
<file path=[Content_Types].xml><?xml version="1.0" encoding="utf-8"?>
<Types xmlns="http://schemas.openxmlformats.org/package/2006/content-types">
  <Default Extension="png" ContentType="image/png"/>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7" r:id="rId2"/>
    <p:sldId id="306" r:id="rId3"/>
    <p:sldId id="307" r:id="rId4"/>
    <p:sldId id="308" r:id="rId5"/>
    <p:sldId id="309" r:id="rId6"/>
    <p:sldId id="312" r:id="rId7"/>
    <p:sldId id="313" r:id="rId8"/>
    <p:sldId id="314" r:id="rId9"/>
    <p:sldId id="310" r:id="rId10"/>
    <p:sldId id="321" r:id="rId11"/>
    <p:sldId id="322" r:id="rId12"/>
    <p:sldId id="318" r:id="rId13"/>
    <p:sldId id="319" r:id="rId14"/>
    <p:sldId id="315" r:id="rId15"/>
    <p:sldId id="316" r:id="rId16"/>
    <p:sldId id="317" r:id="rId17"/>
    <p:sldId id="311" r:id="rId18"/>
    <p:sldId id="302" r:id="rId19"/>
    <p:sldId id="303" r:id="rId20"/>
    <p:sldId id="304" r:id="rId21"/>
    <p:sldId id="30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8588"/>
    <a:srgbClr val="A3CFC5"/>
    <a:srgbClr val="CBAF8E"/>
    <a:srgbClr val="009DA0"/>
    <a:srgbClr val="7CC3C6"/>
    <a:srgbClr val="A4998B"/>
    <a:srgbClr val="BD951D"/>
    <a:srgbClr val="9C947C"/>
    <a:srgbClr val="6D59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71" autoAdjust="0"/>
  </p:normalViewPr>
  <p:slideViewPr>
    <p:cSldViewPr snapToGrid="0">
      <p:cViewPr>
        <p:scale>
          <a:sx n="80" d="100"/>
          <a:sy n="80" d="100"/>
        </p:scale>
        <p:origin x="-1110" y="342"/>
      </p:cViewPr>
      <p:guideLst>
        <p:guide orient="horz" pos="2160"/>
        <p:guide pos="2880"/>
      </p:guideLst>
    </p:cSldViewPr>
  </p:slideViewPr>
  <p:notesTextViewPr>
    <p:cViewPr>
      <p:scale>
        <a:sx n="1" d="1"/>
        <a:sy n="1" d="1"/>
      </p:scale>
      <p:origin x="0" y="0"/>
    </p:cViewPr>
  </p:notesTextViewPr>
  <p:sorterViewPr>
    <p:cViewPr>
      <p:scale>
        <a:sx n="100" d="100"/>
        <a:sy n="100" d="100"/>
      </p:scale>
      <p:origin x="0" y="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FaizelM\AppData\Roaming\Microsoft\Excel\Mortality%20and%20causes%20of%20death,%202013_updated%20(version%201).xlsb"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35268991715786"/>
          <c:y val="3.0899745180071242E-2"/>
          <c:w val="0.83529353791250405"/>
          <c:h val="0.79274659633063105"/>
        </c:manualLayout>
      </c:layout>
      <c:lineChart>
        <c:grouping val="standard"/>
        <c:varyColors val="0"/>
        <c:ser>
          <c:idx val="1"/>
          <c:order val="0"/>
          <c:tx>
            <c:strRef>
              <c:f>'Figure 3.1'!$B$4</c:f>
              <c:strCache>
                <c:ptCount val="1"/>
                <c:pt idx="0">
                  <c:v>Stats SA</c:v>
                </c:pt>
              </c:strCache>
            </c:strRef>
          </c:tx>
          <c:spPr>
            <a:ln w="66675">
              <a:solidFill>
                <a:srgbClr val="0070C0"/>
              </a:solidFill>
            </a:ln>
          </c:spPr>
          <c:marker>
            <c:symbol val="circle"/>
            <c:size val="9"/>
            <c:spPr>
              <a:solidFill>
                <a:schemeClr val="bg1"/>
              </a:solidFill>
              <a:ln>
                <a:solidFill>
                  <a:srgbClr val="0070C0"/>
                </a:solidFill>
              </a:ln>
            </c:spPr>
          </c:marker>
          <c:dPt>
            <c:idx val="16"/>
            <c:bubble3D val="0"/>
            <c:spPr>
              <a:ln w="66675">
                <a:solidFill>
                  <a:schemeClr val="accent2">
                    <a:lumMod val="75000"/>
                  </a:schemeClr>
                </a:solidFill>
              </a:ln>
            </c:spPr>
          </c:dPt>
          <c:cat>
            <c:numRef>
              <c:f>'Figure 3.1'!$A$5:$A$21</c:f>
              <c:numCache>
                <c:formatCode>General</c:formatCode>
                <c:ptCount val="17"/>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numCache>
            </c:numRef>
          </c:cat>
          <c:val>
            <c:numRef>
              <c:f>'Figure 3.1'!$B$5:$B$21</c:f>
              <c:numCache>
                <c:formatCode>###,###,###</c:formatCode>
                <c:ptCount val="17"/>
                <c:pt idx="0">
                  <c:v>317412</c:v>
                </c:pt>
                <c:pt idx="1">
                  <c:v>366124</c:v>
                </c:pt>
                <c:pt idx="2">
                  <c:v>382121</c:v>
                </c:pt>
                <c:pt idx="3">
                  <c:v>416818</c:v>
                </c:pt>
                <c:pt idx="4">
                  <c:v>455656</c:v>
                </c:pt>
                <c:pt idx="5">
                  <c:v>502797</c:v>
                </c:pt>
                <c:pt idx="6">
                  <c:v>557792</c:v>
                </c:pt>
                <c:pt idx="7">
                  <c:v>577823</c:v>
                </c:pt>
                <c:pt idx="8">
                  <c:v>598866</c:v>
                </c:pt>
                <c:pt idx="9">
                  <c:v>613691</c:v>
                </c:pt>
                <c:pt idx="10">
                  <c:v>605448</c:v>
                </c:pt>
                <c:pt idx="11">
                  <c:v>597016</c:v>
                </c:pt>
                <c:pt idx="12">
                  <c:v>582024</c:v>
                </c:pt>
                <c:pt idx="13">
                  <c:v>549925</c:v>
                </c:pt>
                <c:pt idx="14">
                  <c:v>514486</c:v>
                </c:pt>
                <c:pt idx="15">
                  <c:v>491100</c:v>
                </c:pt>
                <c:pt idx="16">
                  <c:v>458933</c:v>
                </c:pt>
              </c:numCache>
            </c:numRef>
          </c:val>
          <c:smooth val="0"/>
        </c:ser>
        <c:dLbls>
          <c:showLegendKey val="0"/>
          <c:showVal val="0"/>
          <c:showCatName val="0"/>
          <c:showSerName val="0"/>
          <c:showPercent val="0"/>
          <c:showBubbleSize val="0"/>
        </c:dLbls>
        <c:marker val="1"/>
        <c:smooth val="0"/>
        <c:axId val="84613760"/>
        <c:axId val="84664704"/>
      </c:lineChart>
      <c:catAx>
        <c:axId val="84613760"/>
        <c:scaling>
          <c:orientation val="minMax"/>
        </c:scaling>
        <c:delete val="0"/>
        <c:axPos val="b"/>
        <c:numFmt formatCode="General" sourceLinked="1"/>
        <c:majorTickMark val="none"/>
        <c:minorTickMark val="none"/>
        <c:tickLblPos val="nextTo"/>
        <c:txPr>
          <a:bodyPr/>
          <a:lstStyle/>
          <a:p>
            <a:pPr>
              <a:defRPr sz="1100"/>
            </a:pPr>
            <a:endParaRPr lang="en-US"/>
          </a:p>
        </c:txPr>
        <c:crossAx val="84664704"/>
        <c:crosses val="autoZero"/>
        <c:auto val="1"/>
        <c:lblAlgn val="ctr"/>
        <c:lblOffset val="100"/>
        <c:noMultiLvlLbl val="0"/>
      </c:catAx>
      <c:valAx>
        <c:axId val="84664704"/>
        <c:scaling>
          <c:orientation val="minMax"/>
        </c:scaling>
        <c:delete val="0"/>
        <c:axPos val="l"/>
        <c:majorGridlines>
          <c:spPr>
            <a:ln>
              <a:solidFill>
                <a:schemeClr val="bg1">
                  <a:lumMod val="75000"/>
                  <a:alpha val="40000"/>
                </a:schemeClr>
              </a:solidFill>
            </a:ln>
          </c:spPr>
        </c:majorGridlines>
        <c:title>
          <c:tx>
            <c:rich>
              <a:bodyPr/>
              <a:lstStyle/>
              <a:p>
                <a:pPr>
                  <a:defRPr sz="1800"/>
                </a:pPr>
                <a:r>
                  <a:rPr lang="en-ZA" sz="1800"/>
                  <a:t>Number of deaths </a:t>
                </a:r>
              </a:p>
            </c:rich>
          </c:tx>
          <c:layout>
            <c:manualLayout>
              <c:xMode val="edge"/>
              <c:yMode val="edge"/>
              <c:x val="1.8905247263118156E-2"/>
              <c:y val="0.27469746734035283"/>
            </c:manualLayout>
          </c:layout>
          <c:overlay val="0"/>
        </c:title>
        <c:numFmt formatCode="###,###,###" sourceLinked="1"/>
        <c:majorTickMark val="none"/>
        <c:minorTickMark val="none"/>
        <c:tickLblPos val="nextTo"/>
        <c:txPr>
          <a:bodyPr/>
          <a:lstStyle/>
          <a:p>
            <a:pPr>
              <a:defRPr sz="1050"/>
            </a:pPr>
            <a:endParaRPr lang="en-US"/>
          </a:p>
        </c:txPr>
        <c:crossAx val="84613760"/>
        <c:crosses val="autoZero"/>
        <c:crossBetween val="between"/>
      </c:valAx>
      <c:spPr>
        <a:ln>
          <a:noFill/>
        </a:ln>
      </c:spPr>
    </c:plotArea>
    <c:plotVisOnly val="1"/>
    <c:dispBlanksAs val="gap"/>
    <c:showDLblsOverMax val="0"/>
  </c:chart>
  <c:txPr>
    <a:bodyPr/>
    <a:lstStyle/>
    <a:p>
      <a:pPr>
        <a:defRPr sz="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drawing1.xml><?xml version="1.0" encoding="utf-8"?>
<c:userShapes xmlns:c="http://schemas.openxmlformats.org/drawingml/2006/chart">
  <cdr:relSizeAnchor xmlns:cdr="http://schemas.openxmlformats.org/drawingml/2006/chartDrawing">
    <cdr:from>
      <cdr:x>0.45672</cdr:x>
      <cdr:y>0.93485</cdr:y>
    </cdr:from>
    <cdr:to>
      <cdr:x>0.61521</cdr:x>
      <cdr:y>0.97944</cdr:y>
    </cdr:to>
    <cdr:sp macro="" textlink="">
      <cdr:nvSpPr>
        <cdr:cNvPr id="2" name="TextBox 1"/>
        <cdr:cNvSpPr txBox="1"/>
      </cdr:nvSpPr>
      <cdr:spPr>
        <a:xfrm xmlns:a="http://schemas.openxmlformats.org/drawingml/2006/main">
          <a:off x="3572450" y="4331143"/>
          <a:ext cx="1239697" cy="20658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ZA" sz="900" b="1"/>
            <a:t>Year</a:t>
          </a:r>
          <a:r>
            <a:rPr lang="en-ZA" sz="900" b="1" baseline="0"/>
            <a:t> of death</a:t>
          </a:r>
          <a:endParaRPr lang="en-ZA" sz="900" b="1"/>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884BB-F66F-46F8-9D5F-218F2E18C5F2}" type="datetimeFigureOut">
              <a:rPr lang="en-US" smtClean="0"/>
              <a:t>2/10/2015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723A2-F7CF-41AF-9097-2B255ACDFF21}" type="slidenum">
              <a:rPr lang="en-US" smtClean="0"/>
              <a:t>‹#›</a:t>
            </a:fld>
            <a:endParaRPr lang="en-US"/>
          </a:p>
        </p:txBody>
      </p:sp>
    </p:spTree>
    <p:extLst>
      <p:ext uri="{BB962C8B-B14F-4D97-AF65-F5344CB8AC3E}">
        <p14:creationId xmlns:p14="http://schemas.microsoft.com/office/powerpoint/2010/main" val="2740236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A" altLang="en-US"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1600" b="1">
                <a:solidFill>
                  <a:schemeClr val="bg1"/>
                </a:solidFill>
                <a:latin typeface="Arial" charset="0"/>
                <a:cs typeface="Arial" charset="0"/>
              </a:defRPr>
            </a:lvl1pPr>
            <a:lvl2pPr marL="742950" indent="-285750" defTabSz="966788" eaLnBrk="0" hangingPunct="0">
              <a:defRPr sz="1600" b="1">
                <a:solidFill>
                  <a:schemeClr val="bg1"/>
                </a:solidFill>
                <a:latin typeface="Arial" charset="0"/>
                <a:cs typeface="Arial" charset="0"/>
              </a:defRPr>
            </a:lvl2pPr>
            <a:lvl3pPr marL="1143000" indent="-228600" defTabSz="966788" eaLnBrk="0" hangingPunct="0">
              <a:defRPr sz="1600" b="1">
                <a:solidFill>
                  <a:schemeClr val="bg1"/>
                </a:solidFill>
                <a:latin typeface="Arial" charset="0"/>
                <a:cs typeface="Arial" charset="0"/>
              </a:defRPr>
            </a:lvl3pPr>
            <a:lvl4pPr marL="1600200" indent="-228600" defTabSz="966788" eaLnBrk="0" hangingPunct="0">
              <a:defRPr sz="1600" b="1">
                <a:solidFill>
                  <a:schemeClr val="bg1"/>
                </a:solidFill>
                <a:latin typeface="Arial" charset="0"/>
                <a:cs typeface="Arial" charset="0"/>
              </a:defRPr>
            </a:lvl4pPr>
            <a:lvl5pPr marL="2057400" indent="-228600" defTabSz="966788" eaLnBrk="0" hangingPunct="0">
              <a:defRPr sz="1600" b="1">
                <a:solidFill>
                  <a:schemeClr val="bg1"/>
                </a:solidFill>
                <a:latin typeface="Arial" charset="0"/>
                <a:cs typeface="Arial" charset="0"/>
              </a:defRPr>
            </a:lvl5pPr>
            <a:lvl6pPr marL="2514600" indent="-228600" defTabSz="966788" eaLnBrk="0" fontAlgn="base" hangingPunct="0">
              <a:lnSpc>
                <a:spcPct val="90000"/>
              </a:lnSpc>
              <a:spcBef>
                <a:spcPct val="90000"/>
              </a:spcBef>
              <a:spcAft>
                <a:spcPct val="0"/>
              </a:spcAft>
              <a:buClr>
                <a:schemeClr val="bg2"/>
              </a:buClr>
              <a:buFont typeface="Wingdings" pitchFamily="2" charset="2"/>
              <a:defRPr sz="1600" b="1">
                <a:solidFill>
                  <a:schemeClr val="bg1"/>
                </a:solidFill>
                <a:latin typeface="Arial" charset="0"/>
                <a:cs typeface="Arial" charset="0"/>
              </a:defRPr>
            </a:lvl6pPr>
            <a:lvl7pPr marL="2971800" indent="-228600" defTabSz="966788" eaLnBrk="0" fontAlgn="base" hangingPunct="0">
              <a:lnSpc>
                <a:spcPct val="90000"/>
              </a:lnSpc>
              <a:spcBef>
                <a:spcPct val="90000"/>
              </a:spcBef>
              <a:spcAft>
                <a:spcPct val="0"/>
              </a:spcAft>
              <a:buClr>
                <a:schemeClr val="bg2"/>
              </a:buClr>
              <a:buFont typeface="Wingdings" pitchFamily="2" charset="2"/>
              <a:defRPr sz="1600" b="1">
                <a:solidFill>
                  <a:schemeClr val="bg1"/>
                </a:solidFill>
                <a:latin typeface="Arial" charset="0"/>
                <a:cs typeface="Arial" charset="0"/>
              </a:defRPr>
            </a:lvl7pPr>
            <a:lvl8pPr marL="3429000" indent="-228600" defTabSz="966788" eaLnBrk="0" fontAlgn="base" hangingPunct="0">
              <a:lnSpc>
                <a:spcPct val="90000"/>
              </a:lnSpc>
              <a:spcBef>
                <a:spcPct val="90000"/>
              </a:spcBef>
              <a:spcAft>
                <a:spcPct val="0"/>
              </a:spcAft>
              <a:buClr>
                <a:schemeClr val="bg2"/>
              </a:buClr>
              <a:buFont typeface="Wingdings" pitchFamily="2" charset="2"/>
              <a:defRPr sz="1600" b="1">
                <a:solidFill>
                  <a:schemeClr val="bg1"/>
                </a:solidFill>
                <a:latin typeface="Arial" charset="0"/>
                <a:cs typeface="Arial" charset="0"/>
              </a:defRPr>
            </a:lvl8pPr>
            <a:lvl9pPr marL="3886200" indent="-228600" defTabSz="966788" eaLnBrk="0" fontAlgn="base" hangingPunct="0">
              <a:lnSpc>
                <a:spcPct val="90000"/>
              </a:lnSpc>
              <a:spcBef>
                <a:spcPct val="90000"/>
              </a:spcBef>
              <a:spcAft>
                <a:spcPct val="0"/>
              </a:spcAft>
              <a:buClr>
                <a:schemeClr val="bg2"/>
              </a:buClr>
              <a:buFont typeface="Wingdings" pitchFamily="2" charset="2"/>
              <a:defRPr sz="1600" b="1">
                <a:solidFill>
                  <a:schemeClr val="bg1"/>
                </a:solidFill>
                <a:latin typeface="Arial" charset="0"/>
                <a:cs typeface="Arial" charset="0"/>
              </a:defRPr>
            </a:lvl9pPr>
          </a:lstStyle>
          <a:p>
            <a:pPr eaLnBrk="1" hangingPunct="1"/>
            <a:fld id="{5DA97665-4B87-4AB5-B880-520537C4986D}" type="slidenum">
              <a:rPr lang="en-ZA" altLang="en-US" sz="1300" b="0" smtClean="0">
                <a:solidFill>
                  <a:schemeClr val="tx1"/>
                </a:solidFill>
              </a:rPr>
              <a:pPr eaLnBrk="1" hangingPunct="1"/>
              <a:t>2</a:t>
            </a:fld>
            <a:endParaRPr lang="en-ZA" altLang="en-US" sz="1300" b="0" smtClean="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5939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34852" indent="-282635" eaLnBrk="0" hangingPunct="0">
              <a:defRPr>
                <a:solidFill>
                  <a:schemeClr val="tx1"/>
                </a:solidFill>
                <a:latin typeface="Arial" pitchFamily="34" charset="0"/>
              </a:defRPr>
            </a:lvl2pPr>
            <a:lvl3pPr marL="1130541" indent="-226108" eaLnBrk="0" hangingPunct="0">
              <a:defRPr>
                <a:solidFill>
                  <a:schemeClr val="tx1"/>
                </a:solidFill>
                <a:latin typeface="Arial" pitchFamily="34" charset="0"/>
              </a:defRPr>
            </a:lvl3pPr>
            <a:lvl4pPr marL="1582758" indent="-226108" eaLnBrk="0" hangingPunct="0">
              <a:defRPr>
                <a:solidFill>
                  <a:schemeClr val="tx1"/>
                </a:solidFill>
                <a:latin typeface="Arial" pitchFamily="34" charset="0"/>
              </a:defRPr>
            </a:lvl4pPr>
            <a:lvl5pPr marL="2034974" indent="-226108" eaLnBrk="0" hangingPunct="0">
              <a:defRPr>
                <a:solidFill>
                  <a:schemeClr val="tx1"/>
                </a:solidFill>
                <a:latin typeface="Arial" pitchFamily="34" charset="0"/>
              </a:defRPr>
            </a:lvl5pPr>
            <a:lvl6pPr marL="2487191" indent="-226108" eaLnBrk="0" fontAlgn="base" hangingPunct="0">
              <a:spcBef>
                <a:spcPct val="0"/>
              </a:spcBef>
              <a:spcAft>
                <a:spcPct val="0"/>
              </a:spcAft>
              <a:defRPr>
                <a:solidFill>
                  <a:schemeClr val="tx1"/>
                </a:solidFill>
                <a:latin typeface="Arial" pitchFamily="34" charset="0"/>
              </a:defRPr>
            </a:lvl6pPr>
            <a:lvl7pPr marL="2939407" indent="-226108" eaLnBrk="0" fontAlgn="base" hangingPunct="0">
              <a:spcBef>
                <a:spcPct val="0"/>
              </a:spcBef>
              <a:spcAft>
                <a:spcPct val="0"/>
              </a:spcAft>
              <a:defRPr>
                <a:solidFill>
                  <a:schemeClr val="tx1"/>
                </a:solidFill>
                <a:latin typeface="Arial" pitchFamily="34" charset="0"/>
              </a:defRPr>
            </a:lvl7pPr>
            <a:lvl8pPr marL="3391624" indent="-226108" eaLnBrk="0" fontAlgn="base" hangingPunct="0">
              <a:spcBef>
                <a:spcPct val="0"/>
              </a:spcBef>
              <a:spcAft>
                <a:spcPct val="0"/>
              </a:spcAft>
              <a:defRPr>
                <a:solidFill>
                  <a:schemeClr val="tx1"/>
                </a:solidFill>
                <a:latin typeface="Arial" pitchFamily="34" charset="0"/>
              </a:defRPr>
            </a:lvl8pPr>
            <a:lvl9pPr marL="3843840" indent="-226108" eaLnBrk="0" fontAlgn="base" hangingPunct="0">
              <a:spcBef>
                <a:spcPct val="0"/>
              </a:spcBef>
              <a:spcAft>
                <a:spcPct val="0"/>
              </a:spcAft>
              <a:defRPr>
                <a:solidFill>
                  <a:schemeClr val="tx1"/>
                </a:solidFill>
                <a:latin typeface="Arial" pitchFamily="34" charset="0"/>
              </a:defRPr>
            </a:lvl9pPr>
          </a:lstStyle>
          <a:p>
            <a:pPr eaLnBrk="1" hangingPunct="1">
              <a:defRPr/>
            </a:pPr>
            <a:fld id="{608FA61D-84E7-4885-8520-00C4864A3BC6}" type="slidenum">
              <a:rPr lang="en-US" smtClean="0"/>
              <a:pPr eaLnBrk="1" hangingPunct="1">
                <a:defRPr/>
              </a:pPr>
              <a:t>20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ZA"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1600" b="1">
                <a:solidFill>
                  <a:schemeClr val="bg1"/>
                </a:solidFill>
                <a:latin typeface="Arial" charset="0"/>
                <a:cs typeface="Arial" charset="0"/>
              </a:defRPr>
            </a:lvl1pPr>
            <a:lvl2pPr marL="742950" indent="-285750" defTabSz="966788" eaLnBrk="0" hangingPunct="0">
              <a:defRPr sz="1600" b="1">
                <a:solidFill>
                  <a:schemeClr val="bg1"/>
                </a:solidFill>
                <a:latin typeface="Arial" charset="0"/>
                <a:cs typeface="Arial" charset="0"/>
              </a:defRPr>
            </a:lvl2pPr>
            <a:lvl3pPr marL="1143000" indent="-228600" defTabSz="966788" eaLnBrk="0" hangingPunct="0">
              <a:defRPr sz="1600" b="1">
                <a:solidFill>
                  <a:schemeClr val="bg1"/>
                </a:solidFill>
                <a:latin typeface="Arial" charset="0"/>
                <a:cs typeface="Arial" charset="0"/>
              </a:defRPr>
            </a:lvl3pPr>
            <a:lvl4pPr marL="1600200" indent="-228600" defTabSz="966788" eaLnBrk="0" hangingPunct="0">
              <a:defRPr sz="1600" b="1">
                <a:solidFill>
                  <a:schemeClr val="bg1"/>
                </a:solidFill>
                <a:latin typeface="Arial" charset="0"/>
                <a:cs typeface="Arial" charset="0"/>
              </a:defRPr>
            </a:lvl4pPr>
            <a:lvl5pPr marL="2057400" indent="-228600" defTabSz="966788" eaLnBrk="0" hangingPunct="0">
              <a:defRPr sz="1600" b="1">
                <a:solidFill>
                  <a:schemeClr val="bg1"/>
                </a:solidFill>
                <a:latin typeface="Arial" charset="0"/>
                <a:cs typeface="Arial" charset="0"/>
              </a:defRPr>
            </a:lvl5pPr>
            <a:lvl6pPr marL="2514600" indent="-228600" defTabSz="966788" eaLnBrk="0" fontAlgn="base" hangingPunct="0">
              <a:lnSpc>
                <a:spcPct val="90000"/>
              </a:lnSpc>
              <a:spcBef>
                <a:spcPct val="90000"/>
              </a:spcBef>
              <a:spcAft>
                <a:spcPct val="0"/>
              </a:spcAft>
              <a:buClr>
                <a:schemeClr val="bg2"/>
              </a:buClr>
              <a:buFont typeface="Wingdings" pitchFamily="2" charset="2"/>
              <a:defRPr sz="1600" b="1">
                <a:solidFill>
                  <a:schemeClr val="bg1"/>
                </a:solidFill>
                <a:latin typeface="Arial" charset="0"/>
                <a:cs typeface="Arial" charset="0"/>
              </a:defRPr>
            </a:lvl6pPr>
            <a:lvl7pPr marL="2971800" indent="-228600" defTabSz="966788" eaLnBrk="0" fontAlgn="base" hangingPunct="0">
              <a:lnSpc>
                <a:spcPct val="90000"/>
              </a:lnSpc>
              <a:spcBef>
                <a:spcPct val="90000"/>
              </a:spcBef>
              <a:spcAft>
                <a:spcPct val="0"/>
              </a:spcAft>
              <a:buClr>
                <a:schemeClr val="bg2"/>
              </a:buClr>
              <a:buFont typeface="Wingdings" pitchFamily="2" charset="2"/>
              <a:defRPr sz="1600" b="1">
                <a:solidFill>
                  <a:schemeClr val="bg1"/>
                </a:solidFill>
                <a:latin typeface="Arial" charset="0"/>
                <a:cs typeface="Arial" charset="0"/>
              </a:defRPr>
            </a:lvl7pPr>
            <a:lvl8pPr marL="3429000" indent="-228600" defTabSz="966788" eaLnBrk="0" fontAlgn="base" hangingPunct="0">
              <a:lnSpc>
                <a:spcPct val="90000"/>
              </a:lnSpc>
              <a:spcBef>
                <a:spcPct val="90000"/>
              </a:spcBef>
              <a:spcAft>
                <a:spcPct val="0"/>
              </a:spcAft>
              <a:buClr>
                <a:schemeClr val="bg2"/>
              </a:buClr>
              <a:buFont typeface="Wingdings" pitchFamily="2" charset="2"/>
              <a:defRPr sz="1600" b="1">
                <a:solidFill>
                  <a:schemeClr val="bg1"/>
                </a:solidFill>
                <a:latin typeface="Arial" charset="0"/>
                <a:cs typeface="Arial" charset="0"/>
              </a:defRPr>
            </a:lvl8pPr>
            <a:lvl9pPr marL="3886200" indent="-228600" defTabSz="966788" eaLnBrk="0" fontAlgn="base" hangingPunct="0">
              <a:lnSpc>
                <a:spcPct val="90000"/>
              </a:lnSpc>
              <a:spcBef>
                <a:spcPct val="90000"/>
              </a:spcBef>
              <a:spcAft>
                <a:spcPct val="0"/>
              </a:spcAft>
              <a:buClr>
                <a:schemeClr val="bg2"/>
              </a:buClr>
              <a:buFont typeface="Wingdings" pitchFamily="2" charset="2"/>
              <a:defRPr sz="1600" b="1">
                <a:solidFill>
                  <a:schemeClr val="bg1"/>
                </a:solidFill>
                <a:latin typeface="Arial" charset="0"/>
                <a:cs typeface="Arial" charset="0"/>
              </a:defRPr>
            </a:lvl9pPr>
          </a:lstStyle>
          <a:p>
            <a:pPr eaLnBrk="1" hangingPunct="1"/>
            <a:fld id="{0E161ADD-03AD-4F53-96B4-9EA9C6080829}" type="slidenum">
              <a:rPr lang="en-ZA" sz="1300" b="0" smtClean="0">
                <a:solidFill>
                  <a:schemeClr val="tx1"/>
                </a:solidFill>
              </a:rPr>
              <a:pPr eaLnBrk="1" hangingPunct="1"/>
              <a:t>3</a:t>
            </a:fld>
            <a:endParaRPr lang="en-ZA" sz="1300" b="0" smtClean="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1600" b="1">
                <a:solidFill>
                  <a:schemeClr val="bg1"/>
                </a:solidFill>
                <a:latin typeface="Arial" charset="0"/>
                <a:cs typeface="Arial" charset="0"/>
              </a:defRPr>
            </a:lvl1pPr>
            <a:lvl2pPr marL="742950" indent="-285750" defTabSz="966788" eaLnBrk="0" hangingPunct="0">
              <a:defRPr sz="1600" b="1">
                <a:solidFill>
                  <a:schemeClr val="bg1"/>
                </a:solidFill>
                <a:latin typeface="Arial" charset="0"/>
                <a:cs typeface="Arial" charset="0"/>
              </a:defRPr>
            </a:lvl2pPr>
            <a:lvl3pPr marL="1143000" indent="-228600" defTabSz="966788" eaLnBrk="0" hangingPunct="0">
              <a:defRPr sz="1600" b="1">
                <a:solidFill>
                  <a:schemeClr val="bg1"/>
                </a:solidFill>
                <a:latin typeface="Arial" charset="0"/>
                <a:cs typeface="Arial" charset="0"/>
              </a:defRPr>
            </a:lvl3pPr>
            <a:lvl4pPr marL="1600200" indent="-228600" defTabSz="966788" eaLnBrk="0" hangingPunct="0">
              <a:defRPr sz="1600" b="1">
                <a:solidFill>
                  <a:schemeClr val="bg1"/>
                </a:solidFill>
                <a:latin typeface="Arial" charset="0"/>
                <a:cs typeface="Arial" charset="0"/>
              </a:defRPr>
            </a:lvl4pPr>
            <a:lvl5pPr marL="2057400" indent="-228600" defTabSz="966788" eaLnBrk="0" hangingPunct="0">
              <a:defRPr sz="1600" b="1">
                <a:solidFill>
                  <a:schemeClr val="bg1"/>
                </a:solidFill>
                <a:latin typeface="Arial" charset="0"/>
                <a:cs typeface="Arial" charset="0"/>
              </a:defRPr>
            </a:lvl5pPr>
            <a:lvl6pPr marL="2514600" indent="-228600" defTabSz="966788" eaLnBrk="0" fontAlgn="base" hangingPunct="0">
              <a:lnSpc>
                <a:spcPct val="90000"/>
              </a:lnSpc>
              <a:spcBef>
                <a:spcPct val="90000"/>
              </a:spcBef>
              <a:spcAft>
                <a:spcPct val="0"/>
              </a:spcAft>
              <a:buClr>
                <a:schemeClr val="bg2"/>
              </a:buClr>
              <a:buFont typeface="Wingdings" pitchFamily="2" charset="2"/>
              <a:defRPr sz="1600" b="1">
                <a:solidFill>
                  <a:schemeClr val="bg1"/>
                </a:solidFill>
                <a:latin typeface="Arial" charset="0"/>
                <a:cs typeface="Arial" charset="0"/>
              </a:defRPr>
            </a:lvl6pPr>
            <a:lvl7pPr marL="2971800" indent="-228600" defTabSz="966788" eaLnBrk="0" fontAlgn="base" hangingPunct="0">
              <a:lnSpc>
                <a:spcPct val="90000"/>
              </a:lnSpc>
              <a:spcBef>
                <a:spcPct val="90000"/>
              </a:spcBef>
              <a:spcAft>
                <a:spcPct val="0"/>
              </a:spcAft>
              <a:buClr>
                <a:schemeClr val="bg2"/>
              </a:buClr>
              <a:buFont typeface="Wingdings" pitchFamily="2" charset="2"/>
              <a:defRPr sz="1600" b="1">
                <a:solidFill>
                  <a:schemeClr val="bg1"/>
                </a:solidFill>
                <a:latin typeface="Arial" charset="0"/>
                <a:cs typeface="Arial" charset="0"/>
              </a:defRPr>
            </a:lvl7pPr>
            <a:lvl8pPr marL="3429000" indent="-228600" defTabSz="966788" eaLnBrk="0" fontAlgn="base" hangingPunct="0">
              <a:lnSpc>
                <a:spcPct val="90000"/>
              </a:lnSpc>
              <a:spcBef>
                <a:spcPct val="90000"/>
              </a:spcBef>
              <a:spcAft>
                <a:spcPct val="0"/>
              </a:spcAft>
              <a:buClr>
                <a:schemeClr val="bg2"/>
              </a:buClr>
              <a:buFont typeface="Wingdings" pitchFamily="2" charset="2"/>
              <a:defRPr sz="1600" b="1">
                <a:solidFill>
                  <a:schemeClr val="bg1"/>
                </a:solidFill>
                <a:latin typeface="Arial" charset="0"/>
                <a:cs typeface="Arial" charset="0"/>
              </a:defRPr>
            </a:lvl8pPr>
            <a:lvl9pPr marL="3886200" indent="-228600" defTabSz="966788" eaLnBrk="0" fontAlgn="base" hangingPunct="0">
              <a:lnSpc>
                <a:spcPct val="90000"/>
              </a:lnSpc>
              <a:spcBef>
                <a:spcPct val="90000"/>
              </a:spcBef>
              <a:spcAft>
                <a:spcPct val="0"/>
              </a:spcAft>
              <a:buClr>
                <a:schemeClr val="bg2"/>
              </a:buClr>
              <a:buFont typeface="Wingdings" pitchFamily="2" charset="2"/>
              <a:defRPr sz="1600" b="1">
                <a:solidFill>
                  <a:schemeClr val="bg1"/>
                </a:solidFill>
                <a:latin typeface="Arial" charset="0"/>
                <a:cs typeface="Arial" charset="0"/>
              </a:defRPr>
            </a:lvl9pPr>
          </a:lstStyle>
          <a:p>
            <a:pPr eaLnBrk="1" hangingPunct="1"/>
            <a:fld id="{510C36D4-B0CE-4E5C-8C2F-36428AA22F23}" type="slidenum">
              <a:rPr lang="en-US" altLang="en-US" sz="1300" b="0" smtClean="0">
                <a:solidFill>
                  <a:schemeClr val="tx1"/>
                </a:solidFill>
              </a:rPr>
              <a:pPr eaLnBrk="1" hangingPunct="1"/>
              <a:t>4</a:t>
            </a:fld>
            <a:endParaRPr lang="en-US" altLang="en-US" sz="1300" b="0" smtClean="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952500" y="685800"/>
            <a:ext cx="4953000" cy="3429000"/>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smtClean="0">
              <a:latin typeface="Arial" pitchFamily="34" charset="0"/>
              <a:cs typeface="Arial"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77900" eaLnBrk="0" hangingPunct="0">
              <a:spcBef>
                <a:spcPct val="30000"/>
              </a:spcBef>
              <a:defRPr sz="1200">
                <a:solidFill>
                  <a:schemeClr val="tx1"/>
                </a:solidFill>
                <a:latin typeface="Arial" pitchFamily="34" charset="0"/>
                <a:cs typeface="Arial" pitchFamily="34" charset="0"/>
              </a:defRPr>
            </a:lvl1pPr>
            <a:lvl2pPr marL="742950" indent="-285750" algn="l" defTabSz="977900" eaLnBrk="0" hangingPunct="0">
              <a:spcBef>
                <a:spcPct val="30000"/>
              </a:spcBef>
              <a:defRPr sz="1200">
                <a:solidFill>
                  <a:schemeClr val="tx1"/>
                </a:solidFill>
                <a:latin typeface="Arial" pitchFamily="34" charset="0"/>
                <a:cs typeface="Arial" pitchFamily="34" charset="0"/>
              </a:defRPr>
            </a:lvl2pPr>
            <a:lvl3pPr marL="1143000" indent="-228600" algn="l" defTabSz="977900" eaLnBrk="0" hangingPunct="0">
              <a:spcBef>
                <a:spcPct val="30000"/>
              </a:spcBef>
              <a:defRPr sz="1200">
                <a:solidFill>
                  <a:schemeClr val="tx1"/>
                </a:solidFill>
                <a:latin typeface="Arial" pitchFamily="34" charset="0"/>
                <a:cs typeface="Arial" pitchFamily="34" charset="0"/>
              </a:defRPr>
            </a:lvl3pPr>
            <a:lvl4pPr marL="1600200" indent="-228600" algn="l" defTabSz="977900" eaLnBrk="0" hangingPunct="0">
              <a:spcBef>
                <a:spcPct val="30000"/>
              </a:spcBef>
              <a:defRPr sz="1200">
                <a:solidFill>
                  <a:schemeClr val="tx1"/>
                </a:solidFill>
                <a:latin typeface="Arial" pitchFamily="34" charset="0"/>
                <a:cs typeface="Arial" pitchFamily="34" charset="0"/>
              </a:defRPr>
            </a:lvl4pPr>
            <a:lvl5pPr marL="2057400" indent="-228600" algn="l" defTabSz="977900" eaLnBrk="0" hangingPunct="0">
              <a:spcBef>
                <a:spcPct val="30000"/>
              </a:spcBef>
              <a:defRPr sz="1200">
                <a:solidFill>
                  <a:schemeClr val="tx1"/>
                </a:solidFill>
                <a:latin typeface="Arial" pitchFamily="34" charset="0"/>
                <a:cs typeface="Arial" pitchFamily="34" charset="0"/>
              </a:defRPr>
            </a:lvl5pPr>
            <a:lvl6pPr marL="2514600" indent="-228600" defTabSz="9779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779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779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779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EE198177-72FD-484C-8BA8-7CAF55C78595}" type="slidenum">
              <a:rPr lang="en-US" altLang="en-US" sz="1300" smtClean="0"/>
              <a:pPr algn="r" eaLnBrk="1" hangingPunct="1">
                <a:spcBef>
                  <a:spcPct val="0"/>
                </a:spcBef>
              </a:pPr>
              <a:t>10</a:t>
            </a:fld>
            <a:endParaRPr lang="en-US" altLang="en-US" sz="13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952500" y="685800"/>
            <a:ext cx="4953000" cy="3429000"/>
          </a:xfrm>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smtClean="0">
              <a:latin typeface="Arial" pitchFamily="34" charset="0"/>
              <a:cs typeface="Arial" pitchFamily="34" charset="0"/>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77900" eaLnBrk="0" hangingPunct="0">
              <a:spcBef>
                <a:spcPct val="30000"/>
              </a:spcBef>
              <a:defRPr sz="1200">
                <a:solidFill>
                  <a:schemeClr val="tx1"/>
                </a:solidFill>
                <a:latin typeface="Arial" pitchFamily="34" charset="0"/>
                <a:cs typeface="Arial" pitchFamily="34" charset="0"/>
              </a:defRPr>
            </a:lvl1pPr>
            <a:lvl2pPr marL="742950" indent="-285750" algn="l" defTabSz="977900" eaLnBrk="0" hangingPunct="0">
              <a:spcBef>
                <a:spcPct val="30000"/>
              </a:spcBef>
              <a:defRPr sz="1200">
                <a:solidFill>
                  <a:schemeClr val="tx1"/>
                </a:solidFill>
                <a:latin typeface="Arial" pitchFamily="34" charset="0"/>
                <a:cs typeface="Arial" pitchFamily="34" charset="0"/>
              </a:defRPr>
            </a:lvl2pPr>
            <a:lvl3pPr marL="1143000" indent="-228600" algn="l" defTabSz="977900" eaLnBrk="0" hangingPunct="0">
              <a:spcBef>
                <a:spcPct val="30000"/>
              </a:spcBef>
              <a:defRPr sz="1200">
                <a:solidFill>
                  <a:schemeClr val="tx1"/>
                </a:solidFill>
                <a:latin typeface="Arial" pitchFamily="34" charset="0"/>
                <a:cs typeface="Arial" pitchFamily="34" charset="0"/>
              </a:defRPr>
            </a:lvl3pPr>
            <a:lvl4pPr marL="1600200" indent="-228600" algn="l" defTabSz="977900" eaLnBrk="0" hangingPunct="0">
              <a:spcBef>
                <a:spcPct val="30000"/>
              </a:spcBef>
              <a:defRPr sz="1200">
                <a:solidFill>
                  <a:schemeClr val="tx1"/>
                </a:solidFill>
                <a:latin typeface="Arial" pitchFamily="34" charset="0"/>
                <a:cs typeface="Arial" pitchFamily="34" charset="0"/>
              </a:defRPr>
            </a:lvl4pPr>
            <a:lvl5pPr marL="2057400" indent="-228600" algn="l" defTabSz="977900" eaLnBrk="0" hangingPunct="0">
              <a:spcBef>
                <a:spcPct val="30000"/>
              </a:spcBef>
              <a:defRPr sz="1200">
                <a:solidFill>
                  <a:schemeClr val="tx1"/>
                </a:solidFill>
                <a:latin typeface="Arial" pitchFamily="34" charset="0"/>
                <a:cs typeface="Arial" pitchFamily="34" charset="0"/>
              </a:defRPr>
            </a:lvl5pPr>
            <a:lvl6pPr marL="2514600" indent="-228600" defTabSz="9779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779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779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779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14C6FC8F-6485-4D9F-BC53-B60E42A94570}" type="slidenum">
              <a:rPr lang="en-ZA" altLang="en-US" sz="1300" smtClean="0"/>
              <a:pPr algn="r" eaLnBrk="1" hangingPunct="1">
                <a:spcBef>
                  <a:spcPct val="0"/>
                </a:spcBef>
              </a:pPr>
              <a:t>11</a:t>
            </a:fld>
            <a:endParaRPr lang="en-ZA" altLang="en-US" sz="13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5939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34852" indent="-282635" eaLnBrk="0" hangingPunct="0">
              <a:defRPr>
                <a:solidFill>
                  <a:schemeClr val="tx1"/>
                </a:solidFill>
                <a:latin typeface="Arial" pitchFamily="34" charset="0"/>
              </a:defRPr>
            </a:lvl2pPr>
            <a:lvl3pPr marL="1130541" indent="-226108" eaLnBrk="0" hangingPunct="0">
              <a:defRPr>
                <a:solidFill>
                  <a:schemeClr val="tx1"/>
                </a:solidFill>
                <a:latin typeface="Arial" pitchFamily="34" charset="0"/>
              </a:defRPr>
            </a:lvl3pPr>
            <a:lvl4pPr marL="1582758" indent="-226108" eaLnBrk="0" hangingPunct="0">
              <a:defRPr>
                <a:solidFill>
                  <a:schemeClr val="tx1"/>
                </a:solidFill>
                <a:latin typeface="Arial" pitchFamily="34" charset="0"/>
              </a:defRPr>
            </a:lvl4pPr>
            <a:lvl5pPr marL="2034974" indent="-226108" eaLnBrk="0" hangingPunct="0">
              <a:defRPr>
                <a:solidFill>
                  <a:schemeClr val="tx1"/>
                </a:solidFill>
                <a:latin typeface="Arial" pitchFamily="34" charset="0"/>
              </a:defRPr>
            </a:lvl5pPr>
            <a:lvl6pPr marL="2487191" indent="-226108" eaLnBrk="0" fontAlgn="base" hangingPunct="0">
              <a:spcBef>
                <a:spcPct val="0"/>
              </a:spcBef>
              <a:spcAft>
                <a:spcPct val="0"/>
              </a:spcAft>
              <a:defRPr>
                <a:solidFill>
                  <a:schemeClr val="tx1"/>
                </a:solidFill>
                <a:latin typeface="Arial" pitchFamily="34" charset="0"/>
              </a:defRPr>
            </a:lvl6pPr>
            <a:lvl7pPr marL="2939407" indent="-226108" eaLnBrk="0" fontAlgn="base" hangingPunct="0">
              <a:spcBef>
                <a:spcPct val="0"/>
              </a:spcBef>
              <a:spcAft>
                <a:spcPct val="0"/>
              </a:spcAft>
              <a:defRPr>
                <a:solidFill>
                  <a:schemeClr val="tx1"/>
                </a:solidFill>
                <a:latin typeface="Arial" pitchFamily="34" charset="0"/>
              </a:defRPr>
            </a:lvl7pPr>
            <a:lvl8pPr marL="3391624" indent="-226108" eaLnBrk="0" fontAlgn="base" hangingPunct="0">
              <a:spcBef>
                <a:spcPct val="0"/>
              </a:spcBef>
              <a:spcAft>
                <a:spcPct val="0"/>
              </a:spcAft>
              <a:defRPr>
                <a:solidFill>
                  <a:schemeClr val="tx1"/>
                </a:solidFill>
                <a:latin typeface="Arial" pitchFamily="34" charset="0"/>
              </a:defRPr>
            </a:lvl8pPr>
            <a:lvl9pPr marL="3843840" indent="-226108" eaLnBrk="0" fontAlgn="base" hangingPunct="0">
              <a:spcBef>
                <a:spcPct val="0"/>
              </a:spcBef>
              <a:spcAft>
                <a:spcPct val="0"/>
              </a:spcAft>
              <a:defRPr>
                <a:solidFill>
                  <a:schemeClr val="tx1"/>
                </a:solidFill>
                <a:latin typeface="Arial" pitchFamily="34" charset="0"/>
              </a:defRPr>
            </a:lvl9pPr>
          </a:lstStyle>
          <a:p>
            <a:pPr eaLnBrk="1" hangingPunct="1">
              <a:defRPr/>
            </a:pPr>
            <a:fld id="{608FA61D-84E7-4885-8520-00C4864A3BC6}" type="slidenum">
              <a:rPr lang="en-US" smtClean="0"/>
              <a:pPr eaLnBrk="1" hangingPunct="1">
                <a:defRPr/>
              </a:pPr>
              <a:t>13</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A79D3E-A1F9-4936-A9C6-DD7324432BFC}" type="slidenum">
              <a:rPr lang="en-US" smtClean="0"/>
              <a:pPr/>
              <a:t>14</a:t>
            </a:fld>
            <a:endParaRPr lang="en-US" dirty="0"/>
          </a:p>
        </p:txBody>
      </p:sp>
    </p:spTree>
    <p:extLst>
      <p:ext uri="{BB962C8B-B14F-4D97-AF65-F5344CB8AC3E}">
        <p14:creationId xmlns:p14="http://schemas.microsoft.com/office/powerpoint/2010/main" val="3330592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ZA" altLang="en-US" smtClean="0"/>
              <a:t>The  births and death registration Act, 1992 states that in the case of a death due to natural causes, any person who was present at the time of death, or who became aware thereof, or who has charge of the burial concerned, shall give, as soon as practicable, notice of death. </a:t>
            </a:r>
          </a:p>
          <a:p>
            <a:pPr eaLnBrk="1" hangingPunct="1"/>
            <a:r>
              <a:rPr lang="en-ZA" altLang="en-US" smtClean="0"/>
              <a:t>The Act states that If there is any doubt whether the death was due to natural causes, such a death has to be reported to a police officer. After an investigation as to the circumstances of a death due to other than natural causes, in terms of section 3 of the Inquests Act, 1959 (Act 58 of 1959), the medical practitioner concerned shall, as soon as he is satisfied that the corpse concerned is no longer required for the purposes of an examination, issue a prescribed certificate to that effect.</a:t>
            </a:r>
            <a:endParaRPr lang="en-US" altLang="en-US" smtClean="0"/>
          </a:p>
          <a:p>
            <a:pPr eaLnBrk="1" hangingPunct="1"/>
            <a:endParaRPr lang="en-ZA" altLang="en-US" smtClean="0"/>
          </a:p>
          <a:p>
            <a:pPr eaLnBrk="1" hangingPunct="1"/>
            <a:r>
              <a:rPr lang="en-ZA" altLang="en-US" smtClean="0"/>
              <a:t>The Department of Home Affairs uses form DHA-1663 (Notice of death/stillbirth) which is a revised version of the BI-1663 introduced in 1998 to register all deaths and stillbirths. The DOH is responsible for the confirmation of occurrences of death and still births and to indicate the cause of death on the death notification form. The DOH is guided by the National Health Act of 2003. </a:t>
            </a:r>
          </a:p>
          <a:p>
            <a:pPr eaLnBrk="1" hangingPunct="1"/>
            <a:endParaRPr lang="en-ZA" altLang="en-US" smtClean="0"/>
          </a:p>
        </p:txBody>
      </p:sp>
      <p:sp>
        <p:nvSpPr>
          <p:cNvPr id="5632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34852" indent="-282635" eaLnBrk="0" hangingPunct="0">
              <a:defRPr>
                <a:solidFill>
                  <a:schemeClr val="tx1"/>
                </a:solidFill>
                <a:latin typeface="Arial" pitchFamily="34" charset="0"/>
              </a:defRPr>
            </a:lvl2pPr>
            <a:lvl3pPr marL="1130541" indent="-226108" eaLnBrk="0" hangingPunct="0">
              <a:defRPr>
                <a:solidFill>
                  <a:schemeClr val="tx1"/>
                </a:solidFill>
                <a:latin typeface="Arial" pitchFamily="34" charset="0"/>
              </a:defRPr>
            </a:lvl3pPr>
            <a:lvl4pPr marL="1582758" indent="-226108" eaLnBrk="0" hangingPunct="0">
              <a:defRPr>
                <a:solidFill>
                  <a:schemeClr val="tx1"/>
                </a:solidFill>
                <a:latin typeface="Arial" pitchFamily="34" charset="0"/>
              </a:defRPr>
            </a:lvl4pPr>
            <a:lvl5pPr marL="2034974" indent="-226108" eaLnBrk="0" hangingPunct="0">
              <a:defRPr>
                <a:solidFill>
                  <a:schemeClr val="tx1"/>
                </a:solidFill>
                <a:latin typeface="Arial" pitchFamily="34" charset="0"/>
              </a:defRPr>
            </a:lvl5pPr>
            <a:lvl6pPr marL="2487191" indent="-226108" eaLnBrk="0" fontAlgn="base" hangingPunct="0">
              <a:spcBef>
                <a:spcPct val="0"/>
              </a:spcBef>
              <a:spcAft>
                <a:spcPct val="0"/>
              </a:spcAft>
              <a:defRPr>
                <a:solidFill>
                  <a:schemeClr val="tx1"/>
                </a:solidFill>
                <a:latin typeface="Arial" pitchFamily="34" charset="0"/>
              </a:defRPr>
            </a:lvl6pPr>
            <a:lvl7pPr marL="2939407" indent="-226108" eaLnBrk="0" fontAlgn="base" hangingPunct="0">
              <a:spcBef>
                <a:spcPct val="0"/>
              </a:spcBef>
              <a:spcAft>
                <a:spcPct val="0"/>
              </a:spcAft>
              <a:defRPr>
                <a:solidFill>
                  <a:schemeClr val="tx1"/>
                </a:solidFill>
                <a:latin typeface="Arial" pitchFamily="34" charset="0"/>
              </a:defRPr>
            </a:lvl7pPr>
            <a:lvl8pPr marL="3391624" indent="-226108" eaLnBrk="0" fontAlgn="base" hangingPunct="0">
              <a:spcBef>
                <a:spcPct val="0"/>
              </a:spcBef>
              <a:spcAft>
                <a:spcPct val="0"/>
              </a:spcAft>
              <a:defRPr>
                <a:solidFill>
                  <a:schemeClr val="tx1"/>
                </a:solidFill>
                <a:latin typeface="Arial" pitchFamily="34" charset="0"/>
              </a:defRPr>
            </a:lvl8pPr>
            <a:lvl9pPr marL="3843840" indent="-226108" eaLnBrk="0" fontAlgn="base" hangingPunct="0">
              <a:spcBef>
                <a:spcPct val="0"/>
              </a:spcBef>
              <a:spcAft>
                <a:spcPct val="0"/>
              </a:spcAft>
              <a:defRPr>
                <a:solidFill>
                  <a:schemeClr val="tx1"/>
                </a:solidFill>
                <a:latin typeface="Arial" pitchFamily="34" charset="0"/>
              </a:defRPr>
            </a:lvl9pPr>
          </a:lstStyle>
          <a:p>
            <a:pPr eaLnBrk="1" hangingPunct="1">
              <a:defRPr/>
            </a:pPr>
            <a:fld id="{087A1CFE-C535-4E89-9881-9B945E5AE70D}" type="slidenum">
              <a:rPr lang="en-US" smtClean="0"/>
              <a:pPr eaLnBrk="1" hangingPunct="1">
                <a:defRPr/>
              </a:pPr>
              <a:t>18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ZA" altLang="en-US" smtClean="0"/>
              <a:t>The Births and death Registration Act states that a child must be registered within 30 days of birth. The Department of Home Affairs uses form DHA-24 to register babies aged 30 days and less and form DHA-24/LRB  (late registration of birth) for persons aged 31 days and above.  All births registered from 31 days and older must comply with the prescribed requirements for late registration of birth. </a:t>
            </a:r>
            <a:r>
              <a:rPr lang="en-US" altLang="en-US" smtClean="0"/>
              <a:t> </a:t>
            </a:r>
            <a:r>
              <a:rPr lang="en-ZA" altLang="en-US" smtClean="0"/>
              <a:t>The application for this registration should include road to health (clinic) card; letter from the hospital where the child was born; a letter from the first school attended by the child; where applicable and an affidavit prescribed for the late registration of a birth. No registration of birth shall be done of a person who dies before notice of his birth has been given.</a:t>
            </a:r>
            <a:endParaRPr lang="en-US" altLang="en-US" smtClean="0"/>
          </a:p>
          <a:p>
            <a:pPr eaLnBrk="1" hangingPunct="1"/>
            <a:r>
              <a:rPr lang="en-ZA" altLang="en-US" smtClean="0"/>
              <a:t>Notice of the birth must be given by one of the parents or, if neither parent is available to do so, the person having legal guardianship of the child. The birth of a child outside the country where at least one parent is a South African citizen can be registered at any South African Mission abroad. Documentary proof in the form of a birth certificate of the foreign country must accompany the Notice of Birth.</a:t>
            </a:r>
          </a:p>
          <a:p>
            <a:pPr eaLnBrk="1" hangingPunct="1"/>
            <a:endParaRPr lang="en-ZA" altLang="en-US" smtClean="0"/>
          </a:p>
          <a:p>
            <a:pPr eaLnBrk="1" hangingPunct="1"/>
            <a:r>
              <a:rPr lang="en-ZA" altLang="en-US" smtClean="0"/>
              <a:t>The Act further states that no registration of birth can be done of a person who dies before notice of his or her birth is given. </a:t>
            </a:r>
            <a:endParaRPr lang="en-US" altLang="en-US" smtClean="0"/>
          </a:p>
          <a:p>
            <a:pPr eaLnBrk="1" hangingPunct="1"/>
            <a:endParaRPr lang="en-US" altLang="en-US" smtClean="0"/>
          </a:p>
        </p:txBody>
      </p:sp>
      <p:sp>
        <p:nvSpPr>
          <p:cNvPr id="5939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34852" indent="-282635" eaLnBrk="0" hangingPunct="0">
              <a:defRPr>
                <a:solidFill>
                  <a:schemeClr val="tx1"/>
                </a:solidFill>
                <a:latin typeface="Arial" pitchFamily="34" charset="0"/>
              </a:defRPr>
            </a:lvl2pPr>
            <a:lvl3pPr marL="1130541" indent="-226108" eaLnBrk="0" hangingPunct="0">
              <a:defRPr>
                <a:solidFill>
                  <a:schemeClr val="tx1"/>
                </a:solidFill>
                <a:latin typeface="Arial" pitchFamily="34" charset="0"/>
              </a:defRPr>
            </a:lvl3pPr>
            <a:lvl4pPr marL="1582758" indent="-226108" eaLnBrk="0" hangingPunct="0">
              <a:defRPr>
                <a:solidFill>
                  <a:schemeClr val="tx1"/>
                </a:solidFill>
                <a:latin typeface="Arial" pitchFamily="34" charset="0"/>
              </a:defRPr>
            </a:lvl4pPr>
            <a:lvl5pPr marL="2034974" indent="-226108" eaLnBrk="0" hangingPunct="0">
              <a:defRPr>
                <a:solidFill>
                  <a:schemeClr val="tx1"/>
                </a:solidFill>
                <a:latin typeface="Arial" pitchFamily="34" charset="0"/>
              </a:defRPr>
            </a:lvl5pPr>
            <a:lvl6pPr marL="2487191" indent="-226108" eaLnBrk="0" fontAlgn="base" hangingPunct="0">
              <a:spcBef>
                <a:spcPct val="0"/>
              </a:spcBef>
              <a:spcAft>
                <a:spcPct val="0"/>
              </a:spcAft>
              <a:defRPr>
                <a:solidFill>
                  <a:schemeClr val="tx1"/>
                </a:solidFill>
                <a:latin typeface="Arial" pitchFamily="34" charset="0"/>
              </a:defRPr>
            </a:lvl6pPr>
            <a:lvl7pPr marL="2939407" indent="-226108" eaLnBrk="0" fontAlgn="base" hangingPunct="0">
              <a:spcBef>
                <a:spcPct val="0"/>
              </a:spcBef>
              <a:spcAft>
                <a:spcPct val="0"/>
              </a:spcAft>
              <a:defRPr>
                <a:solidFill>
                  <a:schemeClr val="tx1"/>
                </a:solidFill>
                <a:latin typeface="Arial" pitchFamily="34" charset="0"/>
              </a:defRPr>
            </a:lvl7pPr>
            <a:lvl8pPr marL="3391624" indent="-226108" eaLnBrk="0" fontAlgn="base" hangingPunct="0">
              <a:spcBef>
                <a:spcPct val="0"/>
              </a:spcBef>
              <a:spcAft>
                <a:spcPct val="0"/>
              </a:spcAft>
              <a:defRPr>
                <a:solidFill>
                  <a:schemeClr val="tx1"/>
                </a:solidFill>
                <a:latin typeface="Arial" pitchFamily="34" charset="0"/>
              </a:defRPr>
            </a:lvl8pPr>
            <a:lvl9pPr marL="3843840" indent="-226108" eaLnBrk="0" fontAlgn="base" hangingPunct="0">
              <a:spcBef>
                <a:spcPct val="0"/>
              </a:spcBef>
              <a:spcAft>
                <a:spcPct val="0"/>
              </a:spcAft>
              <a:defRPr>
                <a:solidFill>
                  <a:schemeClr val="tx1"/>
                </a:solidFill>
                <a:latin typeface="Arial" pitchFamily="34" charset="0"/>
              </a:defRPr>
            </a:lvl9pPr>
          </a:lstStyle>
          <a:p>
            <a:pPr eaLnBrk="1" hangingPunct="1">
              <a:defRPr/>
            </a:pPr>
            <a:fld id="{608FA61D-84E7-4885-8520-00C4864A3BC6}" type="slidenum">
              <a:rPr lang="en-US" smtClean="0"/>
              <a:pPr eaLnBrk="1" hangingPunct="1">
                <a:defRPr/>
              </a:pPr>
              <a:t>19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0">
              <a:schemeClr val="accent1"/>
            </a:gs>
            <a:gs pos="77000">
              <a:schemeClr val="accent1">
                <a:lumMod val="3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Freeform 2"/>
          <p:cNvSpPr/>
          <p:nvPr userDrawn="1"/>
        </p:nvSpPr>
        <p:spPr bwMode="ltGray">
          <a:xfrm>
            <a:off x="-6350" y="12700"/>
            <a:ext cx="5994400" cy="6840538"/>
          </a:xfrm>
          <a:custGeom>
            <a:avLst/>
            <a:gdLst>
              <a:gd name="connsiteX0" fmla="*/ 0 w 6057900"/>
              <a:gd name="connsiteY0" fmla="*/ 1117600 h 6851650"/>
              <a:gd name="connsiteX1" fmla="*/ 0 w 6057900"/>
              <a:gd name="connsiteY1" fmla="*/ 6851650 h 6851650"/>
              <a:gd name="connsiteX2" fmla="*/ 6057900 w 6057900"/>
              <a:gd name="connsiteY2" fmla="*/ 0 h 6851650"/>
              <a:gd name="connsiteX3" fmla="*/ 1911350 w 6057900"/>
              <a:gd name="connsiteY3"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40538"/>
              <a:gd name="connsiteX1" fmla="*/ 2381 w 6057900"/>
              <a:gd name="connsiteY1" fmla="*/ 6839744 h 6840538"/>
              <a:gd name="connsiteX2" fmla="*/ 84931 w 6057900"/>
              <a:gd name="connsiteY2" fmla="*/ 6840538 h 6840538"/>
              <a:gd name="connsiteX3" fmla="*/ 6057900 w 6057900"/>
              <a:gd name="connsiteY3" fmla="*/ 0 h 6840538"/>
              <a:gd name="connsiteX4" fmla="*/ 1911350 w 6057900"/>
              <a:gd name="connsiteY4" fmla="*/ 0 h 6840538"/>
              <a:gd name="connsiteX0" fmla="*/ 0 w 5994400"/>
              <a:gd name="connsiteY0" fmla="*/ 1117600 h 6840538"/>
              <a:gd name="connsiteX1" fmla="*/ 2381 w 5994400"/>
              <a:gd name="connsiteY1" fmla="*/ 6839744 h 6840538"/>
              <a:gd name="connsiteX2" fmla="*/ 84931 w 5994400"/>
              <a:gd name="connsiteY2" fmla="*/ 6840538 h 6840538"/>
              <a:gd name="connsiteX3" fmla="*/ 5994400 w 5994400"/>
              <a:gd name="connsiteY3" fmla="*/ 0 h 6840538"/>
              <a:gd name="connsiteX4" fmla="*/ 1911350 w 5994400"/>
              <a:gd name="connsiteY4" fmla="*/ 0 h 68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400" h="6840538">
                <a:moveTo>
                  <a:pt x="0" y="1117600"/>
                </a:moveTo>
                <a:cubicBezTo>
                  <a:pt x="794" y="3024981"/>
                  <a:pt x="1587" y="4932363"/>
                  <a:pt x="2381" y="6839744"/>
                </a:cubicBezTo>
                <a:lnTo>
                  <a:pt x="84931" y="6840538"/>
                </a:lnTo>
                <a:lnTo>
                  <a:pt x="5994400" y="0"/>
                </a:lnTo>
                <a:lnTo>
                  <a:pt x="1911350" y="0"/>
                </a:lnTo>
              </a:path>
            </a:pathLst>
          </a:custGeom>
          <a:gradFill flip="none" rotWithShape="1">
            <a:gsLst>
              <a:gs pos="100000">
                <a:schemeClr val="accent1">
                  <a:alpha val="0"/>
                </a:schemeClr>
              </a:gs>
              <a:gs pos="0">
                <a:schemeClr val="accent1">
                  <a:alpha val="3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74755" y="1905001"/>
            <a:ext cx="7781756" cy="2225262"/>
          </a:xfrm>
        </p:spPr>
        <p:txBody>
          <a:bodyPr anchor="ctr"/>
          <a:lstStyle>
            <a:lvl1pPr>
              <a:defRPr sz="5500">
                <a:solidFill>
                  <a:schemeClr val="bg1"/>
                </a:solidFill>
              </a:defRPr>
            </a:lvl1pPr>
          </a:lstStyle>
          <a:p>
            <a:r>
              <a:rPr lang="en-US" dirty="0" smtClean="0"/>
              <a:t>Click to edit Master title style</a:t>
            </a:r>
            <a:endParaRPr lang="en-US" dirty="0"/>
          </a:p>
        </p:txBody>
      </p:sp>
      <p:sp>
        <p:nvSpPr>
          <p:cNvPr id="10" name="Text Placeholder 9"/>
          <p:cNvSpPr>
            <a:spLocks noGrp="1"/>
          </p:cNvSpPr>
          <p:nvPr>
            <p:ph type="body" sz="quarter" idx="14" hasCustomPrompt="1"/>
          </p:nvPr>
        </p:nvSpPr>
        <p:spPr>
          <a:xfrm>
            <a:off x="674703" y="4620890"/>
            <a:ext cx="7783445" cy="1415772"/>
          </a:xfrm>
        </p:spPr>
        <p:txBody>
          <a:bodyPr>
            <a:noAutofit/>
          </a:bodyPr>
          <a:lstStyle>
            <a:lvl1pPr marL="0" indent="0">
              <a:lnSpc>
                <a:spcPct val="95000"/>
              </a:lnSpc>
              <a:spcAft>
                <a:spcPts val="0"/>
              </a:spcAft>
              <a:buFont typeface="Arial" panose="020B0604020202020204" pitchFamily="34" charset="0"/>
              <a:buChar char="​"/>
              <a:defRPr sz="2100" b="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bg1"/>
                </a:solidFill>
              </a:defRPr>
            </a:lvl2pPr>
            <a:lvl3pPr marL="0" indent="0">
              <a:lnSpc>
                <a:spcPct val="95000"/>
              </a:lnSpc>
              <a:spcBef>
                <a:spcPts val="0"/>
              </a:spcBef>
              <a:spcAft>
                <a:spcPts val="200"/>
              </a:spcAft>
              <a:buFont typeface="Arial" panose="020B0604020202020204" pitchFamily="34" charset="0"/>
              <a:buChar char="​"/>
              <a:defRPr sz="1500">
                <a:solidFill>
                  <a:schemeClr val="bg1"/>
                </a:solidFill>
              </a:defRPr>
            </a:lvl3pPr>
            <a:lvl4pPr marL="0" indent="0">
              <a:lnSpc>
                <a:spcPct val="95000"/>
              </a:lnSpc>
              <a:spcBef>
                <a:spcPts val="0"/>
              </a:spcBef>
              <a:spcAft>
                <a:spcPts val="200"/>
              </a:spcAft>
              <a:buFont typeface="Arial" panose="020B0604020202020204" pitchFamily="34" charset="0"/>
              <a:buChar char="​"/>
              <a:defRPr sz="1500">
                <a:solidFill>
                  <a:schemeClr val="bg1"/>
                </a:solidFill>
              </a:defRPr>
            </a:lvl4pPr>
            <a:lvl5pPr marL="0" indent="0">
              <a:lnSpc>
                <a:spcPct val="95000"/>
              </a:lnSpc>
              <a:spcBef>
                <a:spcPts val="0"/>
              </a:spcBef>
              <a:spcAft>
                <a:spcPts val="200"/>
              </a:spcAft>
              <a:buFont typeface="Arial" panose="020B0604020202020204" pitchFamily="34" charset="0"/>
              <a:buChar char="​"/>
              <a:defRPr sz="15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3"/>
          <p:cNvGrpSpPr/>
          <p:nvPr userDrawn="1"/>
        </p:nvGrpSpPr>
        <p:grpSpPr>
          <a:xfrm>
            <a:off x="678035" y="1732950"/>
            <a:ext cx="7780165" cy="2672550"/>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bg1">
                  <a:lumMod val="8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25204122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Dark">
    <p:bg>
      <p:bgPr>
        <a:gradFill>
          <a:gsLst>
            <a:gs pos="0">
              <a:schemeClr val="accent1"/>
            </a:gs>
            <a:gs pos="77000">
              <a:schemeClr val="accent1">
                <a:lumMod val="3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Freeform 2"/>
          <p:cNvSpPr/>
          <p:nvPr userDrawn="1"/>
        </p:nvSpPr>
        <p:spPr bwMode="ltGray">
          <a:xfrm>
            <a:off x="-6350" y="12700"/>
            <a:ext cx="5994400" cy="6840538"/>
          </a:xfrm>
          <a:custGeom>
            <a:avLst/>
            <a:gdLst>
              <a:gd name="connsiteX0" fmla="*/ 0 w 6057900"/>
              <a:gd name="connsiteY0" fmla="*/ 1117600 h 6851650"/>
              <a:gd name="connsiteX1" fmla="*/ 0 w 6057900"/>
              <a:gd name="connsiteY1" fmla="*/ 6851650 h 6851650"/>
              <a:gd name="connsiteX2" fmla="*/ 6057900 w 6057900"/>
              <a:gd name="connsiteY2" fmla="*/ 0 h 6851650"/>
              <a:gd name="connsiteX3" fmla="*/ 1911350 w 6057900"/>
              <a:gd name="connsiteY3"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40538"/>
              <a:gd name="connsiteX1" fmla="*/ 2381 w 6057900"/>
              <a:gd name="connsiteY1" fmla="*/ 6839744 h 6840538"/>
              <a:gd name="connsiteX2" fmla="*/ 84931 w 6057900"/>
              <a:gd name="connsiteY2" fmla="*/ 6840538 h 6840538"/>
              <a:gd name="connsiteX3" fmla="*/ 6057900 w 6057900"/>
              <a:gd name="connsiteY3" fmla="*/ 0 h 6840538"/>
              <a:gd name="connsiteX4" fmla="*/ 1911350 w 6057900"/>
              <a:gd name="connsiteY4" fmla="*/ 0 h 6840538"/>
              <a:gd name="connsiteX0" fmla="*/ 0 w 5994400"/>
              <a:gd name="connsiteY0" fmla="*/ 1117600 h 6840538"/>
              <a:gd name="connsiteX1" fmla="*/ 2381 w 5994400"/>
              <a:gd name="connsiteY1" fmla="*/ 6839744 h 6840538"/>
              <a:gd name="connsiteX2" fmla="*/ 84931 w 5994400"/>
              <a:gd name="connsiteY2" fmla="*/ 6840538 h 6840538"/>
              <a:gd name="connsiteX3" fmla="*/ 5994400 w 5994400"/>
              <a:gd name="connsiteY3" fmla="*/ 0 h 6840538"/>
              <a:gd name="connsiteX4" fmla="*/ 1911350 w 5994400"/>
              <a:gd name="connsiteY4" fmla="*/ 0 h 68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400" h="6840538">
                <a:moveTo>
                  <a:pt x="0" y="1117600"/>
                </a:moveTo>
                <a:cubicBezTo>
                  <a:pt x="794" y="3024981"/>
                  <a:pt x="1587" y="4932363"/>
                  <a:pt x="2381" y="6839744"/>
                </a:cubicBezTo>
                <a:lnTo>
                  <a:pt x="84931" y="6840538"/>
                </a:lnTo>
                <a:lnTo>
                  <a:pt x="5994400" y="0"/>
                </a:lnTo>
                <a:lnTo>
                  <a:pt x="1911350" y="0"/>
                </a:lnTo>
              </a:path>
            </a:pathLst>
          </a:custGeom>
          <a:gradFill flip="none" rotWithShape="1">
            <a:gsLst>
              <a:gs pos="100000">
                <a:schemeClr val="accent1">
                  <a:alpha val="0"/>
                </a:schemeClr>
              </a:gs>
              <a:gs pos="0">
                <a:schemeClr val="accent1">
                  <a:alpha val="3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85319" y="1905001"/>
            <a:ext cx="7773412" cy="2225262"/>
          </a:xfrm>
        </p:spPr>
        <p:txBody>
          <a:bodyPr anchor="ctr"/>
          <a:lstStyle>
            <a:lvl1pPr>
              <a:lnSpc>
                <a:spcPct val="95000"/>
              </a:lnSpc>
              <a:defRPr sz="4200">
                <a:solidFill>
                  <a:schemeClr val="bg1"/>
                </a:solidFill>
              </a:defRPr>
            </a:lvl1pPr>
          </a:lstStyle>
          <a:p>
            <a:r>
              <a:rPr lang="en-US" dirty="0" smtClean="0"/>
              <a:t>Click to edit Master title style</a:t>
            </a:r>
            <a:endParaRPr lang="en-US" dirty="0"/>
          </a:p>
        </p:txBody>
      </p:sp>
      <p:sp>
        <p:nvSpPr>
          <p:cNvPr id="10" name="Text Placeholder 9"/>
          <p:cNvSpPr>
            <a:spLocks noGrp="1"/>
          </p:cNvSpPr>
          <p:nvPr>
            <p:ph type="body" sz="quarter" idx="14" hasCustomPrompt="1"/>
          </p:nvPr>
        </p:nvSpPr>
        <p:spPr>
          <a:xfrm>
            <a:off x="685269" y="4620890"/>
            <a:ext cx="7775100" cy="1415772"/>
          </a:xfrm>
        </p:spPr>
        <p:txBody>
          <a:bodyPr>
            <a:noAutofit/>
          </a:bodyPr>
          <a:lstStyle>
            <a:lvl1pPr marL="0" indent="0">
              <a:lnSpc>
                <a:spcPct val="95000"/>
              </a:lnSpc>
              <a:spcAft>
                <a:spcPts val="0"/>
              </a:spcAft>
              <a:buFont typeface="Arial" panose="020B0604020202020204" pitchFamily="34" charset="0"/>
              <a:buChar char="​"/>
              <a:defRPr sz="210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bg1"/>
                </a:solidFill>
              </a:defRPr>
            </a:lvl2pPr>
            <a:lvl3pPr marL="0" indent="0">
              <a:lnSpc>
                <a:spcPct val="95000"/>
              </a:lnSpc>
              <a:spcBef>
                <a:spcPts val="0"/>
              </a:spcBef>
              <a:spcAft>
                <a:spcPts val="200"/>
              </a:spcAft>
              <a:buFont typeface="Arial" panose="020B0604020202020204" pitchFamily="34" charset="0"/>
              <a:buChar char="​"/>
              <a:defRPr sz="1500">
                <a:solidFill>
                  <a:schemeClr val="bg1"/>
                </a:solidFill>
              </a:defRPr>
            </a:lvl3pPr>
            <a:lvl4pPr marL="0" indent="0">
              <a:lnSpc>
                <a:spcPct val="95000"/>
              </a:lnSpc>
              <a:spcBef>
                <a:spcPts val="0"/>
              </a:spcBef>
              <a:spcAft>
                <a:spcPts val="200"/>
              </a:spcAft>
              <a:buFont typeface="Arial" panose="020B0604020202020204" pitchFamily="34" charset="0"/>
              <a:buChar char="​"/>
              <a:defRPr sz="1500">
                <a:solidFill>
                  <a:schemeClr val="bg1"/>
                </a:solidFill>
              </a:defRPr>
            </a:lvl4pPr>
            <a:lvl5pPr marL="0" indent="0">
              <a:lnSpc>
                <a:spcPct val="95000"/>
              </a:lnSpc>
              <a:spcBef>
                <a:spcPts val="0"/>
              </a:spcBef>
              <a:spcAft>
                <a:spcPts val="200"/>
              </a:spcAft>
              <a:buFont typeface="Arial" panose="020B0604020202020204" pitchFamily="34" charset="0"/>
              <a:buChar char="​"/>
              <a:defRPr sz="15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3"/>
          <p:cNvGrpSpPr/>
          <p:nvPr userDrawn="1"/>
        </p:nvGrpSpPr>
        <p:grpSpPr>
          <a:xfrm>
            <a:off x="683581" y="1732950"/>
            <a:ext cx="7776838" cy="2672550"/>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897C57">
                    <a:lumMod val="20000"/>
                    <a:lumOff val="80000"/>
                  </a:srgbClr>
                </a:solidFill>
              </a:endParaRPr>
            </a:p>
          </p:txBody>
        </p:sp>
      </p:grpSp>
    </p:spTree>
    <p:extLst>
      <p:ext uri="{BB962C8B-B14F-4D97-AF65-F5344CB8AC3E}">
        <p14:creationId xmlns:p14="http://schemas.microsoft.com/office/powerpoint/2010/main" val="12308495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631" y="1905001"/>
            <a:ext cx="7775100" cy="2225262"/>
          </a:xfrm>
        </p:spPr>
        <p:txBody>
          <a:bodyPr anchor="ctr"/>
          <a:lstStyle>
            <a:lvl1pPr>
              <a:lnSpc>
                <a:spcPct val="95000"/>
              </a:lnSpc>
              <a:defRPr sz="4200">
                <a:solidFill>
                  <a:schemeClr val="tx2"/>
                </a:solidFill>
              </a:defRPr>
            </a:lvl1pPr>
          </a:lstStyle>
          <a:p>
            <a:r>
              <a:rPr lang="en-US" dirty="0" smtClean="0"/>
              <a:t>Click to edit Master title style</a:t>
            </a:r>
            <a:endParaRPr lang="en-US" dirty="0"/>
          </a:p>
        </p:txBody>
      </p:sp>
      <p:sp>
        <p:nvSpPr>
          <p:cNvPr id="10" name="Text Placeholder 9"/>
          <p:cNvSpPr>
            <a:spLocks noGrp="1"/>
          </p:cNvSpPr>
          <p:nvPr>
            <p:ph type="body" sz="quarter" idx="14" hasCustomPrompt="1"/>
          </p:nvPr>
        </p:nvSpPr>
        <p:spPr>
          <a:xfrm>
            <a:off x="683581" y="4620890"/>
            <a:ext cx="7776788" cy="1415772"/>
          </a:xfrm>
        </p:spPr>
        <p:txBody>
          <a:bodyPr>
            <a:noAutofit/>
          </a:bodyPr>
          <a:lstStyle>
            <a:lvl1pPr marL="0" indent="0">
              <a:lnSpc>
                <a:spcPct val="95000"/>
              </a:lnSpc>
              <a:spcAft>
                <a:spcPts val="0"/>
              </a:spcAft>
              <a:buFont typeface="Arial" panose="020B0604020202020204" pitchFamily="34" charset="0"/>
              <a:buChar char="​"/>
              <a:defRPr sz="210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2pPr>
            <a:lvl3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3pPr>
            <a:lvl4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4pPr>
            <a:lvl5pPr marL="0" indent="0">
              <a:lnSpc>
                <a:spcPct val="95000"/>
              </a:lnSpc>
              <a:spcBef>
                <a:spcPts val="0"/>
              </a:spcBef>
              <a:spcAft>
                <a:spcPts val="200"/>
              </a:spcAft>
              <a:buFont typeface="Arial" panose="020B0604020202020204" pitchFamily="34" charset="0"/>
              <a:buChar char="​"/>
              <a:defRPr sz="1500">
                <a:solidFill>
                  <a:schemeClr val="tx2">
                    <a:lumMod val="60000"/>
                    <a:lumOff val="4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3"/>
          <p:cNvGrpSpPr/>
          <p:nvPr userDrawn="1"/>
        </p:nvGrpSpPr>
        <p:grpSpPr>
          <a:xfrm>
            <a:off x="683631" y="1732950"/>
            <a:ext cx="7776788" cy="2672550"/>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22331248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gu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5" name="TextBox 24"/>
          <p:cNvSpPr txBox="1"/>
          <p:nvPr userDrawn="1"/>
        </p:nvSpPr>
        <p:spPr>
          <a:xfrm>
            <a:off x="-952500" y="2959100"/>
            <a:ext cx="65" cy="332399"/>
          </a:xfrm>
          <a:prstGeom prst="rect">
            <a:avLst/>
          </a:prstGeom>
          <a:noFill/>
        </p:spPr>
        <p:txBody>
          <a:bodyPr wrap="none" lIns="0" tIns="0" rIns="0" bIns="0" rtlCol="0">
            <a:spAutoFit/>
          </a:bodyPr>
          <a:lstStyle/>
          <a:p>
            <a:pPr>
              <a:lnSpc>
                <a:spcPct val="120000"/>
              </a:lnSpc>
            </a:pPr>
            <a:endParaRPr lang="en-US" dirty="0">
              <a:solidFill>
                <a:srgbClr val="897C57"/>
              </a:solidFill>
            </a:endParaRPr>
          </a:p>
        </p:txBody>
      </p:sp>
      <p:sp>
        <p:nvSpPr>
          <p:cNvPr id="37" name="Text Placeholder 31"/>
          <p:cNvSpPr>
            <a:spLocks noGrp="1"/>
          </p:cNvSpPr>
          <p:nvPr>
            <p:ph type="body" sz="quarter" idx="10"/>
          </p:nvPr>
        </p:nvSpPr>
        <p:spPr>
          <a:xfrm>
            <a:off x="6167762" y="2904236"/>
            <a:ext cx="2301535" cy="2746756"/>
          </a:xfrm>
        </p:spPr>
        <p:txBody>
          <a:bodyPr/>
          <a:lstStyle>
            <a:lvl1pPr marL="0" indent="0">
              <a:spcBef>
                <a:spcPts val="0"/>
              </a:spcBef>
              <a:spcAft>
                <a:spcPts val="0"/>
              </a:spcAft>
              <a:defRPr lang="en-US" sz="1700" dirty="0" smtClean="0">
                <a:solidFill>
                  <a:schemeClr val="accent1"/>
                </a:solidFill>
                <a:latin typeface="Franklin Gothic Demi Cond" panose="020B0706030402020204" pitchFamily="34" charset="0"/>
              </a:defRPr>
            </a:lvl1pPr>
            <a:lvl2pPr marL="0" indent="0">
              <a:lnSpc>
                <a:spcPct val="110000"/>
              </a:lnSpc>
              <a:spcBef>
                <a:spcPts val="0"/>
              </a:spcBef>
              <a:spcAft>
                <a:spcPts val="0"/>
              </a:spcAft>
              <a:buFont typeface="Arial" panose="020B0604020202020204" pitchFamily="34" charset="0"/>
              <a:buChar char="​"/>
              <a:defRPr sz="1500">
                <a:solidFill>
                  <a:schemeClr val="tx2"/>
                </a:solidFill>
              </a:defRPr>
            </a:lvl2pPr>
            <a:lvl3pPr marL="0" indent="0">
              <a:lnSpc>
                <a:spcPct val="110000"/>
              </a:lnSpc>
              <a:spcBef>
                <a:spcPts val="0"/>
              </a:spcBef>
              <a:spcAft>
                <a:spcPts val="0"/>
              </a:spcAft>
              <a:buFont typeface="Arial" panose="020B0604020202020204" pitchFamily="34" charset="0"/>
              <a:buChar char="​"/>
              <a:defRPr sz="1500">
                <a:solidFill>
                  <a:schemeClr val="tx2"/>
                </a:solidFill>
              </a:defRPr>
            </a:lvl3pPr>
            <a:lvl4pPr marL="0" indent="0">
              <a:lnSpc>
                <a:spcPct val="110000"/>
              </a:lnSpc>
              <a:spcBef>
                <a:spcPts val="0"/>
              </a:spcBef>
              <a:spcAft>
                <a:spcPts val="0"/>
              </a:spcAft>
              <a:buFont typeface="Arial" panose="020B0604020202020204" pitchFamily="34" charset="0"/>
              <a:buChar char="​"/>
              <a:defRPr sz="1500">
                <a:solidFill>
                  <a:schemeClr val="tx2"/>
                </a:solidFill>
              </a:defRPr>
            </a:lvl4pPr>
            <a:lvl5pPr marL="0" indent="0">
              <a:lnSpc>
                <a:spcPct val="110000"/>
              </a:lnSpc>
              <a:spcBef>
                <a:spcPts val="0"/>
              </a:spcBef>
              <a:spcAft>
                <a:spcPts val="0"/>
              </a:spcAft>
              <a:buFont typeface="Arial" panose="020B0604020202020204" pitchFamily="34" charset="0"/>
              <a:buChar char="​"/>
              <a:defRPr sz="15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quarter" idx="11" hasCustomPrompt="1"/>
          </p:nvPr>
        </p:nvSpPr>
        <p:spPr>
          <a:xfrm>
            <a:off x="676656" y="2940812"/>
            <a:ext cx="4587802" cy="2946231"/>
          </a:xfrm>
        </p:spPr>
        <p:txBody>
          <a:bodyPr/>
          <a:lstStyle>
            <a:lvl1pPr marL="0" algn="r" defTabSz="914400" rtl="0" eaLnBrk="1" latinLnBrk="0" hangingPunct="1">
              <a:lnSpc>
                <a:spcPct val="70000"/>
              </a:lnSpc>
              <a:buNone/>
              <a:defRPr lang="en-US" sz="8000" kern="1200" dirty="0" smtClean="0">
                <a:solidFill>
                  <a:schemeClr val="tx2"/>
                </a:solidFill>
                <a:latin typeface="+mn-lt"/>
                <a:ea typeface="+mn-ea"/>
                <a:cs typeface="+mn-cs"/>
              </a:defRPr>
            </a:lvl1pPr>
            <a:lvl2pPr algn="r">
              <a:defRPr/>
            </a:lvl2pPr>
            <a:lvl3pPr algn="r">
              <a:defRPr/>
            </a:lvl3pPr>
            <a:lvl4pPr algn="r">
              <a:defRPr/>
            </a:lvl4pPr>
            <a:lvl5pPr algn="r">
              <a:defRPr/>
            </a:lvl5pPr>
          </a:lstStyle>
          <a:p>
            <a:pPr lvl="0"/>
            <a:r>
              <a:rPr lang="en-US" dirty="0" smtClean="0"/>
              <a:t>Edit text</a:t>
            </a:r>
          </a:p>
        </p:txBody>
      </p:sp>
      <p:cxnSp>
        <p:nvCxnSpPr>
          <p:cNvPr id="6" name="Straight Connector 5"/>
          <p:cNvCxnSpPr/>
          <p:nvPr userDrawn="1"/>
        </p:nvCxnSpPr>
        <p:spPr>
          <a:xfrm>
            <a:off x="5717219" y="2769833"/>
            <a:ext cx="0" cy="288115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9703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27" name="TextBox 26"/>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a:solidFill>
                  <a:srgbClr val="897C57">
                    <a:lumMod val="60000"/>
                    <a:lumOff val="40000"/>
                  </a:srgbClr>
                </a:solidFill>
              </a:rPr>
              <a:pPr algn="r"/>
              <a:t>‹#›</a:t>
            </a:fld>
            <a:endParaRPr lang="en-US" sz="800" dirty="0">
              <a:solidFill>
                <a:srgbClr val="897C57">
                  <a:lumMod val="60000"/>
                  <a:lumOff val="40000"/>
                </a:srgbClr>
              </a:solidFill>
            </a:endParaRPr>
          </a:p>
        </p:txBody>
      </p:sp>
      <p:sp>
        <p:nvSpPr>
          <p:cNvPr id="28" name="Text Placeholder 10"/>
          <p:cNvSpPr>
            <a:spLocks noGrp="1"/>
          </p:cNvSpPr>
          <p:nvPr>
            <p:ph type="body" sz="quarter" idx="14" hasCustomPrompt="1"/>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dirty="0" smtClean="0"/>
              <a:t>click to insert source</a:t>
            </a:r>
            <a:endParaRPr lang="en-US" dirty="0"/>
          </a:p>
        </p:txBody>
      </p:sp>
      <p:grpSp>
        <p:nvGrpSpPr>
          <p:cNvPr id="2" name="Group 1"/>
          <p:cNvGrpSpPr/>
          <p:nvPr userDrawn="1"/>
        </p:nvGrpSpPr>
        <p:grpSpPr>
          <a:xfrm>
            <a:off x="0" y="0"/>
            <a:ext cx="9144000" cy="6908105"/>
            <a:chOff x="0" y="0"/>
            <a:chExt cx="9144000" cy="6908105"/>
          </a:xfrm>
        </p:grpSpPr>
        <p:grpSp>
          <p:nvGrpSpPr>
            <p:cNvPr id="30" name="Group 29"/>
            <p:cNvGrpSpPr/>
            <p:nvPr userDrawn="1"/>
          </p:nvGrpSpPr>
          <p:grpSpPr>
            <a:xfrm>
              <a:off x="0" y="0"/>
              <a:ext cx="9144000" cy="6858000"/>
              <a:chOff x="0" y="0"/>
              <a:chExt cx="9144000" cy="6858000"/>
            </a:xfrm>
            <a:solidFill>
              <a:schemeClr val="bg1">
                <a:lumMod val="95000"/>
              </a:schemeClr>
            </a:solidFill>
          </p:grpSpPr>
          <p:sp>
            <p:nvSpPr>
              <p:cNvPr id="46" name="Rectangle 45"/>
              <p:cNvSpPr>
                <a:spLocks noChangeAspect="1"/>
              </p:cNvSpPr>
              <p:nvPr/>
            </p:nvSpPr>
            <p:spPr>
              <a:xfrm>
                <a:off x="0" y="0"/>
                <a:ext cx="6858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531"/>
                  </a:solidFill>
                </a:endParaRPr>
              </a:p>
            </p:txBody>
          </p:sp>
          <p:sp>
            <p:nvSpPr>
              <p:cNvPr id="47" name="Rectangle 46"/>
              <p:cNvSpPr>
                <a:spLocks noChangeAspect="1"/>
              </p:cNvSpPr>
              <p:nvPr/>
            </p:nvSpPr>
            <p:spPr>
              <a:xfrm>
                <a:off x="8458200" y="0"/>
                <a:ext cx="6858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531"/>
                  </a:solidFill>
                </a:endParaRPr>
              </a:p>
            </p:txBody>
          </p:sp>
          <p:sp>
            <p:nvSpPr>
              <p:cNvPr id="48" name="Rectangle 47"/>
              <p:cNvSpPr>
                <a:spLocks noChangeAspect="1"/>
              </p:cNvSpPr>
              <p:nvPr/>
            </p:nvSpPr>
            <p:spPr>
              <a:xfrm>
                <a:off x="0" y="0"/>
                <a:ext cx="84582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531"/>
                  </a:solidFill>
                </a:endParaRPr>
              </a:p>
            </p:txBody>
          </p:sp>
          <p:sp>
            <p:nvSpPr>
              <p:cNvPr id="49" name="Rectangle 48"/>
              <p:cNvSpPr>
                <a:spLocks noChangeAspect="1"/>
              </p:cNvSpPr>
              <p:nvPr/>
            </p:nvSpPr>
            <p:spPr>
              <a:xfrm>
                <a:off x="0" y="6172200"/>
                <a:ext cx="91440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531"/>
                  </a:solidFill>
                </a:endParaRPr>
              </a:p>
            </p:txBody>
          </p:sp>
        </p:grpSp>
        <p:cxnSp>
          <p:nvCxnSpPr>
            <p:cNvPr id="31" name="Straight Connector 30"/>
            <p:cNvCxnSpPr/>
            <p:nvPr userDrawn="1"/>
          </p:nvCxnSpPr>
          <p:spPr>
            <a:xfrm flipV="1">
              <a:off x="685800" y="0"/>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V="1">
              <a:off x="8458200" y="0"/>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0"/>
              <a:ext cx="457200" cy="6908105"/>
              <a:chOff x="2956470" y="50104"/>
              <a:chExt cx="457200" cy="6858001"/>
            </a:xfrm>
          </p:grpSpPr>
          <p:cxnSp>
            <p:nvCxnSpPr>
              <p:cNvPr id="44" name="Straight Connector 43"/>
              <p:cNvCxnSpPr/>
              <p:nvPr/>
            </p:nvCxnSpPr>
            <p:spPr>
              <a:xfrm flipV="1">
                <a:off x="29564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4136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userDrawn="1"/>
          </p:nvCxnSpPr>
          <p:spPr>
            <a:xfrm rot="5400000" flipV="1">
              <a:off x="4572000" y="-38862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nvGrpSpPr>
            <p:cNvPr id="35" name="Group 34"/>
            <p:cNvGrpSpPr/>
            <p:nvPr userDrawn="1"/>
          </p:nvGrpSpPr>
          <p:grpSpPr>
            <a:xfrm>
              <a:off x="0" y="1143000"/>
              <a:ext cx="9144000" cy="914400"/>
              <a:chOff x="0" y="1143000"/>
              <a:chExt cx="9144000" cy="914400"/>
            </a:xfrm>
          </p:grpSpPr>
          <p:cxnSp>
            <p:nvCxnSpPr>
              <p:cNvPr id="42" name="Straight Connector 41"/>
              <p:cNvCxnSpPr/>
              <p:nvPr/>
            </p:nvCxnSpPr>
            <p:spPr>
              <a:xfrm rot="5400000" flipV="1">
                <a:off x="4572000" y="-25146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V="1">
                <a:off x="4572000" y="-34290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userDrawn="1"/>
          </p:nvGrpSpPr>
          <p:grpSpPr>
            <a:xfrm>
              <a:off x="0" y="2971800"/>
              <a:ext cx="9144000" cy="914400"/>
              <a:chOff x="0" y="1143000"/>
              <a:chExt cx="9144000" cy="914400"/>
            </a:xfrm>
          </p:grpSpPr>
          <p:cxnSp>
            <p:nvCxnSpPr>
              <p:cNvPr id="40" name="Straight Connector 39"/>
              <p:cNvCxnSpPr/>
              <p:nvPr/>
            </p:nvCxnSpPr>
            <p:spPr>
              <a:xfrm rot="5400000" flipV="1">
                <a:off x="4572000" y="-25146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V="1">
                <a:off x="4572000" y="-34290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userDrawn="1"/>
          </p:nvGrpSpPr>
          <p:grpSpPr>
            <a:xfrm>
              <a:off x="0" y="4800602"/>
              <a:ext cx="9144000" cy="914400"/>
              <a:chOff x="0" y="1143000"/>
              <a:chExt cx="9144000" cy="914400"/>
            </a:xfrm>
          </p:grpSpPr>
          <p:cxnSp>
            <p:nvCxnSpPr>
              <p:cNvPr id="38" name="Straight Connector 37"/>
              <p:cNvCxnSpPr/>
              <p:nvPr/>
            </p:nvCxnSpPr>
            <p:spPr>
              <a:xfrm rot="5400000" flipV="1">
                <a:off x="4572000" y="-25146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V="1">
                <a:off x="4572000" y="-3429000"/>
                <a:ext cx="0" cy="9144000"/>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userDrawn="1"/>
          </p:nvGrpSpPr>
          <p:grpSpPr>
            <a:xfrm>
              <a:off x="2971800" y="0"/>
              <a:ext cx="457200" cy="6908105"/>
              <a:chOff x="2956470" y="50104"/>
              <a:chExt cx="457200" cy="6858001"/>
            </a:xfrm>
          </p:grpSpPr>
          <p:cxnSp>
            <p:nvCxnSpPr>
              <p:cNvPr id="51" name="Straight Connector 50"/>
              <p:cNvCxnSpPr/>
              <p:nvPr/>
            </p:nvCxnSpPr>
            <p:spPr>
              <a:xfrm flipV="1">
                <a:off x="29564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3413670" y="50104"/>
                <a:ext cx="0" cy="6858001"/>
              </a:xfrm>
              <a:prstGeom prst="line">
                <a:avLst/>
              </a:prstGeom>
              <a:ln w="3175">
                <a:solidFill>
                  <a:srgbClr val="FF0066"/>
                </a:solidFill>
                <a:prstDash val="sysDot"/>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12663007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3AE47C8-4E78-4D0A-9E3F-EC7A20A29B4C}" type="datetimeFigureOut">
              <a:rPr lang="en-GB" smtClean="0"/>
              <a:t>10/02/2015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902EAC8-FE97-4A91-9058-6084B9D49631}" type="slidenum">
              <a:rPr lang="en-GB" smtClean="0"/>
              <a:t>‹#›</a:t>
            </a:fld>
            <a:endParaRPr lang="en-GB"/>
          </a:p>
        </p:txBody>
      </p:sp>
    </p:spTree>
    <p:extLst>
      <p:ext uri="{BB962C8B-B14F-4D97-AF65-F5344CB8AC3E}">
        <p14:creationId xmlns:p14="http://schemas.microsoft.com/office/powerpoint/2010/main" val="4195493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base">
              <a:lnSpc>
                <a:spcPct val="90000"/>
              </a:lnSpc>
              <a:spcBef>
                <a:spcPct val="90000"/>
              </a:spcBef>
              <a:spcAft>
                <a:spcPct val="0"/>
              </a:spcAft>
              <a:buClr>
                <a:schemeClr val="bg2"/>
              </a:buClr>
              <a:buFont typeface="Wingdings" pitchFamily="2" charset="2"/>
              <a:buNone/>
              <a:defRPr b="1">
                <a:latin typeface="Arial" charset="0"/>
                <a:cs typeface="Arial" charset="0"/>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base">
              <a:lnSpc>
                <a:spcPct val="90000"/>
              </a:lnSpc>
              <a:spcBef>
                <a:spcPct val="90000"/>
              </a:spcBef>
              <a:spcAft>
                <a:spcPct val="0"/>
              </a:spcAft>
              <a:buClr>
                <a:schemeClr val="bg2"/>
              </a:buClr>
              <a:buFont typeface="Wingdings" pitchFamily="2" charset="2"/>
              <a:buNone/>
              <a:defRPr b="1">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base">
              <a:lnSpc>
                <a:spcPct val="90000"/>
              </a:lnSpc>
              <a:spcBef>
                <a:spcPct val="90000"/>
              </a:spcBef>
              <a:spcAft>
                <a:spcPct val="0"/>
              </a:spcAft>
              <a:buClr>
                <a:schemeClr val="bg2"/>
              </a:buClr>
              <a:buFont typeface="Wingdings" pitchFamily="2" charset="2"/>
              <a:buNone/>
              <a:defRPr b="1">
                <a:latin typeface="Arial" charset="0"/>
                <a:cs typeface="Arial" charset="0"/>
              </a:defRPr>
            </a:lvl1pPr>
          </a:lstStyle>
          <a:p>
            <a:pPr>
              <a:defRPr/>
            </a:pPr>
            <a:fld id="{522A1C07-334F-4AFF-AD41-C0511966DB3A}" type="slidenum">
              <a:rPr lang="en-US"/>
              <a:pPr>
                <a:defRPr/>
              </a:pPr>
              <a:t>‹#›</a:t>
            </a:fld>
            <a:endParaRPr lang="en-US"/>
          </a:p>
        </p:txBody>
      </p:sp>
    </p:spTree>
    <p:extLst>
      <p:ext uri="{BB962C8B-B14F-4D97-AF65-F5344CB8AC3E}">
        <p14:creationId xmlns:p14="http://schemas.microsoft.com/office/powerpoint/2010/main" val="497417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596900"/>
            <a:ext cx="8647112" cy="2746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46063" y="2092325"/>
            <a:ext cx="4246562" cy="264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5025" y="2092325"/>
            <a:ext cx="4248150" cy="1246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5025" y="3490913"/>
            <a:ext cx="4248150" cy="1246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0559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base">
              <a:lnSpc>
                <a:spcPct val="90000"/>
              </a:lnSpc>
              <a:spcBef>
                <a:spcPct val="90000"/>
              </a:spcBef>
              <a:spcAft>
                <a:spcPct val="0"/>
              </a:spcAft>
              <a:buClr>
                <a:schemeClr val="bg2"/>
              </a:buClr>
              <a:buFont typeface="Wingdings" pitchFamily="2" charset="2"/>
              <a:buNone/>
              <a:defRPr b="1">
                <a:latin typeface="Arial" charset="0"/>
                <a:cs typeface="Arial" charset="0"/>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base">
              <a:lnSpc>
                <a:spcPct val="90000"/>
              </a:lnSpc>
              <a:spcBef>
                <a:spcPct val="90000"/>
              </a:spcBef>
              <a:spcAft>
                <a:spcPct val="0"/>
              </a:spcAft>
              <a:buClr>
                <a:schemeClr val="bg2"/>
              </a:buClr>
              <a:buFont typeface="Wingdings" pitchFamily="2" charset="2"/>
              <a:buNone/>
              <a:defRPr b="1">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base">
              <a:lnSpc>
                <a:spcPct val="90000"/>
              </a:lnSpc>
              <a:spcBef>
                <a:spcPct val="90000"/>
              </a:spcBef>
              <a:spcAft>
                <a:spcPct val="0"/>
              </a:spcAft>
              <a:buClr>
                <a:schemeClr val="bg2"/>
              </a:buClr>
              <a:buFont typeface="Wingdings" pitchFamily="2" charset="2"/>
              <a:buNone/>
              <a:defRPr b="1">
                <a:latin typeface="Arial" charset="0"/>
                <a:cs typeface="Arial" charset="0"/>
              </a:defRPr>
            </a:lvl1pPr>
          </a:lstStyle>
          <a:p>
            <a:pPr>
              <a:defRPr/>
            </a:pPr>
            <a:fld id="{3FE02BBA-74D0-403E-A807-F7A35DE4C55A}" type="slidenum">
              <a:rPr lang="en-US"/>
              <a:pPr>
                <a:defRPr/>
              </a:pPr>
              <a:t>‹#›</a:t>
            </a:fld>
            <a:endParaRPr lang="en-US"/>
          </a:p>
        </p:txBody>
      </p:sp>
    </p:spTree>
    <p:extLst>
      <p:ext uri="{BB962C8B-B14F-4D97-AF65-F5344CB8AC3E}">
        <p14:creationId xmlns:p14="http://schemas.microsoft.com/office/powerpoint/2010/main" val="2273947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bg>
      <p:bgPr>
        <a:solidFill>
          <a:srgbClr val="F2F2F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02813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659B24-1423-42F6-A166-6B336A9B8760}" type="datetimeFigureOut">
              <a:rPr lang="en-ZA" smtClean="0"/>
              <a:t>2015/02/10</a:t>
            </a:fld>
            <a:endParaRPr lang="en-Z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Z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A324FCB-FE70-485A-9677-412A169ACB12}" type="slidenum">
              <a:rPr lang="en-ZA" smtClean="0"/>
              <a:t>‹#›</a:t>
            </a:fld>
            <a:endParaRPr lang="en-ZA"/>
          </a:p>
        </p:txBody>
      </p:sp>
    </p:spTree>
    <p:extLst>
      <p:ext uri="{BB962C8B-B14F-4D97-AF65-F5344CB8AC3E}">
        <p14:creationId xmlns:p14="http://schemas.microsoft.com/office/powerpoint/2010/main" val="3867350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25" name="Text Placeholder 3"/>
          <p:cNvSpPr>
            <a:spLocks noGrp="1"/>
          </p:cNvSpPr>
          <p:nvPr>
            <p:ph type="body" sz="half" idx="2" hasCustomPrompt="1"/>
          </p:nvPr>
        </p:nvSpPr>
        <p:spPr>
          <a:xfrm>
            <a:off x="1618130" y="2971800"/>
            <a:ext cx="2725270" cy="914399"/>
          </a:xfr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section title</a:t>
            </a:r>
          </a:p>
        </p:txBody>
      </p:sp>
      <p:sp>
        <p:nvSpPr>
          <p:cNvPr id="30" name="Text Placeholder 29"/>
          <p:cNvSpPr>
            <a:spLocks noGrp="1"/>
          </p:cNvSpPr>
          <p:nvPr>
            <p:ph type="body" sz="quarter" idx="11" hasCustomPrompt="1"/>
          </p:nvPr>
        </p:nvSpPr>
        <p:spPr>
          <a:xfrm>
            <a:off x="685800" y="2948353"/>
            <a:ext cx="932330" cy="937839"/>
          </a:xfr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dirty="0" smtClean="0"/>
              <a:t>##</a:t>
            </a:r>
          </a:p>
        </p:txBody>
      </p:sp>
      <p:sp>
        <p:nvSpPr>
          <p:cNvPr id="22"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4" name="Text Placeholder 3"/>
          <p:cNvSpPr>
            <a:spLocks noGrp="1"/>
          </p:cNvSpPr>
          <p:nvPr>
            <p:ph type="body" sz="half" idx="29" hasCustomPrompt="1"/>
          </p:nvPr>
        </p:nvSpPr>
        <p:spPr>
          <a:xfrm>
            <a:off x="1618130" y="3886205"/>
            <a:ext cx="2725270" cy="914399"/>
          </a:xfr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section title</a:t>
            </a:r>
          </a:p>
        </p:txBody>
      </p:sp>
      <p:sp>
        <p:nvSpPr>
          <p:cNvPr id="95" name="Text Placeholder 29"/>
          <p:cNvSpPr>
            <a:spLocks noGrp="1"/>
          </p:cNvSpPr>
          <p:nvPr>
            <p:ph type="body" sz="quarter" idx="30" hasCustomPrompt="1"/>
          </p:nvPr>
        </p:nvSpPr>
        <p:spPr>
          <a:xfrm>
            <a:off x="685800" y="3862758"/>
            <a:ext cx="932330" cy="937839"/>
          </a:xfr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dirty="0" smtClean="0"/>
              <a:t>##</a:t>
            </a:r>
          </a:p>
        </p:txBody>
      </p:sp>
      <p:sp>
        <p:nvSpPr>
          <p:cNvPr id="96" name="Text Placeholder 3"/>
          <p:cNvSpPr>
            <a:spLocks noGrp="1"/>
          </p:cNvSpPr>
          <p:nvPr>
            <p:ph type="body" sz="half" idx="31" hasCustomPrompt="1"/>
          </p:nvPr>
        </p:nvSpPr>
        <p:spPr>
          <a:xfrm>
            <a:off x="1618130" y="4800610"/>
            <a:ext cx="2725270" cy="914399"/>
          </a:xfr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section title</a:t>
            </a:r>
          </a:p>
        </p:txBody>
      </p:sp>
      <p:sp>
        <p:nvSpPr>
          <p:cNvPr id="97" name="Text Placeholder 29"/>
          <p:cNvSpPr>
            <a:spLocks noGrp="1"/>
          </p:cNvSpPr>
          <p:nvPr>
            <p:ph type="body" sz="quarter" idx="32" hasCustomPrompt="1"/>
          </p:nvPr>
        </p:nvSpPr>
        <p:spPr>
          <a:xfrm>
            <a:off x="685800" y="4777163"/>
            <a:ext cx="932330" cy="937839"/>
          </a:xfr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dirty="0" smtClean="0"/>
              <a:t>##</a:t>
            </a:r>
          </a:p>
        </p:txBody>
      </p:sp>
      <p:sp>
        <p:nvSpPr>
          <p:cNvPr id="98" name="Text Placeholder 3"/>
          <p:cNvSpPr>
            <a:spLocks noGrp="1"/>
          </p:cNvSpPr>
          <p:nvPr>
            <p:ph type="body" sz="half" idx="33" hasCustomPrompt="1"/>
          </p:nvPr>
        </p:nvSpPr>
        <p:spPr>
          <a:xfrm>
            <a:off x="5732930" y="2971800"/>
            <a:ext cx="2725270" cy="914399"/>
          </a:xfr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section title</a:t>
            </a:r>
          </a:p>
        </p:txBody>
      </p:sp>
      <p:sp>
        <p:nvSpPr>
          <p:cNvPr id="99" name="Text Placeholder 29"/>
          <p:cNvSpPr>
            <a:spLocks noGrp="1"/>
          </p:cNvSpPr>
          <p:nvPr>
            <p:ph type="body" sz="quarter" idx="34" hasCustomPrompt="1"/>
          </p:nvPr>
        </p:nvSpPr>
        <p:spPr>
          <a:xfrm>
            <a:off x="4800600" y="2948353"/>
            <a:ext cx="932330" cy="937839"/>
          </a:xfr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dirty="0" smtClean="0"/>
              <a:t>##</a:t>
            </a:r>
          </a:p>
        </p:txBody>
      </p:sp>
      <p:sp>
        <p:nvSpPr>
          <p:cNvPr id="100" name="Text Placeholder 3"/>
          <p:cNvSpPr>
            <a:spLocks noGrp="1"/>
          </p:cNvSpPr>
          <p:nvPr>
            <p:ph type="body" sz="half" idx="35" hasCustomPrompt="1"/>
          </p:nvPr>
        </p:nvSpPr>
        <p:spPr>
          <a:xfrm>
            <a:off x="5732930" y="3886205"/>
            <a:ext cx="2725270" cy="914399"/>
          </a:xfr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section title</a:t>
            </a:r>
          </a:p>
        </p:txBody>
      </p:sp>
      <p:sp>
        <p:nvSpPr>
          <p:cNvPr id="101" name="Text Placeholder 29"/>
          <p:cNvSpPr>
            <a:spLocks noGrp="1"/>
          </p:cNvSpPr>
          <p:nvPr>
            <p:ph type="body" sz="quarter" idx="36" hasCustomPrompt="1"/>
          </p:nvPr>
        </p:nvSpPr>
        <p:spPr>
          <a:xfrm>
            <a:off x="4800600" y="3862758"/>
            <a:ext cx="932330" cy="937839"/>
          </a:xfr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dirty="0" smtClean="0"/>
              <a:t>##</a:t>
            </a:r>
          </a:p>
        </p:txBody>
      </p:sp>
      <p:sp>
        <p:nvSpPr>
          <p:cNvPr id="102" name="Text Placeholder 3"/>
          <p:cNvSpPr>
            <a:spLocks noGrp="1"/>
          </p:cNvSpPr>
          <p:nvPr>
            <p:ph type="body" sz="half" idx="37" hasCustomPrompt="1"/>
          </p:nvPr>
        </p:nvSpPr>
        <p:spPr>
          <a:xfrm>
            <a:off x="5732930" y="4800610"/>
            <a:ext cx="2725270" cy="914399"/>
          </a:xfrm>
        </p:spPr>
        <p:txBody>
          <a:bodyPr anchor="t" anchorCtr="0">
            <a:noAutofit/>
          </a:bodyPr>
          <a:lstStyle>
            <a:lvl1pPr marL="0" indent="0">
              <a:lnSpc>
                <a:spcPts val="1700"/>
              </a:lnSpc>
              <a:buNone/>
              <a:defRPr sz="150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section title</a:t>
            </a:r>
          </a:p>
        </p:txBody>
      </p:sp>
      <p:sp>
        <p:nvSpPr>
          <p:cNvPr id="103" name="Text Placeholder 29"/>
          <p:cNvSpPr>
            <a:spLocks noGrp="1"/>
          </p:cNvSpPr>
          <p:nvPr>
            <p:ph type="body" sz="quarter" idx="38" hasCustomPrompt="1"/>
          </p:nvPr>
        </p:nvSpPr>
        <p:spPr>
          <a:xfrm>
            <a:off x="4800600" y="4777163"/>
            <a:ext cx="932330" cy="937839"/>
          </a:xfrm>
        </p:spPr>
        <p:txBody>
          <a:bodyPr anchor="t" anchorCtr="0">
            <a:noAutofit/>
          </a:bodyPr>
          <a:lstStyle>
            <a:lvl1pPr marL="0" indent="0">
              <a:lnSpc>
                <a:spcPct val="85000"/>
              </a:lnSpc>
              <a:spcBef>
                <a:spcPts val="0"/>
              </a:spcBef>
              <a:spcAft>
                <a:spcPts val="0"/>
              </a:spcAft>
              <a:buFontTx/>
              <a:buNone/>
              <a:defRPr sz="5000">
                <a:solidFill>
                  <a:schemeClr val="accent2"/>
                </a:solidFill>
                <a:latin typeface="Franklin Gothic Demi Cond" panose="020B0706030402020204" pitchFamily="34" charset="0"/>
              </a:defRPr>
            </a:lvl1pPr>
          </a:lstStyle>
          <a:p>
            <a:pPr lvl="0"/>
            <a:r>
              <a:rPr lang="en-US" dirty="0" smtClean="0"/>
              <a:t>##</a:t>
            </a:r>
          </a:p>
        </p:txBody>
      </p:sp>
    </p:spTree>
    <p:extLst>
      <p:ext uri="{BB962C8B-B14F-4D97-AF65-F5344CB8AC3E}">
        <p14:creationId xmlns:p14="http://schemas.microsoft.com/office/powerpoint/2010/main" val="152667566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lvl1pPr algn="ctr">
              <a:defRPr sz="4000" b="1">
                <a:solidFill>
                  <a:schemeClr val="bg1"/>
                </a:solidFill>
              </a:defRPr>
            </a:lvl1pPr>
          </a:lstStyle>
          <a:p>
            <a:r>
              <a:rPr lang="en-US" smtClean="0"/>
              <a:t>Click to edit Master title style</a:t>
            </a:r>
            <a:endParaRPr lang="en-ZA"/>
          </a:p>
        </p:txBody>
      </p:sp>
    </p:spTree>
    <p:extLst>
      <p:ext uri="{BB962C8B-B14F-4D97-AF65-F5344CB8AC3E}">
        <p14:creationId xmlns:p14="http://schemas.microsoft.com/office/powerpoint/2010/main" val="271780215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312B476-0747-4E18-B66B-BE6EBF932C8D}" type="datetimeFigureOut">
              <a:rPr lang="en-US" smtClean="0"/>
              <a:t>2/10/2015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0A8FBE1-C9DF-40C1-B514-0B2AD0E4E342}" type="slidenum">
              <a:rPr lang="en-US" smtClean="0"/>
              <a:t>‹#›</a:t>
            </a:fld>
            <a:endParaRPr lang="en-US"/>
          </a:p>
        </p:txBody>
      </p:sp>
    </p:spTree>
    <p:extLst>
      <p:ext uri="{BB962C8B-B14F-4D97-AF65-F5344CB8AC3E}">
        <p14:creationId xmlns:p14="http://schemas.microsoft.com/office/powerpoint/2010/main" val="1250131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15" name="Content Placeholder 13"/>
          <p:cNvSpPr>
            <a:spLocks noGrp="1"/>
          </p:cNvSpPr>
          <p:nvPr>
            <p:ph sz="quarter" idx="15"/>
          </p:nvPr>
        </p:nvSpPr>
        <p:spPr>
          <a:xfrm>
            <a:off x="685800" y="2971800"/>
            <a:ext cx="3657600" cy="27432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5" name="Content Placeholder 13"/>
          <p:cNvSpPr>
            <a:spLocks noGrp="1"/>
          </p:cNvSpPr>
          <p:nvPr>
            <p:ph sz="quarter" idx="16"/>
          </p:nvPr>
        </p:nvSpPr>
        <p:spPr>
          <a:xfrm>
            <a:off x="4800600" y="2971800"/>
            <a:ext cx="3657600" cy="27432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6"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9" name="TextBox 38"/>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a:solidFill>
                  <a:srgbClr val="897C57">
                    <a:lumMod val="60000"/>
                    <a:lumOff val="40000"/>
                  </a:srgbClr>
                </a:solidFill>
              </a:rPr>
              <a:pPr algn="r"/>
              <a:t>‹#›</a:t>
            </a:fld>
            <a:endParaRPr lang="en-US" sz="800" dirty="0">
              <a:solidFill>
                <a:srgbClr val="897C57">
                  <a:lumMod val="60000"/>
                  <a:lumOff val="40000"/>
                </a:srgbClr>
              </a:solidFill>
            </a:endParaRPr>
          </a:p>
        </p:txBody>
      </p:sp>
      <p:sp>
        <p:nvSpPr>
          <p:cNvPr id="40" name="Text Placeholder 10"/>
          <p:cNvSpPr>
            <a:spLocks noGrp="1"/>
          </p:cNvSpPr>
          <p:nvPr>
            <p:ph type="body" sz="quarter" idx="14" hasCustomPrompt="1"/>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dirty="0" smtClean="0"/>
              <a:t>click to insert source</a:t>
            </a:r>
            <a:endParaRPr lang="en-US" dirty="0"/>
          </a:p>
        </p:txBody>
      </p:sp>
    </p:spTree>
    <p:extLst>
      <p:ext uri="{BB962C8B-B14F-4D97-AF65-F5344CB8AC3E}">
        <p14:creationId xmlns:p14="http://schemas.microsoft.com/office/powerpoint/2010/main" val="24715689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8" name="Content Placeholder 37"/>
          <p:cNvSpPr>
            <a:spLocks noGrp="1"/>
          </p:cNvSpPr>
          <p:nvPr>
            <p:ph sz="quarter" idx="15"/>
          </p:nvPr>
        </p:nvSpPr>
        <p:spPr>
          <a:xfrm>
            <a:off x="685800" y="2971800"/>
            <a:ext cx="5029200" cy="2743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37"/>
          <p:cNvSpPr>
            <a:spLocks noGrp="1"/>
          </p:cNvSpPr>
          <p:nvPr>
            <p:ph sz="quarter" idx="17"/>
          </p:nvPr>
        </p:nvSpPr>
        <p:spPr>
          <a:xfrm>
            <a:off x="6172200" y="2971800"/>
            <a:ext cx="22860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7" name="TextBox 36"/>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a:solidFill>
                  <a:srgbClr val="897C57">
                    <a:lumMod val="60000"/>
                    <a:lumOff val="40000"/>
                  </a:srgbClr>
                </a:solidFill>
              </a:rPr>
              <a:pPr algn="r"/>
              <a:t>‹#›</a:t>
            </a:fld>
            <a:endParaRPr lang="en-US" sz="800" dirty="0">
              <a:solidFill>
                <a:srgbClr val="897C57">
                  <a:lumMod val="60000"/>
                  <a:lumOff val="40000"/>
                </a:srgbClr>
              </a:solidFill>
            </a:endParaRPr>
          </a:p>
        </p:txBody>
      </p:sp>
      <p:sp>
        <p:nvSpPr>
          <p:cNvPr id="41" name="Text Placeholder 10"/>
          <p:cNvSpPr>
            <a:spLocks noGrp="1"/>
          </p:cNvSpPr>
          <p:nvPr>
            <p:ph type="body" sz="quarter" idx="14" hasCustomPrompt="1"/>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dirty="0" smtClean="0"/>
              <a:t>click to insert source</a:t>
            </a:r>
            <a:endParaRPr lang="en-US" dirty="0"/>
          </a:p>
        </p:txBody>
      </p:sp>
    </p:spTree>
    <p:extLst>
      <p:ext uri="{BB962C8B-B14F-4D97-AF65-F5344CB8AC3E}">
        <p14:creationId xmlns:p14="http://schemas.microsoft.com/office/powerpoint/2010/main" val="11107690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8" name="Content Placeholder 37"/>
          <p:cNvSpPr>
            <a:spLocks noGrp="1"/>
          </p:cNvSpPr>
          <p:nvPr>
            <p:ph sz="quarter" idx="15"/>
          </p:nvPr>
        </p:nvSpPr>
        <p:spPr>
          <a:xfrm>
            <a:off x="685800" y="2971800"/>
            <a:ext cx="2286000" cy="2743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37"/>
          <p:cNvSpPr>
            <a:spLocks noGrp="1"/>
          </p:cNvSpPr>
          <p:nvPr>
            <p:ph sz="quarter" idx="17"/>
          </p:nvPr>
        </p:nvSpPr>
        <p:spPr>
          <a:xfrm>
            <a:off x="3429000" y="2971800"/>
            <a:ext cx="5029200" cy="2743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4"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1" name="TextBox 40"/>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a:solidFill>
                  <a:srgbClr val="897C57">
                    <a:lumMod val="60000"/>
                    <a:lumOff val="40000"/>
                  </a:srgbClr>
                </a:solidFill>
              </a:rPr>
              <a:pPr algn="r"/>
              <a:t>‹#›</a:t>
            </a:fld>
            <a:endParaRPr lang="en-US" sz="800" dirty="0">
              <a:solidFill>
                <a:srgbClr val="897C57">
                  <a:lumMod val="60000"/>
                  <a:lumOff val="40000"/>
                </a:srgbClr>
              </a:solidFill>
            </a:endParaRPr>
          </a:p>
        </p:txBody>
      </p:sp>
      <p:sp>
        <p:nvSpPr>
          <p:cNvPr id="42" name="Text Placeholder 10"/>
          <p:cNvSpPr>
            <a:spLocks noGrp="1"/>
          </p:cNvSpPr>
          <p:nvPr>
            <p:ph type="body" sz="quarter" idx="14" hasCustomPrompt="1"/>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dirty="0" smtClean="0"/>
              <a:t>click to insert source</a:t>
            </a:r>
            <a:endParaRPr lang="en-US" dirty="0"/>
          </a:p>
        </p:txBody>
      </p:sp>
    </p:spTree>
    <p:extLst>
      <p:ext uri="{BB962C8B-B14F-4D97-AF65-F5344CB8AC3E}">
        <p14:creationId xmlns:p14="http://schemas.microsoft.com/office/powerpoint/2010/main" val="10316187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8" name="Content Placeholder 37"/>
          <p:cNvSpPr>
            <a:spLocks noGrp="1"/>
          </p:cNvSpPr>
          <p:nvPr>
            <p:ph sz="quarter" idx="15"/>
          </p:nvPr>
        </p:nvSpPr>
        <p:spPr>
          <a:xfrm>
            <a:off x="685800" y="2971800"/>
            <a:ext cx="2286000" cy="2743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37"/>
          <p:cNvSpPr>
            <a:spLocks noGrp="1"/>
          </p:cNvSpPr>
          <p:nvPr>
            <p:ph sz="quarter" idx="16"/>
          </p:nvPr>
        </p:nvSpPr>
        <p:spPr>
          <a:xfrm>
            <a:off x="3429000" y="2971800"/>
            <a:ext cx="22860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0" name="Content Placeholder 37"/>
          <p:cNvSpPr>
            <a:spLocks noGrp="1"/>
          </p:cNvSpPr>
          <p:nvPr>
            <p:ph sz="quarter" idx="17"/>
          </p:nvPr>
        </p:nvSpPr>
        <p:spPr>
          <a:xfrm>
            <a:off x="6172200" y="2971800"/>
            <a:ext cx="22860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1"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4" name="TextBox 43"/>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a:solidFill>
                  <a:srgbClr val="897C57">
                    <a:lumMod val="60000"/>
                    <a:lumOff val="40000"/>
                  </a:srgbClr>
                </a:solidFill>
              </a:rPr>
              <a:pPr algn="r"/>
              <a:t>‹#›</a:t>
            </a:fld>
            <a:endParaRPr lang="en-US" sz="800" dirty="0">
              <a:solidFill>
                <a:srgbClr val="897C57">
                  <a:lumMod val="60000"/>
                  <a:lumOff val="40000"/>
                </a:srgbClr>
              </a:solidFill>
            </a:endParaRPr>
          </a:p>
        </p:txBody>
      </p:sp>
      <p:sp>
        <p:nvSpPr>
          <p:cNvPr id="45" name="Text Placeholder 10"/>
          <p:cNvSpPr>
            <a:spLocks noGrp="1"/>
          </p:cNvSpPr>
          <p:nvPr>
            <p:ph type="body" sz="quarter" idx="14" hasCustomPrompt="1"/>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dirty="0" smtClean="0"/>
              <a:t>click to insert source</a:t>
            </a:r>
            <a:endParaRPr lang="en-US" dirty="0"/>
          </a:p>
        </p:txBody>
      </p:sp>
    </p:spTree>
    <p:extLst>
      <p:ext uri="{BB962C8B-B14F-4D97-AF65-F5344CB8AC3E}">
        <p14:creationId xmlns:p14="http://schemas.microsoft.com/office/powerpoint/2010/main" val="31323160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j-lt"/>
              </a:defRPr>
            </a:lvl1pPr>
          </a:lstStyle>
          <a:p>
            <a:r>
              <a:rPr lang="en-US" dirty="0" smtClean="0"/>
              <a:t>click to edit master title style</a:t>
            </a:r>
            <a:endParaRPr lang="en-US" dirty="0"/>
          </a:p>
        </p:txBody>
      </p:sp>
      <p:sp>
        <p:nvSpPr>
          <p:cNvPr id="8" name="TextBox 7"/>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a:solidFill>
                  <a:srgbClr val="897C57">
                    <a:lumMod val="60000"/>
                    <a:lumOff val="40000"/>
                  </a:srgbClr>
                </a:solidFill>
              </a:rPr>
              <a:pPr algn="r"/>
              <a:t>‹#›</a:t>
            </a:fld>
            <a:endParaRPr lang="en-US" sz="800" dirty="0">
              <a:solidFill>
                <a:srgbClr val="897C57">
                  <a:lumMod val="60000"/>
                  <a:lumOff val="40000"/>
                </a:srgbClr>
              </a:solidFill>
            </a:endParaRPr>
          </a:p>
        </p:txBody>
      </p:sp>
      <p:sp>
        <p:nvSpPr>
          <p:cNvPr id="12" name="Text Placeholder 10"/>
          <p:cNvSpPr>
            <a:spLocks noGrp="1"/>
          </p:cNvSpPr>
          <p:nvPr>
            <p:ph type="body" sz="quarter" idx="14" hasCustomPrompt="1"/>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dirty="0" smtClean="0"/>
              <a:t>click to insert source</a:t>
            </a:r>
            <a:endParaRPr lang="en-US" dirty="0"/>
          </a:p>
        </p:txBody>
      </p:sp>
      <p:sp>
        <p:nvSpPr>
          <p:cNvPr id="19"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10045645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j-lt"/>
              </a:defRPr>
            </a:lvl1pPr>
          </a:lstStyle>
          <a:p>
            <a:r>
              <a:rPr lang="en-US" dirty="0" smtClean="0"/>
              <a:t>click to edit master title style</a:t>
            </a:r>
            <a:endParaRPr lang="en-US" dirty="0"/>
          </a:p>
        </p:txBody>
      </p:sp>
      <p:sp>
        <p:nvSpPr>
          <p:cNvPr id="8" name="TextBox 7"/>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a:solidFill>
                  <a:srgbClr val="897C57">
                    <a:lumMod val="60000"/>
                    <a:lumOff val="40000"/>
                  </a:srgbClr>
                </a:solidFill>
              </a:rPr>
              <a:pPr algn="r"/>
              <a:t>‹#›</a:t>
            </a:fld>
            <a:endParaRPr lang="en-US" sz="800" dirty="0">
              <a:solidFill>
                <a:srgbClr val="897C57">
                  <a:lumMod val="60000"/>
                  <a:lumOff val="40000"/>
                </a:srgbClr>
              </a:solidFill>
            </a:endParaRPr>
          </a:p>
        </p:txBody>
      </p:sp>
      <p:sp>
        <p:nvSpPr>
          <p:cNvPr id="12" name="Text Placeholder 10"/>
          <p:cNvSpPr>
            <a:spLocks noGrp="1"/>
          </p:cNvSpPr>
          <p:nvPr>
            <p:ph type="body" sz="quarter" idx="14" hasCustomPrompt="1"/>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dirty="0" smtClean="0"/>
              <a:t>click to insert source</a:t>
            </a:r>
            <a:endParaRPr lang="en-US" dirty="0"/>
          </a:p>
        </p:txBody>
      </p:sp>
      <p:sp>
        <p:nvSpPr>
          <p:cNvPr id="19" name="Text Placeholder 2"/>
          <p:cNvSpPr>
            <a:spLocks noGrp="1"/>
          </p:cNvSpPr>
          <p:nvPr>
            <p:ph type="body" idx="28" hasCustomPrompt="1"/>
          </p:nvPr>
        </p:nvSpPr>
        <p:spPr>
          <a:xfrm>
            <a:off x="685800" y="691051"/>
            <a:ext cx="7772400" cy="451948"/>
          </a:xfr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hart Placeholder 3"/>
          <p:cNvSpPr>
            <a:spLocks noGrp="1"/>
          </p:cNvSpPr>
          <p:nvPr userDrawn="1">
            <p:ph type="chart" sz="quarter" idx="29" hasCustomPrompt="1"/>
          </p:nvPr>
        </p:nvSpPr>
        <p:spPr>
          <a:xfrm>
            <a:off x="685800" y="2057400"/>
            <a:ext cx="7772400" cy="4000500"/>
          </a:xfrm>
        </p:spPr>
        <p:txBody>
          <a:bodyPr/>
          <a:lstStyle>
            <a:lvl1pPr algn="ctr">
              <a:defRPr>
                <a:solidFill>
                  <a:schemeClr val="tx2"/>
                </a:solidFill>
              </a:defRPr>
            </a:lvl1pPr>
          </a:lstStyle>
          <a:p>
            <a:r>
              <a:rPr lang="en-US" dirty="0" smtClean="0"/>
              <a:t>Click to insert chart from template</a:t>
            </a:r>
            <a:endParaRPr lang="en-US" dirty="0"/>
          </a:p>
        </p:txBody>
      </p:sp>
    </p:spTree>
    <p:extLst>
      <p:ext uri="{BB962C8B-B14F-4D97-AF65-F5344CB8AC3E}">
        <p14:creationId xmlns:p14="http://schemas.microsoft.com/office/powerpoint/2010/main" val="40438038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extBox 7"/>
          <p:cNvSpPr txBox="1"/>
          <p:nvPr userDrawn="1"/>
        </p:nvSpPr>
        <p:spPr>
          <a:xfrm>
            <a:off x="8165123" y="6589187"/>
            <a:ext cx="293077" cy="123111"/>
          </a:xfrm>
          <a:prstGeom prst="rect">
            <a:avLst/>
          </a:prstGeom>
          <a:noFill/>
        </p:spPr>
        <p:txBody>
          <a:bodyPr wrap="square" lIns="0" tIns="0" rIns="0" bIns="0" rtlCol="0" anchor="b">
            <a:spAutoFit/>
          </a:bodyPr>
          <a:lstStyle/>
          <a:p>
            <a:pPr algn="r"/>
            <a:fld id="{12EB7FDA-3CFA-48E9-9A35-E50E94D3505F}" type="slidenum">
              <a:rPr lang="en-US" sz="800">
                <a:solidFill>
                  <a:srgbClr val="897C57">
                    <a:lumMod val="60000"/>
                    <a:lumOff val="40000"/>
                  </a:srgbClr>
                </a:solidFill>
              </a:rPr>
              <a:pPr algn="r"/>
              <a:t>‹#›</a:t>
            </a:fld>
            <a:endParaRPr lang="en-US" sz="800" dirty="0">
              <a:solidFill>
                <a:srgbClr val="897C57">
                  <a:lumMod val="60000"/>
                  <a:lumOff val="40000"/>
                </a:srgbClr>
              </a:solidFill>
            </a:endParaRPr>
          </a:p>
        </p:txBody>
      </p:sp>
      <p:sp>
        <p:nvSpPr>
          <p:cNvPr id="12" name="Text Placeholder 10"/>
          <p:cNvSpPr>
            <a:spLocks noGrp="1"/>
          </p:cNvSpPr>
          <p:nvPr>
            <p:ph type="body" sz="quarter" idx="14" hasCustomPrompt="1"/>
          </p:nvPr>
        </p:nvSpPr>
        <p:spPr>
          <a:xfrm>
            <a:off x="685800" y="6564565"/>
            <a:ext cx="5029200" cy="147733"/>
          </a:xfrm>
        </p:spPr>
        <p:txBody>
          <a:bodyPr wrap="square" anchor="b">
            <a:spAutoFit/>
          </a:bodyPr>
          <a:lstStyle>
            <a:lvl1pPr>
              <a:defRPr sz="800" baseline="0">
                <a:solidFill>
                  <a:schemeClr val="tx2">
                    <a:lumMod val="60000"/>
                    <a:lumOff val="40000"/>
                  </a:schemeClr>
                </a:solidFill>
                <a:latin typeface="+mn-lt"/>
              </a:defRPr>
            </a:lvl1pPr>
          </a:lstStyle>
          <a:p>
            <a:pPr lvl="0"/>
            <a:r>
              <a:rPr lang="en-US" dirty="0" smtClean="0"/>
              <a:t>click to insert source</a:t>
            </a:r>
            <a:endParaRPr lang="en-US" dirty="0"/>
          </a:p>
        </p:txBody>
      </p:sp>
    </p:spTree>
    <p:extLst>
      <p:ext uri="{BB962C8B-B14F-4D97-AF65-F5344CB8AC3E}">
        <p14:creationId xmlns:p14="http://schemas.microsoft.com/office/powerpoint/2010/main" val="25119766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142999"/>
            <a:ext cx="7772400" cy="914402"/>
          </a:xfrm>
          <a:prstGeom prst="rect">
            <a:avLst/>
          </a:prstGeom>
        </p:spPr>
        <p:txBody>
          <a:bodyPr vert="horz" lIns="0" tIns="0" rIns="0" bIns="0" rtlCol="0" anchor="t">
            <a:noAutofit/>
          </a:bodyPr>
          <a:lstStyle/>
          <a:p>
            <a:r>
              <a:rPr lang="en-US" dirty="0" smtClean="0"/>
              <a:t>click to edit</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685800" y="2971801"/>
            <a:ext cx="7772400" cy="274320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err="1" smtClean="0"/>
              <a:t>Lkweng</a:t>
            </a:r>
            <a:endParaRPr lang="en-US" dirty="0" smtClean="0"/>
          </a:p>
          <a:p>
            <a:pPr lvl="6"/>
            <a:r>
              <a:rPr lang="en-US" dirty="0" smtClean="0"/>
              <a:t>;</a:t>
            </a:r>
            <a:r>
              <a:rPr lang="en-US" dirty="0" err="1" smtClean="0"/>
              <a:t>krweng’lk</a:t>
            </a:r>
            <a:endParaRPr lang="en-US" dirty="0" smtClean="0"/>
          </a:p>
          <a:p>
            <a:pPr lvl="7"/>
            <a:r>
              <a:rPr lang="en-US" dirty="0" err="1" smtClean="0"/>
              <a:t>Perign</a:t>
            </a:r>
            <a:endParaRPr lang="en-US" dirty="0" smtClean="0"/>
          </a:p>
          <a:p>
            <a:pPr lvl="8"/>
            <a:r>
              <a:rPr lang="en-US" dirty="0" smtClean="0"/>
              <a:t>;</a:t>
            </a:r>
            <a:r>
              <a:rPr lang="en-US" dirty="0" err="1" smtClean="0"/>
              <a:t>kwegn</a:t>
            </a:r>
            <a:r>
              <a:rPr lang="en-US" dirty="0" smtClean="0"/>
              <a:t>’</a:t>
            </a:r>
          </a:p>
        </p:txBody>
      </p:sp>
    </p:spTree>
    <p:extLst>
      <p:ext uri="{BB962C8B-B14F-4D97-AF65-F5344CB8AC3E}">
        <p14:creationId xmlns:p14="http://schemas.microsoft.com/office/powerpoint/2010/main" val="6456853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Lst>
  <p:timing>
    <p:tnLst>
      <p:par>
        <p:cTn id="1" dur="indefinite" restart="never" nodeType="tmRoot"/>
      </p:par>
    </p:tnLst>
  </p:timing>
  <p:txStyles>
    <p:titleStyle>
      <a:lvl1pPr algn="l" defTabSz="914400" rtl="0" eaLnBrk="1" latinLnBrk="0" hangingPunct="1">
        <a:lnSpc>
          <a:spcPct val="85000"/>
        </a:lnSpc>
        <a:spcBef>
          <a:spcPct val="0"/>
        </a:spcBef>
        <a:buNone/>
        <a:defRPr sz="365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600" b="0" i="0" kern="1200">
          <a:solidFill>
            <a:schemeClr val="accent4"/>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l"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l"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7.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eg"/><Relationship Id="rId3" Type="http://schemas.openxmlformats.org/officeDocument/2006/relationships/image" Target="../media/image18.jpe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5.xml"/><Relationship Id="rId16"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2.png"/><Relationship Id="rId11" Type="http://schemas.openxmlformats.org/officeDocument/2006/relationships/image" Target="../media/image24.jpeg"/><Relationship Id="rId5" Type="http://schemas.openxmlformats.org/officeDocument/2006/relationships/image" Target="../media/image1.png"/><Relationship Id="rId15" Type="http://schemas.openxmlformats.org/officeDocument/2006/relationships/image" Target="../media/image28.png"/><Relationship Id="rId10" Type="http://schemas.openxmlformats.org/officeDocument/2006/relationships/image" Target="../media/image23.jpeg"/><Relationship Id="rId4" Type="http://schemas.openxmlformats.org/officeDocument/2006/relationships/image" Target="../media/image19.jpeg"/><Relationship Id="rId9" Type="http://schemas.openxmlformats.org/officeDocument/2006/relationships/image" Target="../media/image22.jpeg"/><Relationship Id="rId1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Microsoft_Excel_97-2003_Worksheet2.xls"/></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16.xml"/><Relationship Id="rId1" Type="http://schemas.openxmlformats.org/officeDocument/2006/relationships/vmlDrawing" Target="../drawings/vmlDrawing3.v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Status of civil registration systems in SA and the use of civil registration based vital </a:t>
            </a:r>
            <a:r>
              <a:rPr lang="en-US" sz="3200" dirty="0"/>
              <a:t>statistics</a:t>
            </a:r>
          </a:p>
        </p:txBody>
      </p:sp>
      <p:sp>
        <p:nvSpPr>
          <p:cNvPr id="6" name="Text Placeholder 5"/>
          <p:cNvSpPr>
            <a:spLocks noGrp="1"/>
          </p:cNvSpPr>
          <p:nvPr>
            <p:ph type="body" sz="quarter" idx="14"/>
          </p:nvPr>
        </p:nvSpPr>
        <p:spPr/>
        <p:txBody>
          <a:bodyPr/>
          <a:lstStyle/>
          <a:p>
            <a:r>
              <a:rPr lang="en-US" dirty="0" smtClean="0"/>
              <a:t>Presentation prepared </a:t>
            </a:r>
            <a:r>
              <a:rPr lang="en-US" dirty="0"/>
              <a:t>for the Third Conference of African Ministers Responsible for Civil Registration and Vital Statistics </a:t>
            </a:r>
            <a:endParaRPr lang="en-US" dirty="0" smtClean="0"/>
          </a:p>
          <a:p>
            <a:r>
              <a:rPr lang="en-US" dirty="0" smtClean="0"/>
              <a:t>Côte </a:t>
            </a:r>
            <a:r>
              <a:rPr lang="en-US" dirty="0"/>
              <a:t>d’Ivoire: 9–13 January, 2015</a:t>
            </a:r>
            <a:endParaRPr lang="en-US" dirty="0" smtClean="0"/>
          </a:p>
        </p:txBody>
      </p:sp>
    </p:spTree>
    <p:extLst>
      <p:ext uri="{BB962C8B-B14F-4D97-AF65-F5344CB8AC3E}">
        <p14:creationId xmlns:p14="http://schemas.microsoft.com/office/powerpoint/2010/main" val="2665797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106974" y="274638"/>
            <a:ext cx="8930054" cy="63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ZA" altLang="en-US" sz="3600" smtClean="0">
                <a:solidFill>
                  <a:srgbClr val="00B050"/>
                </a:solidFill>
                <a:latin typeface="Arial" pitchFamily="34" charset="0"/>
              </a:rPr>
              <a:t>South Africa’s Identity documents life cycle </a:t>
            </a:r>
          </a:p>
        </p:txBody>
      </p:sp>
      <p:pic>
        <p:nvPicPr>
          <p:cNvPr id="26627"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64774" y="1125538"/>
            <a:ext cx="3238500" cy="2273300"/>
          </a:xfrm>
        </p:spPr>
      </p:pic>
      <p:pic>
        <p:nvPicPr>
          <p:cNvPr id="2662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06973" y="908050"/>
            <a:ext cx="2952750" cy="2281238"/>
          </a:xfrm>
        </p:spPr>
      </p:pic>
      <p:pic>
        <p:nvPicPr>
          <p:cNvPr id="26629"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5154" y="4508500"/>
            <a:ext cx="3683977"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Box 14"/>
          <p:cNvSpPr txBox="1">
            <a:spLocks noChangeArrowheads="1"/>
          </p:cNvSpPr>
          <p:nvPr/>
        </p:nvSpPr>
        <p:spPr bwMode="auto">
          <a:xfrm>
            <a:off x="5297366" y="3322638"/>
            <a:ext cx="374552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l" eaLnBrk="0" hangingPunct="0">
              <a:spcBef>
                <a:spcPct val="90000"/>
              </a:spcBef>
              <a:buFont typeface="Wingdings" pitchFamily="2" charset="2"/>
              <a:buChar char="n"/>
              <a:defRPr sz="1600">
                <a:solidFill>
                  <a:schemeClr val="tx1"/>
                </a:solidFill>
                <a:latin typeface="Arial" pitchFamily="34" charset="0"/>
              </a:defRPr>
            </a:lvl1pPr>
            <a:lvl2pPr marL="742950" indent="-285750" algn="l" eaLnBrk="0" hangingPunct="0">
              <a:buFont typeface="Arial" pitchFamily="34" charset="0"/>
              <a:buChar char="•"/>
              <a:defRPr sz="1600">
                <a:solidFill>
                  <a:schemeClr val="tx1"/>
                </a:solidFill>
                <a:latin typeface="Arial" pitchFamily="34" charset="0"/>
              </a:defRPr>
            </a:lvl2pPr>
            <a:lvl3pPr marL="1143000" indent="-228600" algn="l" eaLnBrk="0" hangingPunct="0">
              <a:spcBef>
                <a:spcPct val="30000"/>
              </a:spcBef>
              <a:buFont typeface="Arial" pitchFamily="34" charset="0"/>
              <a:buChar char="–"/>
              <a:defRPr sz="1600">
                <a:solidFill>
                  <a:schemeClr val="tx1"/>
                </a:solidFill>
                <a:latin typeface="Arial" pitchFamily="34" charset="0"/>
              </a:defRPr>
            </a:lvl3pPr>
            <a:lvl4pPr marL="1600200" indent="-228600" algn="l" eaLnBrk="0" hangingPunct="0">
              <a:spcBef>
                <a:spcPct val="10000"/>
              </a:spcBef>
              <a:buFont typeface="Arial" pitchFamily="34" charset="0"/>
              <a:buChar char="-"/>
              <a:defRPr sz="1600">
                <a:solidFill>
                  <a:schemeClr val="tx1"/>
                </a:solidFill>
                <a:latin typeface="Arial" pitchFamily="34" charset="0"/>
              </a:defRPr>
            </a:lvl4pPr>
            <a:lvl5pPr marL="2057400" indent="-228600" algn="l" eaLnBrk="0" hangingPunct="0">
              <a:spcBef>
                <a:spcPct val="0"/>
              </a:spcBef>
              <a:buFont typeface="Arial" pitchFamily="34" charset="0"/>
              <a:buChar char="­"/>
              <a:defRPr sz="1600">
                <a:solidFill>
                  <a:schemeClr val="tx1"/>
                </a:solidFill>
                <a:latin typeface="Arial" pitchFamily="34" charset="0"/>
              </a:defRPr>
            </a:lvl5pPr>
            <a:lvl6pPr marL="25146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6pPr>
            <a:lvl7pPr marL="29718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7pPr>
            <a:lvl8pPr marL="34290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8pPr>
            <a:lvl9pPr marL="38862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9pPr>
          </a:lstStyle>
          <a:p>
            <a:pPr algn="ctr" eaLnBrk="1" hangingPunct="1">
              <a:spcBef>
                <a:spcPct val="50000"/>
              </a:spcBef>
              <a:buFont typeface="Arial" pitchFamily="34" charset="0"/>
              <a:buChar char="•"/>
            </a:pPr>
            <a:r>
              <a:rPr lang="en-ZA" altLang="en-US" sz="1400"/>
              <a:t>Green Barcoded ID Book</a:t>
            </a:r>
          </a:p>
          <a:p>
            <a:pPr algn="ctr" eaLnBrk="1" hangingPunct="1">
              <a:spcBef>
                <a:spcPct val="50000"/>
              </a:spcBef>
              <a:buFont typeface="Arial" pitchFamily="34" charset="0"/>
              <a:buChar char="•"/>
            </a:pPr>
            <a:r>
              <a:rPr lang="en-ZA" altLang="en-US" sz="1400"/>
              <a:t>1986-2013 </a:t>
            </a:r>
          </a:p>
          <a:p>
            <a:pPr algn="ctr" eaLnBrk="1" hangingPunct="1">
              <a:spcBef>
                <a:spcPct val="50000"/>
              </a:spcBef>
              <a:buFont typeface="Arial" pitchFamily="34" charset="0"/>
              <a:buChar char="•"/>
            </a:pPr>
            <a:r>
              <a:rPr lang="en-ZA" altLang="en-US" sz="1400" b="1">
                <a:solidFill>
                  <a:srgbClr val="FF0000"/>
                </a:solidFill>
              </a:rPr>
              <a:t>Turnaround time 54 working days </a:t>
            </a:r>
          </a:p>
        </p:txBody>
      </p:sp>
      <p:sp>
        <p:nvSpPr>
          <p:cNvPr id="26631" name="TextBox 22"/>
          <p:cNvSpPr txBox="1">
            <a:spLocks noChangeArrowheads="1"/>
          </p:cNvSpPr>
          <p:nvPr/>
        </p:nvSpPr>
        <p:spPr bwMode="auto">
          <a:xfrm>
            <a:off x="3779228" y="5268913"/>
            <a:ext cx="4897315"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l" eaLnBrk="0" hangingPunct="0">
              <a:spcBef>
                <a:spcPct val="90000"/>
              </a:spcBef>
              <a:buFont typeface="Wingdings" pitchFamily="2" charset="2"/>
              <a:buChar char="n"/>
              <a:defRPr sz="1600">
                <a:solidFill>
                  <a:schemeClr val="tx1"/>
                </a:solidFill>
                <a:latin typeface="Arial" pitchFamily="34" charset="0"/>
              </a:defRPr>
            </a:lvl1pPr>
            <a:lvl2pPr marL="742950" indent="-285750" algn="l" eaLnBrk="0" hangingPunct="0">
              <a:buFont typeface="Arial" pitchFamily="34" charset="0"/>
              <a:buChar char="•"/>
              <a:defRPr sz="1600">
                <a:solidFill>
                  <a:schemeClr val="tx1"/>
                </a:solidFill>
                <a:latin typeface="Arial" pitchFamily="34" charset="0"/>
              </a:defRPr>
            </a:lvl2pPr>
            <a:lvl3pPr marL="1143000" indent="-228600" algn="l" eaLnBrk="0" hangingPunct="0">
              <a:spcBef>
                <a:spcPct val="30000"/>
              </a:spcBef>
              <a:buFont typeface="Arial" pitchFamily="34" charset="0"/>
              <a:buChar char="–"/>
              <a:defRPr sz="1600">
                <a:solidFill>
                  <a:schemeClr val="tx1"/>
                </a:solidFill>
                <a:latin typeface="Arial" pitchFamily="34" charset="0"/>
              </a:defRPr>
            </a:lvl3pPr>
            <a:lvl4pPr marL="1600200" indent="-228600" algn="l" eaLnBrk="0" hangingPunct="0">
              <a:spcBef>
                <a:spcPct val="10000"/>
              </a:spcBef>
              <a:buFont typeface="Arial" pitchFamily="34" charset="0"/>
              <a:buChar char="-"/>
              <a:defRPr sz="1600">
                <a:solidFill>
                  <a:schemeClr val="tx1"/>
                </a:solidFill>
                <a:latin typeface="Arial" pitchFamily="34" charset="0"/>
              </a:defRPr>
            </a:lvl4pPr>
            <a:lvl5pPr marL="2057400" indent="-228600" algn="l" eaLnBrk="0" hangingPunct="0">
              <a:spcBef>
                <a:spcPct val="0"/>
              </a:spcBef>
              <a:buFont typeface="Arial" pitchFamily="34" charset="0"/>
              <a:buChar char="­"/>
              <a:defRPr sz="1600">
                <a:solidFill>
                  <a:schemeClr val="tx1"/>
                </a:solidFill>
                <a:latin typeface="Arial" pitchFamily="34" charset="0"/>
              </a:defRPr>
            </a:lvl5pPr>
            <a:lvl6pPr marL="25146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6pPr>
            <a:lvl7pPr marL="29718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7pPr>
            <a:lvl8pPr marL="34290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8pPr>
            <a:lvl9pPr marL="38862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9pPr>
          </a:lstStyle>
          <a:p>
            <a:pPr algn="ctr" eaLnBrk="1" hangingPunct="1">
              <a:spcBef>
                <a:spcPct val="50000"/>
              </a:spcBef>
              <a:buFont typeface="Arial" pitchFamily="34" charset="0"/>
              <a:buChar char="•"/>
            </a:pPr>
            <a:r>
              <a:rPr lang="en-ZA" altLang="en-US" sz="1400"/>
              <a:t>Smart ID Card </a:t>
            </a:r>
          </a:p>
          <a:p>
            <a:pPr algn="ctr" eaLnBrk="1" hangingPunct="1">
              <a:spcBef>
                <a:spcPct val="50000"/>
              </a:spcBef>
              <a:buFont typeface="Arial" pitchFamily="34" charset="0"/>
              <a:buChar char="•"/>
            </a:pPr>
            <a:r>
              <a:rPr lang="en-ZA" altLang="en-US" sz="1400"/>
              <a:t>2013- beyond</a:t>
            </a:r>
          </a:p>
          <a:p>
            <a:pPr algn="ctr" eaLnBrk="1" hangingPunct="1">
              <a:spcBef>
                <a:spcPct val="50000"/>
              </a:spcBef>
              <a:buFont typeface="Arial" pitchFamily="34" charset="0"/>
              <a:buChar char="•"/>
            </a:pPr>
            <a:r>
              <a:rPr lang="en-ZA" altLang="en-US" sz="1400"/>
              <a:t>Secure  has the option for additional Government services on the chip  </a:t>
            </a:r>
          </a:p>
          <a:p>
            <a:pPr algn="ctr" eaLnBrk="1" hangingPunct="1">
              <a:spcBef>
                <a:spcPct val="50000"/>
              </a:spcBef>
              <a:buFont typeface="Arial" pitchFamily="34" charset="0"/>
              <a:buChar char="•"/>
            </a:pPr>
            <a:r>
              <a:rPr lang="en-ZA" altLang="en-US" sz="1400" b="1">
                <a:solidFill>
                  <a:srgbClr val="00B050"/>
                </a:solidFill>
              </a:rPr>
              <a:t>Turnaround time 10-15 working days </a:t>
            </a:r>
          </a:p>
        </p:txBody>
      </p:sp>
      <p:sp>
        <p:nvSpPr>
          <p:cNvPr id="26632" name="TextBox 23"/>
          <p:cNvSpPr txBox="1">
            <a:spLocks noChangeArrowheads="1"/>
          </p:cNvSpPr>
          <p:nvPr/>
        </p:nvSpPr>
        <p:spPr bwMode="auto">
          <a:xfrm>
            <a:off x="252046" y="3074989"/>
            <a:ext cx="44635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gn="l" eaLnBrk="0" hangingPunct="0">
              <a:spcBef>
                <a:spcPct val="90000"/>
              </a:spcBef>
              <a:buFont typeface="Wingdings" pitchFamily="2" charset="2"/>
              <a:buChar char="n"/>
              <a:defRPr sz="1600">
                <a:solidFill>
                  <a:schemeClr val="tx1"/>
                </a:solidFill>
                <a:latin typeface="Arial" pitchFamily="34" charset="0"/>
              </a:defRPr>
            </a:lvl1pPr>
            <a:lvl2pPr marL="742950" indent="-285750" algn="l" eaLnBrk="0" hangingPunct="0">
              <a:buFont typeface="Arial" pitchFamily="34" charset="0"/>
              <a:buChar char="•"/>
              <a:defRPr sz="1600">
                <a:solidFill>
                  <a:schemeClr val="tx1"/>
                </a:solidFill>
                <a:latin typeface="Arial" pitchFamily="34" charset="0"/>
              </a:defRPr>
            </a:lvl2pPr>
            <a:lvl3pPr marL="1143000" indent="-228600" algn="l" eaLnBrk="0" hangingPunct="0">
              <a:spcBef>
                <a:spcPct val="30000"/>
              </a:spcBef>
              <a:buFont typeface="Arial" pitchFamily="34" charset="0"/>
              <a:buChar char="–"/>
              <a:defRPr sz="1600">
                <a:solidFill>
                  <a:schemeClr val="tx1"/>
                </a:solidFill>
                <a:latin typeface="Arial" pitchFamily="34" charset="0"/>
              </a:defRPr>
            </a:lvl3pPr>
            <a:lvl4pPr marL="1600200" indent="-228600" algn="l" eaLnBrk="0" hangingPunct="0">
              <a:spcBef>
                <a:spcPct val="10000"/>
              </a:spcBef>
              <a:buFont typeface="Arial" pitchFamily="34" charset="0"/>
              <a:buChar char="-"/>
              <a:defRPr sz="1600">
                <a:solidFill>
                  <a:schemeClr val="tx1"/>
                </a:solidFill>
                <a:latin typeface="Arial" pitchFamily="34" charset="0"/>
              </a:defRPr>
            </a:lvl4pPr>
            <a:lvl5pPr marL="2057400" indent="-228600" algn="l" eaLnBrk="0" hangingPunct="0">
              <a:spcBef>
                <a:spcPct val="0"/>
              </a:spcBef>
              <a:buFont typeface="Arial" pitchFamily="34" charset="0"/>
              <a:buChar char="­"/>
              <a:defRPr sz="1600">
                <a:solidFill>
                  <a:schemeClr val="tx1"/>
                </a:solidFill>
                <a:latin typeface="Arial" pitchFamily="34" charset="0"/>
              </a:defRPr>
            </a:lvl5pPr>
            <a:lvl6pPr marL="25146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6pPr>
            <a:lvl7pPr marL="29718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7pPr>
            <a:lvl8pPr marL="34290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8pPr>
            <a:lvl9pPr marL="38862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9pPr>
          </a:lstStyle>
          <a:p>
            <a:pPr algn="ctr" eaLnBrk="1" hangingPunct="1">
              <a:spcBef>
                <a:spcPct val="50000"/>
              </a:spcBef>
              <a:buFont typeface="Arial" pitchFamily="34" charset="0"/>
              <a:buChar char="•"/>
            </a:pPr>
            <a:r>
              <a:rPr lang="en-ZA" altLang="en-US" sz="1400"/>
              <a:t>Reference Book (Apartheid era identity) </a:t>
            </a:r>
          </a:p>
          <a:p>
            <a:pPr algn="ctr" eaLnBrk="1" hangingPunct="1">
              <a:spcBef>
                <a:spcPct val="50000"/>
              </a:spcBef>
              <a:buFont typeface="Arial" pitchFamily="34" charset="0"/>
              <a:buChar char="•"/>
            </a:pPr>
            <a:r>
              <a:rPr lang="en-ZA" altLang="en-US" sz="1400"/>
              <a:t>1960- 1986</a:t>
            </a:r>
          </a:p>
          <a:p>
            <a:pPr algn="ctr" eaLnBrk="1" hangingPunct="1">
              <a:spcBef>
                <a:spcPct val="50000"/>
              </a:spcBef>
              <a:buFont typeface="Arial" pitchFamily="34" charset="0"/>
              <a:buChar char="•"/>
            </a:pPr>
            <a:r>
              <a:rPr lang="en-ZA" altLang="en-US" sz="1400"/>
              <a:t>Turnaround time unknown </a:t>
            </a:r>
          </a:p>
        </p:txBody>
      </p:sp>
    </p:spTree>
    <p:extLst>
      <p:ext uri="{BB962C8B-B14F-4D97-AF65-F5344CB8AC3E}">
        <p14:creationId xmlns:p14="http://schemas.microsoft.com/office/powerpoint/2010/main" val="3621496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2485293" y="96838"/>
            <a:ext cx="4621823" cy="706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ZA" altLang="en-US" smtClean="0">
                <a:latin typeface="Arial" pitchFamily="34" charset="0"/>
              </a:rPr>
              <a:t>Smart ID Card/ Passport Process</a:t>
            </a:r>
          </a:p>
        </p:txBody>
      </p:sp>
      <p:grpSp>
        <p:nvGrpSpPr>
          <p:cNvPr id="27651" name="Group 2"/>
          <p:cNvGrpSpPr>
            <a:grpSpLocks/>
          </p:cNvGrpSpPr>
          <p:nvPr/>
        </p:nvGrpSpPr>
        <p:grpSpPr bwMode="auto">
          <a:xfrm>
            <a:off x="65943" y="522288"/>
            <a:ext cx="9144000" cy="6324600"/>
            <a:chOff x="0" y="521548"/>
            <a:chExt cx="9144000" cy="6324594"/>
          </a:xfrm>
        </p:grpSpPr>
        <p:pic>
          <p:nvPicPr>
            <p:cNvPr id="27652" name="Picture 14" descr="C:\Users\PhaphediM\Pictures\Smart Card Presentation Images\Sc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52272" y="4277030"/>
              <a:ext cx="467297" cy="46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1" descr="C:\Users\PhaphediM\Pictures\Smart Card Presentation Images\Sc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6557" y="3245817"/>
              <a:ext cx="586603" cy="58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0" descr="C:\Users\PhaphediM\Pictures\Smart Card Presentation Images\Sort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0849" y="3539119"/>
              <a:ext cx="6429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5" y="5828721"/>
              <a:ext cx="2520279" cy="101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0" y="5880943"/>
              <a:ext cx="9144000" cy="0"/>
            </a:xfrm>
            <a:prstGeom prst="line">
              <a:avLst/>
            </a:prstGeom>
            <a:ln>
              <a:solidFill>
                <a:srgbClr val="00B050"/>
              </a:solidFill>
            </a:ln>
          </p:spPr>
          <p:style>
            <a:lnRef idx="3">
              <a:schemeClr val="accent5"/>
            </a:lnRef>
            <a:fillRef idx="0">
              <a:schemeClr val="accent5"/>
            </a:fillRef>
            <a:effectRef idx="2">
              <a:schemeClr val="accent5"/>
            </a:effectRef>
            <a:fontRef idx="minor">
              <a:schemeClr val="tx1"/>
            </a:fontRef>
          </p:style>
        </p:cxnSp>
        <p:pic>
          <p:nvPicPr>
            <p:cNvPr id="276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337" y="5989768"/>
              <a:ext cx="1222402" cy="75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658" name="Group 10"/>
            <p:cNvGrpSpPr>
              <a:grpSpLocks/>
            </p:cNvGrpSpPr>
            <p:nvPr/>
          </p:nvGrpSpPr>
          <p:grpSpPr bwMode="auto">
            <a:xfrm>
              <a:off x="3674458" y="2737133"/>
              <a:ext cx="1925620" cy="1657806"/>
              <a:chOff x="3680630" y="2851826"/>
              <a:chExt cx="1882824" cy="1473217"/>
            </a:xfrm>
          </p:grpSpPr>
          <p:pic>
            <p:nvPicPr>
              <p:cNvPr id="27704" name="Rectangle 1435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5212" y="2851826"/>
                <a:ext cx="448945" cy="79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05" name="TextBox 14359"/>
              <p:cNvSpPr txBox="1">
                <a:spLocks noChangeArrowheads="1"/>
              </p:cNvSpPr>
              <p:nvPr/>
            </p:nvSpPr>
            <p:spPr bwMode="auto">
              <a:xfrm>
                <a:off x="3680630" y="3668627"/>
                <a:ext cx="1882824" cy="65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90000"/>
                  </a:spcBef>
                  <a:buFont typeface="Wingdings" pitchFamily="2" charset="2"/>
                  <a:buChar char="n"/>
                  <a:defRPr sz="1600">
                    <a:solidFill>
                      <a:schemeClr val="tx1"/>
                    </a:solidFill>
                    <a:latin typeface="Arial" pitchFamily="34" charset="0"/>
                  </a:defRPr>
                </a:lvl1pPr>
                <a:lvl2pPr marL="742950" indent="-285750" algn="l" eaLnBrk="0" hangingPunct="0">
                  <a:buFont typeface="Arial" pitchFamily="34" charset="0"/>
                  <a:buChar char="•"/>
                  <a:defRPr sz="1600">
                    <a:solidFill>
                      <a:schemeClr val="tx1"/>
                    </a:solidFill>
                    <a:latin typeface="Arial" pitchFamily="34" charset="0"/>
                  </a:defRPr>
                </a:lvl2pPr>
                <a:lvl3pPr marL="1143000" indent="-228600" algn="l" eaLnBrk="0" hangingPunct="0">
                  <a:spcBef>
                    <a:spcPct val="30000"/>
                  </a:spcBef>
                  <a:buFont typeface="Arial" pitchFamily="34" charset="0"/>
                  <a:buChar char="–"/>
                  <a:defRPr sz="1600">
                    <a:solidFill>
                      <a:schemeClr val="tx1"/>
                    </a:solidFill>
                    <a:latin typeface="Arial" pitchFamily="34" charset="0"/>
                  </a:defRPr>
                </a:lvl3pPr>
                <a:lvl4pPr marL="1600200" indent="-228600" algn="l" eaLnBrk="0" hangingPunct="0">
                  <a:spcBef>
                    <a:spcPct val="10000"/>
                  </a:spcBef>
                  <a:buFont typeface="Arial" pitchFamily="34" charset="0"/>
                  <a:buChar char="-"/>
                  <a:defRPr sz="1600">
                    <a:solidFill>
                      <a:schemeClr val="tx1"/>
                    </a:solidFill>
                    <a:latin typeface="Arial" pitchFamily="34" charset="0"/>
                  </a:defRPr>
                </a:lvl4pPr>
                <a:lvl5pPr marL="2057400" indent="-228600" algn="l" eaLnBrk="0" hangingPunct="0">
                  <a:spcBef>
                    <a:spcPct val="0"/>
                  </a:spcBef>
                  <a:buFont typeface="Arial" pitchFamily="34" charset="0"/>
                  <a:buChar char="­"/>
                  <a:defRPr sz="1600">
                    <a:solidFill>
                      <a:schemeClr val="tx1"/>
                    </a:solidFill>
                    <a:latin typeface="Arial" pitchFamily="34" charset="0"/>
                  </a:defRPr>
                </a:lvl5pPr>
                <a:lvl6pPr marL="25146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6pPr>
                <a:lvl7pPr marL="29718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7pPr>
                <a:lvl8pPr marL="34290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8pPr>
                <a:lvl9pPr marL="38862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9pPr>
              </a:lstStyle>
              <a:p>
                <a:pPr algn="ctr" eaLnBrk="1" hangingPunct="1">
                  <a:spcBef>
                    <a:spcPts val="263"/>
                  </a:spcBef>
                  <a:buFontTx/>
                  <a:buNone/>
                </a:pPr>
                <a:r>
                  <a:rPr lang="en-ZA" altLang="en-US" sz="1400" b="1">
                    <a:latin typeface="Calibri" pitchFamily="34" charset="0"/>
                    <a:cs typeface="Times New Roman" pitchFamily="18" charset="0"/>
                  </a:rPr>
                  <a:t>NPR &amp; HANIS (National Identification System once modernized</a:t>
                </a:r>
                <a:r>
                  <a:rPr lang="en-ZA" altLang="en-US" sz="1400">
                    <a:latin typeface="Calibri" pitchFamily="34" charset="0"/>
                    <a:cs typeface="Times New Roman" pitchFamily="18" charset="0"/>
                  </a:rPr>
                  <a:t>)</a:t>
                </a:r>
                <a:endParaRPr lang="en-ZA" altLang="en-US" sz="2000">
                  <a:latin typeface="Times New Roman" pitchFamily="18" charset="0"/>
                  <a:cs typeface="Times New Roman" pitchFamily="18" charset="0"/>
                </a:endParaRPr>
              </a:p>
            </p:txBody>
          </p:sp>
        </p:grpSp>
        <p:grpSp>
          <p:nvGrpSpPr>
            <p:cNvPr id="27659" name="Group 27"/>
            <p:cNvGrpSpPr>
              <a:grpSpLocks/>
            </p:cNvGrpSpPr>
            <p:nvPr/>
          </p:nvGrpSpPr>
          <p:grpSpPr bwMode="auto">
            <a:xfrm>
              <a:off x="3520610" y="1218908"/>
              <a:ext cx="1584001" cy="1483648"/>
              <a:chOff x="2622955" y="3442171"/>
              <a:chExt cx="2292434" cy="2091370"/>
            </a:xfrm>
          </p:grpSpPr>
          <p:pic>
            <p:nvPicPr>
              <p:cNvPr id="27702" name="Rectangl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invGray">
              <a:xfrm>
                <a:off x="2622955" y="3442171"/>
                <a:ext cx="1616075" cy="1616075"/>
              </a:xfrm>
              <a:prstGeom prst="rect">
                <a:avLst/>
              </a:prstGeom>
              <a:noFill/>
              <a:ln>
                <a:noFill/>
              </a:ln>
              <a:effectLst>
                <a:outerShdw dist="35921"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7703" name="TextBox 14359"/>
              <p:cNvSpPr txBox="1">
                <a:spLocks noChangeArrowheads="1"/>
              </p:cNvSpPr>
              <p:nvPr/>
            </p:nvSpPr>
            <p:spPr bwMode="auto">
              <a:xfrm>
                <a:off x="2622955" y="5056311"/>
                <a:ext cx="2292434" cy="477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90000"/>
                  </a:spcBef>
                  <a:buFont typeface="Wingdings" pitchFamily="2" charset="2"/>
                  <a:buChar char="n"/>
                  <a:defRPr sz="1600">
                    <a:solidFill>
                      <a:schemeClr val="tx1"/>
                    </a:solidFill>
                    <a:latin typeface="Arial" pitchFamily="34" charset="0"/>
                  </a:defRPr>
                </a:lvl1pPr>
                <a:lvl2pPr marL="742950" indent="-285750" algn="l" eaLnBrk="0" hangingPunct="0">
                  <a:buFont typeface="Arial" pitchFamily="34" charset="0"/>
                  <a:buChar char="•"/>
                  <a:defRPr sz="1600">
                    <a:solidFill>
                      <a:schemeClr val="tx1"/>
                    </a:solidFill>
                    <a:latin typeface="Arial" pitchFamily="34" charset="0"/>
                  </a:defRPr>
                </a:lvl2pPr>
                <a:lvl3pPr marL="1143000" indent="-228600" algn="l" eaLnBrk="0" hangingPunct="0">
                  <a:spcBef>
                    <a:spcPct val="30000"/>
                  </a:spcBef>
                  <a:buFont typeface="Arial" pitchFamily="34" charset="0"/>
                  <a:buChar char="–"/>
                  <a:defRPr sz="1600">
                    <a:solidFill>
                      <a:schemeClr val="tx1"/>
                    </a:solidFill>
                    <a:latin typeface="Arial" pitchFamily="34" charset="0"/>
                  </a:defRPr>
                </a:lvl3pPr>
                <a:lvl4pPr marL="1600200" indent="-228600" algn="l" eaLnBrk="0" hangingPunct="0">
                  <a:spcBef>
                    <a:spcPct val="10000"/>
                  </a:spcBef>
                  <a:buFont typeface="Arial" pitchFamily="34" charset="0"/>
                  <a:buChar char="-"/>
                  <a:defRPr sz="1600">
                    <a:solidFill>
                      <a:schemeClr val="tx1"/>
                    </a:solidFill>
                    <a:latin typeface="Arial" pitchFamily="34" charset="0"/>
                  </a:defRPr>
                </a:lvl4pPr>
                <a:lvl5pPr marL="2057400" indent="-228600" algn="l" eaLnBrk="0" hangingPunct="0">
                  <a:spcBef>
                    <a:spcPct val="0"/>
                  </a:spcBef>
                  <a:buFont typeface="Arial" pitchFamily="34" charset="0"/>
                  <a:buChar char="­"/>
                  <a:defRPr sz="1600">
                    <a:solidFill>
                      <a:schemeClr val="tx1"/>
                    </a:solidFill>
                    <a:latin typeface="Arial" pitchFamily="34" charset="0"/>
                  </a:defRPr>
                </a:lvl5pPr>
                <a:lvl6pPr marL="25146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6pPr>
                <a:lvl7pPr marL="29718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7pPr>
                <a:lvl8pPr marL="34290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8pPr>
                <a:lvl9pPr marL="38862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9pPr>
              </a:lstStyle>
              <a:p>
                <a:pPr algn="ctr" eaLnBrk="1" hangingPunct="1">
                  <a:spcBef>
                    <a:spcPts val="263"/>
                  </a:spcBef>
                  <a:buFontTx/>
                  <a:buNone/>
                </a:pPr>
                <a:r>
                  <a:rPr lang="en-ZA" altLang="en-US" b="1">
                    <a:cs typeface="Times New Roman" pitchFamily="18" charset="0"/>
                  </a:rPr>
                  <a:t>Track n trace </a:t>
                </a:r>
              </a:p>
            </p:txBody>
          </p:sp>
        </p:grpSp>
        <p:grpSp>
          <p:nvGrpSpPr>
            <p:cNvPr id="27660" name="Group 12"/>
            <p:cNvGrpSpPr>
              <a:grpSpLocks/>
            </p:cNvGrpSpPr>
            <p:nvPr/>
          </p:nvGrpSpPr>
          <p:grpSpPr bwMode="auto">
            <a:xfrm>
              <a:off x="5820551" y="521548"/>
              <a:ext cx="3084220" cy="3633785"/>
              <a:chOff x="6032771" y="414747"/>
              <a:chExt cx="3084220" cy="3192169"/>
            </a:xfrm>
          </p:grpSpPr>
          <p:pic>
            <p:nvPicPr>
              <p:cNvPr id="27698" name="Picture 22" descr="C:\Users\PhaphediM\Pictures\Smart Card Presentation Images\Smart card printer 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18579" y="1588458"/>
                <a:ext cx="899160" cy="103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9" name="Picture 7" descr="C:\Users\PhaphediM\Pictures\Smart Card Presentation Images\Secure.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07518" y="1172347"/>
                <a:ext cx="7048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Oval 26"/>
              <p:cNvSpPr/>
              <p:nvPr/>
            </p:nvSpPr>
            <p:spPr>
              <a:xfrm>
                <a:off x="6897305" y="651824"/>
                <a:ext cx="2208334" cy="2955092"/>
              </a:xfrm>
              <a:prstGeom prst="ellipse">
                <a:avLst/>
              </a:prstGeom>
              <a:solidFill>
                <a:srgbClr val="FF0000">
                  <a:alpha val="11000"/>
                </a:srgbClr>
              </a:solidFill>
              <a:ln w="25400" cap="rnd" cmpd="dbl">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ZA" dirty="0"/>
              </a:p>
              <a:p>
                <a:pPr>
                  <a:defRPr/>
                </a:pPr>
                <a:endParaRPr lang="en-ZA" dirty="0"/>
              </a:p>
              <a:p>
                <a:pPr>
                  <a:defRPr/>
                </a:pPr>
                <a:endParaRPr lang="en-ZA" dirty="0"/>
              </a:p>
              <a:p>
                <a:pPr>
                  <a:defRPr/>
                </a:pPr>
                <a:endParaRPr lang="en-ZA" dirty="0"/>
              </a:p>
              <a:p>
                <a:pPr>
                  <a:defRPr/>
                </a:pPr>
                <a:endParaRPr lang="en-ZA" dirty="0"/>
              </a:p>
              <a:p>
                <a:pPr>
                  <a:defRPr/>
                </a:pPr>
                <a:endParaRPr lang="en-ZA" dirty="0"/>
              </a:p>
              <a:p>
                <a:pPr>
                  <a:defRPr/>
                </a:pPr>
                <a:endParaRPr lang="en-ZA" dirty="0"/>
              </a:p>
              <a:p>
                <a:pPr>
                  <a:defRPr/>
                </a:pPr>
                <a:endParaRPr lang="en-ZA" dirty="0"/>
              </a:p>
              <a:p>
                <a:pPr>
                  <a:defRPr/>
                </a:pPr>
                <a:endParaRPr lang="en-ZA" dirty="0"/>
              </a:p>
              <a:p>
                <a:pPr>
                  <a:defRPr/>
                </a:pPr>
                <a:endParaRPr lang="en-ZA" dirty="0"/>
              </a:p>
              <a:p>
                <a:pPr>
                  <a:defRPr/>
                </a:pPr>
                <a:endParaRPr lang="en-ZA" dirty="0"/>
              </a:p>
              <a:p>
                <a:pPr>
                  <a:defRPr/>
                </a:pPr>
                <a:endParaRPr lang="en-ZA" dirty="0"/>
              </a:p>
              <a:p>
                <a:pPr>
                  <a:defRPr/>
                </a:pPr>
                <a:endParaRPr lang="en-ZA" dirty="0"/>
              </a:p>
            </p:txBody>
          </p:sp>
          <p:sp>
            <p:nvSpPr>
              <p:cNvPr id="27701" name="TextBox 14359"/>
              <p:cNvSpPr txBox="1">
                <a:spLocks noChangeArrowheads="1"/>
              </p:cNvSpPr>
              <p:nvPr/>
            </p:nvSpPr>
            <p:spPr bwMode="auto">
              <a:xfrm>
                <a:off x="6032771" y="414747"/>
                <a:ext cx="3084220" cy="324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90000"/>
                  </a:spcBef>
                  <a:buFont typeface="Wingdings" pitchFamily="2" charset="2"/>
                  <a:buChar char="n"/>
                  <a:defRPr sz="1600">
                    <a:solidFill>
                      <a:schemeClr val="tx1"/>
                    </a:solidFill>
                    <a:latin typeface="Arial" pitchFamily="34" charset="0"/>
                  </a:defRPr>
                </a:lvl1pPr>
                <a:lvl2pPr marL="742950" indent="-285750" algn="l" eaLnBrk="0" hangingPunct="0">
                  <a:buFont typeface="Arial" pitchFamily="34" charset="0"/>
                  <a:buChar char="•"/>
                  <a:defRPr sz="1600">
                    <a:solidFill>
                      <a:schemeClr val="tx1"/>
                    </a:solidFill>
                    <a:latin typeface="Arial" pitchFamily="34" charset="0"/>
                  </a:defRPr>
                </a:lvl2pPr>
                <a:lvl3pPr marL="1143000" indent="-228600" algn="l" eaLnBrk="0" hangingPunct="0">
                  <a:spcBef>
                    <a:spcPct val="30000"/>
                  </a:spcBef>
                  <a:buFont typeface="Arial" pitchFamily="34" charset="0"/>
                  <a:buChar char="–"/>
                  <a:defRPr sz="1600">
                    <a:solidFill>
                      <a:schemeClr val="tx1"/>
                    </a:solidFill>
                    <a:latin typeface="Arial" pitchFamily="34" charset="0"/>
                  </a:defRPr>
                </a:lvl3pPr>
                <a:lvl4pPr marL="1600200" indent="-228600" algn="l" eaLnBrk="0" hangingPunct="0">
                  <a:spcBef>
                    <a:spcPct val="10000"/>
                  </a:spcBef>
                  <a:buFont typeface="Arial" pitchFamily="34" charset="0"/>
                  <a:buChar char="-"/>
                  <a:defRPr sz="1600">
                    <a:solidFill>
                      <a:schemeClr val="tx1"/>
                    </a:solidFill>
                    <a:latin typeface="Arial" pitchFamily="34" charset="0"/>
                  </a:defRPr>
                </a:lvl4pPr>
                <a:lvl5pPr marL="2057400" indent="-228600" algn="l" eaLnBrk="0" hangingPunct="0">
                  <a:spcBef>
                    <a:spcPct val="0"/>
                  </a:spcBef>
                  <a:buFont typeface="Arial" pitchFamily="34" charset="0"/>
                  <a:buChar char="­"/>
                  <a:defRPr sz="1600">
                    <a:solidFill>
                      <a:schemeClr val="tx1"/>
                    </a:solidFill>
                    <a:latin typeface="Arial" pitchFamily="34" charset="0"/>
                  </a:defRPr>
                </a:lvl5pPr>
                <a:lvl6pPr marL="25146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6pPr>
                <a:lvl7pPr marL="29718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7pPr>
                <a:lvl8pPr marL="34290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8pPr>
                <a:lvl9pPr marL="38862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9pPr>
              </a:lstStyle>
              <a:p>
                <a:pPr algn="ctr" eaLnBrk="1" hangingPunct="1">
                  <a:spcBef>
                    <a:spcPts val="263"/>
                  </a:spcBef>
                  <a:buFontTx/>
                  <a:buNone/>
                </a:pPr>
                <a:r>
                  <a:rPr lang="en-ZA" altLang="en-US" sz="1800" b="1">
                    <a:latin typeface="Calibri" pitchFamily="34" charset="0"/>
                    <a:cs typeface="Times New Roman" pitchFamily="18" charset="0"/>
                  </a:rPr>
                  <a:t>Government Printing Works</a:t>
                </a:r>
                <a:endParaRPr lang="en-ZA" altLang="en-US" sz="1800" b="1">
                  <a:latin typeface="Times New Roman" pitchFamily="18" charset="0"/>
                  <a:cs typeface="Times New Roman" pitchFamily="18" charset="0"/>
                </a:endParaRPr>
              </a:p>
            </p:txBody>
          </p:sp>
        </p:grpSp>
        <p:grpSp>
          <p:nvGrpSpPr>
            <p:cNvPr id="27661" name="Group 13"/>
            <p:cNvGrpSpPr>
              <a:grpSpLocks/>
            </p:cNvGrpSpPr>
            <p:nvPr/>
          </p:nvGrpSpPr>
          <p:grpSpPr bwMode="auto">
            <a:xfrm>
              <a:off x="4837147" y="4168667"/>
              <a:ext cx="2034988" cy="1630963"/>
              <a:chOff x="5507338" y="4074474"/>
              <a:chExt cx="2034988" cy="1630963"/>
            </a:xfrm>
          </p:grpSpPr>
          <p:pic>
            <p:nvPicPr>
              <p:cNvPr id="27696" name="Picture 9" descr="C:\Users\PhaphediM\Pictures\Smart Card Presentation Images\Shipping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82732" y="4074474"/>
                <a:ext cx="1359594" cy="13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97" name="TextBox 14359"/>
              <p:cNvSpPr txBox="1">
                <a:spLocks noChangeArrowheads="1"/>
              </p:cNvSpPr>
              <p:nvPr/>
            </p:nvSpPr>
            <p:spPr bwMode="auto">
              <a:xfrm>
                <a:off x="5507338" y="5182218"/>
                <a:ext cx="1300973"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90000"/>
                  </a:spcBef>
                  <a:buFont typeface="Wingdings" pitchFamily="2" charset="2"/>
                  <a:buChar char="n"/>
                  <a:defRPr sz="1600">
                    <a:solidFill>
                      <a:schemeClr val="tx1"/>
                    </a:solidFill>
                    <a:latin typeface="Arial" pitchFamily="34" charset="0"/>
                  </a:defRPr>
                </a:lvl1pPr>
                <a:lvl2pPr marL="742950" indent="-285750" algn="l" eaLnBrk="0" hangingPunct="0">
                  <a:buFont typeface="Arial" pitchFamily="34" charset="0"/>
                  <a:buChar char="•"/>
                  <a:defRPr sz="1600">
                    <a:solidFill>
                      <a:schemeClr val="tx1"/>
                    </a:solidFill>
                    <a:latin typeface="Arial" pitchFamily="34" charset="0"/>
                  </a:defRPr>
                </a:lvl2pPr>
                <a:lvl3pPr marL="1143000" indent="-228600" algn="l" eaLnBrk="0" hangingPunct="0">
                  <a:spcBef>
                    <a:spcPct val="30000"/>
                  </a:spcBef>
                  <a:buFont typeface="Arial" pitchFamily="34" charset="0"/>
                  <a:buChar char="–"/>
                  <a:defRPr sz="1600">
                    <a:solidFill>
                      <a:schemeClr val="tx1"/>
                    </a:solidFill>
                    <a:latin typeface="Arial" pitchFamily="34" charset="0"/>
                  </a:defRPr>
                </a:lvl3pPr>
                <a:lvl4pPr marL="1600200" indent="-228600" algn="l" eaLnBrk="0" hangingPunct="0">
                  <a:spcBef>
                    <a:spcPct val="10000"/>
                  </a:spcBef>
                  <a:buFont typeface="Arial" pitchFamily="34" charset="0"/>
                  <a:buChar char="-"/>
                  <a:defRPr sz="1600">
                    <a:solidFill>
                      <a:schemeClr val="tx1"/>
                    </a:solidFill>
                    <a:latin typeface="Arial" pitchFamily="34" charset="0"/>
                  </a:defRPr>
                </a:lvl4pPr>
                <a:lvl5pPr marL="2057400" indent="-228600" algn="l" eaLnBrk="0" hangingPunct="0">
                  <a:spcBef>
                    <a:spcPct val="0"/>
                  </a:spcBef>
                  <a:buFont typeface="Arial" pitchFamily="34" charset="0"/>
                  <a:buChar char="­"/>
                  <a:defRPr sz="1600">
                    <a:solidFill>
                      <a:schemeClr val="tx1"/>
                    </a:solidFill>
                    <a:latin typeface="Arial" pitchFamily="34" charset="0"/>
                  </a:defRPr>
                </a:lvl5pPr>
                <a:lvl6pPr marL="25146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6pPr>
                <a:lvl7pPr marL="29718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7pPr>
                <a:lvl8pPr marL="34290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8pPr>
                <a:lvl9pPr marL="38862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9pPr>
              </a:lstStyle>
              <a:p>
                <a:pPr algn="ctr" eaLnBrk="1" hangingPunct="1">
                  <a:spcBef>
                    <a:spcPts val="263"/>
                  </a:spcBef>
                  <a:buFontTx/>
                  <a:buNone/>
                </a:pPr>
                <a:r>
                  <a:rPr lang="en-ZA" altLang="en-US" sz="1400"/>
                  <a:t>Couriering to front offices</a:t>
                </a:r>
                <a:endParaRPr lang="en-ZA" altLang="en-US" sz="1400">
                  <a:cs typeface="Times New Roman" pitchFamily="18" charset="0"/>
                </a:endParaRPr>
              </a:p>
            </p:txBody>
          </p:sp>
        </p:grpSp>
        <p:sp>
          <p:nvSpPr>
            <p:cNvPr id="27662" name="Oval 119"/>
            <p:cNvSpPr>
              <a:spLocks noChangeArrowheads="1"/>
            </p:cNvSpPr>
            <p:nvPr/>
          </p:nvSpPr>
          <p:spPr bwMode="auto">
            <a:xfrm>
              <a:off x="1367644" y="1383957"/>
              <a:ext cx="431800" cy="431800"/>
            </a:xfrm>
            <a:prstGeom prst="ellipse">
              <a:avLst/>
            </a:prstGeom>
            <a:solidFill>
              <a:schemeClr val="bg1"/>
            </a:solidFill>
            <a:ln w="28575">
              <a:solidFill>
                <a:srgbClr val="00B050"/>
              </a:solidFill>
              <a:round/>
              <a:headEnd/>
              <a:tailEnd/>
            </a:ln>
          </p:spPr>
          <p:txBody>
            <a:bodyPr wrap="none" anchor="ctr"/>
            <a:lstStyle>
              <a:lvl1pPr algn="l" eaLnBrk="0" hangingPunct="0">
                <a:spcBef>
                  <a:spcPct val="90000"/>
                </a:spcBef>
                <a:buFont typeface="Wingdings" pitchFamily="2" charset="2"/>
                <a:buChar char="n"/>
                <a:defRPr sz="1600">
                  <a:solidFill>
                    <a:schemeClr val="tx1"/>
                  </a:solidFill>
                  <a:latin typeface="Arial" pitchFamily="34" charset="0"/>
                </a:defRPr>
              </a:lvl1pPr>
              <a:lvl2pPr marL="742950" indent="-285750" algn="l" eaLnBrk="0" hangingPunct="0">
                <a:buFont typeface="Arial" pitchFamily="34" charset="0"/>
                <a:buChar char="•"/>
                <a:defRPr sz="1600">
                  <a:solidFill>
                    <a:schemeClr val="tx1"/>
                  </a:solidFill>
                  <a:latin typeface="Arial" pitchFamily="34" charset="0"/>
                </a:defRPr>
              </a:lvl2pPr>
              <a:lvl3pPr marL="1143000" indent="-228600" algn="l" eaLnBrk="0" hangingPunct="0">
                <a:spcBef>
                  <a:spcPct val="30000"/>
                </a:spcBef>
                <a:buFont typeface="Arial" pitchFamily="34" charset="0"/>
                <a:buChar char="–"/>
                <a:defRPr sz="1600">
                  <a:solidFill>
                    <a:schemeClr val="tx1"/>
                  </a:solidFill>
                  <a:latin typeface="Arial" pitchFamily="34" charset="0"/>
                </a:defRPr>
              </a:lvl3pPr>
              <a:lvl4pPr marL="1600200" indent="-228600" algn="l" eaLnBrk="0" hangingPunct="0">
                <a:spcBef>
                  <a:spcPct val="10000"/>
                </a:spcBef>
                <a:buFont typeface="Arial" pitchFamily="34" charset="0"/>
                <a:buChar char="-"/>
                <a:defRPr sz="1600">
                  <a:solidFill>
                    <a:schemeClr val="tx1"/>
                  </a:solidFill>
                  <a:latin typeface="Arial" pitchFamily="34" charset="0"/>
                </a:defRPr>
              </a:lvl4pPr>
              <a:lvl5pPr marL="2057400" indent="-228600" algn="l" eaLnBrk="0" hangingPunct="0">
                <a:spcBef>
                  <a:spcPct val="0"/>
                </a:spcBef>
                <a:buFont typeface="Arial" pitchFamily="34" charset="0"/>
                <a:buChar char="­"/>
                <a:defRPr sz="1600">
                  <a:solidFill>
                    <a:schemeClr val="tx1"/>
                  </a:solidFill>
                  <a:latin typeface="Arial" pitchFamily="34" charset="0"/>
                </a:defRPr>
              </a:lvl5pPr>
              <a:lvl6pPr marL="25146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6pPr>
              <a:lvl7pPr marL="29718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7pPr>
              <a:lvl8pPr marL="34290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8pPr>
              <a:lvl9pPr marL="38862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9pPr>
            </a:lstStyle>
            <a:p>
              <a:pPr algn="ctr" eaLnBrk="1" hangingPunct="1">
                <a:spcBef>
                  <a:spcPct val="50000"/>
                </a:spcBef>
                <a:buFontTx/>
                <a:buNone/>
              </a:pPr>
              <a:r>
                <a:rPr lang="en-GB" altLang="en-US" sz="1800" b="1">
                  <a:solidFill>
                    <a:srgbClr val="00B050"/>
                  </a:solidFill>
                </a:rPr>
                <a:t>1</a:t>
              </a:r>
              <a:endParaRPr lang="en-US" altLang="en-US" sz="1800" b="1">
                <a:solidFill>
                  <a:srgbClr val="00B050"/>
                </a:solidFill>
              </a:endParaRPr>
            </a:p>
          </p:txBody>
        </p:sp>
        <p:sp>
          <p:nvSpPr>
            <p:cNvPr id="27663" name="Oval 119"/>
            <p:cNvSpPr>
              <a:spLocks noChangeArrowheads="1"/>
            </p:cNvSpPr>
            <p:nvPr/>
          </p:nvSpPr>
          <p:spPr bwMode="auto">
            <a:xfrm>
              <a:off x="2882430" y="2462033"/>
              <a:ext cx="431800" cy="431800"/>
            </a:xfrm>
            <a:prstGeom prst="ellipse">
              <a:avLst/>
            </a:prstGeom>
            <a:solidFill>
              <a:schemeClr val="bg1"/>
            </a:solidFill>
            <a:ln w="28575">
              <a:solidFill>
                <a:srgbClr val="00B050"/>
              </a:solidFill>
              <a:round/>
              <a:headEnd/>
              <a:tailEnd/>
            </a:ln>
          </p:spPr>
          <p:txBody>
            <a:bodyPr wrap="none" anchor="ctr"/>
            <a:lstStyle>
              <a:lvl1pPr algn="l" eaLnBrk="0" hangingPunct="0">
                <a:spcBef>
                  <a:spcPct val="90000"/>
                </a:spcBef>
                <a:buFont typeface="Wingdings" pitchFamily="2" charset="2"/>
                <a:buChar char="n"/>
                <a:defRPr sz="1600">
                  <a:solidFill>
                    <a:schemeClr val="tx1"/>
                  </a:solidFill>
                  <a:latin typeface="Arial" pitchFamily="34" charset="0"/>
                </a:defRPr>
              </a:lvl1pPr>
              <a:lvl2pPr marL="742950" indent="-285750" algn="l" eaLnBrk="0" hangingPunct="0">
                <a:buFont typeface="Arial" pitchFamily="34" charset="0"/>
                <a:buChar char="•"/>
                <a:defRPr sz="1600">
                  <a:solidFill>
                    <a:schemeClr val="tx1"/>
                  </a:solidFill>
                  <a:latin typeface="Arial" pitchFamily="34" charset="0"/>
                </a:defRPr>
              </a:lvl2pPr>
              <a:lvl3pPr marL="1143000" indent="-228600" algn="l" eaLnBrk="0" hangingPunct="0">
                <a:spcBef>
                  <a:spcPct val="30000"/>
                </a:spcBef>
                <a:buFont typeface="Arial" pitchFamily="34" charset="0"/>
                <a:buChar char="–"/>
                <a:defRPr sz="1600">
                  <a:solidFill>
                    <a:schemeClr val="tx1"/>
                  </a:solidFill>
                  <a:latin typeface="Arial" pitchFamily="34" charset="0"/>
                </a:defRPr>
              </a:lvl3pPr>
              <a:lvl4pPr marL="1600200" indent="-228600" algn="l" eaLnBrk="0" hangingPunct="0">
                <a:spcBef>
                  <a:spcPct val="10000"/>
                </a:spcBef>
                <a:buFont typeface="Arial" pitchFamily="34" charset="0"/>
                <a:buChar char="-"/>
                <a:defRPr sz="1600">
                  <a:solidFill>
                    <a:schemeClr val="tx1"/>
                  </a:solidFill>
                  <a:latin typeface="Arial" pitchFamily="34" charset="0"/>
                </a:defRPr>
              </a:lvl4pPr>
              <a:lvl5pPr marL="2057400" indent="-228600" algn="l" eaLnBrk="0" hangingPunct="0">
                <a:spcBef>
                  <a:spcPct val="0"/>
                </a:spcBef>
                <a:buFont typeface="Arial" pitchFamily="34" charset="0"/>
                <a:buChar char="­"/>
                <a:defRPr sz="1600">
                  <a:solidFill>
                    <a:schemeClr val="tx1"/>
                  </a:solidFill>
                  <a:latin typeface="Arial" pitchFamily="34" charset="0"/>
                </a:defRPr>
              </a:lvl5pPr>
              <a:lvl6pPr marL="25146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6pPr>
              <a:lvl7pPr marL="29718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7pPr>
              <a:lvl8pPr marL="34290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8pPr>
              <a:lvl9pPr marL="38862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9pPr>
            </a:lstStyle>
            <a:p>
              <a:pPr algn="ctr" eaLnBrk="1" hangingPunct="1">
                <a:spcBef>
                  <a:spcPct val="50000"/>
                </a:spcBef>
                <a:buFontTx/>
                <a:buNone/>
              </a:pPr>
              <a:r>
                <a:rPr lang="en-GB" altLang="en-US" sz="1800" b="1">
                  <a:solidFill>
                    <a:srgbClr val="00B050"/>
                  </a:solidFill>
                </a:rPr>
                <a:t>2</a:t>
              </a:r>
              <a:endParaRPr lang="en-US" altLang="en-US" sz="1800" b="1">
                <a:solidFill>
                  <a:srgbClr val="00B050"/>
                </a:solidFill>
              </a:endParaRPr>
            </a:p>
          </p:txBody>
        </p:sp>
        <p:sp>
          <p:nvSpPr>
            <p:cNvPr id="27664" name="Oval 119"/>
            <p:cNvSpPr>
              <a:spLocks noChangeArrowheads="1"/>
            </p:cNvSpPr>
            <p:nvPr/>
          </p:nvSpPr>
          <p:spPr bwMode="auto">
            <a:xfrm>
              <a:off x="6881035" y="4300449"/>
              <a:ext cx="431800" cy="431800"/>
            </a:xfrm>
            <a:prstGeom prst="ellipse">
              <a:avLst/>
            </a:prstGeom>
            <a:solidFill>
              <a:schemeClr val="bg1"/>
            </a:solidFill>
            <a:ln w="28575">
              <a:solidFill>
                <a:srgbClr val="00B050"/>
              </a:solidFill>
              <a:round/>
              <a:headEnd/>
              <a:tailEnd/>
            </a:ln>
          </p:spPr>
          <p:txBody>
            <a:bodyPr wrap="none" anchor="ctr"/>
            <a:lstStyle>
              <a:lvl1pPr algn="l" eaLnBrk="0" hangingPunct="0">
                <a:spcBef>
                  <a:spcPct val="90000"/>
                </a:spcBef>
                <a:buFont typeface="Wingdings" pitchFamily="2" charset="2"/>
                <a:buChar char="n"/>
                <a:defRPr sz="1600">
                  <a:solidFill>
                    <a:schemeClr val="tx1"/>
                  </a:solidFill>
                  <a:latin typeface="Arial" pitchFamily="34" charset="0"/>
                </a:defRPr>
              </a:lvl1pPr>
              <a:lvl2pPr marL="742950" indent="-285750" algn="l" eaLnBrk="0" hangingPunct="0">
                <a:buFont typeface="Arial" pitchFamily="34" charset="0"/>
                <a:buChar char="•"/>
                <a:defRPr sz="1600">
                  <a:solidFill>
                    <a:schemeClr val="tx1"/>
                  </a:solidFill>
                  <a:latin typeface="Arial" pitchFamily="34" charset="0"/>
                </a:defRPr>
              </a:lvl2pPr>
              <a:lvl3pPr marL="1143000" indent="-228600" algn="l" eaLnBrk="0" hangingPunct="0">
                <a:spcBef>
                  <a:spcPct val="30000"/>
                </a:spcBef>
                <a:buFont typeface="Arial" pitchFamily="34" charset="0"/>
                <a:buChar char="–"/>
                <a:defRPr sz="1600">
                  <a:solidFill>
                    <a:schemeClr val="tx1"/>
                  </a:solidFill>
                  <a:latin typeface="Arial" pitchFamily="34" charset="0"/>
                </a:defRPr>
              </a:lvl3pPr>
              <a:lvl4pPr marL="1600200" indent="-228600" algn="l" eaLnBrk="0" hangingPunct="0">
                <a:spcBef>
                  <a:spcPct val="10000"/>
                </a:spcBef>
                <a:buFont typeface="Arial" pitchFamily="34" charset="0"/>
                <a:buChar char="-"/>
                <a:defRPr sz="1600">
                  <a:solidFill>
                    <a:schemeClr val="tx1"/>
                  </a:solidFill>
                  <a:latin typeface="Arial" pitchFamily="34" charset="0"/>
                </a:defRPr>
              </a:lvl4pPr>
              <a:lvl5pPr marL="2057400" indent="-228600" algn="l" eaLnBrk="0" hangingPunct="0">
                <a:spcBef>
                  <a:spcPct val="0"/>
                </a:spcBef>
                <a:buFont typeface="Arial" pitchFamily="34" charset="0"/>
                <a:buChar char="­"/>
                <a:defRPr sz="1600">
                  <a:solidFill>
                    <a:schemeClr val="tx1"/>
                  </a:solidFill>
                  <a:latin typeface="Arial" pitchFamily="34" charset="0"/>
                </a:defRPr>
              </a:lvl5pPr>
              <a:lvl6pPr marL="25146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6pPr>
              <a:lvl7pPr marL="29718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7pPr>
              <a:lvl8pPr marL="34290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8pPr>
              <a:lvl9pPr marL="38862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9pPr>
            </a:lstStyle>
            <a:p>
              <a:pPr algn="ctr" eaLnBrk="1" hangingPunct="1">
                <a:spcBef>
                  <a:spcPct val="50000"/>
                </a:spcBef>
                <a:buFontTx/>
                <a:buNone/>
              </a:pPr>
              <a:r>
                <a:rPr lang="en-GB" altLang="en-US" sz="1800" b="1">
                  <a:solidFill>
                    <a:srgbClr val="00B050"/>
                  </a:solidFill>
                </a:rPr>
                <a:t>5</a:t>
              </a:r>
              <a:endParaRPr lang="en-US" altLang="en-US" sz="1800" b="1">
                <a:solidFill>
                  <a:srgbClr val="00B050"/>
                </a:solidFill>
              </a:endParaRPr>
            </a:p>
          </p:txBody>
        </p:sp>
        <p:sp>
          <p:nvSpPr>
            <p:cNvPr id="27665" name="Oval 119"/>
            <p:cNvSpPr>
              <a:spLocks noChangeArrowheads="1"/>
            </p:cNvSpPr>
            <p:nvPr/>
          </p:nvSpPr>
          <p:spPr bwMode="auto">
            <a:xfrm>
              <a:off x="5562331" y="2307061"/>
              <a:ext cx="431800" cy="431800"/>
            </a:xfrm>
            <a:prstGeom prst="ellipse">
              <a:avLst/>
            </a:prstGeom>
            <a:solidFill>
              <a:schemeClr val="bg1"/>
            </a:solidFill>
            <a:ln w="28575">
              <a:solidFill>
                <a:srgbClr val="00B050"/>
              </a:solidFill>
              <a:round/>
              <a:headEnd/>
              <a:tailEnd/>
            </a:ln>
          </p:spPr>
          <p:txBody>
            <a:bodyPr wrap="none" anchor="ctr"/>
            <a:lstStyle>
              <a:lvl1pPr algn="l" eaLnBrk="0" hangingPunct="0">
                <a:spcBef>
                  <a:spcPct val="90000"/>
                </a:spcBef>
                <a:buFont typeface="Wingdings" pitchFamily="2" charset="2"/>
                <a:buChar char="n"/>
                <a:defRPr sz="1600">
                  <a:solidFill>
                    <a:schemeClr val="tx1"/>
                  </a:solidFill>
                  <a:latin typeface="Arial" pitchFamily="34" charset="0"/>
                </a:defRPr>
              </a:lvl1pPr>
              <a:lvl2pPr marL="742950" indent="-285750" algn="l" eaLnBrk="0" hangingPunct="0">
                <a:buFont typeface="Arial" pitchFamily="34" charset="0"/>
                <a:buChar char="•"/>
                <a:defRPr sz="1600">
                  <a:solidFill>
                    <a:schemeClr val="tx1"/>
                  </a:solidFill>
                  <a:latin typeface="Arial" pitchFamily="34" charset="0"/>
                </a:defRPr>
              </a:lvl2pPr>
              <a:lvl3pPr marL="1143000" indent="-228600" algn="l" eaLnBrk="0" hangingPunct="0">
                <a:spcBef>
                  <a:spcPct val="30000"/>
                </a:spcBef>
                <a:buFont typeface="Arial" pitchFamily="34" charset="0"/>
                <a:buChar char="–"/>
                <a:defRPr sz="1600">
                  <a:solidFill>
                    <a:schemeClr val="tx1"/>
                  </a:solidFill>
                  <a:latin typeface="Arial" pitchFamily="34" charset="0"/>
                </a:defRPr>
              </a:lvl3pPr>
              <a:lvl4pPr marL="1600200" indent="-228600" algn="l" eaLnBrk="0" hangingPunct="0">
                <a:spcBef>
                  <a:spcPct val="10000"/>
                </a:spcBef>
                <a:buFont typeface="Arial" pitchFamily="34" charset="0"/>
                <a:buChar char="-"/>
                <a:defRPr sz="1600">
                  <a:solidFill>
                    <a:schemeClr val="tx1"/>
                  </a:solidFill>
                  <a:latin typeface="Arial" pitchFamily="34" charset="0"/>
                </a:defRPr>
              </a:lvl4pPr>
              <a:lvl5pPr marL="2057400" indent="-228600" algn="l" eaLnBrk="0" hangingPunct="0">
                <a:spcBef>
                  <a:spcPct val="0"/>
                </a:spcBef>
                <a:buFont typeface="Arial" pitchFamily="34" charset="0"/>
                <a:buChar char="­"/>
                <a:defRPr sz="1600">
                  <a:solidFill>
                    <a:schemeClr val="tx1"/>
                  </a:solidFill>
                  <a:latin typeface="Arial" pitchFamily="34" charset="0"/>
                </a:defRPr>
              </a:lvl5pPr>
              <a:lvl6pPr marL="25146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6pPr>
              <a:lvl7pPr marL="29718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7pPr>
              <a:lvl8pPr marL="34290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8pPr>
              <a:lvl9pPr marL="38862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9pPr>
            </a:lstStyle>
            <a:p>
              <a:pPr algn="ctr" eaLnBrk="1" hangingPunct="1">
                <a:spcBef>
                  <a:spcPct val="50000"/>
                </a:spcBef>
                <a:buFontTx/>
                <a:buNone/>
              </a:pPr>
              <a:r>
                <a:rPr lang="en-GB" altLang="en-US" sz="1800" b="1">
                  <a:solidFill>
                    <a:srgbClr val="00B050"/>
                  </a:solidFill>
                </a:rPr>
                <a:t>3</a:t>
              </a:r>
              <a:endParaRPr lang="en-US" altLang="en-US" sz="1800" b="1">
                <a:solidFill>
                  <a:srgbClr val="00B050"/>
                </a:solidFill>
              </a:endParaRPr>
            </a:p>
          </p:txBody>
        </p:sp>
        <p:sp>
          <p:nvSpPr>
            <p:cNvPr id="27666" name="Oval 119"/>
            <p:cNvSpPr>
              <a:spLocks noChangeArrowheads="1"/>
            </p:cNvSpPr>
            <p:nvPr/>
          </p:nvSpPr>
          <p:spPr bwMode="auto">
            <a:xfrm>
              <a:off x="4747057" y="4513312"/>
              <a:ext cx="431800" cy="431800"/>
            </a:xfrm>
            <a:prstGeom prst="ellipse">
              <a:avLst/>
            </a:prstGeom>
            <a:solidFill>
              <a:schemeClr val="bg1"/>
            </a:solidFill>
            <a:ln w="28575">
              <a:solidFill>
                <a:srgbClr val="00B050"/>
              </a:solidFill>
              <a:round/>
              <a:headEnd/>
              <a:tailEnd/>
            </a:ln>
          </p:spPr>
          <p:txBody>
            <a:bodyPr wrap="none" anchor="ctr"/>
            <a:lstStyle>
              <a:lvl1pPr algn="l" eaLnBrk="0" hangingPunct="0">
                <a:spcBef>
                  <a:spcPct val="90000"/>
                </a:spcBef>
                <a:buFont typeface="Wingdings" pitchFamily="2" charset="2"/>
                <a:buChar char="n"/>
                <a:defRPr sz="1600">
                  <a:solidFill>
                    <a:schemeClr val="tx1"/>
                  </a:solidFill>
                  <a:latin typeface="Arial" pitchFamily="34" charset="0"/>
                </a:defRPr>
              </a:lvl1pPr>
              <a:lvl2pPr marL="742950" indent="-285750" algn="l" eaLnBrk="0" hangingPunct="0">
                <a:buFont typeface="Arial" pitchFamily="34" charset="0"/>
                <a:buChar char="•"/>
                <a:defRPr sz="1600">
                  <a:solidFill>
                    <a:schemeClr val="tx1"/>
                  </a:solidFill>
                  <a:latin typeface="Arial" pitchFamily="34" charset="0"/>
                </a:defRPr>
              </a:lvl2pPr>
              <a:lvl3pPr marL="1143000" indent="-228600" algn="l" eaLnBrk="0" hangingPunct="0">
                <a:spcBef>
                  <a:spcPct val="30000"/>
                </a:spcBef>
                <a:buFont typeface="Arial" pitchFamily="34" charset="0"/>
                <a:buChar char="–"/>
                <a:defRPr sz="1600">
                  <a:solidFill>
                    <a:schemeClr val="tx1"/>
                  </a:solidFill>
                  <a:latin typeface="Arial" pitchFamily="34" charset="0"/>
                </a:defRPr>
              </a:lvl3pPr>
              <a:lvl4pPr marL="1600200" indent="-228600" algn="l" eaLnBrk="0" hangingPunct="0">
                <a:spcBef>
                  <a:spcPct val="10000"/>
                </a:spcBef>
                <a:buFont typeface="Arial" pitchFamily="34" charset="0"/>
                <a:buChar char="-"/>
                <a:defRPr sz="1600">
                  <a:solidFill>
                    <a:schemeClr val="tx1"/>
                  </a:solidFill>
                  <a:latin typeface="Arial" pitchFamily="34" charset="0"/>
                </a:defRPr>
              </a:lvl4pPr>
              <a:lvl5pPr marL="2057400" indent="-228600" algn="l" eaLnBrk="0" hangingPunct="0">
                <a:spcBef>
                  <a:spcPct val="0"/>
                </a:spcBef>
                <a:buFont typeface="Arial" pitchFamily="34" charset="0"/>
                <a:buChar char="­"/>
                <a:defRPr sz="1600">
                  <a:solidFill>
                    <a:schemeClr val="tx1"/>
                  </a:solidFill>
                  <a:latin typeface="Arial" pitchFamily="34" charset="0"/>
                </a:defRPr>
              </a:lvl5pPr>
              <a:lvl6pPr marL="25146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6pPr>
              <a:lvl7pPr marL="29718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7pPr>
              <a:lvl8pPr marL="34290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8pPr>
              <a:lvl9pPr marL="38862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9pPr>
            </a:lstStyle>
            <a:p>
              <a:pPr algn="ctr" eaLnBrk="1" hangingPunct="1">
                <a:spcBef>
                  <a:spcPct val="50000"/>
                </a:spcBef>
                <a:buFontTx/>
                <a:buNone/>
              </a:pPr>
              <a:r>
                <a:rPr lang="en-GB" altLang="en-US" sz="1800" b="1">
                  <a:solidFill>
                    <a:srgbClr val="00B050"/>
                  </a:solidFill>
                </a:rPr>
                <a:t>6</a:t>
              </a:r>
              <a:endParaRPr lang="en-US" altLang="en-US" sz="1800" b="1">
                <a:solidFill>
                  <a:srgbClr val="00B050"/>
                </a:solidFill>
              </a:endParaRPr>
            </a:p>
          </p:txBody>
        </p:sp>
        <p:sp>
          <p:nvSpPr>
            <p:cNvPr id="27667" name="Oval 119"/>
            <p:cNvSpPr>
              <a:spLocks noChangeArrowheads="1"/>
            </p:cNvSpPr>
            <p:nvPr/>
          </p:nvSpPr>
          <p:spPr bwMode="auto">
            <a:xfrm>
              <a:off x="8270272" y="4028050"/>
              <a:ext cx="431800" cy="431800"/>
            </a:xfrm>
            <a:prstGeom prst="ellipse">
              <a:avLst/>
            </a:prstGeom>
            <a:solidFill>
              <a:schemeClr val="bg1"/>
            </a:solidFill>
            <a:ln w="28575">
              <a:solidFill>
                <a:srgbClr val="00B050"/>
              </a:solidFill>
              <a:round/>
              <a:headEnd/>
              <a:tailEnd/>
            </a:ln>
          </p:spPr>
          <p:txBody>
            <a:bodyPr wrap="none" anchor="ctr"/>
            <a:lstStyle>
              <a:lvl1pPr algn="l" eaLnBrk="0" hangingPunct="0">
                <a:spcBef>
                  <a:spcPct val="90000"/>
                </a:spcBef>
                <a:buFont typeface="Wingdings" pitchFamily="2" charset="2"/>
                <a:buChar char="n"/>
                <a:defRPr sz="1600">
                  <a:solidFill>
                    <a:schemeClr val="tx1"/>
                  </a:solidFill>
                  <a:latin typeface="Arial" pitchFamily="34" charset="0"/>
                </a:defRPr>
              </a:lvl1pPr>
              <a:lvl2pPr marL="742950" indent="-285750" algn="l" eaLnBrk="0" hangingPunct="0">
                <a:buFont typeface="Arial" pitchFamily="34" charset="0"/>
                <a:buChar char="•"/>
                <a:defRPr sz="1600">
                  <a:solidFill>
                    <a:schemeClr val="tx1"/>
                  </a:solidFill>
                  <a:latin typeface="Arial" pitchFamily="34" charset="0"/>
                </a:defRPr>
              </a:lvl2pPr>
              <a:lvl3pPr marL="1143000" indent="-228600" algn="l" eaLnBrk="0" hangingPunct="0">
                <a:spcBef>
                  <a:spcPct val="30000"/>
                </a:spcBef>
                <a:buFont typeface="Arial" pitchFamily="34" charset="0"/>
                <a:buChar char="–"/>
                <a:defRPr sz="1600">
                  <a:solidFill>
                    <a:schemeClr val="tx1"/>
                  </a:solidFill>
                  <a:latin typeface="Arial" pitchFamily="34" charset="0"/>
                </a:defRPr>
              </a:lvl3pPr>
              <a:lvl4pPr marL="1600200" indent="-228600" algn="l" eaLnBrk="0" hangingPunct="0">
                <a:spcBef>
                  <a:spcPct val="10000"/>
                </a:spcBef>
                <a:buFont typeface="Arial" pitchFamily="34" charset="0"/>
                <a:buChar char="-"/>
                <a:defRPr sz="1600">
                  <a:solidFill>
                    <a:schemeClr val="tx1"/>
                  </a:solidFill>
                  <a:latin typeface="Arial" pitchFamily="34" charset="0"/>
                </a:defRPr>
              </a:lvl4pPr>
              <a:lvl5pPr marL="2057400" indent="-228600" algn="l" eaLnBrk="0" hangingPunct="0">
                <a:spcBef>
                  <a:spcPct val="0"/>
                </a:spcBef>
                <a:buFont typeface="Arial" pitchFamily="34" charset="0"/>
                <a:buChar char="­"/>
                <a:defRPr sz="1600">
                  <a:solidFill>
                    <a:schemeClr val="tx1"/>
                  </a:solidFill>
                  <a:latin typeface="Arial" pitchFamily="34" charset="0"/>
                </a:defRPr>
              </a:lvl5pPr>
              <a:lvl6pPr marL="25146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6pPr>
              <a:lvl7pPr marL="29718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7pPr>
              <a:lvl8pPr marL="34290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8pPr>
              <a:lvl9pPr marL="38862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9pPr>
            </a:lstStyle>
            <a:p>
              <a:pPr algn="ctr" eaLnBrk="1" hangingPunct="1">
                <a:spcBef>
                  <a:spcPct val="50000"/>
                </a:spcBef>
                <a:buFontTx/>
                <a:buNone/>
              </a:pPr>
              <a:r>
                <a:rPr lang="en-GB" altLang="en-US" sz="1400" b="1">
                  <a:solidFill>
                    <a:srgbClr val="00B050"/>
                  </a:solidFill>
                </a:rPr>
                <a:t>4</a:t>
              </a:r>
              <a:endParaRPr lang="en-US" altLang="en-US" sz="1800" b="1">
                <a:solidFill>
                  <a:srgbClr val="00B050"/>
                </a:solidFill>
              </a:endParaRPr>
            </a:p>
          </p:txBody>
        </p:sp>
        <p:sp>
          <p:nvSpPr>
            <p:cNvPr id="27668" name="Oval 119"/>
            <p:cNvSpPr>
              <a:spLocks noChangeArrowheads="1"/>
            </p:cNvSpPr>
            <p:nvPr/>
          </p:nvSpPr>
          <p:spPr bwMode="auto">
            <a:xfrm>
              <a:off x="1736372" y="4732249"/>
              <a:ext cx="431800" cy="431800"/>
            </a:xfrm>
            <a:prstGeom prst="ellipse">
              <a:avLst/>
            </a:prstGeom>
            <a:solidFill>
              <a:schemeClr val="bg1"/>
            </a:solidFill>
            <a:ln w="28575">
              <a:solidFill>
                <a:srgbClr val="00B050"/>
              </a:solidFill>
              <a:round/>
              <a:headEnd/>
              <a:tailEnd/>
            </a:ln>
          </p:spPr>
          <p:txBody>
            <a:bodyPr wrap="none" anchor="ctr"/>
            <a:lstStyle>
              <a:lvl1pPr algn="l" eaLnBrk="0" hangingPunct="0">
                <a:spcBef>
                  <a:spcPct val="90000"/>
                </a:spcBef>
                <a:buFont typeface="Wingdings" pitchFamily="2" charset="2"/>
                <a:buChar char="n"/>
                <a:defRPr sz="1600">
                  <a:solidFill>
                    <a:schemeClr val="tx1"/>
                  </a:solidFill>
                  <a:latin typeface="Arial" pitchFamily="34" charset="0"/>
                </a:defRPr>
              </a:lvl1pPr>
              <a:lvl2pPr marL="742950" indent="-285750" algn="l" eaLnBrk="0" hangingPunct="0">
                <a:buFont typeface="Arial" pitchFamily="34" charset="0"/>
                <a:buChar char="•"/>
                <a:defRPr sz="1600">
                  <a:solidFill>
                    <a:schemeClr val="tx1"/>
                  </a:solidFill>
                  <a:latin typeface="Arial" pitchFamily="34" charset="0"/>
                </a:defRPr>
              </a:lvl2pPr>
              <a:lvl3pPr marL="1143000" indent="-228600" algn="l" eaLnBrk="0" hangingPunct="0">
                <a:spcBef>
                  <a:spcPct val="30000"/>
                </a:spcBef>
                <a:buFont typeface="Arial" pitchFamily="34" charset="0"/>
                <a:buChar char="–"/>
                <a:defRPr sz="1600">
                  <a:solidFill>
                    <a:schemeClr val="tx1"/>
                  </a:solidFill>
                  <a:latin typeface="Arial" pitchFamily="34" charset="0"/>
                </a:defRPr>
              </a:lvl3pPr>
              <a:lvl4pPr marL="1600200" indent="-228600" algn="l" eaLnBrk="0" hangingPunct="0">
                <a:spcBef>
                  <a:spcPct val="10000"/>
                </a:spcBef>
                <a:buFont typeface="Arial" pitchFamily="34" charset="0"/>
                <a:buChar char="-"/>
                <a:defRPr sz="1600">
                  <a:solidFill>
                    <a:schemeClr val="tx1"/>
                  </a:solidFill>
                  <a:latin typeface="Arial" pitchFamily="34" charset="0"/>
                </a:defRPr>
              </a:lvl4pPr>
              <a:lvl5pPr marL="2057400" indent="-228600" algn="l" eaLnBrk="0" hangingPunct="0">
                <a:spcBef>
                  <a:spcPct val="0"/>
                </a:spcBef>
                <a:buFont typeface="Arial" pitchFamily="34" charset="0"/>
                <a:buChar char="­"/>
                <a:defRPr sz="1600">
                  <a:solidFill>
                    <a:schemeClr val="tx1"/>
                  </a:solidFill>
                  <a:latin typeface="Arial" pitchFamily="34" charset="0"/>
                </a:defRPr>
              </a:lvl5pPr>
              <a:lvl6pPr marL="25146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6pPr>
              <a:lvl7pPr marL="29718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7pPr>
              <a:lvl8pPr marL="34290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8pPr>
              <a:lvl9pPr marL="38862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9pPr>
            </a:lstStyle>
            <a:p>
              <a:pPr algn="ctr" eaLnBrk="1" hangingPunct="1">
                <a:spcBef>
                  <a:spcPct val="50000"/>
                </a:spcBef>
                <a:buFontTx/>
                <a:buNone/>
              </a:pPr>
              <a:r>
                <a:rPr lang="en-GB" altLang="en-US" sz="1800" b="1">
                  <a:solidFill>
                    <a:srgbClr val="00B050"/>
                  </a:solidFill>
                </a:rPr>
                <a:t>7</a:t>
              </a:r>
              <a:endParaRPr lang="en-US" altLang="en-US" sz="1800" b="1">
                <a:solidFill>
                  <a:srgbClr val="00B050"/>
                </a:solidFill>
              </a:endParaRPr>
            </a:p>
          </p:txBody>
        </p:sp>
        <p:grpSp>
          <p:nvGrpSpPr>
            <p:cNvPr id="27669" name="Group 34"/>
            <p:cNvGrpSpPr>
              <a:grpSpLocks/>
            </p:cNvGrpSpPr>
            <p:nvPr/>
          </p:nvGrpSpPr>
          <p:grpSpPr bwMode="auto">
            <a:xfrm>
              <a:off x="246773" y="2790697"/>
              <a:ext cx="1794863" cy="2127574"/>
              <a:chOff x="246773" y="2790697"/>
              <a:chExt cx="1794863" cy="2127574"/>
            </a:xfrm>
          </p:grpSpPr>
          <p:grpSp>
            <p:nvGrpSpPr>
              <p:cNvPr id="27691" name="Group 25"/>
              <p:cNvGrpSpPr>
                <a:grpSpLocks/>
              </p:cNvGrpSpPr>
              <p:nvPr/>
            </p:nvGrpSpPr>
            <p:grpSpPr bwMode="auto">
              <a:xfrm>
                <a:off x="325969" y="2790697"/>
                <a:ext cx="1715667" cy="2127574"/>
                <a:chOff x="325969" y="2790697"/>
                <a:chExt cx="1715667" cy="2127574"/>
              </a:xfrm>
            </p:grpSpPr>
            <p:pic>
              <p:nvPicPr>
                <p:cNvPr id="27693"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5969" y="2790697"/>
                  <a:ext cx="1206192" cy="802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94" name="Picture 4" descr="C:\Users\PhaphediM\Pictures\Smart Card Presentation Images\DHA Mobile Trucks.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5055" y="3412430"/>
                  <a:ext cx="1026581" cy="824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95" name="Rectangle 24"/>
                <p:cNvSpPr>
                  <a:spLocks noChangeArrowheads="1"/>
                </p:cNvSpPr>
                <p:nvPr/>
              </p:nvSpPr>
              <p:spPr bwMode="auto">
                <a:xfrm>
                  <a:off x="507721" y="4610494"/>
                  <a:ext cx="1255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90000"/>
                    </a:spcBef>
                    <a:buFont typeface="Wingdings" pitchFamily="2" charset="2"/>
                    <a:buChar char="n"/>
                    <a:defRPr sz="1600">
                      <a:solidFill>
                        <a:schemeClr val="tx1"/>
                      </a:solidFill>
                      <a:latin typeface="Arial" pitchFamily="34" charset="0"/>
                    </a:defRPr>
                  </a:lvl1pPr>
                  <a:lvl2pPr marL="742950" indent="-285750" algn="l" eaLnBrk="0" hangingPunct="0">
                    <a:buFont typeface="Arial" pitchFamily="34" charset="0"/>
                    <a:buChar char="•"/>
                    <a:defRPr sz="1600">
                      <a:solidFill>
                        <a:schemeClr val="tx1"/>
                      </a:solidFill>
                      <a:latin typeface="Arial" pitchFamily="34" charset="0"/>
                    </a:defRPr>
                  </a:lvl2pPr>
                  <a:lvl3pPr marL="1143000" indent="-228600" algn="l" eaLnBrk="0" hangingPunct="0">
                    <a:spcBef>
                      <a:spcPct val="30000"/>
                    </a:spcBef>
                    <a:buFont typeface="Arial" pitchFamily="34" charset="0"/>
                    <a:buChar char="–"/>
                    <a:defRPr sz="1600">
                      <a:solidFill>
                        <a:schemeClr val="tx1"/>
                      </a:solidFill>
                      <a:latin typeface="Arial" pitchFamily="34" charset="0"/>
                    </a:defRPr>
                  </a:lvl3pPr>
                  <a:lvl4pPr marL="1600200" indent="-228600" algn="l" eaLnBrk="0" hangingPunct="0">
                    <a:spcBef>
                      <a:spcPct val="10000"/>
                    </a:spcBef>
                    <a:buFont typeface="Arial" pitchFamily="34" charset="0"/>
                    <a:buChar char="-"/>
                    <a:defRPr sz="1600">
                      <a:solidFill>
                        <a:schemeClr val="tx1"/>
                      </a:solidFill>
                      <a:latin typeface="Arial" pitchFamily="34" charset="0"/>
                    </a:defRPr>
                  </a:lvl4pPr>
                  <a:lvl5pPr marL="2057400" indent="-228600" algn="l" eaLnBrk="0" hangingPunct="0">
                    <a:spcBef>
                      <a:spcPct val="0"/>
                    </a:spcBef>
                    <a:buFont typeface="Arial" pitchFamily="34" charset="0"/>
                    <a:buChar char="­"/>
                    <a:defRPr sz="1600">
                      <a:solidFill>
                        <a:schemeClr val="tx1"/>
                      </a:solidFill>
                      <a:latin typeface="Arial" pitchFamily="34" charset="0"/>
                    </a:defRPr>
                  </a:lvl5pPr>
                  <a:lvl6pPr marL="25146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6pPr>
                  <a:lvl7pPr marL="29718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7pPr>
                  <a:lvl8pPr marL="34290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8pPr>
                  <a:lvl9pPr marL="38862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9pPr>
                </a:lstStyle>
                <a:p>
                  <a:pPr algn="ctr" eaLnBrk="1" hangingPunct="1">
                    <a:spcBef>
                      <a:spcPct val="50000"/>
                    </a:spcBef>
                    <a:buFontTx/>
                    <a:buNone/>
                  </a:pPr>
                  <a:r>
                    <a:rPr lang="en-ZA" altLang="en-US" sz="1400"/>
                    <a:t>Front Offices </a:t>
                  </a:r>
                </a:p>
              </p:txBody>
            </p:sp>
          </p:grpSp>
          <p:pic>
            <p:nvPicPr>
              <p:cNvPr id="27692" name="Picture 13" descr="C:\Users\PhaphediM\Pictures\Smart Card Presentation Images\Finger Scanner.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6773" y="3928911"/>
                <a:ext cx="717614" cy="62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Oval 35"/>
            <p:cNvSpPr/>
            <p:nvPr/>
          </p:nvSpPr>
          <p:spPr>
            <a:xfrm>
              <a:off x="165588" y="1664547"/>
              <a:ext cx="2664069" cy="3749671"/>
            </a:xfrm>
            <a:prstGeom prst="ellipse">
              <a:avLst/>
            </a:prstGeom>
            <a:solidFill>
              <a:schemeClr val="accent3">
                <a:lumMod val="75000"/>
                <a:alpha val="3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ZA"/>
            </a:p>
          </p:txBody>
        </p:sp>
        <p:grpSp>
          <p:nvGrpSpPr>
            <p:cNvPr id="27671" name="Group 37"/>
            <p:cNvGrpSpPr>
              <a:grpSpLocks/>
            </p:cNvGrpSpPr>
            <p:nvPr/>
          </p:nvGrpSpPr>
          <p:grpSpPr bwMode="auto">
            <a:xfrm>
              <a:off x="246773" y="618752"/>
              <a:ext cx="2637743" cy="918546"/>
              <a:chOff x="366580" y="1321670"/>
              <a:chExt cx="2637743" cy="918546"/>
            </a:xfrm>
          </p:grpSpPr>
          <p:grpSp>
            <p:nvGrpSpPr>
              <p:cNvPr id="27686" name="Group 30"/>
              <p:cNvGrpSpPr>
                <a:grpSpLocks/>
              </p:cNvGrpSpPr>
              <p:nvPr/>
            </p:nvGrpSpPr>
            <p:grpSpPr bwMode="auto">
              <a:xfrm>
                <a:off x="366580" y="1321670"/>
                <a:ext cx="1250823" cy="918546"/>
                <a:chOff x="366580" y="1321670"/>
                <a:chExt cx="1250823" cy="918546"/>
              </a:xfrm>
            </p:grpSpPr>
            <p:pic>
              <p:nvPicPr>
                <p:cNvPr id="27688" name="Picture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6580" y="1326803"/>
                  <a:ext cx="705326" cy="679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9" name="Picture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92893" y="1321670"/>
                  <a:ext cx="524510" cy="61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0"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6704" y="1696957"/>
                  <a:ext cx="721671" cy="543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87" name="TextBox 14359"/>
              <p:cNvSpPr txBox="1">
                <a:spLocks noChangeArrowheads="1"/>
              </p:cNvSpPr>
              <p:nvPr/>
            </p:nvSpPr>
            <p:spPr bwMode="auto">
              <a:xfrm>
                <a:off x="1703350" y="1585277"/>
                <a:ext cx="13009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90000"/>
                  </a:spcBef>
                  <a:buFont typeface="Wingdings" pitchFamily="2" charset="2"/>
                  <a:buChar char="n"/>
                  <a:defRPr sz="1600">
                    <a:solidFill>
                      <a:schemeClr val="tx1"/>
                    </a:solidFill>
                    <a:latin typeface="Arial" pitchFamily="34" charset="0"/>
                  </a:defRPr>
                </a:lvl1pPr>
                <a:lvl2pPr marL="742950" indent="-285750" algn="l" eaLnBrk="0" hangingPunct="0">
                  <a:buFont typeface="Arial" pitchFamily="34" charset="0"/>
                  <a:buChar char="•"/>
                  <a:defRPr sz="1600">
                    <a:solidFill>
                      <a:schemeClr val="tx1"/>
                    </a:solidFill>
                    <a:latin typeface="Arial" pitchFamily="34" charset="0"/>
                  </a:defRPr>
                </a:lvl2pPr>
                <a:lvl3pPr marL="1143000" indent="-228600" algn="l" eaLnBrk="0" hangingPunct="0">
                  <a:spcBef>
                    <a:spcPct val="30000"/>
                  </a:spcBef>
                  <a:buFont typeface="Arial" pitchFamily="34" charset="0"/>
                  <a:buChar char="–"/>
                  <a:defRPr sz="1600">
                    <a:solidFill>
                      <a:schemeClr val="tx1"/>
                    </a:solidFill>
                    <a:latin typeface="Arial" pitchFamily="34" charset="0"/>
                  </a:defRPr>
                </a:lvl3pPr>
                <a:lvl4pPr marL="1600200" indent="-228600" algn="l" eaLnBrk="0" hangingPunct="0">
                  <a:spcBef>
                    <a:spcPct val="10000"/>
                  </a:spcBef>
                  <a:buFont typeface="Arial" pitchFamily="34" charset="0"/>
                  <a:buChar char="-"/>
                  <a:defRPr sz="1600">
                    <a:solidFill>
                      <a:schemeClr val="tx1"/>
                    </a:solidFill>
                    <a:latin typeface="Arial" pitchFamily="34" charset="0"/>
                  </a:defRPr>
                </a:lvl4pPr>
                <a:lvl5pPr marL="2057400" indent="-228600" algn="l" eaLnBrk="0" hangingPunct="0">
                  <a:spcBef>
                    <a:spcPct val="0"/>
                  </a:spcBef>
                  <a:buFont typeface="Arial" pitchFamily="34" charset="0"/>
                  <a:buChar char="­"/>
                  <a:defRPr sz="1600">
                    <a:solidFill>
                      <a:schemeClr val="tx1"/>
                    </a:solidFill>
                    <a:latin typeface="Arial" pitchFamily="34" charset="0"/>
                  </a:defRPr>
                </a:lvl5pPr>
                <a:lvl6pPr marL="25146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6pPr>
                <a:lvl7pPr marL="29718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7pPr>
                <a:lvl8pPr marL="34290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8pPr>
                <a:lvl9pPr marL="38862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9pPr>
              </a:lstStyle>
              <a:p>
                <a:pPr algn="ctr" eaLnBrk="1" hangingPunct="1">
                  <a:spcBef>
                    <a:spcPts val="263"/>
                  </a:spcBef>
                  <a:buFontTx/>
                  <a:buNone/>
                </a:pPr>
                <a:r>
                  <a:rPr lang="en-ZA" altLang="en-US" sz="1800" b="1">
                    <a:cs typeface="Times New Roman" pitchFamily="18" charset="0"/>
                  </a:rPr>
                  <a:t>Citizen</a:t>
                </a:r>
                <a:r>
                  <a:rPr lang="en-ZA" altLang="en-US" b="1">
                    <a:cs typeface="Times New Roman" pitchFamily="18" charset="0"/>
                  </a:rPr>
                  <a:t>s</a:t>
                </a:r>
              </a:p>
            </p:txBody>
          </p:sp>
        </p:grpSp>
        <p:sp>
          <p:nvSpPr>
            <p:cNvPr id="27672" name="Oval 119"/>
            <p:cNvSpPr>
              <a:spLocks noChangeArrowheads="1"/>
            </p:cNvSpPr>
            <p:nvPr/>
          </p:nvSpPr>
          <p:spPr bwMode="auto">
            <a:xfrm>
              <a:off x="107505" y="2186318"/>
              <a:ext cx="431800" cy="431800"/>
            </a:xfrm>
            <a:prstGeom prst="ellipse">
              <a:avLst/>
            </a:prstGeom>
            <a:solidFill>
              <a:schemeClr val="bg1"/>
            </a:solidFill>
            <a:ln w="28575">
              <a:solidFill>
                <a:srgbClr val="00B050"/>
              </a:solidFill>
              <a:round/>
              <a:headEnd/>
              <a:tailEnd/>
            </a:ln>
          </p:spPr>
          <p:txBody>
            <a:bodyPr wrap="none" anchor="ctr"/>
            <a:lstStyle>
              <a:lvl1pPr algn="l" eaLnBrk="0" hangingPunct="0">
                <a:spcBef>
                  <a:spcPct val="90000"/>
                </a:spcBef>
                <a:buFont typeface="Wingdings" pitchFamily="2" charset="2"/>
                <a:buChar char="n"/>
                <a:defRPr sz="1600">
                  <a:solidFill>
                    <a:schemeClr val="tx1"/>
                  </a:solidFill>
                  <a:latin typeface="Arial" pitchFamily="34" charset="0"/>
                </a:defRPr>
              </a:lvl1pPr>
              <a:lvl2pPr marL="742950" indent="-285750" algn="l" eaLnBrk="0" hangingPunct="0">
                <a:buFont typeface="Arial" pitchFamily="34" charset="0"/>
                <a:buChar char="•"/>
                <a:defRPr sz="1600">
                  <a:solidFill>
                    <a:schemeClr val="tx1"/>
                  </a:solidFill>
                  <a:latin typeface="Arial" pitchFamily="34" charset="0"/>
                </a:defRPr>
              </a:lvl2pPr>
              <a:lvl3pPr marL="1143000" indent="-228600" algn="l" eaLnBrk="0" hangingPunct="0">
                <a:spcBef>
                  <a:spcPct val="30000"/>
                </a:spcBef>
                <a:buFont typeface="Arial" pitchFamily="34" charset="0"/>
                <a:buChar char="–"/>
                <a:defRPr sz="1600">
                  <a:solidFill>
                    <a:schemeClr val="tx1"/>
                  </a:solidFill>
                  <a:latin typeface="Arial" pitchFamily="34" charset="0"/>
                </a:defRPr>
              </a:lvl3pPr>
              <a:lvl4pPr marL="1600200" indent="-228600" algn="l" eaLnBrk="0" hangingPunct="0">
                <a:spcBef>
                  <a:spcPct val="10000"/>
                </a:spcBef>
                <a:buFont typeface="Arial" pitchFamily="34" charset="0"/>
                <a:buChar char="-"/>
                <a:defRPr sz="1600">
                  <a:solidFill>
                    <a:schemeClr val="tx1"/>
                  </a:solidFill>
                  <a:latin typeface="Arial" pitchFamily="34" charset="0"/>
                </a:defRPr>
              </a:lvl4pPr>
              <a:lvl5pPr marL="2057400" indent="-228600" algn="l" eaLnBrk="0" hangingPunct="0">
                <a:spcBef>
                  <a:spcPct val="0"/>
                </a:spcBef>
                <a:buFont typeface="Arial" pitchFamily="34" charset="0"/>
                <a:buChar char="­"/>
                <a:defRPr sz="1600">
                  <a:solidFill>
                    <a:schemeClr val="tx1"/>
                  </a:solidFill>
                  <a:latin typeface="Arial" pitchFamily="34" charset="0"/>
                </a:defRPr>
              </a:lvl5pPr>
              <a:lvl6pPr marL="25146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6pPr>
              <a:lvl7pPr marL="29718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7pPr>
              <a:lvl8pPr marL="34290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8pPr>
              <a:lvl9pPr marL="38862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9pPr>
            </a:lstStyle>
            <a:p>
              <a:pPr algn="ctr" eaLnBrk="1" hangingPunct="1">
                <a:spcBef>
                  <a:spcPct val="50000"/>
                </a:spcBef>
                <a:buFontTx/>
                <a:buNone/>
              </a:pPr>
              <a:r>
                <a:rPr lang="en-GB" altLang="en-US" sz="1800" b="1">
                  <a:solidFill>
                    <a:srgbClr val="00B050"/>
                  </a:solidFill>
                </a:rPr>
                <a:t>8</a:t>
              </a:r>
              <a:endParaRPr lang="en-US" altLang="en-US" sz="1800" b="1">
                <a:solidFill>
                  <a:srgbClr val="00B050"/>
                </a:solidFill>
              </a:endParaRPr>
            </a:p>
          </p:txBody>
        </p:sp>
        <p:grpSp>
          <p:nvGrpSpPr>
            <p:cNvPr id="27673" name="Group 38"/>
            <p:cNvGrpSpPr>
              <a:grpSpLocks/>
            </p:cNvGrpSpPr>
            <p:nvPr/>
          </p:nvGrpSpPr>
          <p:grpSpPr bwMode="auto">
            <a:xfrm>
              <a:off x="3118019" y="5271572"/>
              <a:ext cx="606768" cy="547183"/>
              <a:chOff x="3799950" y="4814552"/>
              <a:chExt cx="606768" cy="547183"/>
            </a:xfrm>
          </p:grpSpPr>
          <p:pic>
            <p:nvPicPr>
              <p:cNvPr id="27684" name="Rectangle 1229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blackGray">
              <a:xfrm>
                <a:off x="3799950" y="4885948"/>
                <a:ext cx="271447" cy="47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5" name="Rectangle 1025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gray">
              <a:xfrm>
                <a:off x="4097155" y="4814552"/>
                <a:ext cx="3095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74" name="TextBox 14359"/>
            <p:cNvSpPr txBox="1">
              <a:spLocks noChangeArrowheads="1"/>
            </p:cNvSpPr>
            <p:nvPr/>
          </p:nvSpPr>
          <p:spPr bwMode="auto">
            <a:xfrm>
              <a:off x="2292881" y="4878145"/>
              <a:ext cx="1357521" cy="58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90000"/>
                </a:spcBef>
                <a:buFont typeface="Wingdings" pitchFamily="2" charset="2"/>
                <a:buChar char="n"/>
                <a:defRPr sz="1600">
                  <a:solidFill>
                    <a:schemeClr val="tx1"/>
                  </a:solidFill>
                  <a:latin typeface="Arial" pitchFamily="34" charset="0"/>
                </a:defRPr>
              </a:lvl1pPr>
              <a:lvl2pPr marL="742950" indent="-285750" algn="l" eaLnBrk="0" hangingPunct="0">
                <a:buFont typeface="Arial" pitchFamily="34" charset="0"/>
                <a:buChar char="•"/>
                <a:defRPr sz="1600">
                  <a:solidFill>
                    <a:schemeClr val="tx1"/>
                  </a:solidFill>
                  <a:latin typeface="Arial" pitchFamily="34" charset="0"/>
                </a:defRPr>
              </a:lvl2pPr>
              <a:lvl3pPr marL="1143000" indent="-228600" algn="l" eaLnBrk="0" hangingPunct="0">
                <a:spcBef>
                  <a:spcPct val="30000"/>
                </a:spcBef>
                <a:buFont typeface="Arial" pitchFamily="34" charset="0"/>
                <a:buChar char="–"/>
                <a:defRPr sz="1600">
                  <a:solidFill>
                    <a:schemeClr val="tx1"/>
                  </a:solidFill>
                  <a:latin typeface="Arial" pitchFamily="34" charset="0"/>
                </a:defRPr>
              </a:lvl3pPr>
              <a:lvl4pPr marL="1600200" indent="-228600" algn="l" eaLnBrk="0" hangingPunct="0">
                <a:spcBef>
                  <a:spcPct val="10000"/>
                </a:spcBef>
                <a:buFont typeface="Arial" pitchFamily="34" charset="0"/>
                <a:buChar char="-"/>
                <a:defRPr sz="1600">
                  <a:solidFill>
                    <a:schemeClr val="tx1"/>
                  </a:solidFill>
                  <a:latin typeface="Arial" pitchFamily="34" charset="0"/>
                </a:defRPr>
              </a:lvl4pPr>
              <a:lvl5pPr marL="2057400" indent="-228600" algn="l" eaLnBrk="0" hangingPunct="0">
                <a:spcBef>
                  <a:spcPct val="0"/>
                </a:spcBef>
                <a:buFont typeface="Arial" pitchFamily="34" charset="0"/>
                <a:buChar char="­"/>
                <a:defRPr sz="1600">
                  <a:solidFill>
                    <a:schemeClr val="tx1"/>
                  </a:solidFill>
                  <a:latin typeface="Arial" pitchFamily="34" charset="0"/>
                </a:defRPr>
              </a:lvl5pPr>
              <a:lvl6pPr marL="25146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6pPr>
              <a:lvl7pPr marL="29718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7pPr>
              <a:lvl8pPr marL="34290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8pPr>
              <a:lvl9pPr marL="38862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9pPr>
            </a:lstStyle>
            <a:p>
              <a:pPr algn="ctr" eaLnBrk="1" hangingPunct="1">
                <a:spcBef>
                  <a:spcPts val="263"/>
                </a:spcBef>
                <a:buFontTx/>
                <a:buNone/>
              </a:pPr>
              <a:r>
                <a:rPr lang="en-ZA" altLang="en-US">
                  <a:cs typeface="Times New Roman" pitchFamily="18" charset="0"/>
                </a:rPr>
                <a:t>sms notification </a:t>
              </a:r>
            </a:p>
          </p:txBody>
        </p:sp>
        <p:sp>
          <p:nvSpPr>
            <p:cNvPr id="27675" name="Straight Connector 16393"/>
            <p:cNvSpPr>
              <a:spLocks noChangeShapeType="1"/>
            </p:cNvSpPr>
            <p:nvPr/>
          </p:nvSpPr>
          <p:spPr bwMode="gray">
            <a:xfrm flipH="1" flipV="1">
              <a:off x="2627784" y="2904372"/>
              <a:ext cx="1716134" cy="290588"/>
            </a:xfrm>
            <a:prstGeom prst="line">
              <a:avLst/>
            </a:prstGeom>
            <a:noFill/>
            <a:ln w="57150" algn="ctr">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7676" name="Straight Connector 16393"/>
            <p:cNvSpPr>
              <a:spLocks noChangeShapeType="1"/>
            </p:cNvSpPr>
            <p:nvPr/>
          </p:nvSpPr>
          <p:spPr bwMode="gray">
            <a:xfrm flipH="1">
              <a:off x="4875525" y="2825449"/>
              <a:ext cx="1890053" cy="224217"/>
            </a:xfrm>
            <a:prstGeom prst="line">
              <a:avLst/>
            </a:prstGeom>
            <a:noFill/>
            <a:ln w="57150" algn="ctr">
              <a:solidFill>
                <a:srgbClr val="FF0000"/>
              </a:solidFill>
              <a:round/>
              <a:headEnd type="stealth"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27677" name="Straight Connector 16393"/>
            <p:cNvSpPr>
              <a:spLocks noChangeShapeType="1"/>
            </p:cNvSpPr>
            <p:nvPr/>
          </p:nvSpPr>
          <p:spPr bwMode="gray">
            <a:xfrm flipV="1">
              <a:off x="6300191" y="3809438"/>
              <a:ext cx="1296146" cy="818779"/>
            </a:xfrm>
            <a:prstGeom prst="line">
              <a:avLst/>
            </a:prstGeom>
            <a:noFill/>
            <a:ln w="57150" algn="ctr">
              <a:solidFill>
                <a:srgbClr val="FF0000"/>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27678" name="Straight Connector 16393"/>
            <p:cNvSpPr>
              <a:spLocks noChangeShapeType="1"/>
            </p:cNvSpPr>
            <p:nvPr/>
          </p:nvSpPr>
          <p:spPr bwMode="gray">
            <a:xfrm flipH="1" flipV="1">
              <a:off x="1149561" y="1351240"/>
              <a:ext cx="85780" cy="583641"/>
            </a:xfrm>
            <a:prstGeom prst="line">
              <a:avLst/>
            </a:prstGeom>
            <a:noFill/>
            <a:ln w="57150" algn="ctr">
              <a:solidFill>
                <a:srgbClr val="FF0000"/>
              </a:solidFill>
              <a:round/>
              <a:headEnd type="stealth"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27679" name="Straight Connector 16393"/>
            <p:cNvSpPr>
              <a:spLocks noChangeShapeType="1"/>
            </p:cNvSpPr>
            <p:nvPr/>
          </p:nvSpPr>
          <p:spPr bwMode="gray">
            <a:xfrm>
              <a:off x="1439652" y="1265668"/>
              <a:ext cx="2200027" cy="831397"/>
            </a:xfrm>
            <a:prstGeom prst="line">
              <a:avLst/>
            </a:prstGeom>
            <a:noFill/>
            <a:ln w="38100" cap="rnd" cmpd="dbl" algn="ctr">
              <a:solidFill>
                <a:schemeClr val="tx2"/>
              </a:solidFill>
              <a:prstDash val="sysDot"/>
              <a:bevel/>
              <a:headEnd type="stealth" w="med" len="med"/>
              <a:tailEnd type="stealth"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7680" name="Straight Connector 16393"/>
            <p:cNvSpPr>
              <a:spLocks noChangeShapeType="1"/>
            </p:cNvSpPr>
            <p:nvPr/>
          </p:nvSpPr>
          <p:spPr bwMode="gray">
            <a:xfrm>
              <a:off x="2642199" y="4628217"/>
              <a:ext cx="2845434" cy="535832"/>
            </a:xfrm>
            <a:prstGeom prst="line">
              <a:avLst/>
            </a:prstGeom>
            <a:noFill/>
            <a:ln w="57150" algn="ctr">
              <a:solidFill>
                <a:srgbClr val="FF0000"/>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27681" name="Straight Connector 16393"/>
            <p:cNvSpPr>
              <a:spLocks noChangeShapeType="1"/>
            </p:cNvSpPr>
            <p:nvPr/>
          </p:nvSpPr>
          <p:spPr bwMode="gray">
            <a:xfrm>
              <a:off x="1306308" y="1577870"/>
              <a:ext cx="816049" cy="2938479"/>
            </a:xfrm>
            <a:prstGeom prst="line">
              <a:avLst/>
            </a:prstGeom>
            <a:noFill/>
            <a:ln w="38100" cap="rnd" cmpd="dbl" algn="ctr">
              <a:solidFill>
                <a:srgbClr val="FFC000"/>
              </a:solidFill>
              <a:prstDash val="sysDot"/>
              <a:bevel/>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27682" name="Straight Connector 16393"/>
            <p:cNvSpPr>
              <a:spLocks noChangeShapeType="1"/>
            </p:cNvSpPr>
            <p:nvPr/>
          </p:nvSpPr>
          <p:spPr bwMode="gray">
            <a:xfrm flipH="1">
              <a:off x="767731" y="1465944"/>
              <a:ext cx="247322" cy="2016336"/>
            </a:xfrm>
            <a:prstGeom prst="line">
              <a:avLst/>
            </a:prstGeom>
            <a:noFill/>
            <a:ln w="38100" cap="rnd" cmpd="dbl" algn="ctr">
              <a:solidFill>
                <a:srgbClr val="FFC000"/>
              </a:solidFill>
              <a:prstDash val="sysDot"/>
              <a:bevel/>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sp>
          <p:nvSpPr>
            <p:cNvPr id="27683" name="Straight Connector 16393"/>
            <p:cNvSpPr>
              <a:spLocks noChangeShapeType="1"/>
            </p:cNvSpPr>
            <p:nvPr/>
          </p:nvSpPr>
          <p:spPr bwMode="gray">
            <a:xfrm>
              <a:off x="556515" y="1468043"/>
              <a:ext cx="211216" cy="2341395"/>
            </a:xfrm>
            <a:prstGeom prst="line">
              <a:avLst/>
            </a:prstGeom>
            <a:noFill/>
            <a:ln w="57150" algn="ctr">
              <a:solidFill>
                <a:srgbClr val="FF0000"/>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en-US"/>
            </a:p>
          </p:txBody>
        </p:sp>
      </p:grpSp>
    </p:spTree>
    <p:extLst>
      <p:ext uri="{BB962C8B-B14F-4D97-AF65-F5344CB8AC3E}">
        <p14:creationId xmlns:p14="http://schemas.microsoft.com/office/powerpoint/2010/main" val="404152281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76200" y="44450"/>
            <a:ext cx="8839200" cy="75565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000" u="sng" dirty="0" smtClean="0">
                <a:solidFill>
                  <a:schemeClr val="accent6">
                    <a:lumMod val="50000"/>
                  </a:schemeClr>
                </a:solidFill>
              </a:rPr>
              <a:t>140 Offices envisaged to be operational with live capture </a:t>
            </a:r>
            <a:r>
              <a:rPr lang="en-ZA" sz="2000" u="sng" dirty="0" smtClean="0">
                <a:solidFill>
                  <a:schemeClr val="accent6">
                    <a:lumMod val="50000"/>
                  </a:schemeClr>
                </a:solidFill>
              </a:rPr>
              <a:t> 2014/15)</a:t>
            </a:r>
            <a:endParaRPr lang="en-ZA" sz="2000" u="sng" dirty="0">
              <a:solidFill>
                <a:srgbClr val="00B050"/>
              </a:solidFill>
              <a:latin typeface="+mn-lt"/>
            </a:endParaRPr>
          </a:p>
        </p:txBody>
      </p:sp>
      <p:pic>
        <p:nvPicPr>
          <p:cNvPr id="43011" name="Picture 3"/>
          <p:cNvPicPr>
            <a:picLocks noChangeAspect="1" noChangeArrowheads="1"/>
          </p:cNvPicPr>
          <p:nvPr/>
        </p:nvPicPr>
        <p:blipFill>
          <a:blip r:embed="rId2">
            <a:extLst>
              <a:ext uri="{28A0092B-C50C-407E-A947-70E740481C1C}">
                <a14:useLocalDpi xmlns:a14="http://schemas.microsoft.com/office/drawing/2010/main" val="0"/>
              </a:ext>
            </a:extLst>
          </a:blip>
          <a:srcRect l="2460" t="12013" b="10558"/>
          <a:stretch>
            <a:fillRect/>
          </a:stretch>
        </p:blipFill>
        <p:spPr bwMode="auto">
          <a:xfrm>
            <a:off x="533400" y="774700"/>
            <a:ext cx="7283450" cy="55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2" name="Picture 4"/>
          <p:cNvPicPr>
            <a:picLocks noChangeAspect="1" noChangeArrowheads="1"/>
          </p:cNvPicPr>
          <p:nvPr/>
        </p:nvPicPr>
        <p:blipFill>
          <a:blip r:embed="rId3">
            <a:extLst>
              <a:ext uri="{28A0092B-C50C-407E-A947-70E740481C1C}">
                <a14:useLocalDpi xmlns:a14="http://schemas.microsoft.com/office/drawing/2010/main" val="0"/>
              </a:ext>
            </a:extLst>
          </a:blip>
          <a:srcRect b="61980"/>
          <a:stretch>
            <a:fillRect/>
          </a:stretch>
        </p:blipFill>
        <p:spPr bwMode="auto">
          <a:xfrm>
            <a:off x="6172200" y="5084763"/>
            <a:ext cx="2789238"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201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7544" y="260648"/>
            <a:ext cx="8229600" cy="714375"/>
          </a:xfrm>
        </p:spPr>
        <p:txBody>
          <a:bodyPr>
            <a:normAutofit fontScale="90000"/>
          </a:bodyPr>
          <a:lstStyle/>
          <a:p>
            <a:pPr eaLnBrk="1" hangingPunct="1"/>
            <a:r>
              <a:rPr lang="en-US" altLang="en-US" b="1" dirty="0" smtClean="0">
                <a:latin typeface="Maiandra GD" pitchFamily="34" charset="0"/>
                <a:ea typeface="Open Sans"/>
                <a:cs typeface="Open Sans"/>
              </a:rPr>
              <a:t/>
            </a:r>
            <a:br>
              <a:rPr lang="en-US" altLang="en-US" b="1" dirty="0" smtClean="0">
                <a:latin typeface="Maiandra GD" pitchFamily="34" charset="0"/>
                <a:ea typeface="Open Sans"/>
                <a:cs typeface="Open Sans"/>
              </a:rPr>
            </a:br>
            <a:r>
              <a:rPr lang="en-US" altLang="en-US" b="1" dirty="0" smtClean="0">
                <a:latin typeface="Maiandra GD" pitchFamily="34" charset="0"/>
                <a:ea typeface="Open Sans"/>
                <a:cs typeface="Open Sans"/>
              </a:rPr>
              <a:t>Incentives for birth registration and ID </a:t>
            </a:r>
          </a:p>
        </p:txBody>
      </p:sp>
      <p:sp>
        <p:nvSpPr>
          <p:cNvPr id="16387" name="Content Placeholder 2"/>
          <p:cNvSpPr>
            <a:spLocks noGrp="1"/>
          </p:cNvSpPr>
          <p:nvPr>
            <p:ph idx="1"/>
          </p:nvPr>
        </p:nvSpPr>
        <p:spPr>
          <a:xfrm>
            <a:off x="467544" y="1700808"/>
            <a:ext cx="8229600" cy="4446339"/>
          </a:xfrm>
        </p:spPr>
        <p:txBody>
          <a:bodyPr/>
          <a:lstStyle/>
          <a:p>
            <a:pPr marL="358775" indent="-358775">
              <a:spcBef>
                <a:spcPts val="900"/>
              </a:spcBef>
              <a:buFont typeface="Wingdings" pitchFamily="2" charset="2"/>
              <a:buChar char="§"/>
            </a:pPr>
            <a:r>
              <a:rPr lang="en-GB" sz="2000" dirty="0" smtClean="0"/>
              <a:t>Social grants</a:t>
            </a:r>
          </a:p>
          <a:p>
            <a:pPr marL="358775" indent="-358775">
              <a:spcBef>
                <a:spcPts val="900"/>
              </a:spcBef>
              <a:buFont typeface="Wingdings" pitchFamily="2" charset="2"/>
              <a:buChar char="§"/>
            </a:pPr>
            <a:r>
              <a:rPr lang="en-GB" sz="2000" dirty="0" smtClean="0"/>
              <a:t>Registration of children at school</a:t>
            </a:r>
          </a:p>
          <a:p>
            <a:pPr marL="358775" indent="-358775">
              <a:spcBef>
                <a:spcPts val="900"/>
              </a:spcBef>
              <a:buFont typeface="Wingdings" pitchFamily="2" charset="2"/>
              <a:buChar char="§"/>
            </a:pPr>
            <a:r>
              <a:rPr lang="en-GB" sz="2000" dirty="0" smtClean="0"/>
              <a:t>Voter registration</a:t>
            </a:r>
          </a:p>
          <a:p>
            <a:pPr marL="358775" indent="-358775">
              <a:spcBef>
                <a:spcPts val="900"/>
              </a:spcBef>
              <a:buFont typeface="Wingdings" pitchFamily="2" charset="2"/>
              <a:buChar char="§"/>
            </a:pPr>
            <a:r>
              <a:rPr lang="en-GB" sz="2000" dirty="0" smtClean="0"/>
              <a:t>Registration at tertiary</a:t>
            </a:r>
          </a:p>
          <a:p>
            <a:pPr marL="358775" indent="-358775">
              <a:spcBef>
                <a:spcPts val="900"/>
              </a:spcBef>
              <a:buFont typeface="Wingdings" pitchFamily="2" charset="2"/>
              <a:buChar char="§"/>
            </a:pPr>
            <a:r>
              <a:rPr lang="en-GB" sz="2000" dirty="0" smtClean="0"/>
              <a:t>Social services</a:t>
            </a:r>
          </a:p>
          <a:p>
            <a:pPr marL="358775" indent="-358775">
              <a:spcBef>
                <a:spcPts val="900"/>
              </a:spcBef>
              <a:buFont typeface="Wingdings" pitchFamily="2" charset="2"/>
              <a:buChar char="§"/>
            </a:pPr>
            <a:r>
              <a:rPr lang="en-GB" sz="2000" dirty="0" smtClean="0"/>
              <a:t>Banks</a:t>
            </a:r>
          </a:p>
          <a:p>
            <a:pPr marL="358775" indent="-358775">
              <a:spcBef>
                <a:spcPts val="900"/>
              </a:spcBef>
              <a:buFont typeface="Wingdings" pitchFamily="2" charset="2"/>
              <a:buChar char="§"/>
            </a:pPr>
            <a:endParaRPr lang="en-GB" sz="1600" dirty="0"/>
          </a:p>
        </p:txBody>
      </p:sp>
    </p:spTree>
    <p:extLst>
      <p:ext uri="{BB962C8B-B14F-4D97-AF65-F5344CB8AC3E}">
        <p14:creationId xmlns:p14="http://schemas.microsoft.com/office/powerpoint/2010/main" val="364203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41324" y="4667696"/>
            <a:ext cx="8799484" cy="1256428"/>
          </a:xfrm>
          <a:prstGeom prst="rect">
            <a:avLst/>
          </a:prstGeom>
        </p:spPr>
        <p:txBody>
          <a:bodyPr/>
          <a:lstStyle/>
          <a:p>
            <a:pPr marL="342900" marR="0" lvl="0" indent="-342900" defTabSz="914400" rtl="0" eaLnBrk="1" fontAlgn="base" latinLnBrk="0" hangingPunct="1">
              <a:lnSpc>
                <a:spcPct val="100000"/>
              </a:lnSpc>
              <a:spcBef>
                <a:spcPts val="1200"/>
              </a:spcBef>
              <a:spcAft>
                <a:spcPct val="0"/>
              </a:spcAft>
              <a:buClrTx/>
              <a:buSzTx/>
              <a:buFont typeface="Arial"/>
              <a:buChar char="•"/>
              <a:tabLst/>
              <a:defRPr/>
            </a:pPr>
            <a:r>
              <a:rPr lang="en-US" sz="2400" dirty="0" smtClean="0">
                <a:solidFill>
                  <a:srgbClr val="C00000"/>
                </a:solidFill>
                <a:latin typeface="Open Sans"/>
                <a:ea typeface="Open Sans" pitchFamily="34" charset="0"/>
                <a:cs typeface="Open Sans" pitchFamily="34" charset="0"/>
              </a:rPr>
              <a:t>Statistics compiled in accordance with WHO standards</a:t>
            </a:r>
          </a:p>
          <a:p>
            <a:pPr marL="358775" marR="0" lvl="0" indent="-358775" defTabSz="914400" rtl="0" eaLnBrk="1" fontAlgn="base" latinLnBrk="0" hangingPunct="1">
              <a:lnSpc>
                <a:spcPct val="100000"/>
              </a:lnSpc>
              <a:spcBef>
                <a:spcPts val="1200"/>
              </a:spcBef>
              <a:spcAft>
                <a:spcPct val="0"/>
              </a:spcAft>
              <a:buClrTx/>
              <a:buSzTx/>
              <a:buFont typeface="Wingdings" pitchFamily="2" charset="2"/>
              <a:buChar char="§"/>
              <a:tabLst/>
              <a:defRPr/>
            </a:pPr>
            <a:r>
              <a:rPr lang="en-US" sz="2400" dirty="0" smtClean="0">
                <a:solidFill>
                  <a:srgbClr val="C00000"/>
                </a:solidFill>
                <a:latin typeface="Open Sans"/>
                <a:ea typeface="Open Sans" pitchFamily="34" charset="0"/>
                <a:cs typeface="Open Sans" pitchFamily="34" charset="0"/>
              </a:rPr>
              <a:t>General improvements noted in the quality of data</a:t>
            </a:r>
            <a:endParaRPr lang="en-US" sz="2400" dirty="0">
              <a:solidFill>
                <a:srgbClr val="C00000"/>
              </a:solidFill>
              <a:latin typeface="Open Sans"/>
              <a:ea typeface="Open Sans" pitchFamily="34" charset="0"/>
              <a:cs typeface="Open Sans" pitchFamily="34" charset="0"/>
            </a:endParaRPr>
          </a:p>
        </p:txBody>
      </p:sp>
      <p:sp>
        <p:nvSpPr>
          <p:cNvPr id="3" name="Rectangle 2"/>
          <p:cNvSpPr/>
          <p:nvPr/>
        </p:nvSpPr>
        <p:spPr>
          <a:xfrm>
            <a:off x="4426895" y="707846"/>
            <a:ext cx="2506530" cy="1446550"/>
          </a:xfrm>
          <a:prstGeom prst="rect">
            <a:avLst/>
          </a:prstGeom>
        </p:spPr>
        <p:txBody>
          <a:bodyPr wrap="square" anchor="t">
            <a:spAutoFit/>
          </a:bodyPr>
          <a:lstStyle/>
          <a:p>
            <a:r>
              <a:rPr lang="en-US" sz="8800" dirty="0">
                <a:solidFill>
                  <a:srgbClr val="000000"/>
                </a:solidFill>
                <a:latin typeface="Helvetica"/>
                <a:ea typeface="Open Sans" pitchFamily="34" charset="0"/>
                <a:cs typeface="Helvetica"/>
              </a:rPr>
              <a:t>94</a:t>
            </a:r>
            <a:r>
              <a:rPr lang="en-US" sz="8800" dirty="0" smtClean="0">
                <a:solidFill>
                  <a:srgbClr val="000000"/>
                </a:solidFill>
                <a:latin typeface="Helvetica"/>
                <a:ea typeface="Open Sans" pitchFamily="34" charset="0"/>
                <a:cs typeface="Helvetica"/>
              </a:rPr>
              <a:t>%</a:t>
            </a:r>
            <a:endParaRPr lang="en-US" sz="8800" dirty="0">
              <a:latin typeface="Helvetica"/>
              <a:cs typeface="Helvetica"/>
            </a:endParaRPr>
          </a:p>
        </p:txBody>
      </p:sp>
      <p:sp>
        <p:nvSpPr>
          <p:cNvPr id="5" name="Rectangle 4"/>
          <p:cNvSpPr/>
          <p:nvPr/>
        </p:nvSpPr>
        <p:spPr>
          <a:xfrm>
            <a:off x="6514603" y="1205150"/>
            <a:ext cx="1807797" cy="738664"/>
          </a:xfrm>
          <a:prstGeom prst="rect">
            <a:avLst/>
          </a:prstGeom>
        </p:spPr>
        <p:txBody>
          <a:bodyPr wrap="square">
            <a:spAutoFit/>
          </a:bodyPr>
          <a:lstStyle/>
          <a:p>
            <a:pPr lvl="0" algn="r" defTabSz="914400" fontAlgn="base">
              <a:spcBef>
                <a:spcPct val="0"/>
              </a:spcBef>
              <a:spcAft>
                <a:spcPct val="0"/>
              </a:spcAft>
              <a:defRPr/>
            </a:pPr>
            <a:r>
              <a:rPr lang="en-US" dirty="0" smtClean="0">
                <a:solidFill>
                  <a:srgbClr val="000000"/>
                </a:solidFill>
                <a:latin typeface="Open Sans"/>
                <a:ea typeface="Open Sans" pitchFamily="34" charset="0"/>
                <a:cs typeface="Open Sans" pitchFamily="34" charset="0"/>
              </a:rPr>
              <a:t> </a:t>
            </a:r>
            <a:endParaRPr lang="en-US" sz="4000" dirty="0">
              <a:solidFill>
                <a:srgbClr val="000000"/>
              </a:solidFill>
              <a:latin typeface="Open Sans"/>
              <a:ea typeface="Open Sans" pitchFamily="34" charset="0"/>
              <a:cs typeface="Open Sans" pitchFamily="34" charset="0"/>
            </a:endParaRPr>
          </a:p>
          <a:p>
            <a:pPr lvl="0" algn="r" defTabSz="914400" fontAlgn="base">
              <a:spcBef>
                <a:spcPct val="0"/>
              </a:spcBef>
              <a:spcAft>
                <a:spcPct val="0"/>
              </a:spcAft>
              <a:defRPr/>
            </a:pPr>
            <a:r>
              <a:rPr lang="en-US" sz="2400" dirty="0">
                <a:solidFill>
                  <a:srgbClr val="000000"/>
                </a:solidFill>
                <a:latin typeface="Helvetica"/>
                <a:ea typeface="Open Sans" pitchFamily="34" charset="0"/>
                <a:cs typeface="Helvetica"/>
              </a:rPr>
              <a:t>complete</a:t>
            </a:r>
          </a:p>
        </p:txBody>
      </p:sp>
      <p:sp>
        <p:nvSpPr>
          <p:cNvPr id="6" name="Rectangle 5"/>
          <p:cNvSpPr/>
          <p:nvPr/>
        </p:nvSpPr>
        <p:spPr>
          <a:xfrm>
            <a:off x="256162" y="974658"/>
            <a:ext cx="4170733" cy="461665"/>
          </a:xfrm>
          <a:prstGeom prst="rect">
            <a:avLst/>
          </a:prstGeom>
        </p:spPr>
        <p:txBody>
          <a:bodyPr wrap="none">
            <a:spAutoFit/>
          </a:bodyPr>
          <a:lstStyle/>
          <a:p>
            <a:r>
              <a:rPr lang="en-US" sz="2400" dirty="0">
                <a:solidFill>
                  <a:srgbClr val="000000"/>
                </a:solidFill>
                <a:latin typeface="Helvetica"/>
                <a:ea typeface="Open Sans" pitchFamily="34" charset="0"/>
                <a:cs typeface="Helvetica"/>
              </a:rPr>
              <a:t>Death registration of adults is</a:t>
            </a:r>
            <a:endParaRPr lang="en-US" sz="2400" dirty="0">
              <a:latin typeface="Helvetica"/>
              <a:cs typeface="Helvetica"/>
            </a:endParaRPr>
          </a:p>
        </p:txBody>
      </p:sp>
      <p:sp>
        <p:nvSpPr>
          <p:cNvPr id="7" name="Rectangle 6"/>
          <p:cNvSpPr/>
          <p:nvPr/>
        </p:nvSpPr>
        <p:spPr>
          <a:xfrm>
            <a:off x="2762692" y="2377456"/>
            <a:ext cx="4778846" cy="1569660"/>
          </a:xfrm>
          <a:prstGeom prst="rect">
            <a:avLst/>
          </a:prstGeom>
        </p:spPr>
        <p:txBody>
          <a:bodyPr wrap="square">
            <a:spAutoFit/>
          </a:bodyPr>
          <a:lstStyle/>
          <a:p>
            <a:pPr lvl="0" defTabSz="914400" fontAlgn="base">
              <a:spcBef>
                <a:spcPts val="1200"/>
              </a:spcBef>
              <a:spcAft>
                <a:spcPct val="0"/>
              </a:spcAft>
              <a:defRPr/>
            </a:pPr>
            <a:r>
              <a:rPr lang="en-US" sz="2400" dirty="0" smtClean="0">
                <a:solidFill>
                  <a:srgbClr val="C00000"/>
                </a:solidFill>
                <a:latin typeface="Helvetica"/>
                <a:ea typeface="Open Sans" pitchFamily="34" charset="0"/>
                <a:cs typeface="Helvetica"/>
              </a:rPr>
              <a:t>of deaths were registered within </a:t>
            </a:r>
            <a:r>
              <a:rPr lang="en-US" sz="2400" dirty="0">
                <a:solidFill>
                  <a:srgbClr val="C00000"/>
                </a:solidFill>
                <a:latin typeface="Helvetica"/>
                <a:ea typeface="Open Sans" pitchFamily="34" charset="0"/>
                <a:cs typeface="Helvetica"/>
              </a:rPr>
              <a:t>the </a:t>
            </a:r>
            <a:r>
              <a:rPr lang="en-US" sz="2400" b="1" dirty="0" smtClean="0">
                <a:solidFill>
                  <a:schemeClr val="tx1">
                    <a:lumMod val="75000"/>
                    <a:lumOff val="25000"/>
                  </a:schemeClr>
                </a:solidFill>
                <a:latin typeface="Helvetica"/>
                <a:ea typeface="Open Sans" pitchFamily="34" charset="0"/>
                <a:cs typeface="Helvetica"/>
              </a:rPr>
              <a:t>3 Days </a:t>
            </a:r>
            <a:r>
              <a:rPr lang="en-US" sz="2400" dirty="0" smtClean="0">
                <a:solidFill>
                  <a:srgbClr val="C00000"/>
                </a:solidFill>
                <a:latin typeface="Helvetica"/>
                <a:ea typeface="Open Sans" pitchFamily="34" charset="0"/>
                <a:cs typeface="Helvetica"/>
              </a:rPr>
              <a:t>of death as stipulated within the legislation in 2013 it was </a:t>
            </a:r>
            <a:r>
              <a:rPr lang="en-US" sz="2400" b="1" dirty="0" smtClean="0">
                <a:latin typeface="Helvetica"/>
                <a:ea typeface="Open Sans" pitchFamily="34" charset="0"/>
                <a:cs typeface="Helvetica"/>
              </a:rPr>
              <a:t>74.9%</a:t>
            </a:r>
            <a:r>
              <a:rPr lang="en-US" sz="2400" dirty="0" smtClean="0">
                <a:solidFill>
                  <a:srgbClr val="C00000"/>
                </a:solidFill>
                <a:latin typeface="Helvetica"/>
                <a:ea typeface="Open Sans" pitchFamily="34" charset="0"/>
                <a:cs typeface="Helvetica"/>
              </a:rPr>
              <a:t> in 2012</a:t>
            </a:r>
            <a:endParaRPr lang="en-US" sz="2400" dirty="0">
              <a:solidFill>
                <a:srgbClr val="C00000"/>
              </a:solidFill>
              <a:latin typeface="Helvetica"/>
              <a:ea typeface="Open Sans" pitchFamily="34" charset="0"/>
              <a:cs typeface="Helvetica"/>
            </a:endParaRPr>
          </a:p>
        </p:txBody>
      </p:sp>
      <p:sp>
        <p:nvSpPr>
          <p:cNvPr id="18" name="Rectangle 17"/>
          <p:cNvSpPr/>
          <p:nvPr/>
        </p:nvSpPr>
        <p:spPr>
          <a:xfrm>
            <a:off x="256162" y="2206031"/>
            <a:ext cx="2506530" cy="1446550"/>
          </a:xfrm>
          <a:prstGeom prst="rect">
            <a:avLst/>
          </a:prstGeom>
        </p:spPr>
        <p:txBody>
          <a:bodyPr wrap="square" anchor="t">
            <a:spAutoFit/>
          </a:bodyPr>
          <a:lstStyle/>
          <a:p>
            <a:r>
              <a:rPr lang="en-US" sz="8800" dirty="0" smtClean="0">
                <a:solidFill>
                  <a:srgbClr val="000000"/>
                </a:solidFill>
                <a:latin typeface="Helvetica"/>
                <a:ea typeface="Open Sans" pitchFamily="34" charset="0"/>
                <a:cs typeface="Helvetica"/>
              </a:rPr>
              <a:t>77%</a:t>
            </a:r>
            <a:endParaRPr lang="en-US" sz="8800" dirty="0">
              <a:latin typeface="Helvetica"/>
              <a:cs typeface="Helvetica"/>
            </a:endParaRPr>
          </a:p>
        </p:txBody>
      </p:sp>
    </p:spTree>
    <p:extLst>
      <p:ext uri="{BB962C8B-B14F-4D97-AF65-F5344CB8AC3E}">
        <p14:creationId xmlns:p14="http://schemas.microsoft.com/office/powerpoint/2010/main" val="2257580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1"/>
          <p:cNvGrpSpPr/>
          <p:nvPr/>
        </p:nvGrpSpPr>
        <p:grpSpPr>
          <a:xfrm>
            <a:off x="1985435" y="853294"/>
            <a:ext cx="4935858" cy="5221363"/>
            <a:chOff x="4034871" y="913042"/>
            <a:chExt cx="4635540" cy="4978561"/>
          </a:xfrm>
          <a:solidFill>
            <a:schemeClr val="accent2">
              <a:lumMod val="40000"/>
              <a:lumOff val="60000"/>
            </a:schemeClr>
          </a:solidFill>
        </p:grpSpPr>
        <p:sp>
          <p:nvSpPr>
            <p:cNvPr id="3" name="Freeform 66"/>
            <p:cNvSpPr>
              <a:spLocks noEditPoints="1"/>
            </p:cNvSpPr>
            <p:nvPr/>
          </p:nvSpPr>
          <p:spPr bwMode="auto">
            <a:xfrm>
              <a:off x="4360961" y="5499060"/>
              <a:ext cx="103925" cy="317772"/>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4" name="Freeform 66"/>
            <p:cNvSpPr>
              <a:spLocks noEditPoints="1"/>
            </p:cNvSpPr>
            <p:nvPr/>
          </p:nvSpPr>
          <p:spPr bwMode="auto">
            <a:xfrm>
              <a:off x="6167064" y="5359631"/>
              <a:ext cx="103925" cy="317772"/>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5" name="Freeform 66"/>
            <p:cNvSpPr>
              <a:spLocks noEditPoints="1"/>
            </p:cNvSpPr>
            <p:nvPr/>
          </p:nvSpPr>
          <p:spPr bwMode="auto">
            <a:xfrm>
              <a:off x="5774715" y="5356388"/>
              <a:ext cx="103925" cy="317772"/>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6" name="Freeform 66"/>
            <p:cNvSpPr>
              <a:spLocks noEditPoints="1"/>
            </p:cNvSpPr>
            <p:nvPr/>
          </p:nvSpPr>
          <p:spPr bwMode="auto">
            <a:xfrm>
              <a:off x="5301302" y="5417996"/>
              <a:ext cx="91567" cy="279985"/>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7" name="Freeform 66"/>
            <p:cNvSpPr>
              <a:spLocks noEditPoints="1"/>
            </p:cNvSpPr>
            <p:nvPr/>
          </p:nvSpPr>
          <p:spPr bwMode="auto">
            <a:xfrm>
              <a:off x="5057811" y="5471659"/>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8" name="Freeform 66"/>
            <p:cNvSpPr>
              <a:spLocks noEditPoints="1"/>
            </p:cNvSpPr>
            <p:nvPr/>
          </p:nvSpPr>
          <p:spPr bwMode="auto">
            <a:xfrm>
              <a:off x="4777543" y="5659743"/>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9" name="Freeform 66"/>
            <p:cNvSpPr>
              <a:spLocks noEditPoints="1"/>
            </p:cNvSpPr>
            <p:nvPr/>
          </p:nvSpPr>
          <p:spPr bwMode="auto">
            <a:xfrm>
              <a:off x="4497276" y="5615882"/>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0" name="Freeform 66"/>
            <p:cNvSpPr>
              <a:spLocks noEditPoints="1"/>
            </p:cNvSpPr>
            <p:nvPr/>
          </p:nvSpPr>
          <p:spPr bwMode="auto">
            <a:xfrm>
              <a:off x="4845937" y="5393601"/>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1" name="Freeform 66"/>
            <p:cNvSpPr>
              <a:spLocks noEditPoints="1"/>
            </p:cNvSpPr>
            <p:nvPr/>
          </p:nvSpPr>
          <p:spPr bwMode="auto">
            <a:xfrm>
              <a:off x="4360487" y="4720811"/>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2" name="Freeform 66"/>
            <p:cNvSpPr>
              <a:spLocks noEditPoints="1"/>
            </p:cNvSpPr>
            <p:nvPr/>
          </p:nvSpPr>
          <p:spPr bwMode="auto">
            <a:xfrm>
              <a:off x="4289120" y="4952757"/>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3" name="Freeform 66"/>
            <p:cNvSpPr>
              <a:spLocks noEditPoints="1"/>
            </p:cNvSpPr>
            <p:nvPr/>
          </p:nvSpPr>
          <p:spPr bwMode="auto">
            <a:xfrm>
              <a:off x="4205113" y="4284426"/>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4" name="Freeform 66"/>
            <p:cNvSpPr>
              <a:spLocks noEditPoints="1"/>
            </p:cNvSpPr>
            <p:nvPr/>
          </p:nvSpPr>
          <p:spPr bwMode="auto">
            <a:xfrm>
              <a:off x="4695024" y="5282833"/>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5" name="Freeform 66"/>
            <p:cNvSpPr>
              <a:spLocks noEditPoints="1"/>
            </p:cNvSpPr>
            <p:nvPr/>
          </p:nvSpPr>
          <p:spPr bwMode="auto">
            <a:xfrm>
              <a:off x="4034871" y="3543242"/>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6" name="Freeform 66"/>
            <p:cNvSpPr>
              <a:spLocks noEditPoints="1"/>
            </p:cNvSpPr>
            <p:nvPr/>
          </p:nvSpPr>
          <p:spPr bwMode="auto">
            <a:xfrm>
              <a:off x="5544747" y="4731962"/>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7" name="Freeform 66"/>
            <p:cNvSpPr>
              <a:spLocks noEditPoints="1"/>
            </p:cNvSpPr>
            <p:nvPr/>
          </p:nvSpPr>
          <p:spPr bwMode="auto">
            <a:xfrm>
              <a:off x="5987079" y="4723784"/>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8" name="Freeform 66"/>
            <p:cNvSpPr>
              <a:spLocks noEditPoints="1"/>
            </p:cNvSpPr>
            <p:nvPr/>
          </p:nvSpPr>
          <p:spPr bwMode="auto">
            <a:xfrm>
              <a:off x="6811525" y="5249378"/>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9" name="Freeform 66"/>
            <p:cNvSpPr>
              <a:spLocks noEditPoints="1"/>
            </p:cNvSpPr>
            <p:nvPr/>
          </p:nvSpPr>
          <p:spPr bwMode="auto">
            <a:xfrm>
              <a:off x="6656152" y="4835296"/>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20" name="Freeform 66"/>
            <p:cNvSpPr>
              <a:spLocks noEditPoints="1"/>
            </p:cNvSpPr>
            <p:nvPr/>
          </p:nvSpPr>
          <p:spPr bwMode="auto">
            <a:xfrm>
              <a:off x="6799409" y="4833577"/>
              <a:ext cx="121953" cy="372895"/>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21" name="Freeform 66"/>
            <p:cNvSpPr>
              <a:spLocks noEditPoints="1"/>
            </p:cNvSpPr>
            <p:nvPr/>
          </p:nvSpPr>
          <p:spPr bwMode="auto">
            <a:xfrm>
              <a:off x="7045700" y="4586996"/>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22" name="Freeform 66"/>
            <p:cNvSpPr>
              <a:spLocks noEditPoints="1"/>
            </p:cNvSpPr>
            <p:nvPr/>
          </p:nvSpPr>
          <p:spPr bwMode="auto">
            <a:xfrm>
              <a:off x="7279376" y="4566866"/>
              <a:ext cx="123882" cy="378793"/>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23" name="Freeform 66"/>
            <p:cNvSpPr>
              <a:spLocks noEditPoints="1"/>
            </p:cNvSpPr>
            <p:nvPr/>
          </p:nvSpPr>
          <p:spPr bwMode="auto">
            <a:xfrm>
              <a:off x="7366856" y="4212316"/>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24" name="Freeform 66"/>
            <p:cNvSpPr>
              <a:spLocks noEditPoints="1"/>
            </p:cNvSpPr>
            <p:nvPr/>
          </p:nvSpPr>
          <p:spPr bwMode="auto">
            <a:xfrm>
              <a:off x="7519256" y="4101547"/>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25" name="Freeform 66"/>
            <p:cNvSpPr>
              <a:spLocks noEditPoints="1"/>
            </p:cNvSpPr>
            <p:nvPr/>
          </p:nvSpPr>
          <p:spPr bwMode="auto">
            <a:xfrm>
              <a:off x="7075438" y="4304499"/>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26" name="Freeform 66"/>
            <p:cNvSpPr>
              <a:spLocks noEditPoints="1"/>
            </p:cNvSpPr>
            <p:nvPr/>
          </p:nvSpPr>
          <p:spPr bwMode="auto">
            <a:xfrm>
              <a:off x="7161673" y="4136487"/>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27" name="Freeform 66"/>
            <p:cNvSpPr>
              <a:spLocks noEditPoints="1"/>
            </p:cNvSpPr>
            <p:nvPr/>
          </p:nvSpPr>
          <p:spPr bwMode="auto">
            <a:xfrm>
              <a:off x="7612926" y="3900825"/>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28" name="Freeform 66"/>
            <p:cNvSpPr>
              <a:spLocks noEditPoints="1"/>
            </p:cNvSpPr>
            <p:nvPr/>
          </p:nvSpPr>
          <p:spPr bwMode="auto">
            <a:xfrm>
              <a:off x="7417407" y="3919409"/>
              <a:ext cx="93671" cy="28641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29" name="Freeform 66"/>
            <p:cNvSpPr>
              <a:spLocks noEditPoints="1"/>
            </p:cNvSpPr>
            <p:nvPr/>
          </p:nvSpPr>
          <p:spPr bwMode="auto">
            <a:xfrm>
              <a:off x="7176541" y="4882875"/>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30" name="Freeform 66"/>
            <p:cNvSpPr>
              <a:spLocks noEditPoints="1"/>
            </p:cNvSpPr>
            <p:nvPr/>
          </p:nvSpPr>
          <p:spPr bwMode="auto">
            <a:xfrm>
              <a:off x="8286585" y="3576638"/>
              <a:ext cx="151237" cy="462435"/>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31" name="Freeform 66"/>
            <p:cNvSpPr>
              <a:spLocks noEditPoints="1"/>
            </p:cNvSpPr>
            <p:nvPr/>
          </p:nvSpPr>
          <p:spPr bwMode="auto">
            <a:xfrm>
              <a:off x="7787725" y="3671051"/>
              <a:ext cx="123882" cy="378793"/>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32" name="Freeform 66"/>
            <p:cNvSpPr>
              <a:spLocks noEditPoints="1"/>
            </p:cNvSpPr>
            <p:nvPr/>
          </p:nvSpPr>
          <p:spPr bwMode="auto">
            <a:xfrm>
              <a:off x="7972593" y="3315758"/>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33" name="Freeform 32"/>
            <p:cNvSpPr>
              <a:spLocks noEditPoints="1"/>
            </p:cNvSpPr>
            <p:nvPr/>
          </p:nvSpPr>
          <p:spPr bwMode="auto">
            <a:xfrm>
              <a:off x="8362204" y="3300147"/>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34" name="Freeform 66"/>
            <p:cNvSpPr>
              <a:spLocks noEditPoints="1"/>
            </p:cNvSpPr>
            <p:nvPr/>
          </p:nvSpPr>
          <p:spPr bwMode="auto">
            <a:xfrm>
              <a:off x="7924270" y="3579670"/>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35" name="Freeform 66"/>
            <p:cNvSpPr>
              <a:spLocks noEditPoints="1"/>
            </p:cNvSpPr>
            <p:nvPr/>
          </p:nvSpPr>
          <p:spPr bwMode="auto">
            <a:xfrm>
              <a:off x="8362204" y="3001292"/>
              <a:ext cx="93671" cy="28641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36" name="Freeform 35"/>
            <p:cNvSpPr>
              <a:spLocks noEditPoints="1"/>
            </p:cNvSpPr>
            <p:nvPr/>
          </p:nvSpPr>
          <p:spPr bwMode="auto">
            <a:xfrm>
              <a:off x="8062192" y="3150661"/>
              <a:ext cx="123882" cy="378793"/>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37" name="Freeform 66"/>
            <p:cNvSpPr>
              <a:spLocks noEditPoints="1"/>
            </p:cNvSpPr>
            <p:nvPr/>
          </p:nvSpPr>
          <p:spPr bwMode="auto">
            <a:xfrm>
              <a:off x="6992418" y="2138876"/>
              <a:ext cx="162565" cy="497074"/>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38" name="Freeform 66"/>
            <p:cNvSpPr>
              <a:spLocks noEditPoints="1"/>
            </p:cNvSpPr>
            <p:nvPr/>
          </p:nvSpPr>
          <p:spPr bwMode="auto">
            <a:xfrm>
              <a:off x="6606439" y="2146308"/>
              <a:ext cx="123882" cy="378793"/>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39" name="Freeform 66"/>
            <p:cNvSpPr>
              <a:spLocks noEditPoints="1"/>
            </p:cNvSpPr>
            <p:nvPr/>
          </p:nvSpPr>
          <p:spPr bwMode="auto">
            <a:xfrm>
              <a:off x="7029199" y="1819265"/>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40" name="Freeform 39"/>
            <p:cNvSpPr>
              <a:spLocks noEditPoints="1"/>
            </p:cNvSpPr>
            <p:nvPr/>
          </p:nvSpPr>
          <p:spPr bwMode="auto">
            <a:xfrm>
              <a:off x="7180918" y="1775404"/>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41" name="Freeform 66"/>
            <p:cNvSpPr>
              <a:spLocks noEditPoints="1"/>
            </p:cNvSpPr>
            <p:nvPr/>
          </p:nvSpPr>
          <p:spPr bwMode="auto">
            <a:xfrm>
              <a:off x="6666413" y="1920369"/>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42" name="Freeform 66"/>
            <p:cNvSpPr>
              <a:spLocks noEditPoints="1"/>
            </p:cNvSpPr>
            <p:nvPr/>
          </p:nvSpPr>
          <p:spPr bwMode="auto">
            <a:xfrm>
              <a:off x="6742984" y="2054927"/>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43" name="Freeform 66"/>
            <p:cNvSpPr>
              <a:spLocks noEditPoints="1"/>
            </p:cNvSpPr>
            <p:nvPr/>
          </p:nvSpPr>
          <p:spPr bwMode="auto">
            <a:xfrm>
              <a:off x="7105090" y="1600701"/>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44" name="Freeform 66"/>
            <p:cNvSpPr>
              <a:spLocks noEditPoints="1"/>
            </p:cNvSpPr>
            <p:nvPr/>
          </p:nvSpPr>
          <p:spPr bwMode="auto">
            <a:xfrm>
              <a:off x="7277146" y="1571649"/>
              <a:ext cx="123882" cy="378793"/>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45" name="Freeform 66"/>
            <p:cNvSpPr>
              <a:spLocks noEditPoints="1"/>
            </p:cNvSpPr>
            <p:nvPr/>
          </p:nvSpPr>
          <p:spPr bwMode="auto">
            <a:xfrm>
              <a:off x="6880906" y="1625918"/>
              <a:ext cx="123882" cy="378793"/>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46" name="Freeform 66"/>
            <p:cNvSpPr>
              <a:spLocks noEditPoints="1"/>
            </p:cNvSpPr>
            <p:nvPr/>
          </p:nvSpPr>
          <p:spPr bwMode="auto">
            <a:xfrm>
              <a:off x="7996382" y="1756075"/>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47" name="Freeform 66"/>
            <p:cNvSpPr>
              <a:spLocks noEditPoints="1"/>
            </p:cNvSpPr>
            <p:nvPr/>
          </p:nvSpPr>
          <p:spPr bwMode="auto">
            <a:xfrm>
              <a:off x="7864549" y="1667608"/>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48" name="Freeform 66"/>
            <p:cNvSpPr>
              <a:spLocks noEditPoints="1"/>
            </p:cNvSpPr>
            <p:nvPr/>
          </p:nvSpPr>
          <p:spPr bwMode="auto">
            <a:xfrm>
              <a:off x="7719831" y="913042"/>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49" name="Freeform 66"/>
            <p:cNvSpPr>
              <a:spLocks noEditPoints="1"/>
            </p:cNvSpPr>
            <p:nvPr/>
          </p:nvSpPr>
          <p:spPr bwMode="auto">
            <a:xfrm>
              <a:off x="7520658" y="1307052"/>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50" name="Freeform 66"/>
            <p:cNvSpPr>
              <a:spLocks noEditPoints="1"/>
            </p:cNvSpPr>
            <p:nvPr/>
          </p:nvSpPr>
          <p:spPr bwMode="auto">
            <a:xfrm>
              <a:off x="7888976" y="1264618"/>
              <a:ext cx="123882" cy="378793"/>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51" name="Freeform 66"/>
            <p:cNvSpPr>
              <a:spLocks noEditPoints="1"/>
            </p:cNvSpPr>
            <p:nvPr/>
          </p:nvSpPr>
          <p:spPr bwMode="auto">
            <a:xfrm>
              <a:off x="7363381" y="1185073"/>
              <a:ext cx="123882" cy="378793"/>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52" name="Freeform 66"/>
            <p:cNvSpPr>
              <a:spLocks noEditPoints="1"/>
            </p:cNvSpPr>
            <p:nvPr/>
          </p:nvSpPr>
          <p:spPr bwMode="auto">
            <a:xfrm>
              <a:off x="5807769" y="2774553"/>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53" name="Freeform 66"/>
            <p:cNvSpPr>
              <a:spLocks noEditPoints="1"/>
            </p:cNvSpPr>
            <p:nvPr/>
          </p:nvSpPr>
          <p:spPr bwMode="auto">
            <a:xfrm>
              <a:off x="5598189" y="2899446"/>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54" name="Freeform 66"/>
            <p:cNvSpPr>
              <a:spLocks noEditPoints="1"/>
            </p:cNvSpPr>
            <p:nvPr/>
          </p:nvSpPr>
          <p:spPr bwMode="auto">
            <a:xfrm>
              <a:off x="5602649" y="2458599"/>
              <a:ext cx="93671" cy="28641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55" name="Freeform 66"/>
            <p:cNvSpPr>
              <a:spLocks noEditPoints="1"/>
            </p:cNvSpPr>
            <p:nvPr/>
          </p:nvSpPr>
          <p:spPr bwMode="auto">
            <a:xfrm>
              <a:off x="6939247" y="4298553"/>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56" name="Freeform 66"/>
            <p:cNvSpPr>
              <a:spLocks noEditPoints="1"/>
            </p:cNvSpPr>
            <p:nvPr/>
          </p:nvSpPr>
          <p:spPr bwMode="auto">
            <a:xfrm>
              <a:off x="6584390" y="4094114"/>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57" name="Freeform 66"/>
            <p:cNvSpPr>
              <a:spLocks noEditPoints="1"/>
            </p:cNvSpPr>
            <p:nvPr/>
          </p:nvSpPr>
          <p:spPr bwMode="auto">
            <a:xfrm>
              <a:off x="5865756" y="3952122"/>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58" name="Freeform 57"/>
            <p:cNvSpPr>
              <a:spLocks noEditPoints="1"/>
            </p:cNvSpPr>
            <p:nvPr/>
          </p:nvSpPr>
          <p:spPr bwMode="auto">
            <a:xfrm>
              <a:off x="6432300" y="3703079"/>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59" name="Freeform 66"/>
            <p:cNvSpPr>
              <a:spLocks noEditPoints="1"/>
            </p:cNvSpPr>
            <p:nvPr/>
          </p:nvSpPr>
          <p:spPr bwMode="auto">
            <a:xfrm>
              <a:off x="7037378" y="4062147"/>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60" name="Freeform 66"/>
            <p:cNvSpPr>
              <a:spLocks noEditPoints="1"/>
            </p:cNvSpPr>
            <p:nvPr/>
          </p:nvSpPr>
          <p:spPr bwMode="auto">
            <a:xfrm>
              <a:off x="6360126" y="4500018"/>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61" name="Freeform 66"/>
            <p:cNvSpPr>
              <a:spLocks noEditPoints="1"/>
            </p:cNvSpPr>
            <p:nvPr/>
          </p:nvSpPr>
          <p:spPr bwMode="auto">
            <a:xfrm>
              <a:off x="6824824" y="4112699"/>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62" name="Freeform 66"/>
            <p:cNvSpPr>
              <a:spLocks noEditPoints="1"/>
            </p:cNvSpPr>
            <p:nvPr/>
          </p:nvSpPr>
          <p:spPr bwMode="auto">
            <a:xfrm>
              <a:off x="8189732" y="2989398"/>
              <a:ext cx="93671" cy="28641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63" name="Freeform 66"/>
            <p:cNvSpPr>
              <a:spLocks noEditPoints="1"/>
            </p:cNvSpPr>
            <p:nvPr/>
          </p:nvSpPr>
          <p:spPr bwMode="auto">
            <a:xfrm>
              <a:off x="7131790" y="1261704"/>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64" name="Freeform 66"/>
            <p:cNvSpPr>
              <a:spLocks noEditPoints="1"/>
            </p:cNvSpPr>
            <p:nvPr/>
          </p:nvSpPr>
          <p:spPr bwMode="auto">
            <a:xfrm>
              <a:off x="6453054" y="2416226"/>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65" name="Freeform 66"/>
            <p:cNvSpPr>
              <a:spLocks noEditPoints="1"/>
            </p:cNvSpPr>
            <p:nvPr/>
          </p:nvSpPr>
          <p:spPr bwMode="auto">
            <a:xfrm>
              <a:off x="6882809" y="2520305"/>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66" name="Freeform 65"/>
            <p:cNvSpPr>
              <a:spLocks noEditPoints="1"/>
            </p:cNvSpPr>
            <p:nvPr/>
          </p:nvSpPr>
          <p:spPr bwMode="auto">
            <a:xfrm>
              <a:off x="6949717" y="2605796"/>
              <a:ext cx="93671" cy="28641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67" name="Freeform 66"/>
            <p:cNvSpPr>
              <a:spLocks noEditPoints="1"/>
            </p:cNvSpPr>
            <p:nvPr/>
          </p:nvSpPr>
          <p:spPr bwMode="auto">
            <a:xfrm>
              <a:off x="6738914" y="2429549"/>
              <a:ext cx="123882" cy="378793"/>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68" name="Freeform 66"/>
            <p:cNvSpPr>
              <a:spLocks noEditPoints="1"/>
            </p:cNvSpPr>
            <p:nvPr/>
          </p:nvSpPr>
          <p:spPr bwMode="auto">
            <a:xfrm>
              <a:off x="7596424" y="3211680"/>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69" name="Freeform 68"/>
            <p:cNvSpPr>
              <a:spLocks noEditPoints="1"/>
            </p:cNvSpPr>
            <p:nvPr/>
          </p:nvSpPr>
          <p:spPr bwMode="auto">
            <a:xfrm>
              <a:off x="7587567" y="2507668"/>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70" name="Freeform 66"/>
            <p:cNvSpPr>
              <a:spLocks noEditPoints="1"/>
            </p:cNvSpPr>
            <p:nvPr/>
          </p:nvSpPr>
          <p:spPr bwMode="auto">
            <a:xfrm>
              <a:off x="7685697" y="3403482"/>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71" name="Freeform 66"/>
            <p:cNvSpPr>
              <a:spLocks noEditPoints="1"/>
            </p:cNvSpPr>
            <p:nvPr/>
          </p:nvSpPr>
          <p:spPr bwMode="auto">
            <a:xfrm>
              <a:off x="7725841" y="3136593"/>
              <a:ext cx="93671" cy="28641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72" name="Freeform 66"/>
            <p:cNvSpPr>
              <a:spLocks noEditPoints="1"/>
            </p:cNvSpPr>
            <p:nvPr/>
          </p:nvSpPr>
          <p:spPr bwMode="auto">
            <a:xfrm>
              <a:off x="7760366" y="2777467"/>
              <a:ext cx="123882" cy="378793"/>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73" name="Freeform 66"/>
            <p:cNvSpPr>
              <a:spLocks noEditPoints="1"/>
            </p:cNvSpPr>
            <p:nvPr/>
          </p:nvSpPr>
          <p:spPr bwMode="auto">
            <a:xfrm>
              <a:off x="7043324" y="3184917"/>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74" name="Freeform 66"/>
            <p:cNvSpPr>
              <a:spLocks noEditPoints="1"/>
            </p:cNvSpPr>
            <p:nvPr/>
          </p:nvSpPr>
          <p:spPr bwMode="auto">
            <a:xfrm>
              <a:off x="7844726" y="2349320"/>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75" name="Freeform 66"/>
            <p:cNvSpPr>
              <a:spLocks noEditPoints="1"/>
            </p:cNvSpPr>
            <p:nvPr/>
          </p:nvSpPr>
          <p:spPr bwMode="auto">
            <a:xfrm>
              <a:off x="8573767" y="2983452"/>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76" name="Freeform 66"/>
            <p:cNvSpPr>
              <a:spLocks noEditPoints="1"/>
            </p:cNvSpPr>
            <p:nvPr/>
          </p:nvSpPr>
          <p:spPr bwMode="auto">
            <a:xfrm>
              <a:off x="7849930" y="2011066"/>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77" name="Freeform 66"/>
            <p:cNvSpPr>
              <a:spLocks noEditPoints="1"/>
            </p:cNvSpPr>
            <p:nvPr/>
          </p:nvSpPr>
          <p:spPr bwMode="auto">
            <a:xfrm>
              <a:off x="7587223" y="2856328"/>
              <a:ext cx="78154" cy="238974"/>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78" name="Freeform 66"/>
            <p:cNvSpPr>
              <a:spLocks noEditPoints="1"/>
            </p:cNvSpPr>
            <p:nvPr/>
          </p:nvSpPr>
          <p:spPr bwMode="auto">
            <a:xfrm>
              <a:off x="7422929" y="2602824"/>
              <a:ext cx="78154" cy="238974"/>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grpSp>
      <p:grpSp>
        <p:nvGrpSpPr>
          <p:cNvPr id="79" name="Group 150"/>
          <p:cNvGrpSpPr/>
          <p:nvPr/>
        </p:nvGrpSpPr>
        <p:grpSpPr>
          <a:xfrm>
            <a:off x="2158720" y="967382"/>
            <a:ext cx="4527431" cy="4917668"/>
            <a:chOff x="4172181" y="1040164"/>
            <a:chExt cx="4251964" cy="4688990"/>
          </a:xfrm>
          <a:solidFill>
            <a:schemeClr val="accent2">
              <a:lumMod val="40000"/>
              <a:lumOff val="60000"/>
            </a:schemeClr>
          </a:solidFill>
        </p:grpSpPr>
        <p:sp>
          <p:nvSpPr>
            <p:cNvPr id="80" name="Freeform 66"/>
            <p:cNvSpPr>
              <a:spLocks noEditPoints="1"/>
            </p:cNvSpPr>
            <p:nvPr/>
          </p:nvSpPr>
          <p:spPr bwMode="auto">
            <a:xfrm>
              <a:off x="4558757" y="5327204"/>
              <a:ext cx="121953" cy="372895"/>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81" name="Freeform 66"/>
            <p:cNvSpPr>
              <a:spLocks noEditPoints="1"/>
            </p:cNvSpPr>
            <p:nvPr/>
          </p:nvSpPr>
          <p:spPr bwMode="auto">
            <a:xfrm>
              <a:off x="6290281" y="5171561"/>
              <a:ext cx="182358" cy="557593"/>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82" name="Freeform 66"/>
            <p:cNvSpPr>
              <a:spLocks noEditPoints="1"/>
            </p:cNvSpPr>
            <p:nvPr/>
          </p:nvSpPr>
          <p:spPr bwMode="auto">
            <a:xfrm>
              <a:off x="5589889" y="5191017"/>
              <a:ext cx="151237" cy="462435"/>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83" name="Freeform 66"/>
            <p:cNvSpPr>
              <a:spLocks noEditPoints="1"/>
            </p:cNvSpPr>
            <p:nvPr/>
          </p:nvSpPr>
          <p:spPr bwMode="auto">
            <a:xfrm>
              <a:off x="4590724" y="4917583"/>
              <a:ext cx="121953" cy="372895"/>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84" name="Freeform 66"/>
            <p:cNvSpPr>
              <a:spLocks noEditPoints="1"/>
            </p:cNvSpPr>
            <p:nvPr/>
          </p:nvSpPr>
          <p:spPr bwMode="auto">
            <a:xfrm>
              <a:off x="4172181" y="4735447"/>
              <a:ext cx="121953" cy="372895"/>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85" name="Freeform 66"/>
            <p:cNvSpPr>
              <a:spLocks noEditPoints="1"/>
            </p:cNvSpPr>
            <p:nvPr/>
          </p:nvSpPr>
          <p:spPr bwMode="auto">
            <a:xfrm>
              <a:off x="6688640" y="5052884"/>
              <a:ext cx="121953" cy="372895"/>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86" name="Freeform 66"/>
            <p:cNvSpPr>
              <a:spLocks noEditPoints="1"/>
            </p:cNvSpPr>
            <p:nvPr/>
          </p:nvSpPr>
          <p:spPr bwMode="auto">
            <a:xfrm>
              <a:off x="6915603" y="4635318"/>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87" name="Freeform 66"/>
            <p:cNvSpPr>
              <a:spLocks noEditPoints="1"/>
            </p:cNvSpPr>
            <p:nvPr/>
          </p:nvSpPr>
          <p:spPr bwMode="auto">
            <a:xfrm>
              <a:off x="7592354" y="4304441"/>
              <a:ext cx="123882" cy="378793"/>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88" name="Freeform 66"/>
            <p:cNvSpPr>
              <a:spLocks noEditPoints="1"/>
            </p:cNvSpPr>
            <p:nvPr/>
          </p:nvSpPr>
          <p:spPr bwMode="auto">
            <a:xfrm>
              <a:off x="7209996" y="4340926"/>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89" name="Freeform 66"/>
            <p:cNvSpPr>
              <a:spLocks noEditPoints="1"/>
            </p:cNvSpPr>
            <p:nvPr/>
          </p:nvSpPr>
          <p:spPr bwMode="auto">
            <a:xfrm>
              <a:off x="7680577" y="4093370"/>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90" name="Freeform 66"/>
            <p:cNvSpPr>
              <a:spLocks noEditPoints="1"/>
            </p:cNvSpPr>
            <p:nvPr/>
          </p:nvSpPr>
          <p:spPr bwMode="auto">
            <a:xfrm>
              <a:off x="7272442" y="4082218"/>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91" name="Freeform 66"/>
            <p:cNvSpPr>
              <a:spLocks noEditPoints="1"/>
            </p:cNvSpPr>
            <p:nvPr/>
          </p:nvSpPr>
          <p:spPr bwMode="auto">
            <a:xfrm>
              <a:off x="7891061" y="3921583"/>
              <a:ext cx="123882" cy="378793"/>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92" name="Freeform 66"/>
            <p:cNvSpPr>
              <a:spLocks noEditPoints="1"/>
            </p:cNvSpPr>
            <p:nvPr/>
          </p:nvSpPr>
          <p:spPr bwMode="auto">
            <a:xfrm>
              <a:off x="7871984" y="3142542"/>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93" name="Freeform 66"/>
            <p:cNvSpPr>
              <a:spLocks noEditPoints="1"/>
            </p:cNvSpPr>
            <p:nvPr/>
          </p:nvSpPr>
          <p:spPr bwMode="auto">
            <a:xfrm>
              <a:off x="8210485" y="3344008"/>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94" name="Freeform 66"/>
            <p:cNvSpPr>
              <a:spLocks noEditPoints="1"/>
            </p:cNvSpPr>
            <p:nvPr/>
          </p:nvSpPr>
          <p:spPr bwMode="auto">
            <a:xfrm>
              <a:off x="8286376" y="3125444"/>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95" name="Freeform 66"/>
            <p:cNvSpPr>
              <a:spLocks noEditPoints="1"/>
            </p:cNvSpPr>
            <p:nvPr/>
          </p:nvSpPr>
          <p:spPr bwMode="auto">
            <a:xfrm>
              <a:off x="6846590" y="2016212"/>
              <a:ext cx="151237" cy="462435"/>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96" name="Freeform 66"/>
            <p:cNvSpPr>
              <a:spLocks noEditPoints="1"/>
            </p:cNvSpPr>
            <p:nvPr/>
          </p:nvSpPr>
          <p:spPr bwMode="auto">
            <a:xfrm>
              <a:off x="6690698" y="1617799"/>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97" name="Freeform 66"/>
            <p:cNvSpPr>
              <a:spLocks noEditPoints="1"/>
            </p:cNvSpPr>
            <p:nvPr/>
          </p:nvSpPr>
          <p:spPr bwMode="auto">
            <a:xfrm>
              <a:off x="7618459" y="1140469"/>
              <a:ext cx="162565" cy="497074"/>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98" name="Freeform 66"/>
            <p:cNvSpPr>
              <a:spLocks noEditPoints="1"/>
            </p:cNvSpPr>
            <p:nvPr/>
          </p:nvSpPr>
          <p:spPr bwMode="auto">
            <a:xfrm>
              <a:off x="8313882" y="1944902"/>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99" name="Freeform 66"/>
            <p:cNvSpPr>
              <a:spLocks noEditPoints="1"/>
            </p:cNvSpPr>
            <p:nvPr/>
          </p:nvSpPr>
          <p:spPr bwMode="auto">
            <a:xfrm>
              <a:off x="7788287" y="1040164"/>
              <a:ext cx="93671" cy="28641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00" name="Freeform 66"/>
            <p:cNvSpPr>
              <a:spLocks noEditPoints="1"/>
            </p:cNvSpPr>
            <p:nvPr/>
          </p:nvSpPr>
          <p:spPr bwMode="auto">
            <a:xfrm>
              <a:off x="5043539" y="2848894"/>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01" name="Freeform 66"/>
            <p:cNvSpPr>
              <a:spLocks noEditPoints="1"/>
            </p:cNvSpPr>
            <p:nvPr/>
          </p:nvSpPr>
          <p:spPr bwMode="auto">
            <a:xfrm>
              <a:off x="8300263" y="1527788"/>
              <a:ext cx="123882" cy="378793"/>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02" name="Freeform 66"/>
            <p:cNvSpPr>
              <a:spLocks noEditPoints="1"/>
            </p:cNvSpPr>
            <p:nvPr/>
          </p:nvSpPr>
          <p:spPr bwMode="auto">
            <a:xfrm>
              <a:off x="8198590" y="1280290"/>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03" name="Freeform 66"/>
            <p:cNvSpPr>
              <a:spLocks noEditPoints="1"/>
            </p:cNvSpPr>
            <p:nvPr/>
          </p:nvSpPr>
          <p:spPr bwMode="auto">
            <a:xfrm>
              <a:off x="6249358" y="2230373"/>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04" name="Freeform 103"/>
            <p:cNvSpPr>
              <a:spLocks noEditPoints="1"/>
            </p:cNvSpPr>
            <p:nvPr/>
          </p:nvSpPr>
          <p:spPr bwMode="auto">
            <a:xfrm>
              <a:off x="7074610" y="2650403"/>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05" name="Freeform 66"/>
            <p:cNvSpPr>
              <a:spLocks noEditPoints="1"/>
            </p:cNvSpPr>
            <p:nvPr/>
          </p:nvSpPr>
          <p:spPr bwMode="auto">
            <a:xfrm>
              <a:off x="6827381" y="2812408"/>
              <a:ext cx="123882" cy="378793"/>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06" name="Freeform 66"/>
            <p:cNvSpPr>
              <a:spLocks noEditPoints="1"/>
            </p:cNvSpPr>
            <p:nvPr/>
          </p:nvSpPr>
          <p:spPr bwMode="auto">
            <a:xfrm>
              <a:off x="6566052" y="1944902"/>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07" name="Freeform 66"/>
            <p:cNvSpPr>
              <a:spLocks noEditPoints="1"/>
            </p:cNvSpPr>
            <p:nvPr/>
          </p:nvSpPr>
          <p:spPr bwMode="auto">
            <a:xfrm>
              <a:off x="6582407" y="2688317"/>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08" name="Freeform 66"/>
            <p:cNvSpPr>
              <a:spLocks noEditPoints="1"/>
            </p:cNvSpPr>
            <p:nvPr/>
          </p:nvSpPr>
          <p:spPr bwMode="auto">
            <a:xfrm>
              <a:off x="7275765" y="3108346"/>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09" name="Freeform 66"/>
            <p:cNvSpPr>
              <a:spLocks noEditPoints="1"/>
            </p:cNvSpPr>
            <p:nvPr/>
          </p:nvSpPr>
          <p:spPr bwMode="auto">
            <a:xfrm>
              <a:off x="7474151" y="3035433"/>
              <a:ext cx="123882" cy="378793"/>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10" name="Freeform 66"/>
            <p:cNvSpPr>
              <a:spLocks noEditPoints="1"/>
            </p:cNvSpPr>
            <p:nvPr/>
          </p:nvSpPr>
          <p:spPr bwMode="auto">
            <a:xfrm>
              <a:off x="8286376" y="2774553"/>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11" name="Freeform 66"/>
            <p:cNvSpPr>
              <a:spLocks noEditPoints="1"/>
            </p:cNvSpPr>
            <p:nvPr/>
          </p:nvSpPr>
          <p:spPr bwMode="auto">
            <a:xfrm>
              <a:off x="7692715" y="2179019"/>
              <a:ext cx="123882" cy="378793"/>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grpSp>
      <p:grpSp>
        <p:nvGrpSpPr>
          <p:cNvPr id="112" name="Group 152"/>
          <p:cNvGrpSpPr/>
          <p:nvPr/>
        </p:nvGrpSpPr>
        <p:grpSpPr>
          <a:xfrm>
            <a:off x="2052646" y="812793"/>
            <a:ext cx="4893104" cy="5214403"/>
            <a:chOff x="4098316" y="872839"/>
            <a:chExt cx="4595388" cy="4971925"/>
          </a:xfrm>
          <a:solidFill>
            <a:schemeClr val="accent2">
              <a:lumMod val="60000"/>
              <a:lumOff val="40000"/>
            </a:schemeClr>
          </a:solidFill>
        </p:grpSpPr>
        <p:sp>
          <p:nvSpPr>
            <p:cNvPr id="113" name="Freeform 66"/>
            <p:cNvSpPr>
              <a:spLocks noEditPoints="1"/>
            </p:cNvSpPr>
            <p:nvPr/>
          </p:nvSpPr>
          <p:spPr bwMode="auto">
            <a:xfrm>
              <a:off x="4098316" y="5116439"/>
              <a:ext cx="238194" cy="728325"/>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14" name="Freeform 66"/>
            <p:cNvSpPr>
              <a:spLocks noEditPoints="1"/>
            </p:cNvSpPr>
            <p:nvPr/>
          </p:nvSpPr>
          <p:spPr bwMode="auto">
            <a:xfrm>
              <a:off x="4386902" y="5087255"/>
              <a:ext cx="151237" cy="462435"/>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15" name="Freeform 66"/>
            <p:cNvSpPr>
              <a:spLocks noEditPoints="1"/>
            </p:cNvSpPr>
            <p:nvPr/>
          </p:nvSpPr>
          <p:spPr bwMode="auto">
            <a:xfrm>
              <a:off x="5424519" y="5249384"/>
              <a:ext cx="103925" cy="317772"/>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16" name="Freeform 66"/>
            <p:cNvSpPr>
              <a:spLocks noEditPoints="1"/>
            </p:cNvSpPr>
            <p:nvPr/>
          </p:nvSpPr>
          <p:spPr bwMode="auto">
            <a:xfrm>
              <a:off x="6501299" y="5253607"/>
              <a:ext cx="121953" cy="372895"/>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17" name="Freeform 66"/>
            <p:cNvSpPr>
              <a:spLocks noEditPoints="1"/>
            </p:cNvSpPr>
            <p:nvPr/>
          </p:nvSpPr>
          <p:spPr bwMode="auto">
            <a:xfrm>
              <a:off x="4736655" y="4231644"/>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18" name="Freeform 66"/>
            <p:cNvSpPr>
              <a:spLocks noEditPoints="1"/>
            </p:cNvSpPr>
            <p:nvPr/>
          </p:nvSpPr>
          <p:spPr bwMode="auto">
            <a:xfrm>
              <a:off x="5967749" y="5391370"/>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19" name="Freeform 66"/>
            <p:cNvSpPr>
              <a:spLocks noEditPoints="1"/>
            </p:cNvSpPr>
            <p:nvPr/>
          </p:nvSpPr>
          <p:spPr bwMode="auto">
            <a:xfrm>
              <a:off x="6974990" y="4932278"/>
              <a:ext cx="165867" cy="50717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20" name="Freeform 66"/>
            <p:cNvSpPr>
              <a:spLocks noEditPoints="1"/>
            </p:cNvSpPr>
            <p:nvPr/>
          </p:nvSpPr>
          <p:spPr bwMode="auto">
            <a:xfrm>
              <a:off x="7416316" y="4410005"/>
              <a:ext cx="151237" cy="462435"/>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21" name="Freeform 66"/>
            <p:cNvSpPr>
              <a:spLocks noEditPoints="1"/>
            </p:cNvSpPr>
            <p:nvPr/>
          </p:nvSpPr>
          <p:spPr bwMode="auto">
            <a:xfrm>
              <a:off x="8026154" y="3544226"/>
              <a:ext cx="245350" cy="750202"/>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22" name="Freeform 66"/>
            <p:cNvSpPr>
              <a:spLocks noEditPoints="1"/>
            </p:cNvSpPr>
            <p:nvPr/>
          </p:nvSpPr>
          <p:spPr bwMode="auto">
            <a:xfrm>
              <a:off x="7806812" y="4140205"/>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23" name="Freeform 66"/>
            <p:cNvSpPr>
              <a:spLocks noEditPoints="1"/>
            </p:cNvSpPr>
            <p:nvPr/>
          </p:nvSpPr>
          <p:spPr bwMode="auto">
            <a:xfrm>
              <a:off x="7847699" y="3445112"/>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24" name="Freeform 66"/>
            <p:cNvSpPr>
              <a:spLocks noEditPoints="1"/>
            </p:cNvSpPr>
            <p:nvPr/>
          </p:nvSpPr>
          <p:spPr bwMode="auto">
            <a:xfrm>
              <a:off x="8458432" y="3096392"/>
              <a:ext cx="123882" cy="378793"/>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25" name="Freeform 66"/>
            <p:cNvSpPr>
              <a:spLocks noEditPoints="1"/>
            </p:cNvSpPr>
            <p:nvPr/>
          </p:nvSpPr>
          <p:spPr bwMode="auto">
            <a:xfrm>
              <a:off x="6643757" y="3253254"/>
              <a:ext cx="162565" cy="497074"/>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26" name="Freeform 66"/>
            <p:cNvSpPr>
              <a:spLocks noEditPoints="1"/>
            </p:cNvSpPr>
            <p:nvPr/>
          </p:nvSpPr>
          <p:spPr bwMode="auto">
            <a:xfrm>
              <a:off x="7166851" y="1997179"/>
              <a:ext cx="308544" cy="94342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27" name="Freeform 66"/>
            <p:cNvSpPr>
              <a:spLocks noEditPoints="1"/>
            </p:cNvSpPr>
            <p:nvPr/>
          </p:nvSpPr>
          <p:spPr bwMode="auto">
            <a:xfrm>
              <a:off x="7439684" y="1596478"/>
              <a:ext cx="308544" cy="94342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28" name="Freeform 66"/>
            <p:cNvSpPr>
              <a:spLocks noEditPoints="1"/>
            </p:cNvSpPr>
            <p:nvPr/>
          </p:nvSpPr>
          <p:spPr bwMode="auto">
            <a:xfrm>
              <a:off x="6791307" y="1791015"/>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29" name="Freeform 66"/>
            <p:cNvSpPr>
              <a:spLocks noEditPoints="1"/>
            </p:cNvSpPr>
            <p:nvPr/>
          </p:nvSpPr>
          <p:spPr bwMode="auto">
            <a:xfrm>
              <a:off x="7180918" y="1476549"/>
              <a:ext cx="93671" cy="28641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30" name="Freeform 66"/>
            <p:cNvSpPr>
              <a:spLocks noEditPoints="1"/>
            </p:cNvSpPr>
            <p:nvPr/>
          </p:nvSpPr>
          <p:spPr bwMode="auto">
            <a:xfrm>
              <a:off x="8129843" y="1746352"/>
              <a:ext cx="162565" cy="497074"/>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31" name="Freeform 66"/>
            <p:cNvSpPr>
              <a:spLocks noEditPoints="1"/>
            </p:cNvSpPr>
            <p:nvPr/>
          </p:nvSpPr>
          <p:spPr bwMode="auto">
            <a:xfrm>
              <a:off x="8042949" y="873584"/>
              <a:ext cx="162565" cy="497074"/>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32" name="Freeform 131"/>
            <p:cNvSpPr>
              <a:spLocks noEditPoints="1"/>
            </p:cNvSpPr>
            <p:nvPr/>
          </p:nvSpPr>
          <p:spPr bwMode="auto">
            <a:xfrm>
              <a:off x="7788287" y="1432690"/>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33" name="Freeform 66"/>
            <p:cNvSpPr>
              <a:spLocks noEditPoints="1"/>
            </p:cNvSpPr>
            <p:nvPr/>
          </p:nvSpPr>
          <p:spPr bwMode="auto">
            <a:xfrm>
              <a:off x="7765179" y="1725594"/>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34" name="Freeform 66"/>
            <p:cNvSpPr>
              <a:spLocks noEditPoints="1"/>
            </p:cNvSpPr>
            <p:nvPr/>
          </p:nvSpPr>
          <p:spPr bwMode="auto">
            <a:xfrm>
              <a:off x="5861791" y="2243011"/>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35" name="Freeform 134"/>
            <p:cNvSpPr>
              <a:spLocks noEditPoints="1"/>
            </p:cNvSpPr>
            <p:nvPr/>
          </p:nvSpPr>
          <p:spPr bwMode="auto">
            <a:xfrm>
              <a:off x="5299336" y="2770836"/>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36" name="Freeform 66"/>
            <p:cNvSpPr>
              <a:spLocks noEditPoints="1"/>
            </p:cNvSpPr>
            <p:nvPr/>
          </p:nvSpPr>
          <p:spPr bwMode="auto">
            <a:xfrm>
              <a:off x="5757218" y="3410915"/>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37" name="Freeform 66"/>
            <p:cNvSpPr>
              <a:spLocks noEditPoints="1"/>
            </p:cNvSpPr>
            <p:nvPr/>
          </p:nvSpPr>
          <p:spPr bwMode="auto">
            <a:xfrm>
              <a:off x="4834639" y="3349212"/>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38" name="Freeform 66"/>
            <p:cNvSpPr>
              <a:spLocks noEditPoints="1"/>
            </p:cNvSpPr>
            <p:nvPr/>
          </p:nvSpPr>
          <p:spPr bwMode="auto">
            <a:xfrm>
              <a:off x="6055716" y="3209392"/>
              <a:ext cx="123882" cy="378793"/>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39" name="Freeform 66"/>
            <p:cNvSpPr>
              <a:spLocks noEditPoints="1"/>
            </p:cNvSpPr>
            <p:nvPr/>
          </p:nvSpPr>
          <p:spPr bwMode="auto">
            <a:xfrm>
              <a:off x="6069841" y="2728402"/>
              <a:ext cx="123882" cy="378793"/>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40" name="Freeform 66"/>
            <p:cNvSpPr>
              <a:spLocks noEditPoints="1"/>
            </p:cNvSpPr>
            <p:nvPr/>
          </p:nvSpPr>
          <p:spPr bwMode="auto">
            <a:xfrm>
              <a:off x="7492737" y="872839"/>
              <a:ext cx="123882" cy="378793"/>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41" name="Freeform 66"/>
            <p:cNvSpPr>
              <a:spLocks noEditPoints="1"/>
            </p:cNvSpPr>
            <p:nvPr/>
          </p:nvSpPr>
          <p:spPr bwMode="auto">
            <a:xfrm>
              <a:off x="6361365" y="2818413"/>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42" name="Freeform 66"/>
            <p:cNvSpPr>
              <a:spLocks noEditPoints="1"/>
            </p:cNvSpPr>
            <p:nvPr/>
          </p:nvSpPr>
          <p:spPr bwMode="auto">
            <a:xfrm>
              <a:off x="8051394" y="2493542"/>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43" name="Freeform 142"/>
            <p:cNvSpPr>
              <a:spLocks noEditPoints="1"/>
            </p:cNvSpPr>
            <p:nvPr/>
          </p:nvSpPr>
          <p:spPr bwMode="auto">
            <a:xfrm>
              <a:off x="8109443" y="2788679"/>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44" name="Freeform 66"/>
            <p:cNvSpPr>
              <a:spLocks noEditPoints="1"/>
            </p:cNvSpPr>
            <p:nvPr/>
          </p:nvSpPr>
          <p:spPr bwMode="auto">
            <a:xfrm>
              <a:off x="8517483" y="2735151"/>
              <a:ext cx="78154" cy="238974"/>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45" name="Freeform 66"/>
            <p:cNvSpPr>
              <a:spLocks noEditPoints="1"/>
            </p:cNvSpPr>
            <p:nvPr/>
          </p:nvSpPr>
          <p:spPr bwMode="auto">
            <a:xfrm>
              <a:off x="7969265" y="2816869"/>
              <a:ext cx="123882" cy="378793"/>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46" name="Freeform 66"/>
            <p:cNvSpPr>
              <a:spLocks noEditPoints="1"/>
            </p:cNvSpPr>
            <p:nvPr/>
          </p:nvSpPr>
          <p:spPr bwMode="auto">
            <a:xfrm>
              <a:off x="7956627" y="2202065"/>
              <a:ext cx="123882" cy="378793"/>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47" name="Freeform 66"/>
            <p:cNvSpPr>
              <a:spLocks noEditPoints="1"/>
            </p:cNvSpPr>
            <p:nvPr/>
          </p:nvSpPr>
          <p:spPr bwMode="auto">
            <a:xfrm>
              <a:off x="8617876" y="2663041"/>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grpSp>
      <p:grpSp>
        <p:nvGrpSpPr>
          <p:cNvPr id="148" name="Group 151"/>
          <p:cNvGrpSpPr/>
          <p:nvPr/>
        </p:nvGrpSpPr>
        <p:grpSpPr>
          <a:xfrm>
            <a:off x="2082713" y="867748"/>
            <a:ext cx="4971230" cy="5258782"/>
            <a:chOff x="4034871" y="913042"/>
            <a:chExt cx="4635540" cy="4978561"/>
          </a:xfrm>
          <a:solidFill>
            <a:schemeClr val="accent2">
              <a:lumMod val="40000"/>
              <a:lumOff val="60000"/>
            </a:schemeClr>
          </a:solidFill>
        </p:grpSpPr>
        <p:sp>
          <p:nvSpPr>
            <p:cNvPr id="149" name="Freeform 66"/>
            <p:cNvSpPr>
              <a:spLocks noEditPoints="1"/>
            </p:cNvSpPr>
            <p:nvPr/>
          </p:nvSpPr>
          <p:spPr bwMode="auto">
            <a:xfrm>
              <a:off x="4360961" y="5499060"/>
              <a:ext cx="103925" cy="317772"/>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50" name="Freeform 66"/>
            <p:cNvSpPr>
              <a:spLocks noEditPoints="1"/>
            </p:cNvSpPr>
            <p:nvPr/>
          </p:nvSpPr>
          <p:spPr bwMode="auto">
            <a:xfrm>
              <a:off x="6167064" y="5359631"/>
              <a:ext cx="103925" cy="317772"/>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51" name="Freeform 66"/>
            <p:cNvSpPr>
              <a:spLocks noEditPoints="1"/>
            </p:cNvSpPr>
            <p:nvPr/>
          </p:nvSpPr>
          <p:spPr bwMode="auto">
            <a:xfrm>
              <a:off x="5774715" y="5356388"/>
              <a:ext cx="103925" cy="317772"/>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52" name="Freeform 66"/>
            <p:cNvSpPr>
              <a:spLocks noEditPoints="1"/>
            </p:cNvSpPr>
            <p:nvPr/>
          </p:nvSpPr>
          <p:spPr bwMode="auto">
            <a:xfrm>
              <a:off x="5301302" y="5417996"/>
              <a:ext cx="91567" cy="279985"/>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53" name="Freeform 66"/>
            <p:cNvSpPr>
              <a:spLocks noEditPoints="1"/>
            </p:cNvSpPr>
            <p:nvPr/>
          </p:nvSpPr>
          <p:spPr bwMode="auto">
            <a:xfrm>
              <a:off x="5057811" y="5471659"/>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54" name="Freeform 66"/>
            <p:cNvSpPr>
              <a:spLocks noEditPoints="1"/>
            </p:cNvSpPr>
            <p:nvPr/>
          </p:nvSpPr>
          <p:spPr bwMode="auto">
            <a:xfrm>
              <a:off x="4777543" y="5659743"/>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55" name="Freeform 66"/>
            <p:cNvSpPr>
              <a:spLocks noEditPoints="1"/>
            </p:cNvSpPr>
            <p:nvPr/>
          </p:nvSpPr>
          <p:spPr bwMode="auto">
            <a:xfrm>
              <a:off x="4497276" y="5615882"/>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56" name="Freeform 66"/>
            <p:cNvSpPr>
              <a:spLocks noEditPoints="1"/>
            </p:cNvSpPr>
            <p:nvPr/>
          </p:nvSpPr>
          <p:spPr bwMode="auto">
            <a:xfrm>
              <a:off x="4845937" y="5393601"/>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57" name="Freeform 66"/>
            <p:cNvSpPr>
              <a:spLocks noEditPoints="1"/>
            </p:cNvSpPr>
            <p:nvPr/>
          </p:nvSpPr>
          <p:spPr bwMode="auto">
            <a:xfrm>
              <a:off x="4360487" y="4720811"/>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58" name="Freeform 66"/>
            <p:cNvSpPr>
              <a:spLocks noEditPoints="1"/>
            </p:cNvSpPr>
            <p:nvPr/>
          </p:nvSpPr>
          <p:spPr bwMode="auto">
            <a:xfrm>
              <a:off x="4289120" y="4952757"/>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59" name="Freeform 66"/>
            <p:cNvSpPr>
              <a:spLocks noEditPoints="1"/>
            </p:cNvSpPr>
            <p:nvPr/>
          </p:nvSpPr>
          <p:spPr bwMode="auto">
            <a:xfrm>
              <a:off x="4205113" y="4284426"/>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60" name="Freeform 66"/>
            <p:cNvSpPr>
              <a:spLocks noEditPoints="1"/>
            </p:cNvSpPr>
            <p:nvPr/>
          </p:nvSpPr>
          <p:spPr bwMode="auto">
            <a:xfrm>
              <a:off x="4695024" y="5282833"/>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61" name="Freeform 66"/>
            <p:cNvSpPr>
              <a:spLocks noEditPoints="1"/>
            </p:cNvSpPr>
            <p:nvPr/>
          </p:nvSpPr>
          <p:spPr bwMode="auto">
            <a:xfrm>
              <a:off x="4034871" y="3543242"/>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62" name="Freeform 66"/>
            <p:cNvSpPr>
              <a:spLocks noEditPoints="1"/>
            </p:cNvSpPr>
            <p:nvPr/>
          </p:nvSpPr>
          <p:spPr bwMode="auto">
            <a:xfrm>
              <a:off x="5544747" y="4731962"/>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63" name="Freeform 66"/>
            <p:cNvSpPr>
              <a:spLocks noEditPoints="1"/>
            </p:cNvSpPr>
            <p:nvPr/>
          </p:nvSpPr>
          <p:spPr bwMode="auto">
            <a:xfrm>
              <a:off x="5987079" y="4723784"/>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64" name="Freeform 66"/>
            <p:cNvSpPr>
              <a:spLocks noEditPoints="1"/>
            </p:cNvSpPr>
            <p:nvPr/>
          </p:nvSpPr>
          <p:spPr bwMode="auto">
            <a:xfrm>
              <a:off x="6811525" y="5249378"/>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65" name="Freeform 66"/>
            <p:cNvSpPr>
              <a:spLocks noEditPoints="1"/>
            </p:cNvSpPr>
            <p:nvPr/>
          </p:nvSpPr>
          <p:spPr bwMode="auto">
            <a:xfrm>
              <a:off x="6656152" y="4835296"/>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66" name="Freeform 66"/>
            <p:cNvSpPr>
              <a:spLocks noEditPoints="1"/>
            </p:cNvSpPr>
            <p:nvPr/>
          </p:nvSpPr>
          <p:spPr bwMode="auto">
            <a:xfrm>
              <a:off x="6799409" y="4833577"/>
              <a:ext cx="121953" cy="372895"/>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67" name="Freeform 66"/>
            <p:cNvSpPr>
              <a:spLocks noEditPoints="1"/>
            </p:cNvSpPr>
            <p:nvPr/>
          </p:nvSpPr>
          <p:spPr bwMode="auto">
            <a:xfrm>
              <a:off x="7045700" y="4586996"/>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68" name="Freeform 66"/>
            <p:cNvSpPr>
              <a:spLocks noEditPoints="1"/>
            </p:cNvSpPr>
            <p:nvPr/>
          </p:nvSpPr>
          <p:spPr bwMode="auto">
            <a:xfrm>
              <a:off x="7279376" y="4566866"/>
              <a:ext cx="123882" cy="378793"/>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69" name="Freeform 66"/>
            <p:cNvSpPr>
              <a:spLocks noEditPoints="1"/>
            </p:cNvSpPr>
            <p:nvPr/>
          </p:nvSpPr>
          <p:spPr bwMode="auto">
            <a:xfrm>
              <a:off x="7366856" y="4212316"/>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70" name="Freeform 66"/>
            <p:cNvSpPr>
              <a:spLocks noEditPoints="1"/>
            </p:cNvSpPr>
            <p:nvPr/>
          </p:nvSpPr>
          <p:spPr bwMode="auto">
            <a:xfrm>
              <a:off x="7519256" y="4101547"/>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71" name="Freeform 66"/>
            <p:cNvSpPr>
              <a:spLocks noEditPoints="1"/>
            </p:cNvSpPr>
            <p:nvPr/>
          </p:nvSpPr>
          <p:spPr bwMode="auto">
            <a:xfrm>
              <a:off x="7075438" y="4304499"/>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72" name="Freeform 66"/>
            <p:cNvSpPr>
              <a:spLocks noEditPoints="1"/>
            </p:cNvSpPr>
            <p:nvPr/>
          </p:nvSpPr>
          <p:spPr bwMode="auto">
            <a:xfrm>
              <a:off x="7161673" y="4136487"/>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73" name="Freeform 66"/>
            <p:cNvSpPr>
              <a:spLocks noEditPoints="1"/>
            </p:cNvSpPr>
            <p:nvPr/>
          </p:nvSpPr>
          <p:spPr bwMode="auto">
            <a:xfrm>
              <a:off x="7612926" y="3900825"/>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74" name="Freeform 66"/>
            <p:cNvSpPr>
              <a:spLocks noEditPoints="1"/>
            </p:cNvSpPr>
            <p:nvPr/>
          </p:nvSpPr>
          <p:spPr bwMode="auto">
            <a:xfrm>
              <a:off x="7417407" y="3919409"/>
              <a:ext cx="93671" cy="28641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75" name="Freeform 66"/>
            <p:cNvSpPr>
              <a:spLocks noEditPoints="1"/>
            </p:cNvSpPr>
            <p:nvPr/>
          </p:nvSpPr>
          <p:spPr bwMode="auto">
            <a:xfrm>
              <a:off x="7176541" y="4882875"/>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76" name="Freeform 66"/>
            <p:cNvSpPr>
              <a:spLocks noEditPoints="1"/>
            </p:cNvSpPr>
            <p:nvPr/>
          </p:nvSpPr>
          <p:spPr bwMode="auto">
            <a:xfrm>
              <a:off x="8286585" y="3576638"/>
              <a:ext cx="151237" cy="462435"/>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77" name="Freeform 66"/>
            <p:cNvSpPr>
              <a:spLocks noEditPoints="1"/>
            </p:cNvSpPr>
            <p:nvPr/>
          </p:nvSpPr>
          <p:spPr bwMode="auto">
            <a:xfrm>
              <a:off x="7787725" y="3671051"/>
              <a:ext cx="123882" cy="378793"/>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78" name="Freeform 66"/>
            <p:cNvSpPr>
              <a:spLocks noEditPoints="1"/>
            </p:cNvSpPr>
            <p:nvPr/>
          </p:nvSpPr>
          <p:spPr bwMode="auto">
            <a:xfrm>
              <a:off x="7972593" y="3315758"/>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79" name="Freeform 178"/>
            <p:cNvSpPr>
              <a:spLocks noEditPoints="1"/>
            </p:cNvSpPr>
            <p:nvPr/>
          </p:nvSpPr>
          <p:spPr bwMode="auto">
            <a:xfrm>
              <a:off x="8362204" y="3300147"/>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80" name="Freeform 66"/>
            <p:cNvSpPr>
              <a:spLocks noEditPoints="1"/>
            </p:cNvSpPr>
            <p:nvPr/>
          </p:nvSpPr>
          <p:spPr bwMode="auto">
            <a:xfrm>
              <a:off x="7924270" y="3579670"/>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81" name="Freeform 66"/>
            <p:cNvSpPr>
              <a:spLocks noEditPoints="1"/>
            </p:cNvSpPr>
            <p:nvPr/>
          </p:nvSpPr>
          <p:spPr bwMode="auto">
            <a:xfrm>
              <a:off x="8362204" y="3001292"/>
              <a:ext cx="93671" cy="28641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82" name="Freeform 181"/>
            <p:cNvSpPr>
              <a:spLocks noEditPoints="1"/>
            </p:cNvSpPr>
            <p:nvPr/>
          </p:nvSpPr>
          <p:spPr bwMode="auto">
            <a:xfrm>
              <a:off x="8062192" y="3150661"/>
              <a:ext cx="123882" cy="378793"/>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83" name="Freeform 66"/>
            <p:cNvSpPr>
              <a:spLocks noEditPoints="1"/>
            </p:cNvSpPr>
            <p:nvPr/>
          </p:nvSpPr>
          <p:spPr bwMode="auto">
            <a:xfrm>
              <a:off x="6992418" y="2138876"/>
              <a:ext cx="162565" cy="497074"/>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84" name="Freeform 66"/>
            <p:cNvSpPr>
              <a:spLocks noEditPoints="1"/>
            </p:cNvSpPr>
            <p:nvPr/>
          </p:nvSpPr>
          <p:spPr bwMode="auto">
            <a:xfrm>
              <a:off x="6606439" y="2146308"/>
              <a:ext cx="123882" cy="378793"/>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85" name="Freeform 66"/>
            <p:cNvSpPr>
              <a:spLocks noEditPoints="1"/>
            </p:cNvSpPr>
            <p:nvPr/>
          </p:nvSpPr>
          <p:spPr bwMode="auto">
            <a:xfrm>
              <a:off x="7029199" y="1819265"/>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86" name="Freeform 185"/>
            <p:cNvSpPr>
              <a:spLocks noEditPoints="1"/>
            </p:cNvSpPr>
            <p:nvPr/>
          </p:nvSpPr>
          <p:spPr bwMode="auto">
            <a:xfrm>
              <a:off x="7180918" y="1775404"/>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87" name="Freeform 66"/>
            <p:cNvSpPr>
              <a:spLocks noEditPoints="1"/>
            </p:cNvSpPr>
            <p:nvPr/>
          </p:nvSpPr>
          <p:spPr bwMode="auto">
            <a:xfrm>
              <a:off x="6666413" y="1920369"/>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88" name="Freeform 66"/>
            <p:cNvSpPr>
              <a:spLocks noEditPoints="1"/>
            </p:cNvSpPr>
            <p:nvPr/>
          </p:nvSpPr>
          <p:spPr bwMode="auto">
            <a:xfrm>
              <a:off x="6742984" y="2054927"/>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89" name="Freeform 66"/>
            <p:cNvSpPr>
              <a:spLocks noEditPoints="1"/>
            </p:cNvSpPr>
            <p:nvPr/>
          </p:nvSpPr>
          <p:spPr bwMode="auto">
            <a:xfrm>
              <a:off x="7105090" y="1600701"/>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90" name="Freeform 66"/>
            <p:cNvSpPr>
              <a:spLocks noEditPoints="1"/>
            </p:cNvSpPr>
            <p:nvPr/>
          </p:nvSpPr>
          <p:spPr bwMode="auto">
            <a:xfrm>
              <a:off x="7277146" y="1571649"/>
              <a:ext cx="123882" cy="378793"/>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91" name="Freeform 66"/>
            <p:cNvSpPr>
              <a:spLocks noEditPoints="1"/>
            </p:cNvSpPr>
            <p:nvPr/>
          </p:nvSpPr>
          <p:spPr bwMode="auto">
            <a:xfrm>
              <a:off x="6880906" y="1625918"/>
              <a:ext cx="123882" cy="378793"/>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92" name="Freeform 66"/>
            <p:cNvSpPr>
              <a:spLocks noEditPoints="1"/>
            </p:cNvSpPr>
            <p:nvPr/>
          </p:nvSpPr>
          <p:spPr bwMode="auto">
            <a:xfrm>
              <a:off x="7996382" y="1756075"/>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93" name="Freeform 66"/>
            <p:cNvSpPr>
              <a:spLocks noEditPoints="1"/>
            </p:cNvSpPr>
            <p:nvPr/>
          </p:nvSpPr>
          <p:spPr bwMode="auto">
            <a:xfrm>
              <a:off x="7864549" y="1667608"/>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94" name="Freeform 66"/>
            <p:cNvSpPr>
              <a:spLocks noEditPoints="1"/>
            </p:cNvSpPr>
            <p:nvPr/>
          </p:nvSpPr>
          <p:spPr bwMode="auto">
            <a:xfrm>
              <a:off x="7719831" y="913042"/>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95" name="Freeform 66"/>
            <p:cNvSpPr>
              <a:spLocks noEditPoints="1"/>
            </p:cNvSpPr>
            <p:nvPr/>
          </p:nvSpPr>
          <p:spPr bwMode="auto">
            <a:xfrm>
              <a:off x="7520658" y="1307052"/>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96" name="Freeform 66"/>
            <p:cNvSpPr>
              <a:spLocks noEditPoints="1"/>
            </p:cNvSpPr>
            <p:nvPr/>
          </p:nvSpPr>
          <p:spPr bwMode="auto">
            <a:xfrm>
              <a:off x="7888976" y="1264618"/>
              <a:ext cx="123882" cy="378793"/>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97" name="Freeform 66"/>
            <p:cNvSpPr>
              <a:spLocks noEditPoints="1"/>
            </p:cNvSpPr>
            <p:nvPr/>
          </p:nvSpPr>
          <p:spPr bwMode="auto">
            <a:xfrm>
              <a:off x="7363381" y="1185073"/>
              <a:ext cx="123882" cy="378793"/>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98" name="Freeform 66"/>
            <p:cNvSpPr>
              <a:spLocks noEditPoints="1"/>
            </p:cNvSpPr>
            <p:nvPr/>
          </p:nvSpPr>
          <p:spPr bwMode="auto">
            <a:xfrm>
              <a:off x="5807769" y="2774553"/>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199" name="Freeform 66"/>
            <p:cNvSpPr>
              <a:spLocks noEditPoints="1"/>
            </p:cNvSpPr>
            <p:nvPr/>
          </p:nvSpPr>
          <p:spPr bwMode="auto">
            <a:xfrm>
              <a:off x="5598189" y="2899446"/>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200" name="Freeform 66"/>
            <p:cNvSpPr>
              <a:spLocks noEditPoints="1"/>
            </p:cNvSpPr>
            <p:nvPr/>
          </p:nvSpPr>
          <p:spPr bwMode="auto">
            <a:xfrm>
              <a:off x="5602649" y="2458599"/>
              <a:ext cx="93671" cy="28641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201" name="Freeform 66"/>
            <p:cNvSpPr>
              <a:spLocks noEditPoints="1"/>
            </p:cNvSpPr>
            <p:nvPr/>
          </p:nvSpPr>
          <p:spPr bwMode="auto">
            <a:xfrm>
              <a:off x="6939247" y="4298553"/>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202" name="Freeform 66"/>
            <p:cNvSpPr>
              <a:spLocks noEditPoints="1"/>
            </p:cNvSpPr>
            <p:nvPr/>
          </p:nvSpPr>
          <p:spPr bwMode="auto">
            <a:xfrm>
              <a:off x="6584390" y="4094114"/>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203" name="Freeform 66"/>
            <p:cNvSpPr>
              <a:spLocks noEditPoints="1"/>
            </p:cNvSpPr>
            <p:nvPr/>
          </p:nvSpPr>
          <p:spPr bwMode="auto">
            <a:xfrm>
              <a:off x="5865756" y="3952122"/>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204" name="Freeform 203"/>
            <p:cNvSpPr>
              <a:spLocks noEditPoints="1"/>
            </p:cNvSpPr>
            <p:nvPr/>
          </p:nvSpPr>
          <p:spPr bwMode="auto">
            <a:xfrm>
              <a:off x="6432300" y="3703079"/>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205" name="Freeform 66"/>
            <p:cNvSpPr>
              <a:spLocks noEditPoints="1"/>
            </p:cNvSpPr>
            <p:nvPr/>
          </p:nvSpPr>
          <p:spPr bwMode="auto">
            <a:xfrm>
              <a:off x="7037378" y="4062147"/>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206" name="Freeform 66"/>
            <p:cNvSpPr>
              <a:spLocks noEditPoints="1"/>
            </p:cNvSpPr>
            <p:nvPr/>
          </p:nvSpPr>
          <p:spPr bwMode="auto">
            <a:xfrm>
              <a:off x="6360126" y="4500018"/>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207" name="Freeform 66"/>
            <p:cNvSpPr>
              <a:spLocks noEditPoints="1"/>
            </p:cNvSpPr>
            <p:nvPr/>
          </p:nvSpPr>
          <p:spPr bwMode="auto">
            <a:xfrm>
              <a:off x="6824824" y="4112699"/>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208" name="Freeform 66"/>
            <p:cNvSpPr>
              <a:spLocks noEditPoints="1"/>
            </p:cNvSpPr>
            <p:nvPr/>
          </p:nvSpPr>
          <p:spPr bwMode="auto">
            <a:xfrm>
              <a:off x="8189732" y="2989398"/>
              <a:ext cx="93671" cy="28641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209" name="Freeform 66"/>
            <p:cNvSpPr>
              <a:spLocks noEditPoints="1"/>
            </p:cNvSpPr>
            <p:nvPr/>
          </p:nvSpPr>
          <p:spPr bwMode="auto">
            <a:xfrm>
              <a:off x="7131790" y="1261704"/>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210" name="Freeform 66"/>
            <p:cNvSpPr>
              <a:spLocks noEditPoints="1"/>
            </p:cNvSpPr>
            <p:nvPr/>
          </p:nvSpPr>
          <p:spPr bwMode="auto">
            <a:xfrm>
              <a:off x="6453054" y="2416226"/>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211" name="Freeform 66"/>
            <p:cNvSpPr>
              <a:spLocks noEditPoints="1"/>
            </p:cNvSpPr>
            <p:nvPr/>
          </p:nvSpPr>
          <p:spPr bwMode="auto">
            <a:xfrm>
              <a:off x="6882809" y="2520305"/>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212" name="Freeform 211"/>
            <p:cNvSpPr>
              <a:spLocks noEditPoints="1"/>
            </p:cNvSpPr>
            <p:nvPr/>
          </p:nvSpPr>
          <p:spPr bwMode="auto">
            <a:xfrm>
              <a:off x="6949717" y="2605796"/>
              <a:ext cx="93671" cy="28641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213" name="Freeform 66"/>
            <p:cNvSpPr>
              <a:spLocks noEditPoints="1"/>
            </p:cNvSpPr>
            <p:nvPr/>
          </p:nvSpPr>
          <p:spPr bwMode="auto">
            <a:xfrm>
              <a:off x="6738914" y="2429549"/>
              <a:ext cx="123882" cy="378793"/>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214" name="Freeform 66"/>
            <p:cNvSpPr>
              <a:spLocks noEditPoints="1"/>
            </p:cNvSpPr>
            <p:nvPr/>
          </p:nvSpPr>
          <p:spPr bwMode="auto">
            <a:xfrm>
              <a:off x="7596424" y="3211680"/>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215" name="Freeform 214"/>
            <p:cNvSpPr>
              <a:spLocks noEditPoints="1"/>
            </p:cNvSpPr>
            <p:nvPr/>
          </p:nvSpPr>
          <p:spPr bwMode="auto">
            <a:xfrm>
              <a:off x="7587567" y="2507668"/>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216" name="Freeform 66"/>
            <p:cNvSpPr>
              <a:spLocks noEditPoints="1"/>
            </p:cNvSpPr>
            <p:nvPr/>
          </p:nvSpPr>
          <p:spPr bwMode="auto">
            <a:xfrm>
              <a:off x="7685697" y="3403482"/>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217" name="Freeform 66"/>
            <p:cNvSpPr>
              <a:spLocks noEditPoints="1"/>
            </p:cNvSpPr>
            <p:nvPr/>
          </p:nvSpPr>
          <p:spPr bwMode="auto">
            <a:xfrm>
              <a:off x="7725841" y="3136593"/>
              <a:ext cx="93671" cy="28641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218" name="Freeform 66"/>
            <p:cNvSpPr>
              <a:spLocks noEditPoints="1"/>
            </p:cNvSpPr>
            <p:nvPr/>
          </p:nvSpPr>
          <p:spPr bwMode="auto">
            <a:xfrm>
              <a:off x="7760366" y="2777467"/>
              <a:ext cx="123882" cy="378793"/>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219" name="Freeform 66"/>
            <p:cNvSpPr>
              <a:spLocks noEditPoints="1"/>
            </p:cNvSpPr>
            <p:nvPr/>
          </p:nvSpPr>
          <p:spPr bwMode="auto">
            <a:xfrm>
              <a:off x="7043324" y="3184917"/>
              <a:ext cx="75828" cy="231860"/>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220" name="Freeform 66"/>
            <p:cNvSpPr>
              <a:spLocks noEditPoints="1"/>
            </p:cNvSpPr>
            <p:nvPr/>
          </p:nvSpPr>
          <p:spPr bwMode="auto">
            <a:xfrm>
              <a:off x="7844726" y="2349320"/>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221" name="Freeform 66"/>
            <p:cNvSpPr>
              <a:spLocks noEditPoints="1"/>
            </p:cNvSpPr>
            <p:nvPr/>
          </p:nvSpPr>
          <p:spPr bwMode="auto">
            <a:xfrm>
              <a:off x="8573767" y="2983452"/>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222" name="Freeform 66"/>
            <p:cNvSpPr>
              <a:spLocks noEditPoints="1"/>
            </p:cNvSpPr>
            <p:nvPr/>
          </p:nvSpPr>
          <p:spPr bwMode="auto">
            <a:xfrm>
              <a:off x="7849930" y="2011066"/>
              <a:ext cx="96644" cy="295509"/>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223" name="Freeform 66"/>
            <p:cNvSpPr>
              <a:spLocks noEditPoints="1"/>
            </p:cNvSpPr>
            <p:nvPr/>
          </p:nvSpPr>
          <p:spPr bwMode="auto">
            <a:xfrm>
              <a:off x="7587223" y="2856328"/>
              <a:ext cx="78154" cy="238974"/>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sp>
          <p:nvSpPr>
            <p:cNvPr id="224" name="Freeform 66"/>
            <p:cNvSpPr>
              <a:spLocks noEditPoints="1"/>
            </p:cNvSpPr>
            <p:nvPr/>
          </p:nvSpPr>
          <p:spPr bwMode="auto">
            <a:xfrm>
              <a:off x="7422929" y="2602824"/>
              <a:ext cx="78154" cy="238974"/>
            </a:xfrm>
            <a:custGeom>
              <a:avLst/>
              <a:gdLst>
                <a:gd name="T0" fmla="*/ 2147483647 w 52"/>
                <a:gd name="T1" fmla="*/ 2147483647 h 159"/>
                <a:gd name="T2" fmla="*/ 2147483647 w 52"/>
                <a:gd name="T3" fmla="*/ 2147483647 h 159"/>
                <a:gd name="T4" fmla="*/ 2147483647 w 52"/>
                <a:gd name="T5" fmla="*/ 2147483647 h 159"/>
                <a:gd name="T6" fmla="*/ 2147483647 w 52"/>
                <a:gd name="T7" fmla="*/ 2147483647 h 159"/>
                <a:gd name="T8" fmla="*/ 2147483647 w 52"/>
                <a:gd name="T9" fmla="*/ 2147483647 h 159"/>
                <a:gd name="T10" fmla="*/ 2147483647 w 52"/>
                <a:gd name="T11" fmla="*/ 2147483647 h 159"/>
                <a:gd name="T12" fmla="*/ 2147483647 w 52"/>
                <a:gd name="T13" fmla="*/ 0 h 159"/>
                <a:gd name="T14" fmla="*/ 2147483647 w 52"/>
                <a:gd name="T15" fmla="*/ 2147483647 h 159"/>
                <a:gd name="T16" fmla="*/ 2147483647 w 52"/>
                <a:gd name="T17" fmla="*/ 2147483647 h 159"/>
                <a:gd name="T18" fmla="*/ 2147483647 w 52"/>
                <a:gd name="T19" fmla="*/ 2147483647 h 159"/>
                <a:gd name="T20" fmla="*/ 2147483647 w 52"/>
                <a:gd name="T21" fmla="*/ 2147483647 h 159"/>
                <a:gd name="T22" fmla="*/ 2147483647 w 52"/>
                <a:gd name="T23" fmla="*/ 2147483647 h 159"/>
                <a:gd name="T24" fmla="*/ 2147483647 w 52"/>
                <a:gd name="T25" fmla="*/ 2147483647 h 159"/>
                <a:gd name="T26" fmla="*/ 2147483647 w 52"/>
                <a:gd name="T27" fmla="*/ 2147483647 h 159"/>
                <a:gd name="T28" fmla="*/ 2147483647 w 52"/>
                <a:gd name="T29" fmla="*/ 2147483647 h 159"/>
                <a:gd name="T30" fmla="*/ 2147483647 w 52"/>
                <a:gd name="T31" fmla="*/ 2147483647 h 159"/>
                <a:gd name="T32" fmla="*/ 2147483647 w 52"/>
                <a:gd name="T33" fmla="*/ 2147483647 h 159"/>
                <a:gd name="T34" fmla="*/ 2147483647 w 52"/>
                <a:gd name="T35" fmla="*/ 2147483647 h 159"/>
                <a:gd name="T36" fmla="*/ 2147483647 w 52"/>
                <a:gd name="T37" fmla="*/ 2147483647 h 159"/>
                <a:gd name="T38" fmla="*/ 2147483647 w 52"/>
                <a:gd name="T39" fmla="*/ 2147483647 h 159"/>
                <a:gd name="T40" fmla="*/ 2147483647 w 52"/>
                <a:gd name="T41" fmla="*/ 2147483647 h 159"/>
                <a:gd name="T42" fmla="*/ 2147483647 w 52"/>
                <a:gd name="T43" fmla="*/ 2147483647 h 159"/>
                <a:gd name="T44" fmla="*/ 2147483647 w 52"/>
                <a:gd name="T45" fmla="*/ 2147483647 h 159"/>
                <a:gd name="T46" fmla="*/ 2147483647 w 52"/>
                <a:gd name="T47" fmla="*/ 2147483647 h 159"/>
                <a:gd name="T48" fmla="*/ 2147483647 w 52"/>
                <a:gd name="T49" fmla="*/ 2147483647 h 159"/>
                <a:gd name="T50" fmla="*/ 2147483647 w 52"/>
                <a:gd name="T51" fmla="*/ 2147483647 h 159"/>
                <a:gd name="T52" fmla="*/ 0 w 52"/>
                <a:gd name="T53" fmla="*/ 2147483647 h 159"/>
                <a:gd name="T54" fmla="*/ 0 w 52"/>
                <a:gd name="T55" fmla="*/ 2147483647 h 159"/>
                <a:gd name="T56" fmla="*/ 2147483647 w 52"/>
                <a:gd name="T57" fmla="*/ 2147483647 h 159"/>
                <a:gd name="T58" fmla="*/ 2147483647 w 52"/>
                <a:gd name="T59" fmla="*/ 2147483647 h 159"/>
                <a:gd name="T60" fmla="*/ 2147483647 w 52"/>
                <a:gd name="T61" fmla="*/ 2147483647 h 159"/>
                <a:gd name="T62" fmla="*/ 2147483647 w 52"/>
                <a:gd name="T63" fmla="*/ 2147483647 h 1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
                <a:gd name="T97" fmla="*/ 0 h 159"/>
                <a:gd name="T98" fmla="*/ 52 w 52"/>
                <a:gd name="T99" fmla="*/ 159 h 1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 h="159">
                  <a:moveTo>
                    <a:pt x="37" y="13"/>
                  </a:moveTo>
                  <a:cubicBezTo>
                    <a:pt x="37" y="16"/>
                    <a:pt x="36" y="20"/>
                    <a:pt x="34" y="23"/>
                  </a:cubicBezTo>
                  <a:cubicBezTo>
                    <a:pt x="31" y="25"/>
                    <a:pt x="29" y="27"/>
                    <a:pt x="26" y="27"/>
                  </a:cubicBezTo>
                  <a:cubicBezTo>
                    <a:pt x="23" y="27"/>
                    <a:pt x="20" y="25"/>
                    <a:pt x="18" y="23"/>
                  </a:cubicBezTo>
                  <a:cubicBezTo>
                    <a:pt x="16" y="20"/>
                    <a:pt x="15" y="16"/>
                    <a:pt x="15" y="13"/>
                  </a:cubicBezTo>
                  <a:cubicBezTo>
                    <a:pt x="15" y="9"/>
                    <a:pt x="16" y="6"/>
                    <a:pt x="18" y="4"/>
                  </a:cubicBezTo>
                  <a:cubicBezTo>
                    <a:pt x="20" y="1"/>
                    <a:pt x="23" y="0"/>
                    <a:pt x="26" y="0"/>
                  </a:cubicBezTo>
                  <a:cubicBezTo>
                    <a:pt x="29" y="0"/>
                    <a:pt x="31" y="1"/>
                    <a:pt x="34" y="4"/>
                  </a:cubicBezTo>
                  <a:cubicBezTo>
                    <a:pt x="36" y="6"/>
                    <a:pt x="37" y="9"/>
                    <a:pt x="37" y="13"/>
                  </a:cubicBezTo>
                  <a:close/>
                  <a:moveTo>
                    <a:pt x="52" y="91"/>
                  </a:moveTo>
                  <a:cubicBezTo>
                    <a:pt x="52" y="95"/>
                    <a:pt x="51" y="97"/>
                    <a:pt x="47" y="97"/>
                  </a:cubicBezTo>
                  <a:cubicBezTo>
                    <a:pt x="44" y="97"/>
                    <a:pt x="42" y="95"/>
                    <a:pt x="42" y="91"/>
                  </a:cubicBezTo>
                  <a:lnTo>
                    <a:pt x="42" y="47"/>
                  </a:lnTo>
                  <a:lnTo>
                    <a:pt x="40" y="47"/>
                  </a:lnTo>
                  <a:lnTo>
                    <a:pt x="40" y="152"/>
                  </a:lnTo>
                  <a:cubicBezTo>
                    <a:pt x="40" y="157"/>
                    <a:pt x="38" y="159"/>
                    <a:pt x="34" y="159"/>
                  </a:cubicBezTo>
                  <a:cubicBezTo>
                    <a:pt x="30" y="159"/>
                    <a:pt x="28" y="157"/>
                    <a:pt x="28" y="152"/>
                  </a:cubicBezTo>
                  <a:lnTo>
                    <a:pt x="28" y="90"/>
                  </a:lnTo>
                  <a:lnTo>
                    <a:pt x="24" y="90"/>
                  </a:lnTo>
                  <a:lnTo>
                    <a:pt x="24" y="152"/>
                  </a:lnTo>
                  <a:cubicBezTo>
                    <a:pt x="24" y="157"/>
                    <a:pt x="22" y="159"/>
                    <a:pt x="18" y="159"/>
                  </a:cubicBezTo>
                  <a:cubicBezTo>
                    <a:pt x="14" y="159"/>
                    <a:pt x="12" y="157"/>
                    <a:pt x="12" y="152"/>
                  </a:cubicBezTo>
                  <a:lnTo>
                    <a:pt x="12" y="47"/>
                  </a:lnTo>
                  <a:lnTo>
                    <a:pt x="10" y="47"/>
                  </a:lnTo>
                  <a:lnTo>
                    <a:pt x="10" y="91"/>
                  </a:lnTo>
                  <a:cubicBezTo>
                    <a:pt x="10" y="95"/>
                    <a:pt x="8" y="97"/>
                    <a:pt x="5" y="97"/>
                  </a:cubicBezTo>
                  <a:cubicBezTo>
                    <a:pt x="1" y="97"/>
                    <a:pt x="0" y="95"/>
                    <a:pt x="0" y="91"/>
                  </a:cubicBezTo>
                  <a:lnTo>
                    <a:pt x="0" y="40"/>
                  </a:lnTo>
                  <a:cubicBezTo>
                    <a:pt x="0" y="32"/>
                    <a:pt x="4" y="28"/>
                    <a:pt x="13" y="28"/>
                  </a:cubicBezTo>
                  <a:lnTo>
                    <a:pt x="39" y="28"/>
                  </a:lnTo>
                  <a:cubicBezTo>
                    <a:pt x="48" y="28"/>
                    <a:pt x="52" y="32"/>
                    <a:pt x="52" y="40"/>
                  </a:cubicBezTo>
                  <a:lnTo>
                    <a:pt x="52" y="91"/>
                  </a:lnTo>
                  <a:close/>
                </a:path>
              </a:pathLst>
            </a:custGeom>
            <a:grpFill/>
            <a:ln w="9525">
              <a:noFill/>
              <a:round/>
              <a:headEnd/>
              <a:tailEnd/>
            </a:ln>
          </p:spPr>
          <p:txBody>
            <a:bodyPr/>
            <a:lstStyle/>
            <a:p>
              <a:endParaRPr lang="en-ZA" dirty="0"/>
            </a:p>
          </p:txBody>
        </p:sp>
      </p:grpSp>
      <p:sp>
        <p:nvSpPr>
          <p:cNvPr id="225" name="Title 1"/>
          <p:cNvSpPr>
            <a:spLocks noGrp="1"/>
          </p:cNvSpPr>
          <p:nvPr>
            <p:ph type="ctrTitle" idx="4294967295"/>
          </p:nvPr>
        </p:nvSpPr>
        <p:spPr>
          <a:xfrm>
            <a:off x="1437493" y="1755719"/>
            <a:ext cx="7006434" cy="2917972"/>
          </a:xfrm>
          <a:prstGeom prst="rect">
            <a:avLst/>
          </a:prstGeom>
        </p:spPr>
        <p:txBody>
          <a:bodyPr>
            <a:normAutofit/>
          </a:bodyPr>
          <a:lstStyle/>
          <a:p>
            <a:pPr algn="ctr"/>
            <a:r>
              <a:rPr lang="en-US" sz="4400" dirty="0" smtClean="0">
                <a:solidFill>
                  <a:srgbClr val="002060"/>
                </a:solidFill>
                <a:effectLst>
                  <a:glow rad="63500">
                    <a:schemeClr val="bg1">
                      <a:alpha val="40000"/>
                    </a:schemeClr>
                  </a:glow>
                </a:effectLst>
                <a:latin typeface="+mn-lt"/>
              </a:rPr>
              <a:t>In 2013,</a:t>
            </a:r>
            <a:br>
              <a:rPr lang="en-US" sz="4400" dirty="0" smtClean="0">
                <a:solidFill>
                  <a:srgbClr val="002060"/>
                </a:solidFill>
                <a:effectLst>
                  <a:glow rad="63500">
                    <a:schemeClr val="bg1">
                      <a:alpha val="40000"/>
                    </a:schemeClr>
                  </a:glow>
                </a:effectLst>
                <a:latin typeface="+mn-lt"/>
              </a:rPr>
            </a:br>
            <a:r>
              <a:rPr lang="en-US" sz="8000" b="1" dirty="0" smtClean="0">
                <a:solidFill>
                  <a:srgbClr val="002060"/>
                </a:solidFill>
                <a:effectLst>
                  <a:glow rad="63500">
                    <a:schemeClr val="bg1">
                      <a:alpha val="40000"/>
                    </a:schemeClr>
                  </a:glow>
                </a:effectLst>
                <a:latin typeface="+mn-lt"/>
              </a:rPr>
              <a:t>458 933</a:t>
            </a:r>
            <a:r>
              <a:rPr lang="en-US" sz="7200" b="1" dirty="0">
                <a:solidFill>
                  <a:srgbClr val="002060"/>
                </a:solidFill>
                <a:effectLst>
                  <a:glow rad="63500">
                    <a:schemeClr val="bg1">
                      <a:alpha val="40000"/>
                    </a:schemeClr>
                  </a:glow>
                </a:effectLst>
                <a:latin typeface="+mn-lt"/>
              </a:rPr>
              <a:t/>
            </a:r>
            <a:br>
              <a:rPr lang="en-US" sz="7200" b="1" dirty="0">
                <a:solidFill>
                  <a:srgbClr val="002060"/>
                </a:solidFill>
                <a:effectLst>
                  <a:glow rad="63500">
                    <a:schemeClr val="bg1">
                      <a:alpha val="40000"/>
                    </a:schemeClr>
                  </a:glow>
                </a:effectLst>
                <a:latin typeface="+mn-lt"/>
              </a:rPr>
            </a:br>
            <a:r>
              <a:rPr lang="en-US" sz="4800" dirty="0" smtClean="0">
                <a:solidFill>
                  <a:srgbClr val="002060"/>
                </a:solidFill>
                <a:effectLst>
                  <a:glow rad="63500">
                    <a:schemeClr val="bg1">
                      <a:alpha val="40000"/>
                    </a:schemeClr>
                  </a:glow>
                </a:effectLst>
                <a:latin typeface="+mn-lt"/>
              </a:rPr>
              <a:t>deaths</a:t>
            </a:r>
            <a:r>
              <a:rPr lang="en-US" sz="4400" dirty="0" smtClean="0">
                <a:solidFill>
                  <a:srgbClr val="002060"/>
                </a:solidFill>
                <a:effectLst>
                  <a:glow rad="63500">
                    <a:schemeClr val="bg1">
                      <a:alpha val="40000"/>
                    </a:schemeClr>
                  </a:glow>
                </a:effectLst>
                <a:latin typeface="+mn-lt"/>
              </a:rPr>
              <a:t/>
            </a:r>
            <a:br>
              <a:rPr lang="en-US" sz="4400" dirty="0" smtClean="0">
                <a:solidFill>
                  <a:srgbClr val="002060"/>
                </a:solidFill>
                <a:effectLst>
                  <a:glow rad="63500">
                    <a:schemeClr val="bg1">
                      <a:alpha val="40000"/>
                    </a:schemeClr>
                  </a:glow>
                </a:effectLst>
                <a:latin typeface="+mn-lt"/>
              </a:rPr>
            </a:br>
            <a:r>
              <a:rPr lang="en-US" sz="4400" dirty="0" smtClean="0">
                <a:solidFill>
                  <a:srgbClr val="002060"/>
                </a:solidFill>
                <a:effectLst>
                  <a:glow rad="63500">
                    <a:schemeClr val="bg1">
                      <a:alpha val="40000"/>
                    </a:schemeClr>
                  </a:glow>
                </a:effectLst>
                <a:latin typeface="+mn-lt"/>
              </a:rPr>
              <a:t>occurred in South Africa</a:t>
            </a:r>
            <a:endParaRPr lang="en-US" sz="4400" dirty="0">
              <a:solidFill>
                <a:srgbClr val="002060"/>
              </a:solidFill>
              <a:effectLst>
                <a:glow rad="63500">
                  <a:schemeClr val="bg1">
                    <a:alpha val="40000"/>
                  </a:schemeClr>
                </a:glow>
              </a:effectLst>
              <a:latin typeface="+mn-lt"/>
            </a:endParaRPr>
          </a:p>
        </p:txBody>
      </p:sp>
    </p:spTree>
    <p:extLst>
      <p:ext uri="{BB962C8B-B14F-4D97-AF65-F5344CB8AC3E}">
        <p14:creationId xmlns:p14="http://schemas.microsoft.com/office/powerpoint/2010/main" val="52261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xit" presetSubtype="10" fill="hold" nodeType="withEffect">
                                  <p:stCondLst>
                                    <p:cond delay="0"/>
                                  </p:stCondLst>
                                  <p:childTnLst>
                                    <p:animEffect transition="out" filter="randombar(horizontal)">
                                      <p:cBhvr>
                                        <p:cTn id="6" dur="1000"/>
                                        <p:tgtEl>
                                          <p:spTgt spid="79"/>
                                        </p:tgtEl>
                                      </p:cBhvr>
                                    </p:animEffect>
                                    <p:set>
                                      <p:cBhvr>
                                        <p:cTn id="7" dur="1" fill="hold">
                                          <p:stCondLst>
                                            <p:cond delay="999"/>
                                          </p:stCondLst>
                                        </p:cTn>
                                        <p:tgtEl>
                                          <p:spTgt spid="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067286324"/>
              </p:ext>
            </p:extLst>
          </p:nvPr>
        </p:nvGraphicFramePr>
        <p:xfrm>
          <a:off x="0" y="1098232"/>
          <a:ext cx="8410575" cy="5302568"/>
        </p:xfrm>
        <a:graphic>
          <a:graphicData uri="http://schemas.openxmlformats.org/drawingml/2006/chart">
            <c:chart xmlns:c="http://schemas.openxmlformats.org/drawingml/2006/chart" xmlns:r="http://schemas.openxmlformats.org/officeDocument/2006/relationships" r:id="rId2"/>
          </a:graphicData>
        </a:graphic>
      </p:graphicFrame>
      <p:grpSp>
        <p:nvGrpSpPr>
          <p:cNvPr id="11" name="Group 10"/>
          <p:cNvGrpSpPr/>
          <p:nvPr/>
        </p:nvGrpSpPr>
        <p:grpSpPr>
          <a:xfrm>
            <a:off x="4007489" y="2772130"/>
            <a:ext cx="3741465" cy="1828400"/>
            <a:chOff x="4007489" y="2751406"/>
            <a:chExt cx="3741465" cy="1828400"/>
          </a:xfrm>
        </p:grpSpPr>
        <p:sp>
          <p:nvSpPr>
            <p:cNvPr id="4" name="TextBox 3"/>
            <p:cNvSpPr txBox="1"/>
            <p:nvPr/>
          </p:nvSpPr>
          <p:spPr>
            <a:xfrm>
              <a:off x="4007489" y="2763924"/>
              <a:ext cx="2533988" cy="1815882"/>
            </a:xfrm>
            <a:prstGeom prst="rect">
              <a:avLst/>
            </a:prstGeom>
            <a:solidFill>
              <a:schemeClr val="bg1"/>
            </a:solidFill>
            <a:ln w="53975">
              <a:solidFill>
                <a:schemeClr val="accent2">
                  <a:lumMod val="40000"/>
                  <a:lumOff val="60000"/>
                </a:schemeClr>
              </a:solidFill>
              <a:prstDash val="sysDot"/>
            </a:ln>
          </p:spPr>
          <p:txBody>
            <a:bodyPr wrap="square" rtlCol="0">
              <a:spAutoFit/>
            </a:bodyPr>
            <a:lstStyle/>
            <a:p>
              <a:pPr algn="ctr"/>
              <a:r>
                <a:rPr lang="en-US" sz="2800" dirty="0" smtClean="0">
                  <a:solidFill>
                    <a:schemeClr val="accent2"/>
                  </a:solidFill>
                  <a:latin typeface="Helvetica" panose="020B0604020202030204" pitchFamily="34" charset="0"/>
                </a:rPr>
                <a:t>Decline in recorded deaths</a:t>
              </a:r>
            </a:p>
            <a:p>
              <a:pPr algn="ctr"/>
              <a:r>
                <a:rPr lang="en-US" sz="2800" dirty="0" smtClean="0">
                  <a:solidFill>
                    <a:schemeClr val="accent2"/>
                  </a:solidFill>
                  <a:latin typeface="Helvetica" panose="020B0604020202030204" pitchFamily="34" charset="0"/>
                </a:rPr>
                <a:t>continues</a:t>
              </a:r>
              <a:endParaRPr lang="en-US" sz="2800" dirty="0">
                <a:solidFill>
                  <a:schemeClr val="accent2"/>
                </a:solidFill>
                <a:latin typeface="Helvetica" panose="020B0604020202030204" pitchFamily="34" charset="0"/>
              </a:endParaRPr>
            </a:p>
          </p:txBody>
        </p:sp>
        <p:cxnSp>
          <p:nvCxnSpPr>
            <p:cNvPr id="6" name="Straight Connector 5"/>
            <p:cNvCxnSpPr/>
            <p:nvPr/>
          </p:nvCxnSpPr>
          <p:spPr>
            <a:xfrm>
              <a:off x="6639951" y="3038622"/>
              <a:ext cx="1097280" cy="0"/>
            </a:xfrm>
            <a:prstGeom prst="line">
              <a:avLst/>
            </a:prstGeom>
            <a:ln w="41275">
              <a:solidFill>
                <a:schemeClr val="accent2">
                  <a:lumMod val="40000"/>
                  <a:lumOff val="6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7748954" y="2751406"/>
              <a:ext cx="0" cy="293078"/>
            </a:xfrm>
            <a:prstGeom prst="line">
              <a:avLst/>
            </a:prstGeom>
            <a:ln w="41275">
              <a:solidFill>
                <a:schemeClr val="accent2">
                  <a:lumMod val="40000"/>
                  <a:lumOff val="60000"/>
                </a:schemeClr>
              </a:solidFill>
              <a:prstDash val="sysDot"/>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5716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7" dur="500"/>
                                        <p:tgtEl>
                                          <p:spTgt spid="3">
                                            <p:graphicEl>
                                              <a:chart seriesIdx="0" categoryIdx="-4" bldStep="series"/>
                                            </p:graphic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animBg="0"/>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246063" y="596900"/>
            <a:ext cx="8647112" cy="276225"/>
          </a:xfrm>
        </p:spPr>
        <p:txBody>
          <a:bodyPr/>
          <a:lstStyle/>
          <a:p>
            <a:r>
              <a:rPr lang="en-ZA" smtClean="0"/>
              <a:t>HANIS Production Transactions on Banks</a:t>
            </a:r>
          </a:p>
        </p:txBody>
      </p:sp>
      <p:graphicFrame>
        <p:nvGraphicFramePr>
          <p:cNvPr id="4" name="Content Placeholder 3"/>
          <p:cNvGraphicFramePr>
            <a:graphicFrameLocks noGrp="1"/>
          </p:cNvGraphicFramePr>
          <p:nvPr>
            <p:ph idx="1"/>
          </p:nvPr>
        </p:nvGraphicFramePr>
        <p:xfrm>
          <a:off x="192088" y="1063625"/>
          <a:ext cx="8701088" cy="5572128"/>
        </p:xfrm>
        <a:graphic>
          <a:graphicData uri="http://schemas.openxmlformats.org/drawingml/2006/table">
            <a:tbl>
              <a:tblPr firstRow="1" bandRow="1">
                <a:tableStyleId>{5C22544A-7EE6-4342-B048-85BDC9FD1C3A}</a:tableStyleId>
              </a:tblPr>
              <a:tblGrid>
                <a:gridCol w="1087636"/>
                <a:gridCol w="1087636"/>
                <a:gridCol w="1087636"/>
                <a:gridCol w="1087636"/>
                <a:gridCol w="1087636"/>
                <a:gridCol w="1087636"/>
                <a:gridCol w="1087636"/>
                <a:gridCol w="1087636"/>
              </a:tblGrid>
              <a:tr h="464344">
                <a:tc>
                  <a:txBody>
                    <a:bodyPr/>
                    <a:lstStyle/>
                    <a:p>
                      <a:pPr algn="ctr" fontAlgn="ctr"/>
                      <a:r>
                        <a:rPr lang="en-ZA" sz="1100" b="0" i="0" u="none" strike="noStrike" dirty="0">
                          <a:solidFill>
                            <a:srgbClr val="000000"/>
                          </a:solidFill>
                          <a:effectLst/>
                          <a:latin typeface="Calibri"/>
                        </a:rPr>
                        <a:t>Period</a:t>
                      </a:r>
                    </a:p>
                  </a:txBody>
                  <a:tcPr marL="9524" marR="9524" marT="9524" marB="0" anchor="ctr">
                    <a:solidFill>
                      <a:srgbClr val="3366FF"/>
                    </a:solidFill>
                  </a:tcPr>
                </a:tc>
                <a:tc>
                  <a:txBody>
                    <a:bodyPr/>
                    <a:lstStyle/>
                    <a:p>
                      <a:pPr algn="ctr" fontAlgn="ctr"/>
                      <a:r>
                        <a:rPr lang="en-ZA" sz="1100" b="0" i="0" u="none" strike="noStrike" dirty="0">
                          <a:solidFill>
                            <a:srgbClr val="000000"/>
                          </a:solidFill>
                          <a:effectLst/>
                          <a:latin typeface="Calibri"/>
                        </a:rPr>
                        <a:t>ABIL</a:t>
                      </a:r>
                    </a:p>
                  </a:txBody>
                  <a:tcPr marL="9524" marR="9524" marT="9524" marB="0" anchor="ctr">
                    <a:solidFill>
                      <a:srgbClr val="3366FF"/>
                    </a:solidFill>
                  </a:tcPr>
                </a:tc>
                <a:tc>
                  <a:txBody>
                    <a:bodyPr/>
                    <a:lstStyle/>
                    <a:p>
                      <a:pPr algn="ctr" fontAlgn="ctr"/>
                      <a:r>
                        <a:rPr lang="en-ZA" sz="1100" b="0" i="0" u="none" strike="noStrike" dirty="0">
                          <a:solidFill>
                            <a:srgbClr val="000000"/>
                          </a:solidFill>
                          <a:effectLst/>
                          <a:latin typeface="Calibri"/>
                        </a:rPr>
                        <a:t>ABSA</a:t>
                      </a:r>
                    </a:p>
                  </a:txBody>
                  <a:tcPr marL="9524" marR="9524" marT="9524" marB="0" anchor="ctr">
                    <a:solidFill>
                      <a:srgbClr val="3366FF"/>
                    </a:solidFill>
                  </a:tcPr>
                </a:tc>
                <a:tc>
                  <a:txBody>
                    <a:bodyPr/>
                    <a:lstStyle/>
                    <a:p>
                      <a:pPr algn="ctr" fontAlgn="ctr"/>
                      <a:r>
                        <a:rPr lang="en-ZA" sz="1100" b="0" i="0" u="none" strike="noStrike" dirty="0">
                          <a:solidFill>
                            <a:srgbClr val="000000"/>
                          </a:solidFill>
                          <a:effectLst/>
                          <a:latin typeface="Calibri"/>
                        </a:rPr>
                        <a:t>BIDVEST</a:t>
                      </a:r>
                    </a:p>
                  </a:txBody>
                  <a:tcPr marL="9524" marR="9524" marT="9524" marB="0" anchor="ctr">
                    <a:solidFill>
                      <a:srgbClr val="3366FF"/>
                    </a:solidFill>
                  </a:tcPr>
                </a:tc>
                <a:tc>
                  <a:txBody>
                    <a:bodyPr/>
                    <a:lstStyle/>
                    <a:p>
                      <a:pPr algn="ctr" fontAlgn="ctr"/>
                      <a:r>
                        <a:rPr lang="en-ZA" sz="1100" b="0" i="0" u="none" strike="noStrike" dirty="0">
                          <a:solidFill>
                            <a:srgbClr val="000000"/>
                          </a:solidFill>
                          <a:effectLst/>
                          <a:latin typeface="Calibri"/>
                        </a:rPr>
                        <a:t>FNB</a:t>
                      </a:r>
                    </a:p>
                  </a:txBody>
                  <a:tcPr marL="9524" marR="9524" marT="9524" marB="0" anchor="ctr">
                    <a:solidFill>
                      <a:srgbClr val="3366FF"/>
                    </a:solidFill>
                  </a:tcPr>
                </a:tc>
                <a:tc>
                  <a:txBody>
                    <a:bodyPr/>
                    <a:lstStyle/>
                    <a:p>
                      <a:pPr algn="ctr" fontAlgn="ctr"/>
                      <a:r>
                        <a:rPr lang="en-ZA" sz="1100" b="0" i="0" u="none" strike="noStrike" dirty="0">
                          <a:solidFill>
                            <a:srgbClr val="000000"/>
                          </a:solidFill>
                          <a:effectLst/>
                          <a:latin typeface="Calibri"/>
                        </a:rPr>
                        <a:t>NED</a:t>
                      </a:r>
                    </a:p>
                  </a:txBody>
                  <a:tcPr marL="9524" marR="9524" marT="9524" marB="0" anchor="ctr">
                    <a:solidFill>
                      <a:srgbClr val="3366FF"/>
                    </a:solidFill>
                  </a:tcPr>
                </a:tc>
                <a:tc>
                  <a:txBody>
                    <a:bodyPr/>
                    <a:lstStyle/>
                    <a:p>
                      <a:pPr algn="ctr" fontAlgn="ctr"/>
                      <a:r>
                        <a:rPr lang="en-ZA" sz="1100" b="0" i="0" u="none" strike="noStrike" dirty="0">
                          <a:solidFill>
                            <a:srgbClr val="000000"/>
                          </a:solidFill>
                          <a:effectLst/>
                          <a:latin typeface="Calibri"/>
                        </a:rPr>
                        <a:t>SBSA</a:t>
                      </a:r>
                    </a:p>
                  </a:txBody>
                  <a:tcPr marL="9524" marR="9524" marT="9524" marB="0" anchor="ctr">
                    <a:solidFill>
                      <a:srgbClr val="3366FF"/>
                    </a:solidFill>
                  </a:tcPr>
                </a:tc>
                <a:tc>
                  <a:txBody>
                    <a:bodyPr/>
                    <a:lstStyle/>
                    <a:p>
                      <a:pPr algn="ctr" fontAlgn="ctr"/>
                      <a:r>
                        <a:rPr lang="en-ZA" sz="1100" b="0" i="0" u="none" strike="noStrike" dirty="0">
                          <a:solidFill>
                            <a:srgbClr val="000000"/>
                          </a:solidFill>
                          <a:effectLst/>
                          <a:latin typeface="Calibri"/>
                        </a:rPr>
                        <a:t>Total</a:t>
                      </a:r>
                    </a:p>
                  </a:txBody>
                  <a:tcPr marL="9524" marR="9524" marT="9524" marB="0" anchor="ctr">
                    <a:solidFill>
                      <a:srgbClr val="3366FF"/>
                    </a:solidFill>
                  </a:tcPr>
                </a:tc>
              </a:tr>
              <a:tr h="464344">
                <a:tc>
                  <a:txBody>
                    <a:bodyPr/>
                    <a:lstStyle/>
                    <a:p>
                      <a:pPr algn="l" fontAlgn="b"/>
                      <a:r>
                        <a:rPr lang="en-ZA" sz="1100" b="0" i="0" u="none" strike="noStrike">
                          <a:solidFill>
                            <a:srgbClr val="000000"/>
                          </a:solidFill>
                          <a:effectLst/>
                          <a:latin typeface="Calibri"/>
                        </a:rPr>
                        <a:t>1 April to 30 April 2014</a:t>
                      </a:r>
                    </a:p>
                  </a:txBody>
                  <a:tcPr marL="9524" marR="9524" marT="9524" marB="0" anchor="b"/>
                </a:tc>
                <a:tc>
                  <a:txBody>
                    <a:bodyPr/>
                    <a:lstStyle/>
                    <a:p>
                      <a:pPr algn="ctr" fontAlgn="ctr"/>
                      <a:r>
                        <a:rPr lang="en-ZA" sz="1100" b="0" i="0" u="none" strike="noStrike">
                          <a:solidFill>
                            <a:srgbClr val="000000"/>
                          </a:solidFill>
                          <a:effectLst/>
                          <a:latin typeface="Calibri"/>
                        </a:rPr>
                        <a:t>343808</a:t>
                      </a:r>
                    </a:p>
                  </a:txBody>
                  <a:tcPr marL="9524" marR="9524" marT="9524" marB="0" anchor="ctr"/>
                </a:tc>
                <a:tc>
                  <a:txBody>
                    <a:bodyPr/>
                    <a:lstStyle/>
                    <a:p>
                      <a:pPr algn="ctr" fontAlgn="ctr"/>
                      <a:r>
                        <a:rPr lang="en-ZA" sz="1100" b="0" i="0" u="none" strike="noStrike">
                          <a:solidFill>
                            <a:srgbClr val="000000"/>
                          </a:solidFill>
                          <a:effectLst/>
                          <a:latin typeface="Calibri"/>
                        </a:rPr>
                        <a:t>169081</a:t>
                      </a:r>
                    </a:p>
                  </a:txBody>
                  <a:tcPr marL="9524" marR="9524" marT="9524" marB="0" anchor="ctr"/>
                </a:tc>
                <a:tc>
                  <a:txBody>
                    <a:bodyPr/>
                    <a:lstStyle/>
                    <a:p>
                      <a:pPr algn="ctr" fontAlgn="ctr"/>
                      <a:r>
                        <a:rPr lang="en-ZA" sz="1100" b="0" i="0" u="none" strike="noStrike">
                          <a:solidFill>
                            <a:srgbClr val="000000"/>
                          </a:solidFill>
                          <a:effectLst/>
                          <a:latin typeface="Calibri"/>
                        </a:rPr>
                        <a:t>9254</a:t>
                      </a:r>
                    </a:p>
                  </a:txBody>
                  <a:tcPr marL="9524" marR="9524" marT="9524" marB="0" anchor="ctr"/>
                </a:tc>
                <a:tc>
                  <a:txBody>
                    <a:bodyPr/>
                    <a:lstStyle/>
                    <a:p>
                      <a:pPr algn="ctr" fontAlgn="ctr"/>
                      <a:r>
                        <a:rPr lang="en-ZA" sz="1100" b="0" i="0" u="none" strike="noStrike">
                          <a:solidFill>
                            <a:srgbClr val="000000"/>
                          </a:solidFill>
                          <a:effectLst/>
                          <a:latin typeface="Calibri"/>
                        </a:rPr>
                        <a:t>209529</a:t>
                      </a:r>
                    </a:p>
                  </a:txBody>
                  <a:tcPr marL="9524" marR="9524" marT="9524" marB="0" anchor="ctr"/>
                </a:tc>
                <a:tc>
                  <a:txBody>
                    <a:bodyPr/>
                    <a:lstStyle/>
                    <a:p>
                      <a:pPr algn="ctr" fontAlgn="ctr"/>
                      <a:r>
                        <a:rPr lang="en-ZA" sz="1100" b="0" i="0" u="none" strike="noStrike">
                          <a:solidFill>
                            <a:srgbClr val="000000"/>
                          </a:solidFill>
                          <a:effectLst/>
                          <a:latin typeface="Calibri"/>
                        </a:rPr>
                        <a:t>111531</a:t>
                      </a:r>
                    </a:p>
                  </a:txBody>
                  <a:tcPr marL="9524" marR="9524" marT="9524" marB="0" anchor="ctr"/>
                </a:tc>
                <a:tc>
                  <a:txBody>
                    <a:bodyPr/>
                    <a:lstStyle/>
                    <a:p>
                      <a:pPr algn="ctr" fontAlgn="ctr"/>
                      <a:r>
                        <a:rPr lang="en-ZA" sz="1100" b="0" i="0" u="none" strike="noStrike">
                          <a:solidFill>
                            <a:srgbClr val="000000"/>
                          </a:solidFill>
                          <a:effectLst/>
                          <a:latin typeface="Calibri"/>
                        </a:rPr>
                        <a:t>2120</a:t>
                      </a:r>
                    </a:p>
                  </a:txBody>
                  <a:tcPr marL="9524" marR="9524" marT="9524" marB="0" anchor="ctr"/>
                </a:tc>
                <a:tc>
                  <a:txBody>
                    <a:bodyPr/>
                    <a:lstStyle/>
                    <a:p>
                      <a:pPr marL="0" algn="ctr" defTabSz="914400" rtl="0" eaLnBrk="1" fontAlgn="ctr" latinLnBrk="0" hangingPunct="1"/>
                      <a:r>
                        <a:rPr lang="en-ZA" sz="1200" b="1" i="0" u="none" strike="noStrike" kern="1200" dirty="0">
                          <a:solidFill>
                            <a:srgbClr val="000000"/>
                          </a:solidFill>
                          <a:effectLst/>
                          <a:latin typeface="Calibri"/>
                          <a:ea typeface="+mn-ea"/>
                          <a:cs typeface="+mn-cs"/>
                        </a:rPr>
                        <a:t>845323</a:t>
                      </a:r>
                    </a:p>
                  </a:txBody>
                  <a:tcPr marL="9524" marR="9524" marT="9524" marB="0" anchor="ctr"/>
                </a:tc>
              </a:tr>
              <a:tr h="464344">
                <a:tc>
                  <a:txBody>
                    <a:bodyPr/>
                    <a:lstStyle/>
                    <a:p>
                      <a:pPr algn="l" fontAlgn="b"/>
                      <a:r>
                        <a:rPr lang="en-ZA" sz="1100" b="0" i="0" u="none" strike="noStrike">
                          <a:solidFill>
                            <a:srgbClr val="000000"/>
                          </a:solidFill>
                          <a:effectLst/>
                          <a:latin typeface="Calibri"/>
                        </a:rPr>
                        <a:t>1 May to 25 May 2014</a:t>
                      </a:r>
                    </a:p>
                  </a:txBody>
                  <a:tcPr marL="9524" marR="9524" marT="9524" marB="0" anchor="b"/>
                </a:tc>
                <a:tc>
                  <a:txBody>
                    <a:bodyPr/>
                    <a:lstStyle/>
                    <a:p>
                      <a:pPr algn="ctr" fontAlgn="ctr"/>
                      <a:r>
                        <a:rPr lang="en-ZA" sz="1100" b="0" i="0" u="none" strike="noStrike">
                          <a:solidFill>
                            <a:srgbClr val="000000"/>
                          </a:solidFill>
                          <a:effectLst/>
                          <a:latin typeface="Calibri"/>
                        </a:rPr>
                        <a:t>213106</a:t>
                      </a:r>
                    </a:p>
                  </a:txBody>
                  <a:tcPr marL="9524" marR="9524" marT="9524" marB="0" anchor="ctr"/>
                </a:tc>
                <a:tc>
                  <a:txBody>
                    <a:bodyPr/>
                    <a:lstStyle/>
                    <a:p>
                      <a:pPr algn="ctr" fontAlgn="ctr"/>
                      <a:r>
                        <a:rPr lang="en-ZA" sz="1100" b="0" i="0" u="none" strike="noStrike">
                          <a:solidFill>
                            <a:srgbClr val="000000"/>
                          </a:solidFill>
                          <a:effectLst/>
                          <a:latin typeface="Calibri"/>
                        </a:rPr>
                        <a:t>92717</a:t>
                      </a:r>
                    </a:p>
                  </a:txBody>
                  <a:tcPr marL="9524" marR="9524" marT="9524" marB="0" anchor="ctr"/>
                </a:tc>
                <a:tc>
                  <a:txBody>
                    <a:bodyPr/>
                    <a:lstStyle/>
                    <a:p>
                      <a:pPr algn="ctr" fontAlgn="ctr"/>
                      <a:r>
                        <a:rPr lang="en-ZA" sz="1100" b="0" i="0" u="none" strike="noStrike">
                          <a:solidFill>
                            <a:srgbClr val="000000"/>
                          </a:solidFill>
                          <a:effectLst/>
                          <a:latin typeface="Calibri"/>
                        </a:rPr>
                        <a:t>5581</a:t>
                      </a:r>
                    </a:p>
                  </a:txBody>
                  <a:tcPr marL="9524" marR="9524" marT="9524" marB="0" anchor="ctr"/>
                </a:tc>
                <a:tc>
                  <a:txBody>
                    <a:bodyPr/>
                    <a:lstStyle/>
                    <a:p>
                      <a:pPr algn="ctr" fontAlgn="ctr"/>
                      <a:r>
                        <a:rPr lang="en-ZA" sz="1100" b="0" i="0" u="none" strike="noStrike">
                          <a:solidFill>
                            <a:srgbClr val="000000"/>
                          </a:solidFill>
                          <a:effectLst/>
                          <a:latin typeface="Calibri"/>
                        </a:rPr>
                        <a:t>124306</a:t>
                      </a:r>
                    </a:p>
                  </a:txBody>
                  <a:tcPr marL="9524" marR="9524" marT="9524" marB="0" anchor="ctr"/>
                </a:tc>
                <a:tc>
                  <a:txBody>
                    <a:bodyPr/>
                    <a:lstStyle/>
                    <a:p>
                      <a:pPr algn="ctr" fontAlgn="ctr"/>
                      <a:r>
                        <a:rPr lang="en-ZA" sz="1100" b="0" i="0" u="none" strike="noStrike">
                          <a:solidFill>
                            <a:srgbClr val="000000"/>
                          </a:solidFill>
                          <a:effectLst/>
                          <a:latin typeface="Calibri"/>
                        </a:rPr>
                        <a:t>73907</a:t>
                      </a:r>
                    </a:p>
                  </a:txBody>
                  <a:tcPr marL="9524" marR="9524" marT="9524" marB="0" anchor="ctr"/>
                </a:tc>
                <a:tc>
                  <a:txBody>
                    <a:bodyPr/>
                    <a:lstStyle/>
                    <a:p>
                      <a:pPr algn="ctr" fontAlgn="ctr"/>
                      <a:r>
                        <a:rPr lang="en-ZA" sz="1100" b="0" i="0" u="none" strike="noStrike">
                          <a:solidFill>
                            <a:srgbClr val="000000"/>
                          </a:solidFill>
                          <a:effectLst/>
                          <a:latin typeface="Calibri"/>
                        </a:rPr>
                        <a:t>839</a:t>
                      </a:r>
                    </a:p>
                  </a:txBody>
                  <a:tcPr marL="9524" marR="9524" marT="9524" marB="0" anchor="ctr"/>
                </a:tc>
                <a:tc>
                  <a:txBody>
                    <a:bodyPr/>
                    <a:lstStyle/>
                    <a:p>
                      <a:pPr marL="0" algn="ctr" defTabSz="914400" rtl="0" eaLnBrk="1" fontAlgn="ctr" latinLnBrk="0" hangingPunct="1"/>
                      <a:r>
                        <a:rPr lang="en-ZA" sz="1200" b="1" i="0" u="none" strike="noStrike" kern="1200" dirty="0">
                          <a:solidFill>
                            <a:srgbClr val="000000"/>
                          </a:solidFill>
                          <a:effectLst/>
                          <a:latin typeface="Calibri"/>
                          <a:ea typeface="+mn-ea"/>
                          <a:cs typeface="+mn-cs"/>
                        </a:rPr>
                        <a:t>510456</a:t>
                      </a:r>
                    </a:p>
                  </a:txBody>
                  <a:tcPr marL="9524" marR="9524" marT="9524" marB="0" anchor="ctr"/>
                </a:tc>
              </a:tr>
              <a:tr h="464344">
                <a:tc>
                  <a:txBody>
                    <a:bodyPr/>
                    <a:lstStyle/>
                    <a:p>
                      <a:pPr algn="l" fontAlgn="b"/>
                      <a:r>
                        <a:rPr lang="en-ZA" sz="1100" b="0" i="0" u="none" strike="noStrike" dirty="0">
                          <a:solidFill>
                            <a:srgbClr val="000000"/>
                          </a:solidFill>
                          <a:effectLst/>
                          <a:latin typeface="Calibri"/>
                        </a:rPr>
                        <a:t>26 May to 29 </a:t>
                      </a:r>
                      <a:r>
                        <a:rPr lang="en-ZA" sz="1100" b="0" i="0" u="none" strike="noStrike" dirty="0" smtClean="0">
                          <a:solidFill>
                            <a:srgbClr val="000000"/>
                          </a:solidFill>
                          <a:effectLst/>
                          <a:latin typeface="Calibri"/>
                        </a:rPr>
                        <a:t>June 2014</a:t>
                      </a:r>
                      <a:endParaRPr lang="en-ZA" sz="1100" b="0" i="0" u="none" strike="noStrike" dirty="0">
                        <a:solidFill>
                          <a:srgbClr val="000000"/>
                        </a:solidFill>
                        <a:effectLst/>
                        <a:latin typeface="Calibri"/>
                      </a:endParaRPr>
                    </a:p>
                  </a:txBody>
                  <a:tcPr marL="9524" marR="9524" marT="9524" marB="0" anchor="b"/>
                </a:tc>
                <a:tc>
                  <a:txBody>
                    <a:bodyPr/>
                    <a:lstStyle/>
                    <a:p>
                      <a:pPr algn="ctr" fontAlgn="ctr"/>
                      <a:r>
                        <a:rPr lang="en-ZA" sz="1100" b="0" i="0" u="none" strike="noStrike">
                          <a:solidFill>
                            <a:srgbClr val="000000"/>
                          </a:solidFill>
                          <a:effectLst/>
                          <a:latin typeface="Calibri"/>
                        </a:rPr>
                        <a:t>278174</a:t>
                      </a:r>
                    </a:p>
                  </a:txBody>
                  <a:tcPr marL="9524" marR="9524" marT="9524" marB="0" anchor="ctr"/>
                </a:tc>
                <a:tc>
                  <a:txBody>
                    <a:bodyPr/>
                    <a:lstStyle/>
                    <a:p>
                      <a:pPr algn="ctr" fontAlgn="ctr"/>
                      <a:r>
                        <a:rPr lang="en-ZA" sz="1100" b="0" i="0" u="none" strike="noStrike">
                          <a:solidFill>
                            <a:srgbClr val="000000"/>
                          </a:solidFill>
                          <a:effectLst/>
                          <a:latin typeface="Calibri"/>
                        </a:rPr>
                        <a:t>150397</a:t>
                      </a:r>
                    </a:p>
                  </a:txBody>
                  <a:tcPr marL="9524" marR="9524" marT="9524" marB="0" anchor="ctr"/>
                </a:tc>
                <a:tc>
                  <a:txBody>
                    <a:bodyPr/>
                    <a:lstStyle/>
                    <a:p>
                      <a:pPr algn="ctr" fontAlgn="ctr"/>
                      <a:r>
                        <a:rPr lang="en-ZA" sz="1100" b="0" i="0" u="none" strike="noStrike">
                          <a:solidFill>
                            <a:srgbClr val="000000"/>
                          </a:solidFill>
                          <a:effectLst/>
                          <a:latin typeface="Calibri"/>
                        </a:rPr>
                        <a:t>7963</a:t>
                      </a:r>
                    </a:p>
                  </a:txBody>
                  <a:tcPr marL="9524" marR="9524" marT="9524" marB="0" anchor="ctr"/>
                </a:tc>
                <a:tc>
                  <a:txBody>
                    <a:bodyPr/>
                    <a:lstStyle/>
                    <a:p>
                      <a:pPr algn="ctr" fontAlgn="ctr"/>
                      <a:r>
                        <a:rPr lang="en-ZA" sz="1100" b="0" i="0" u="none" strike="noStrike">
                          <a:solidFill>
                            <a:srgbClr val="000000"/>
                          </a:solidFill>
                          <a:effectLst/>
                          <a:latin typeface="Calibri"/>
                        </a:rPr>
                        <a:t>190790</a:t>
                      </a:r>
                    </a:p>
                  </a:txBody>
                  <a:tcPr marL="9524" marR="9524" marT="9524" marB="0" anchor="ctr"/>
                </a:tc>
                <a:tc>
                  <a:txBody>
                    <a:bodyPr/>
                    <a:lstStyle/>
                    <a:p>
                      <a:pPr algn="ctr" fontAlgn="ctr"/>
                      <a:r>
                        <a:rPr lang="en-ZA" sz="1100" b="0" i="0" u="none" strike="noStrike">
                          <a:solidFill>
                            <a:srgbClr val="000000"/>
                          </a:solidFill>
                          <a:effectLst/>
                          <a:latin typeface="Calibri"/>
                        </a:rPr>
                        <a:t>137174</a:t>
                      </a:r>
                    </a:p>
                  </a:txBody>
                  <a:tcPr marL="9524" marR="9524" marT="9524" marB="0" anchor="ctr"/>
                </a:tc>
                <a:tc>
                  <a:txBody>
                    <a:bodyPr/>
                    <a:lstStyle/>
                    <a:p>
                      <a:pPr algn="ctr" fontAlgn="ctr"/>
                      <a:r>
                        <a:rPr lang="en-ZA" sz="1100" b="0" i="0" u="none" strike="noStrike">
                          <a:solidFill>
                            <a:srgbClr val="000000"/>
                          </a:solidFill>
                          <a:effectLst/>
                          <a:latin typeface="Calibri"/>
                        </a:rPr>
                        <a:t>1168</a:t>
                      </a:r>
                    </a:p>
                  </a:txBody>
                  <a:tcPr marL="9524" marR="9524" marT="9524" marB="0" anchor="ctr"/>
                </a:tc>
                <a:tc>
                  <a:txBody>
                    <a:bodyPr/>
                    <a:lstStyle/>
                    <a:p>
                      <a:pPr marL="0" algn="ctr" defTabSz="914400" rtl="0" eaLnBrk="1" fontAlgn="ctr" latinLnBrk="0" hangingPunct="1"/>
                      <a:r>
                        <a:rPr lang="en-ZA" sz="1200" b="1" i="0" u="none" strike="noStrike" kern="1200" dirty="0">
                          <a:solidFill>
                            <a:srgbClr val="000000"/>
                          </a:solidFill>
                          <a:effectLst/>
                          <a:latin typeface="Calibri"/>
                          <a:ea typeface="+mn-ea"/>
                          <a:cs typeface="+mn-cs"/>
                        </a:rPr>
                        <a:t>765666</a:t>
                      </a:r>
                    </a:p>
                  </a:txBody>
                  <a:tcPr marL="9524" marR="9524" marT="9524" marB="0" anchor="ctr"/>
                </a:tc>
              </a:tr>
              <a:tr h="464344">
                <a:tc>
                  <a:txBody>
                    <a:bodyPr/>
                    <a:lstStyle/>
                    <a:p>
                      <a:pPr algn="l" fontAlgn="b"/>
                      <a:r>
                        <a:rPr lang="en-ZA" sz="1100" b="0" i="0" u="none" strike="noStrike">
                          <a:solidFill>
                            <a:srgbClr val="000000"/>
                          </a:solidFill>
                          <a:effectLst/>
                          <a:latin typeface="Calibri"/>
                        </a:rPr>
                        <a:t>30 June to 27 July 2014</a:t>
                      </a:r>
                    </a:p>
                  </a:txBody>
                  <a:tcPr marL="9524" marR="9524" marT="9524" marB="0" anchor="b"/>
                </a:tc>
                <a:tc>
                  <a:txBody>
                    <a:bodyPr/>
                    <a:lstStyle/>
                    <a:p>
                      <a:pPr algn="ctr" fontAlgn="ctr"/>
                      <a:r>
                        <a:rPr lang="en-ZA" sz="1100" b="0" i="0" u="none" strike="noStrike">
                          <a:solidFill>
                            <a:srgbClr val="000000"/>
                          </a:solidFill>
                          <a:effectLst/>
                          <a:latin typeface="Calibri"/>
                        </a:rPr>
                        <a:t>191047</a:t>
                      </a:r>
                    </a:p>
                  </a:txBody>
                  <a:tcPr marL="9524" marR="9524" marT="9524" marB="0" anchor="ctr"/>
                </a:tc>
                <a:tc>
                  <a:txBody>
                    <a:bodyPr/>
                    <a:lstStyle/>
                    <a:p>
                      <a:pPr algn="ctr" fontAlgn="ctr"/>
                      <a:r>
                        <a:rPr lang="en-ZA" sz="1100" b="0" i="0" u="none" strike="noStrike">
                          <a:solidFill>
                            <a:srgbClr val="000000"/>
                          </a:solidFill>
                          <a:effectLst/>
                          <a:latin typeface="Calibri"/>
                        </a:rPr>
                        <a:t>124815</a:t>
                      </a:r>
                    </a:p>
                  </a:txBody>
                  <a:tcPr marL="9524" marR="9524" marT="9524" marB="0" anchor="ctr"/>
                </a:tc>
                <a:tc>
                  <a:txBody>
                    <a:bodyPr/>
                    <a:lstStyle/>
                    <a:p>
                      <a:pPr algn="ctr" fontAlgn="ctr"/>
                      <a:r>
                        <a:rPr lang="en-ZA" sz="1100" b="0" i="0" u="none" strike="noStrike">
                          <a:solidFill>
                            <a:srgbClr val="000000"/>
                          </a:solidFill>
                          <a:effectLst/>
                          <a:latin typeface="Calibri"/>
                        </a:rPr>
                        <a:t>6594</a:t>
                      </a:r>
                    </a:p>
                  </a:txBody>
                  <a:tcPr marL="9524" marR="9524" marT="9524" marB="0" anchor="ctr"/>
                </a:tc>
                <a:tc>
                  <a:txBody>
                    <a:bodyPr/>
                    <a:lstStyle/>
                    <a:p>
                      <a:pPr algn="ctr" fontAlgn="ctr"/>
                      <a:r>
                        <a:rPr lang="en-ZA" sz="1100" b="0" i="0" u="none" strike="noStrike">
                          <a:solidFill>
                            <a:srgbClr val="000000"/>
                          </a:solidFill>
                          <a:effectLst/>
                          <a:latin typeface="Calibri"/>
                        </a:rPr>
                        <a:t>176278</a:t>
                      </a:r>
                    </a:p>
                  </a:txBody>
                  <a:tcPr marL="9524" marR="9524" marT="9524" marB="0" anchor="ctr"/>
                </a:tc>
                <a:tc>
                  <a:txBody>
                    <a:bodyPr/>
                    <a:lstStyle/>
                    <a:p>
                      <a:pPr algn="ctr" fontAlgn="ctr"/>
                      <a:r>
                        <a:rPr lang="en-ZA" sz="1100" b="0" i="0" u="none" strike="noStrike">
                          <a:solidFill>
                            <a:srgbClr val="000000"/>
                          </a:solidFill>
                          <a:effectLst/>
                          <a:latin typeface="Calibri"/>
                        </a:rPr>
                        <a:t>137963</a:t>
                      </a:r>
                    </a:p>
                  </a:txBody>
                  <a:tcPr marL="9524" marR="9524" marT="9524" marB="0" anchor="ctr"/>
                </a:tc>
                <a:tc>
                  <a:txBody>
                    <a:bodyPr/>
                    <a:lstStyle/>
                    <a:p>
                      <a:pPr algn="ctr" fontAlgn="ctr"/>
                      <a:r>
                        <a:rPr lang="en-ZA" sz="1100" b="0" i="0" u="none" strike="noStrike">
                          <a:solidFill>
                            <a:srgbClr val="000000"/>
                          </a:solidFill>
                          <a:effectLst/>
                          <a:latin typeface="Calibri"/>
                        </a:rPr>
                        <a:t>549</a:t>
                      </a:r>
                    </a:p>
                  </a:txBody>
                  <a:tcPr marL="9524" marR="9524" marT="9524" marB="0" anchor="ctr"/>
                </a:tc>
                <a:tc>
                  <a:txBody>
                    <a:bodyPr/>
                    <a:lstStyle/>
                    <a:p>
                      <a:pPr marL="0" algn="ctr" defTabSz="914400" rtl="0" eaLnBrk="1" fontAlgn="ctr" latinLnBrk="0" hangingPunct="1"/>
                      <a:r>
                        <a:rPr lang="en-ZA" sz="1200" b="1" i="0" u="none" strike="noStrike" kern="1200" dirty="0">
                          <a:solidFill>
                            <a:srgbClr val="000000"/>
                          </a:solidFill>
                          <a:effectLst/>
                          <a:latin typeface="Calibri"/>
                          <a:ea typeface="+mn-ea"/>
                          <a:cs typeface="+mn-cs"/>
                        </a:rPr>
                        <a:t>637246</a:t>
                      </a:r>
                    </a:p>
                  </a:txBody>
                  <a:tcPr marL="9524" marR="9524" marT="9524" marB="0" anchor="ctr"/>
                </a:tc>
              </a:tr>
              <a:tr h="464344">
                <a:tc>
                  <a:txBody>
                    <a:bodyPr/>
                    <a:lstStyle/>
                    <a:p>
                      <a:pPr algn="l" fontAlgn="b"/>
                      <a:r>
                        <a:rPr lang="en-ZA" sz="1100" b="0" i="0" u="none" strike="noStrike">
                          <a:solidFill>
                            <a:srgbClr val="000000"/>
                          </a:solidFill>
                          <a:effectLst/>
                          <a:latin typeface="Calibri"/>
                        </a:rPr>
                        <a:t>28 July to 31 August 2014</a:t>
                      </a:r>
                    </a:p>
                  </a:txBody>
                  <a:tcPr marL="9524" marR="9524" marT="9524" marB="0" anchor="b"/>
                </a:tc>
                <a:tc>
                  <a:txBody>
                    <a:bodyPr/>
                    <a:lstStyle/>
                    <a:p>
                      <a:pPr algn="ctr" fontAlgn="ctr"/>
                      <a:r>
                        <a:rPr lang="en-ZA" sz="1100" b="0" i="0" u="none" strike="noStrike">
                          <a:solidFill>
                            <a:srgbClr val="000000"/>
                          </a:solidFill>
                          <a:effectLst/>
                          <a:latin typeface="Calibri"/>
                        </a:rPr>
                        <a:t>210488</a:t>
                      </a:r>
                    </a:p>
                  </a:txBody>
                  <a:tcPr marL="9524" marR="9524" marT="9524" marB="0" anchor="ctr"/>
                </a:tc>
                <a:tc>
                  <a:txBody>
                    <a:bodyPr/>
                    <a:lstStyle/>
                    <a:p>
                      <a:pPr algn="ctr" fontAlgn="ctr"/>
                      <a:r>
                        <a:rPr lang="en-ZA" sz="1100" b="0" i="0" u="none" strike="noStrike">
                          <a:solidFill>
                            <a:srgbClr val="000000"/>
                          </a:solidFill>
                          <a:effectLst/>
                          <a:latin typeface="Calibri"/>
                        </a:rPr>
                        <a:t>196642</a:t>
                      </a:r>
                    </a:p>
                  </a:txBody>
                  <a:tcPr marL="9524" marR="9524" marT="9524" marB="0" anchor="ctr"/>
                </a:tc>
                <a:tc>
                  <a:txBody>
                    <a:bodyPr/>
                    <a:lstStyle/>
                    <a:p>
                      <a:pPr algn="ctr" fontAlgn="ctr"/>
                      <a:r>
                        <a:rPr lang="en-ZA" sz="1100" b="0" i="0" u="none" strike="noStrike">
                          <a:solidFill>
                            <a:srgbClr val="000000"/>
                          </a:solidFill>
                          <a:effectLst/>
                          <a:latin typeface="Calibri"/>
                        </a:rPr>
                        <a:t>7812</a:t>
                      </a:r>
                    </a:p>
                  </a:txBody>
                  <a:tcPr marL="9524" marR="9524" marT="9524" marB="0" anchor="ctr"/>
                </a:tc>
                <a:tc>
                  <a:txBody>
                    <a:bodyPr/>
                    <a:lstStyle/>
                    <a:p>
                      <a:pPr algn="ctr" fontAlgn="ctr"/>
                      <a:r>
                        <a:rPr lang="en-ZA" sz="1100" b="0" i="0" u="none" strike="noStrike">
                          <a:solidFill>
                            <a:srgbClr val="000000"/>
                          </a:solidFill>
                          <a:effectLst/>
                          <a:latin typeface="Calibri"/>
                        </a:rPr>
                        <a:t>230340</a:t>
                      </a:r>
                    </a:p>
                  </a:txBody>
                  <a:tcPr marL="9524" marR="9524" marT="9524" marB="0" anchor="ctr"/>
                </a:tc>
                <a:tc>
                  <a:txBody>
                    <a:bodyPr/>
                    <a:lstStyle/>
                    <a:p>
                      <a:pPr algn="ctr" fontAlgn="ctr"/>
                      <a:r>
                        <a:rPr lang="en-ZA" sz="1100" b="0" i="0" u="none" strike="noStrike">
                          <a:solidFill>
                            <a:srgbClr val="000000"/>
                          </a:solidFill>
                          <a:effectLst/>
                          <a:latin typeface="Calibri"/>
                        </a:rPr>
                        <a:t>184930</a:t>
                      </a:r>
                    </a:p>
                  </a:txBody>
                  <a:tcPr marL="9524" marR="9524" marT="9524" marB="0" anchor="ctr"/>
                </a:tc>
                <a:tc>
                  <a:txBody>
                    <a:bodyPr/>
                    <a:lstStyle/>
                    <a:p>
                      <a:pPr algn="ctr" fontAlgn="ctr"/>
                      <a:r>
                        <a:rPr lang="en-ZA" sz="1100" b="0" i="0" u="none" strike="noStrike">
                          <a:solidFill>
                            <a:srgbClr val="000000"/>
                          </a:solidFill>
                          <a:effectLst/>
                          <a:latin typeface="Calibri"/>
                        </a:rPr>
                        <a:t>591</a:t>
                      </a:r>
                    </a:p>
                  </a:txBody>
                  <a:tcPr marL="9524" marR="9524" marT="9524" marB="0" anchor="ctr"/>
                </a:tc>
                <a:tc>
                  <a:txBody>
                    <a:bodyPr/>
                    <a:lstStyle/>
                    <a:p>
                      <a:pPr marL="0" algn="ctr" defTabSz="914400" rtl="0" eaLnBrk="1" fontAlgn="ctr" latinLnBrk="0" hangingPunct="1"/>
                      <a:r>
                        <a:rPr lang="en-ZA" sz="1200" b="1" i="0" u="none" strike="noStrike" kern="1200" dirty="0">
                          <a:solidFill>
                            <a:srgbClr val="000000"/>
                          </a:solidFill>
                          <a:effectLst/>
                          <a:latin typeface="Calibri"/>
                          <a:ea typeface="+mn-ea"/>
                          <a:cs typeface="+mn-cs"/>
                        </a:rPr>
                        <a:t>830803</a:t>
                      </a:r>
                    </a:p>
                  </a:txBody>
                  <a:tcPr marL="9524" marR="9524" marT="9524" marB="0" anchor="ctr"/>
                </a:tc>
              </a:tr>
              <a:tr h="464344">
                <a:tc>
                  <a:txBody>
                    <a:bodyPr/>
                    <a:lstStyle/>
                    <a:p>
                      <a:pPr algn="l" fontAlgn="b"/>
                      <a:r>
                        <a:rPr lang="en-ZA" sz="1100" b="0" i="0" u="none" strike="noStrike">
                          <a:solidFill>
                            <a:srgbClr val="000000"/>
                          </a:solidFill>
                          <a:effectLst/>
                          <a:latin typeface="Calibri"/>
                        </a:rPr>
                        <a:t>1 Sep to 30 Sep 2014</a:t>
                      </a:r>
                    </a:p>
                  </a:txBody>
                  <a:tcPr marL="9524" marR="9524" marT="9524" marB="0" anchor="b"/>
                </a:tc>
                <a:tc>
                  <a:txBody>
                    <a:bodyPr/>
                    <a:lstStyle/>
                    <a:p>
                      <a:pPr algn="ctr" fontAlgn="ctr"/>
                      <a:r>
                        <a:rPr lang="en-ZA" sz="1100" b="0" i="0" u="none" strike="noStrike">
                          <a:solidFill>
                            <a:srgbClr val="000000"/>
                          </a:solidFill>
                          <a:effectLst/>
                          <a:latin typeface="Calibri"/>
                        </a:rPr>
                        <a:t>262019</a:t>
                      </a:r>
                    </a:p>
                  </a:txBody>
                  <a:tcPr marL="9524" marR="9524" marT="9524" marB="0" anchor="ctr"/>
                </a:tc>
                <a:tc>
                  <a:txBody>
                    <a:bodyPr/>
                    <a:lstStyle/>
                    <a:p>
                      <a:pPr algn="ctr" fontAlgn="ctr"/>
                      <a:r>
                        <a:rPr lang="en-ZA" sz="1100" b="0" i="0" u="none" strike="noStrike">
                          <a:solidFill>
                            <a:srgbClr val="000000"/>
                          </a:solidFill>
                          <a:effectLst/>
                          <a:latin typeface="Calibri"/>
                        </a:rPr>
                        <a:t>173720</a:t>
                      </a:r>
                    </a:p>
                  </a:txBody>
                  <a:tcPr marL="9524" marR="9524" marT="9524" marB="0" anchor="ctr"/>
                </a:tc>
                <a:tc>
                  <a:txBody>
                    <a:bodyPr/>
                    <a:lstStyle/>
                    <a:p>
                      <a:pPr algn="ctr" fontAlgn="ctr"/>
                      <a:r>
                        <a:rPr lang="en-ZA" sz="1100" b="0" i="0" u="none" strike="noStrike">
                          <a:solidFill>
                            <a:srgbClr val="000000"/>
                          </a:solidFill>
                          <a:effectLst/>
                          <a:latin typeface="Calibri"/>
                        </a:rPr>
                        <a:t>7653</a:t>
                      </a:r>
                    </a:p>
                  </a:txBody>
                  <a:tcPr marL="9524" marR="9524" marT="9524" marB="0" anchor="ctr"/>
                </a:tc>
                <a:tc>
                  <a:txBody>
                    <a:bodyPr/>
                    <a:lstStyle/>
                    <a:p>
                      <a:pPr algn="ctr" fontAlgn="ctr"/>
                      <a:r>
                        <a:rPr lang="en-ZA" sz="1100" b="0" i="0" u="none" strike="noStrike">
                          <a:solidFill>
                            <a:srgbClr val="000000"/>
                          </a:solidFill>
                          <a:effectLst/>
                          <a:latin typeface="Calibri"/>
                        </a:rPr>
                        <a:t>191015</a:t>
                      </a:r>
                    </a:p>
                  </a:txBody>
                  <a:tcPr marL="9524" marR="9524" marT="9524" marB="0" anchor="ctr"/>
                </a:tc>
                <a:tc>
                  <a:txBody>
                    <a:bodyPr/>
                    <a:lstStyle/>
                    <a:p>
                      <a:pPr algn="ctr" fontAlgn="ctr"/>
                      <a:r>
                        <a:rPr lang="en-ZA" sz="1100" b="0" i="0" u="none" strike="noStrike">
                          <a:solidFill>
                            <a:srgbClr val="000000"/>
                          </a:solidFill>
                          <a:effectLst/>
                          <a:latin typeface="Calibri"/>
                        </a:rPr>
                        <a:t>222054</a:t>
                      </a:r>
                    </a:p>
                  </a:txBody>
                  <a:tcPr marL="9524" marR="9524" marT="9524" marB="0" anchor="ctr"/>
                </a:tc>
                <a:tc>
                  <a:txBody>
                    <a:bodyPr/>
                    <a:lstStyle/>
                    <a:p>
                      <a:pPr algn="ctr" fontAlgn="ctr"/>
                      <a:r>
                        <a:rPr lang="en-ZA" sz="1100" b="0" i="0" u="none" strike="noStrike">
                          <a:solidFill>
                            <a:srgbClr val="000000"/>
                          </a:solidFill>
                          <a:effectLst/>
                          <a:latin typeface="Calibri"/>
                        </a:rPr>
                        <a:t>526</a:t>
                      </a:r>
                    </a:p>
                  </a:txBody>
                  <a:tcPr marL="9524" marR="9524" marT="9524" marB="0" anchor="ctr"/>
                </a:tc>
                <a:tc>
                  <a:txBody>
                    <a:bodyPr/>
                    <a:lstStyle/>
                    <a:p>
                      <a:pPr marL="0" algn="ctr" defTabSz="914400" rtl="0" eaLnBrk="1" fontAlgn="ctr" latinLnBrk="0" hangingPunct="1"/>
                      <a:r>
                        <a:rPr lang="en-ZA" sz="1200" b="1" i="0" u="none" strike="noStrike" kern="1200" dirty="0">
                          <a:solidFill>
                            <a:srgbClr val="000000"/>
                          </a:solidFill>
                          <a:effectLst/>
                          <a:latin typeface="Calibri"/>
                          <a:ea typeface="+mn-ea"/>
                          <a:cs typeface="+mn-cs"/>
                        </a:rPr>
                        <a:t>856987</a:t>
                      </a:r>
                    </a:p>
                  </a:txBody>
                  <a:tcPr marL="9524" marR="9524" marT="9524" marB="0" anchor="ctr"/>
                </a:tc>
              </a:tr>
              <a:tr h="464344">
                <a:tc>
                  <a:txBody>
                    <a:bodyPr/>
                    <a:lstStyle/>
                    <a:p>
                      <a:pPr algn="l" fontAlgn="b"/>
                      <a:r>
                        <a:rPr lang="en-ZA" sz="1100" b="0" i="0" u="none" strike="noStrike">
                          <a:solidFill>
                            <a:srgbClr val="000000"/>
                          </a:solidFill>
                          <a:effectLst/>
                          <a:latin typeface="Calibri"/>
                        </a:rPr>
                        <a:t>1 Oct to 30 Oct 2014</a:t>
                      </a:r>
                    </a:p>
                  </a:txBody>
                  <a:tcPr marL="9524" marR="9524" marT="9524" marB="0" anchor="b"/>
                </a:tc>
                <a:tc>
                  <a:txBody>
                    <a:bodyPr/>
                    <a:lstStyle/>
                    <a:p>
                      <a:pPr algn="ctr" fontAlgn="ctr"/>
                      <a:r>
                        <a:rPr lang="en-ZA" sz="1100" b="0" i="0" u="none" strike="noStrike">
                          <a:solidFill>
                            <a:srgbClr val="000000"/>
                          </a:solidFill>
                          <a:effectLst/>
                          <a:latin typeface="Calibri"/>
                        </a:rPr>
                        <a:t>161929</a:t>
                      </a:r>
                    </a:p>
                  </a:txBody>
                  <a:tcPr marL="9524" marR="9524" marT="9524" marB="0" anchor="ctr"/>
                </a:tc>
                <a:tc>
                  <a:txBody>
                    <a:bodyPr/>
                    <a:lstStyle/>
                    <a:p>
                      <a:pPr algn="ctr" fontAlgn="ctr"/>
                      <a:r>
                        <a:rPr lang="en-ZA" sz="1100" b="0" i="0" u="none" strike="noStrike">
                          <a:solidFill>
                            <a:srgbClr val="000000"/>
                          </a:solidFill>
                          <a:effectLst/>
                          <a:latin typeface="Calibri"/>
                        </a:rPr>
                        <a:t>179702</a:t>
                      </a:r>
                    </a:p>
                  </a:txBody>
                  <a:tcPr marL="9524" marR="9524" marT="9524" marB="0" anchor="ctr"/>
                </a:tc>
                <a:tc>
                  <a:txBody>
                    <a:bodyPr/>
                    <a:lstStyle/>
                    <a:p>
                      <a:pPr algn="ctr" fontAlgn="ctr"/>
                      <a:r>
                        <a:rPr lang="en-ZA" sz="1100" b="0" i="0" u="none" strike="noStrike">
                          <a:solidFill>
                            <a:srgbClr val="000000"/>
                          </a:solidFill>
                          <a:effectLst/>
                          <a:latin typeface="Calibri"/>
                        </a:rPr>
                        <a:t>8343</a:t>
                      </a:r>
                    </a:p>
                  </a:txBody>
                  <a:tcPr marL="9524" marR="9524" marT="9524" marB="0" anchor="ctr"/>
                </a:tc>
                <a:tc>
                  <a:txBody>
                    <a:bodyPr/>
                    <a:lstStyle/>
                    <a:p>
                      <a:pPr algn="ctr" fontAlgn="ctr"/>
                      <a:r>
                        <a:rPr lang="en-ZA" sz="1100" b="0" i="0" u="none" strike="noStrike">
                          <a:solidFill>
                            <a:srgbClr val="000000"/>
                          </a:solidFill>
                          <a:effectLst/>
                          <a:latin typeface="Calibri"/>
                        </a:rPr>
                        <a:t>197033</a:t>
                      </a:r>
                    </a:p>
                  </a:txBody>
                  <a:tcPr marL="9524" marR="9524" marT="9524" marB="0" anchor="ctr"/>
                </a:tc>
                <a:tc>
                  <a:txBody>
                    <a:bodyPr/>
                    <a:lstStyle/>
                    <a:p>
                      <a:pPr algn="ctr" fontAlgn="ctr"/>
                      <a:r>
                        <a:rPr lang="en-ZA" sz="1100" b="0" i="0" u="none" strike="noStrike">
                          <a:solidFill>
                            <a:srgbClr val="000000"/>
                          </a:solidFill>
                          <a:effectLst/>
                          <a:latin typeface="Calibri"/>
                        </a:rPr>
                        <a:t>205406</a:t>
                      </a:r>
                    </a:p>
                  </a:txBody>
                  <a:tcPr marL="9524" marR="9524" marT="9524" marB="0" anchor="ctr"/>
                </a:tc>
                <a:tc>
                  <a:txBody>
                    <a:bodyPr/>
                    <a:lstStyle/>
                    <a:p>
                      <a:pPr algn="ctr" fontAlgn="ctr"/>
                      <a:r>
                        <a:rPr lang="en-ZA" sz="1100" b="0" i="0" u="none" strike="noStrike">
                          <a:solidFill>
                            <a:srgbClr val="000000"/>
                          </a:solidFill>
                          <a:effectLst/>
                          <a:latin typeface="Calibri"/>
                        </a:rPr>
                        <a:t>505</a:t>
                      </a:r>
                    </a:p>
                  </a:txBody>
                  <a:tcPr marL="9524" marR="9524" marT="9524" marB="0" anchor="ctr"/>
                </a:tc>
                <a:tc>
                  <a:txBody>
                    <a:bodyPr/>
                    <a:lstStyle/>
                    <a:p>
                      <a:pPr marL="0" algn="ctr" defTabSz="914400" rtl="0" eaLnBrk="1" fontAlgn="ctr" latinLnBrk="0" hangingPunct="1"/>
                      <a:r>
                        <a:rPr lang="en-ZA" sz="1200" b="1" i="0" u="none" strike="noStrike" kern="1200" dirty="0">
                          <a:solidFill>
                            <a:srgbClr val="000000"/>
                          </a:solidFill>
                          <a:effectLst/>
                          <a:latin typeface="Calibri"/>
                          <a:ea typeface="+mn-ea"/>
                          <a:cs typeface="+mn-cs"/>
                        </a:rPr>
                        <a:t>752918</a:t>
                      </a:r>
                    </a:p>
                  </a:txBody>
                  <a:tcPr marL="9524" marR="9524" marT="9524" marB="0" anchor="ctr"/>
                </a:tc>
              </a:tr>
              <a:tr h="464344">
                <a:tc>
                  <a:txBody>
                    <a:bodyPr/>
                    <a:lstStyle/>
                    <a:p>
                      <a:pPr algn="l" fontAlgn="b"/>
                      <a:r>
                        <a:rPr lang="en-ZA" sz="1100" b="0" i="0" u="none" strike="noStrike">
                          <a:solidFill>
                            <a:srgbClr val="000000"/>
                          </a:solidFill>
                          <a:effectLst/>
                          <a:latin typeface="Calibri"/>
                        </a:rPr>
                        <a:t>1 Nov to 24 Nov 2014</a:t>
                      </a:r>
                    </a:p>
                  </a:txBody>
                  <a:tcPr marL="9524" marR="9524" marT="9524" marB="0" anchor="b"/>
                </a:tc>
                <a:tc>
                  <a:txBody>
                    <a:bodyPr/>
                    <a:lstStyle/>
                    <a:p>
                      <a:pPr algn="ctr" fontAlgn="ctr"/>
                      <a:r>
                        <a:rPr lang="en-ZA" sz="1100" b="0" i="0" u="none" strike="noStrike">
                          <a:solidFill>
                            <a:srgbClr val="000000"/>
                          </a:solidFill>
                          <a:effectLst/>
                          <a:latin typeface="Calibri"/>
                        </a:rPr>
                        <a:t>121968</a:t>
                      </a:r>
                    </a:p>
                  </a:txBody>
                  <a:tcPr marL="9524" marR="9524" marT="9524" marB="0" anchor="ctr"/>
                </a:tc>
                <a:tc>
                  <a:txBody>
                    <a:bodyPr/>
                    <a:lstStyle/>
                    <a:p>
                      <a:pPr algn="ctr" fontAlgn="ctr"/>
                      <a:r>
                        <a:rPr lang="en-ZA" sz="1100" b="0" i="0" u="none" strike="noStrike">
                          <a:solidFill>
                            <a:srgbClr val="000000"/>
                          </a:solidFill>
                          <a:effectLst/>
                          <a:latin typeface="Calibri"/>
                        </a:rPr>
                        <a:t>113209</a:t>
                      </a:r>
                    </a:p>
                  </a:txBody>
                  <a:tcPr marL="9524" marR="9524" marT="9524" marB="0" anchor="ctr"/>
                </a:tc>
                <a:tc>
                  <a:txBody>
                    <a:bodyPr/>
                    <a:lstStyle/>
                    <a:p>
                      <a:pPr algn="ctr" fontAlgn="ctr"/>
                      <a:r>
                        <a:rPr lang="en-ZA" sz="1100" b="0" i="0" u="none" strike="noStrike">
                          <a:solidFill>
                            <a:srgbClr val="000000"/>
                          </a:solidFill>
                          <a:effectLst/>
                          <a:latin typeface="Calibri"/>
                        </a:rPr>
                        <a:t>5923</a:t>
                      </a:r>
                    </a:p>
                  </a:txBody>
                  <a:tcPr marL="9524" marR="9524" marT="9524" marB="0" anchor="ctr"/>
                </a:tc>
                <a:tc>
                  <a:txBody>
                    <a:bodyPr/>
                    <a:lstStyle/>
                    <a:p>
                      <a:pPr algn="ctr" fontAlgn="ctr"/>
                      <a:r>
                        <a:rPr lang="en-ZA" sz="1100" b="0" i="0" u="none" strike="noStrike">
                          <a:solidFill>
                            <a:srgbClr val="000000"/>
                          </a:solidFill>
                          <a:effectLst/>
                          <a:latin typeface="Calibri"/>
                        </a:rPr>
                        <a:t>141257</a:t>
                      </a:r>
                    </a:p>
                  </a:txBody>
                  <a:tcPr marL="9524" marR="9524" marT="9524" marB="0" anchor="ctr"/>
                </a:tc>
                <a:tc>
                  <a:txBody>
                    <a:bodyPr/>
                    <a:lstStyle/>
                    <a:p>
                      <a:pPr algn="ctr" fontAlgn="ctr"/>
                      <a:r>
                        <a:rPr lang="en-ZA" sz="1100" b="0" i="0" u="none" strike="noStrike">
                          <a:solidFill>
                            <a:srgbClr val="000000"/>
                          </a:solidFill>
                          <a:effectLst/>
                          <a:latin typeface="Calibri"/>
                        </a:rPr>
                        <a:t>161419</a:t>
                      </a:r>
                    </a:p>
                  </a:txBody>
                  <a:tcPr marL="9524" marR="9524" marT="9524" marB="0" anchor="ctr"/>
                </a:tc>
                <a:tc>
                  <a:txBody>
                    <a:bodyPr/>
                    <a:lstStyle/>
                    <a:p>
                      <a:pPr algn="ctr" fontAlgn="ctr"/>
                      <a:r>
                        <a:rPr lang="en-ZA" sz="1100" b="0" i="0" u="none" strike="noStrike">
                          <a:solidFill>
                            <a:srgbClr val="000000"/>
                          </a:solidFill>
                          <a:effectLst/>
                          <a:latin typeface="Calibri"/>
                        </a:rPr>
                        <a:t>370</a:t>
                      </a:r>
                    </a:p>
                  </a:txBody>
                  <a:tcPr marL="9524" marR="9524" marT="9524" marB="0" anchor="ctr"/>
                </a:tc>
                <a:tc>
                  <a:txBody>
                    <a:bodyPr/>
                    <a:lstStyle/>
                    <a:p>
                      <a:pPr marL="0" algn="ctr" defTabSz="914400" rtl="0" eaLnBrk="1" fontAlgn="ctr" latinLnBrk="0" hangingPunct="1"/>
                      <a:r>
                        <a:rPr lang="en-ZA" sz="1200" b="1" i="0" u="none" strike="noStrike" kern="1200" dirty="0">
                          <a:solidFill>
                            <a:srgbClr val="000000"/>
                          </a:solidFill>
                          <a:effectLst/>
                          <a:latin typeface="Calibri"/>
                          <a:ea typeface="+mn-ea"/>
                          <a:cs typeface="+mn-cs"/>
                        </a:rPr>
                        <a:t>538223</a:t>
                      </a:r>
                    </a:p>
                  </a:txBody>
                  <a:tcPr marL="9524" marR="9524" marT="9524" marB="0" anchor="ctr"/>
                </a:tc>
              </a:tr>
              <a:tr h="464344">
                <a:tc>
                  <a:txBody>
                    <a:bodyPr/>
                    <a:lstStyle/>
                    <a:p>
                      <a:pPr algn="l" fontAlgn="b"/>
                      <a:r>
                        <a:rPr lang="pl-PL" sz="1100" b="0" i="0" u="none" strike="noStrike">
                          <a:solidFill>
                            <a:srgbClr val="000000"/>
                          </a:solidFill>
                          <a:effectLst/>
                          <a:latin typeface="Calibri"/>
                        </a:rPr>
                        <a:t>1 Dec to 31 Dec 2014</a:t>
                      </a:r>
                    </a:p>
                  </a:txBody>
                  <a:tcPr marL="9524" marR="9524" marT="9524" marB="0" anchor="b"/>
                </a:tc>
                <a:tc>
                  <a:txBody>
                    <a:bodyPr/>
                    <a:lstStyle/>
                    <a:p>
                      <a:pPr algn="ctr" fontAlgn="ctr"/>
                      <a:r>
                        <a:rPr lang="en-ZA" sz="1100" b="0" i="0" u="none" strike="noStrike">
                          <a:solidFill>
                            <a:srgbClr val="000000"/>
                          </a:solidFill>
                          <a:effectLst/>
                          <a:latin typeface="Calibri"/>
                        </a:rPr>
                        <a:t>177858</a:t>
                      </a:r>
                    </a:p>
                  </a:txBody>
                  <a:tcPr marL="9524" marR="9524" marT="9524" marB="0" anchor="ctr"/>
                </a:tc>
                <a:tc>
                  <a:txBody>
                    <a:bodyPr/>
                    <a:lstStyle/>
                    <a:p>
                      <a:pPr algn="ctr" fontAlgn="ctr"/>
                      <a:r>
                        <a:rPr lang="en-ZA" sz="1100" b="0" i="0" u="none" strike="noStrike">
                          <a:solidFill>
                            <a:srgbClr val="000000"/>
                          </a:solidFill>
                          <a:effectLst/>
                          <a:latin typeface="Calibri"/>
                        </a:rPr>
                        <a:t>151689</a:t>
                      </a:r>
                    </a:p>
                  </a:txBody>
                  <a:tcPr marL="9524" marR="9524" marT="9524" marB="0" anchor="ctr"/>
                </a:tc>
                <a:tc>
                  <a:txBody>
                    <a:bodyPr/>
                    <a:lstStyle/>
                    <a:p>
                      <a:pPr algn="ctr" fontAlgn="ctr"/>
                      <a:r>
                        <a:rPr lang="en-ZA" sz="1100" b="0" i="0" u="none" strike="noStrike">
                          <a:solidFill>
                            <a:srgbClr val="000000"/>
                          </a:solidFill>
                          <a:effectLst/>
                          <a:latin typeface="Calibri"/>
                        </a:rPr>
                        <a:t>8695</a:t>
                      </a:r>
                    </a:p>
                  </a:txBody>
                  <a:tcPr marL="9524" marR="9524" marT="9524" marB="0" anchor="ctr"/>
                </a:tc>
                <a:tc>
                  <a:txBody>
                    <a:bodyPr/>
                    <a:lstStyle/>
                    <a:p>
                      <a:pPr algn="ctr" fontAlgn="ctr"/>
                      <a:r>
                        <a:rPr lang="en-ZA" sz="1100" b="0" i="0" u="none" strike="noStrike">
                          <a:solidFill>
                            <a:srgbClr val="000000"/>
                          </a:solidFill>
                          <a:effectLst/>
                          <a:latin typeface="Calibri"/>
                        </a:rPr>
                        <a:t>296201</a:t>
                      </a:r>
                    </a:p>
                  </a:txBody>
                  <a:tcPr marL="9524" marR="9524" marT="9524" marB="0" anchor="ctr"/>
                </a:tc>
                <a:tc>
                  <a:txBody>
                    <a:bodyPr/>
                    <a:lstStyle/>
                    <a:p>
                      <a:pPr algn="ctr" fontAlgn="ctr"/>
                      <a:r>
                        <a:rPr lang="en-ZA" sz="1100" b="0" i="0" u="none" strike="noStrike">
                          <a:solidFill>
                            <a:srgbClr val="000000"/>
                          </a:solidFill>
                          <a:effectLst/>
                          <a:latin typeface="Calibri"/>
                        </a:rPr>
                        <a:t>225451</a:t>
                      </a:r>
                    </a:p>
                  </a:txBody>
                  <a:tcPr marL="9524" marR="9524" marT="9524" marB="0" anchor="ctr"/>
                </a:tc>
                <a:tc>
                  <a:txBody>
                    <a:bodyPr/>
                    <a:lstStyle/>
                    <a:p>
                      <a:pPr algn="ctr" fontAlgn="ctr"/>
                      <a:r>
                        <a:rPr lang="en-ZA" sz="1100" b="0" i="0" u="none" strike="noStrike">
                          <a:solidFill>
                            <a:srgbClr val="000000"/>
                          </a:solidFill>
                          <a:effectLst/>
                          <a:latin typeface="Calibri"/>
                        </a:rPr>
                        <a:t>278</a:t>
                      </a:r>
                    </a:p>
                  </a:txBody>
                  <a:tcPr marL="9524" marR="9524" marT="9524" marB="0" anchor="ctr"/>
                </a:tc>
                <a:tc>
                  <a:txBody>
                    <a:bodyPr/>
                    <a:lstStyle/>
                    <a:p>
                      <a:pPr marL="0" algn="ctr" defTabSz="914400" rtl="0" eaLnBrk="1" fontAlgn="ctr" latinLnBrk="0" hangingPunct="1"/>
                      <a:r>
                        <a:rPr lang="en-ZA" sz="1200" b="1" i="0" u="none" strike="noStrike" kern="1200" dirty="0">
                          <a:solidFill>
                            <a:srgbClr val="000000"/>
                          </a:solidFill>
                          <a:effectLst/>
                          <a:latin typeface="Calibri"/>
                          <a:ea typeface="+mn-ea"/>
                          <a:cs typeface="+mn-cs"/>
                        </a:rPr>
                        <a:t>851477</a:t>
                      </a:r>
                    </a:p>
                  </a:txBody>
                  <a:tcPr marL="9524" marR="9524" marT="9524" marB="0" anchor="ctr"/>
                </a:tc>
              </a:tr>
              <a:tr h="464344">
                <a:tc>
                  <a:txBody>
                    <a:bodyPr/>
                    <a:lstStyle/>
                    <a:p>
                      <a:pPr algn="l" fontAlgn="b"/>
                      <a:r>
                        <a:rPr lang="en-ZA" sz="1100" b="0" i="0" u="none" strike="noStrike" dirty="0">
                          <a:solidFill>
                            <a:srgbClr val="000000"/>
                          </a:solidFill>
                          <a:effectLst/>
                          <a:latin typeface="Calibri"/>
                        </a:rPr>
                        <a:t>1 Jan to 31 Jan 2015</a:t>
                      </a:r>
                    </a:p>
                  </a:txBody>
                  <a:tcPr marL="9524" marR="9524" marT="9524" marB="0" anchor="b"/>
                </a:tc>
                <a:tc>
                  <a:txBody>
                    <a:bodyPr/>
                    <a:lstStyle/>
                    <a:p>
                      <a:pPr algn="ctr" fontAlgn="ctr"/>
                      <a:r>
                        <a:rPr lang="en-ZA" sz="1100" b="0" i="0" u="none" strike="noStrike" dirty="0">
                          <a:solidFill>
                            <a:srgbClr val="000000"/>
                          </a:solidFill>
                          <a:effectLst/>
                          <a:latin typeface="Calibri"/>
                        </a:rPr>
                        <a:t>164091</a:t>
                      </a:r>
                    </a:p>
                  </a:txBody>
                  <a:tcPr marL="9524" marR="9524" marT="9524" marB="0" anchor="ctr"/>
                </a:tc>
                <a:tc>
                  <a:txBody>
                    <a:bodyPr/>
                    <a:lstStyle/>
                    <a:p>
                      <a:pPr algn="ctr" fontAlgn="ctr"/>
                      <a:r>
                        <a:rPr lang="en-ZA" sz="1100" b="0" i="0" u="none" strike="noStrike" dirty="0">
                          <a:solidFill>
                            <a:srgbClr val="000000"/>
                          </a:solidFill>
                          <a:effectLst/>
                          <a:latin typeface="Calibri"/>
                        </a:rPr>
                        <a:t>202268</a:t>
                      </a:r>
                    </a:p>
                  </a:txBody>
                  <a:tcPr marL="9524" marR="9524" marT="9524" marB="0" anchor="ctr"/>
                </a:tc>
                <a:tc>
                  <a:txBody>
                    <a:bodyPr/>
                    <a:lstStyle/>
                    <a:p>
                      <a:pPr algn="ctr" fontAlgn="ctr"/>
                      <a:r>
                        <a:rPr lang="en-ZA" sz="1100" b="0" i="0" u="none" strike="noStrike" dirty="0">
                          <a:solidFill>
                            <a:srgbClr val="000000"/>
                          </a:solidFill>
                          <a:effectLst/>
                          <a:latin typeface="Calibri"/>
                        </a:rPr>
                        <a:t>6033</a:t>
                      </a:r>
                    </a:p>
                  </a:txBody>
                  <a:tcPr marL="9524" marR="9524" marT="9524" marB="0" anchor="ctr"/>
                </a:tc>
                <a:tc>
                  <a:txBody>
                    <a:bodyPr/>
                    <a:lstStyle/>
                    <a:p>
                      <a:pPr algn="ctr" fontAlgn="ctr"/>
                      <a:r>
                        <a:rPr lang="en-ZA" sz="1100" b="0" i="0" u="none" strike="noStrike" dirty="0">
                          <a:solidFill>
                            <a:srgbClr val="000000"/>
                          </a:solidFill>
                          <a:effectLst/>
                          <a:latin typeface="Calibri"/>
                        </a:rPr>
                        <a:t>336953</a:t>
                      </a:r>
                    </a:p>
                  </a:txBody>
                  <a:tcPr marL="9524" marR="9524" marT="9524" marB="0" anchor="ctr"/>
                </a:tc>
                <a:tc>
                  <a:txBody>
                    <a:bodyPr/>
                    <a:lstStyle/>
                    <a:p>
                      <a:pPr algn="ctr" fontAlgn="ctr"/>
                      <a:r>
                        <a:rPr lang="en-ZA" sz="1100" b="0" i="0" u="none" strike="noStrike" dirty="0">
                          <a:solidFill>
                            <a:srgbClr val="000000"/>
                          </a:solidFill>
                          <a:effectLst/>
                          <a:latin typeface="Calibri"/>
                        </a:rPr>
                        <a:t>282973</a:t>
                      </a:r>
                    </a:p>
                  </a:txBody>
                  <a:tcPr marL="9524" marR="9524" marT="9524" marB="0" anchor="ctr"/>
                </a:tc>
                <a:tc>
                  <a:txBody>
                    <a:bodyPr/>
                    <a:lstStyle/>
                    <a:p>
                      <a:pPr algn="ctr" fontAlgn="ctr"/>
                      <a:r>
                        <a:rPr lang="en-ZA" sz="1100" b="0" i="0" u="none" strike="noStrike" dirty="0">
                          <a:solidFill>
                            <a:srgbClr val="000000"/>
                          </a:solidFill>
                          <a:effectLst/>
                          <a:latin typeface="Calibri"/>
                        </a:rPr>
                        <a:t>233</a:t>
                      </a:r>
                    </a:p>
                  </a:txBody>
                  <a:tcPr marL="9524" marR="9524" marT="9524" marB="0" anchor="ctr"/>
                </a:tc>
                <a:tc>
                  <a:txBody>
                    <a:bodyPr/>
                    <a:lstStyle/>
                    <a:p>
                      <a:pPr marL="0" algn="ctr" defTabSz="914400" rtl="0" eaLnBrk="1" fontAlgn="ctr" latinLnBrk="0" hangingPunct="1"/>
                      <a:r>
                        <a:rPr lang="en-ZA" sz="1200" b="1" i="0" u="none" strike="noStrike" kern="1200" dirty="0">
                          <a:solidFill>
                            <a:srgbClr val="000000"/>
                          </a:solidFill>
                          <a:effectLst/>
                          <a:latin typeface="Calibri"/>
                          <a:ea typeface="+mn-ea"/>
                          <a:cs typeface="+mn-cs"/>
                        </a:rPr>
                        <a:t>992551</a:t>
                      </a:r>
                    </a:p>
                  </a:txBody>
                  <a:tcPr marL="9524" marR="9524" marT="9524" marB="0" anchor="ctr"/>
                </a:tc>
              </a:tr>
              <a:tr h="464344">
                <a:tc gridSpan="7">
                  <a:txBody>
                    <a:bodyPr/>
                    <a:lstStyle/>
                    <a:p>
                      <a:pPr algn="l" fontAlgn="b"/>
                      <a:r>
                        <a:rPr lang="en-ZA" sz="1600" b="1" i="0" u="none" strike="noStrike" dirty="0" smtClean="0">
                          <a:solidFill>
                            <a:srgbClr val="000000"/>
                          </a:solidFill>
                          <a:effectLst/>
                          <a:latin typeface="Calibri"/>
                        </a:rPr>
                        <a:t>TOTAL</a:t>
                      </a:r>
                      <a:endParaRPr lang="en-ZA" sz="1600" b="1" i="0" u="none" strike="noStrike" dirty="0">
                        <a:solidFill>
                          <a:srgbClr val="000000"/>
                        </a:solidFill>
                        <a:effectLst/>
                        <a:latin typeface="Calibri"/>
                      </a:endParaRPr>
                    </a:p>
                  </a:txBody>
                  <a:tcPr marL="9524" marR="9524" marT="9524" marB="0" anchor="b"/>
                </a:tc>
                <a:tc hMerge="1">
                  <a:txBody>
                    <a:bodyPr/>
                    <a:lstStyle/>
                    <a:p>
                      <a:pPr algn="ctr" fontAlgn="ctr"/>
                      <a:endParaRPr lang="en-ZA" sz="1100" b="0" i="0" u="none" strike="noStrike" dirty="0">
                        <a:solidFill>
                          <a:srgbClr val="000000"/>
                        </a:solidFill>
                        <a:effectLst/>
                        <a:latin typeface="Calibri"/>
                      </a:endParaRPr>
                    </a:p>
                  </a:txBody>
                  <a:tcPr marL="9525" marR="9525" marT="9525" marB="0" anchor="ctr"/>
                </a:tc>
                <a:tc hMerge="1">
                  <a:txBody>
                    <a:bodyPr/>
                    <a:lstStyle/>
                    <a:p>
                      <a:pPr algn="ctr" fontAlgn="ctr"/>
                      <a:endParaRPr lang="en-ZA" sz="1100" b="0" i="0" u="none" strike="noStrike" dirty="0">
                        <a:solidFill>
                          <a:srgbClr val="000000"/>
                        </a:solidFill>
                        <a:effectLst/>
                        <a:latin typeface="Calibri"/>
                      </a:endParaRPr>
                    </a:p>
                  </a:txBody>
                  <a:tcPr marL="9525" marR="9525" marT="9525" marB="0" anchor="ctr"/>
                </a:tc>
                <a:tc hMerge="1">
                  <a:txBody>
                    <a:bodyPr/>
                    <a:lstStyle/>
                    <a:p>
                      <a:pPr algn="ctr" fontAlgn="ctr"/>
                      <a:endParaRPr lang="en-ZA" sz="1100" b="0" i="0" u="none" strike="noStrike" dirty="0">
                        <a:solidFill>
                          <a:srgbClr val="000000"/>
                        </a:solidFill>
                        <a:effectLst/>
                        <a:latin typeface="Calibri"/>
                      </a:endParaRPr>
                    </a:p>
                  </a:txBody>
                  <a:tcPr marL="9525" marR="9525" marT="9525" marB="0" anchor="ctr"/>
                </a:tc>
                <a:tc hMerge="1">
                  <a:txBody>
                    <a:bodyPr/>
                    <a:lstStyle/>
                    <a:p>
                      <a:pPr algn="ctr" fontAlgn="ctr"/>
                      <a:endParaRPr lang="en-ZA" sz="1100" b="0" i="0" u="none" strike="noStrike" dirty="0">
                        <a:solidFill>
                          <a:srgbClr val="000000"/>
                        </a:solidFill>
                        <a:effectLst/>
                        <a:latin typeface="Calibri"/>
                      </a:endParaRPr>
                    </a:p>
                  </a:txBody>
                  <a:tcPr marL="9525" marR="9525" marT="9525" marB="0" anchor="ctr"/>
                </a:tc>
                <a:tc hMerge="1">
                  <a:txBody>
                    <a:bodyPr/>
                    <a:lstStyle/>
                    <a:p>
                      <a:pPr algn="ctr" fontAlgn="ctr"/>
                      <a:endParaRPr lang="en-ZA" sz="1100" b="0" i="0" u="none" strike="noStrike" dirty="0">
                        <a:solidFill>
                          <a:srgbClr val="000000"/>
                        </a:solidFill>
                        <a:effectLst/>
                        <a:latin typeface="Calibri"/>
                      </a:endParaRPr>
                    </a:p>
                  </a:txBody>
                  <a:tcPr marL="9525" marR="9525" marT="9525" marB="0" anchor="ctr"/>
                </a:tc>
                <a:tc hMerge="1">
                  <a:txBody>
                    <a:bodyPr/>
                    <a:lstStyle/>
                    <a:p>
                      <a:pPr algn="ctr" fontAlgn="ctr"/>
                      <a:endParaRPr lang="en-ZA" sz="1100" b="0" i="0" u="none" strike="noStrike" dirty="0">
                        <a:solidFill>
                          <a:srgbClr val="000000"/>
                        </a:solidFill>
                        <a:effectLst/>
                        <a:latin typeface="Calibri"/>
                      </a:endParaRPr>
                    </a:p>
                  </a:txBody>
                  <a:tcPr marL="9525" marR="9525" marT="9525" marB="0" anchor="ctr"/>
                </a:tc>
                <a:tc>
                  <a:txBody>
                    <a:bodyPr/>
                    <a:lstStyle/>
                    <a:p>
                      <a:pPr algn="ctr" fontAlgn="ctr"/>
                      <a:r>
                        <a:rPr lang="en-ZA" sz="1200" b="1" i="0" u="none" strike="noStrike" dirty="0">
                          <a:solidFill>
                            <a:srgbClr val="000000"/>
                          </a:solidFill>
                          <a:effectLst/>
                          <a:latin typeface="Calibri"/>
                        </a:rPr>
                        <a:t>7581650</a:t>
                      </a:r>
                    </a:p>
                  </a:txBody>
                  <a:tcPr marL="9524" marR="9524" marT="9524" marB="0" anchor="ctr"/>
                </a:tc>
              </a:tr>
            </a:tbl>
          </a:graphicData>
        </a:graphic>
      </p:graphicFrame>
    </p:spTree>
    <p:extLst>
      <p:ext uri="{BB962C8B-B14F-4D97-AF65-F5344CB8AC3E}">
        <p14:creationId xmlns:p14="http://schemas.microsoft.com/office/powerpoint/2010/main" val="70126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42874"/>
            <a:ext cx="8229600" cy="837853"/>
          </a:xfrm>
        </p:spPr>
        <p:txBody>
          <a:bodyPr>
            <a:normAutofit fontScale="90000"/>
          </a:bodyPr>
          <a:lstStyle/>
          <a:p>
            <a:pPr eaLnBrk="1" hangingPunct="1"/>
            <a:r>
              <a:rPr lang="en-US" altLang="en-US" b="1" dirty="0" smtClean="0">
                <a:latin typeface="Maiandra GD" pitchFamily="34" charset="0"/>
                <a:ea typeface="Open Sans"/>
                <a:cs typeface="Open Sans"/>
              </a:rPr>
              <a:t>Importance of death/stillbirths registration for vital statistics</a:t>
            </a:r>
          </a:p>
        </p:txBody>
      </p:sp>
      <p:sp>
        <p:nvSpPr>
          <p:cNvPr id="13315" name="Content Placeholder 2"/>
          <p:cNvSpPr>
            <a:spLocks noGrp="1"/>
          </p:cNvSpPr>
          <p:nvPr>
            <p:ph idx="1"/>
          </p:nvPr>
        </p:nvSpPr>
        <p:spPr>
          <a:xfrm>
            <a:off x="457200" y="1268759"/>
            <a:ext cx="8186738" cy="4752031"/>
          </a:xfrm>
        </p:spPr>
        <p:txBody>
          <a:bodyPr>
            <a:noAutofit/>
          </a:bodyPr>
          <a:lstStyle/>
          <a:p>
            <a:pPr marL="358775" indent="-358775">
              <a:spcBef>
                <a:spcPts val="900"/>
              </a:spcBef>
              <a:buFont typeface="Wingdings" pitchFamily="2" charset="2"/>
              <a:buChar char="§"/>
            </a:pPr>
            <a:r>
              <a:rPr lang="en-GB" sz="1800" dirty="0"/>
              <a:t>Based on data from the death registration system at the Department of Home Affairs.</a:t>
            </a:r>
          </a:p>
          <a:p>
            <a:pPr marL="358775" indent="-358775">
              <a:spcBef>
                <a:spcPts val="900"/>
              </a:spcBef>
              <a:buFont typeface="Wingdings" pitchFamily="2" charset="2"/>
              <a:buChar char="§"/>
            </a:pPr>
            <a:r>
              <a:rPr lang="en-GB" sz="1800" dirty="0"/>
              <a:t>Derive information on the number of </a:t>
            </a:r>
            <a:r>
              <a:rPr lang="en-GB" sz="1800" dirty="0" smtClean="0"/>
              <a:t>deaths/stillbirths </a:t>
            </a:r>
            <a:r>
              <a:rPr lang="en-GB" sz="1800" dirty="0"/>
              <a:t>(and their causes) registered each year:</a:t>
            </a:r>
          </a:p>
          <a:p>
            <a:pPr marL="815975" lvl="1" indent="-358775">
              <a:spcBef>
                <a:spcPts val="900"/>
              </a:spcBef>
            </a:pPr>
            <a:r>
              <a:rPr lang="en-GB" sz="1800" dirty="0"/>
              <a:t>Age and sex of </a:t>
            </a:r>
            <a:r>
              <a:rPr lang="en-GB" sz="1800" dirty="0" smtClean="0"/>
              <a:t>deceased, geographic information, causes of death (natural </a:t>
            </a:r>
            <a:r>
              <a:rPr lang="en-GB" sz="1800" dirty="0" err="1" smtClean="0"/>
              <a:t>vs</a:t>
            </a:r>
            <a:r>
              <a:rPr lang="en-GB" sz="1800" dirty="0" smtClean="0"/>
              <a:t>  unnatural), </a:t>
            </a:r>
            <a:r>
              <a:rPr lang="en-GB" sz="1800" dirty="0" err="1" smtClean="0"/>
              <a:t>etc</a:t>
            </a:r>
            <a:endParaRPr lang="en-GB" sz="1800" dirty="0"/>
          </a:p>
          <a:p>
            <a:pPr marL="358775" indent="-358775">
              <a:spcBef>
                <a:spcPts val="900"/>
              </a:spcBef>
              <a:buFont typeface="Wingdings" pitchFamily="2" charset="2"/>
              <a:buChar char="§"/>
            </a:pPr>
            <a:r>
              <a:rPr lang="en-US" altLang="en-US" sz="1800" dirty="0" smtClean="0"/>
              <a:t>It </a:t>
            </a:r>
            <a:r>
              <a:rPr lang="en-US" altLang="en-US" sz="1800" dirty="0"/>
              <a:t>is used as a source of statistical information on mortality and causes of death:</a:t>
            </a:r>
          </a:p>
          <a:p>
            <a:pPr lvl="1" eaLnBrk="1" hangingPunct="1"/>
            <a:r>
              <a:rPr lang="en-US" altLang="en-US" sz="1800" dirty="0" smtClean="0">
                <a:latin typeface="Maiandra GD" pitchFamily="34" charset="0"/>
                <a:ea typeface="Open Sans"/>
                <a:cs typeface="Open Sans"/>
              </a:rPr>
              <a:t>Evaluating, monitoring and improving the health of the population</a:t>
            </a:r>
          </a:p>
          <a:p>
            <a:pPr lvl="1" eaLnBrk="1" hangingPunct="1"/>
            <a:endParaRPr lang="en-US" altLang="en-US" sz="1800" dirty="0" smtClean="0">
              <a:latin typeface="Maiandra GD" pitchFamily="34" charset="0"/>
              <a:ea typeface="Open Sans"/>
              <a:cs typeface="Open Sans"/>
            </a:endParaRPr>
          </a:p>
          <a:p>
            <a:pPr lvl="2" eaLnBrk="1" hangingPunct="1"/>
            <a:r>
              <a:rPr lang="en-US" altLang="en-US" sz="1800" dirty="0" smtClean="0">
                <a:latin typeface="Maiandra GD" pitchFamily="34" charset="0"/>
                <a:ea typeface="Open Sans"/>
                <a:cs typeface="Open Sans"/>
              </a:rPr>
              <a:t>MDGs – CRVS used to derive the following indicators in the SA 2013 MDG report (Under five mortality rate, infant mortality rate and maternal mortality ratio)</a:t>
            </a:r>
          </a:p>
          <a:p>
            <a:pPr lvl="2" eaLnBrk="1" hangingPunct="1"/>
            <a:endParaRPr lang="en-US" altLang="en-US" sz="1800" dirty="0" smtClean="0">
              <a:latin typeface="Maiandra GD" pitchFamily="34" charset="0"/>
              <a:ea typeface="Open Sans"/>
              <a:cs typeface="Open Sans"/>
            </a:endParaRPr>
          </a:p>
          <a:p>
            <a:pPr lvl="1" eaLnBrk="1" hangingPunct="1"/>
            <a:r>
              <a:rPr lang="en-US" altLang="en-US" sz="1800" dirty="0" smtClean="0">
                <a:latin typeface="Maiandra GD" pitchFamily="34" charset="0"/>
                <a:ea typeface="Open Sans"/>
                <a:cs typeface="Open Sans"/>
              </a:rPr>
              <a:t>Informing decisions on health policy and strategy</a:t>
            </a:r>
          </a:p>
          <a:p>
            <a:pPr lvl="1" eaLnBrk="1" hangingPunct="1"/>
            <a:endParaRPr lang="en-US" altLang="en-US" sz="1800" dirty="0" smtClean="0">
              <a:latin typeface="Maiandra GD" pitchFamily="34" charset="0"/>
              <a:ea typeface="Open Sans"/>
              <a:cs typeface="Open Sans"/>
            </a:endParaRPr>
          </a:p>
          <a:p>
            <a:pPr lvl="1" eaLnBrk="1" hangingPunct="1"/>
            <a:r>
              <a:rPr lang="en-US" altLang="en-US" sz="1800" dirty="0" smtClean="0">
                <a:latin typeface="Maiandra GD" pitchFamily="34" charset="0"/>
                <a:ea typeface="Open Sans"/>
                <a:cs typeface="Open Sans"/>
              </a:rPr>
              <a:t>Comparing health across different regions </a:t>
            </a:r>
          </a:p>
        </p:txBody>
      </p:sp>
    </p:spTree>
    <p:extLst>
      <p:ext uri="{BB962C8B-B14F-4D97-AF65-F5344CB8AC3E}">
        <p14:creationId xmlns:p14="http://schemas.microsoft.com/office/powerpoint/2010/main" val="3129600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7544" y="260648"/>
            <a:ext cx="8229600" cy="714375"/>
          </a:xfrm>
        </p:spPr>
        <p:txBody>
          <a:bodyPr>
            <a:normAutofit fontScale="90000"/>
          </a:bodyPr>
          <a:lstStyle/>
          <a:p>
            <a:pPr eaLnBrk="1" hangingPunct="1"/>
            <a:r>
              <a:rPr lang="en-US" altLang="en-US" b="1" dirty="0" smtClean="0">
                <a:latin typeface="Maiandra GD" pitchFamily="34" charset="0"/>
                <a:ea typeface="Open Sans"/>
                <a:cs typeface="Open Sans"/>
              </a:rPr>
              <a:t>Importance of birth registration for vital statistics</a:t>
            </a:r>
          </a:p>
        </p:txBody>
      </p:sp>
      <p:sp>
        <p:nvSpPr>
          <p:cNvPr id="16387" name="Content Placeholder 2"/>
          <p:cNvSpPr>
            <a:spLocks noGrp="1"/>
          </p:cNvSpPr>
          <p:nvPr>
            <p:ph idx="1"/>
          </p:nvPr>
        </p:nvSpPr>
        <p:spPr>
          <a:xfrm>
            <a:off x="467544" y="1268760"/>
            <a:ext cx="8229600" cy="4878387"/>
          </a:xfrm>
        </p:spPr>
        <p:txBody>
          <a:bodyPr/>
          <a:lstStyle/>
          <a:p>
            <a:pPr marL="358775" indent="-358775">
              <a:spcBef>
                <a:spcPts val="900"/>
              </a:spcBef>
              <a:buFont typeface="Wingdings" pitchFamily="2" charset="2"/>
              <a:buChar char="§"/>
            </a:pPr>
            <a:r>
              <a:rPr lang="en-GB" sz="2000" dirty="0" smtClean="0"/>
              <a:t>Based on data from the birth registration system at the Department of Home Affairs.</a:t>
            </a:r>
          </a:p>
          <a:p>
            <a:pPr marL="358775" indent="-358775">
              <a:spcBef>
                <a:spcPts val="900"/>
              </a:spcBef>
              <a:buFont typeface="Wingdings" pitchFamily="2" charset="2"/>
              <a:buChar char="§"/>
            </a:pPr>
            <a:r>
              <a:rPr lang="en-GB" sz="2000" dirty="0" smtClean="0"/>
              <a:t>Derive information on the number of births registered each year:</a:t>
            </a:r>
          </a:p>
          <a:p>
            <a:pPr marL="815975" lvl="1" indent="-358775">
              <a:spcBef>
                <a:spcPts val="900"/>
              </a:spcBef>
            </a:pPr>
            <a:r>
              <a:rPr lang="en-GB" sz="1600" dirty="0" smtClean="0"/>
              <a:t>Date of birth</a:t>
            </a:r>
          </a:p>
          <a:p>
            <a:pPr marL="815975" lvl="1" indent="-358775">
              <a:spcBef>
                <a:spcPts val="900"/>
              </a:spcBef>
            </a:pPr>
            <a:r>
              <a:rPr lang="en-GB" sz="1600" dirty="0" smtClean="0"/>
              <a:t>Sex of child</a:t>
            </a:r>
          </a:p>
          <a:p>
            <a:pPr marL="815975" lvl="1" indent="-358775">
              <a:spcBef>
                <a:spcPts val="900"/>
              </a:spcBef>
            </a:pPr>
            <a:r>
              <a:rPr lang="en-GB" sz="1600" dirty="0" smtClean="0"/>
              <a:t>Particulars of parents</a:t>
            </a:r>
          </a:p>
          <a:p>
            <a:pPr marL="815975" lvl="1" indent="-358775">
              <a:spcBef>
                <a:spcPts val="900"/>
              </a:spcBef>
            </a:pPr>
            <a:r>
              <a:rPr lang="en-GB" sz="1600" dirty="0" smtClean="0"/>
              <a:t>Geographic information</a:t>
            </a:r>
          </a:p>
          <a:p>
            <a:pPr eaLnBrk="1" hangingPunct="1">
              <a:lnSpc>
                <a:spcPct val="90000"/>
              </a:lnSpc>
              <a:spcBef>
                <a:spcPct val="40000"/>
              </a:spcBef>
              <a:buClr>
                <a:schemeClr val="tx1"/>
              </a:buClr>
              <a:buFont typeface="Wingdings" pitchFamily="2" charset="2"/>
              <a:buChar char="§"/>
              <a:defRPr/>
            </a:pPr>
            <a:r>
              <a:rPr lang="en-US" altLang="en-US" sz="1900" dirty="0" smtClean="0">
                <a:latin typeface="Maiandra GD" pitchFamily="34" charset="0"/>
                <a:ea typeface="Open Sans"/>
                <a:cs typeface="Open Sans"/>
              </a:rPr>
              <a:t>Information on births  is used  as :</a:t>
            </a:r>
          </a:p>
          <a:p>
            <a:pPr lvl="1">
              <a:defRPr/>
            </a:pPr>
            <a:r>
              <a:rPr lang="en-US" sz="1900" dirty="0" smtClean="0">
                <a:latin typeface="Maiandra GD" pitchFamily="34" charset="0"/>
              </a:rPr>
              <a:t>Measure of fertility</a:t>
            </a:r>
          </a:p>
          <a:p>
            <a:pPr lvl="1">
              <a:defRPr/>
            </a:pPr>
            <a:r>
              <a:rPr lang="en-US" sz="1900" dirty="0" smtClean="0">
                <a:latin typeface="Maiandra GD" pitchFamily="34" charset="0"/>
              </a:rPr>
              <a:t>denominators </a:t>
            </a:r>
            <a:r>
              <a:rPr lang="en-US" sz="1900" dirty="0">
                <a:latin typeface="Maiandra GD" pitchFamily="34" charset="0"/>
              </a:rPr>
              <a:t>for the rates from the census and </a:t>
            </a:r>
            <a:r>
              <a:rPr lang="en-US" sz="1900" dirty="0" smtClean="0">
                <a:latin typeface="Maiandra GD" pitchFamily="34" charset="0"/>
              </a:rPr>
              <a:t>survey data to produce rates on mortality</a:t>
            </a:r>
          </a:p>
          <a:p>
            <a:pPr marL="457200" lvl="1" indent="0">
              <a:buFont typeface="Arial" pitchFamily="34" charset="0"/>
              <a:buNone/>
              <a:defRPr/>
            </a:pPr>
            <a:endParaRPr lang="en-US" sz="2600" dirty="0" smtClean="0">
              <a:latin typeface="Maiandra GD" pitchFamily="34" charset="0"/>
            </a:endParaRPr>
          </a:p>
        </p:txBody>
      </p:sp>
    </p:spTree>
    <p:extLst>
      <p:ext uri="{BB962C8B-B14F-4D97-AF65-F5344CB8AC3E}">
        <p14:creationId xmlns:p14="http://schemas.microsoft.com/office/powerpoint/2010/main" val="2188362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2"/>
          <p:cNvGrpSpPr>
            <a:grpSpLocks/>
          </p:cNvGrpSpPr>
          <p:nvPr/>
        </p:nvGrpSpPr>
        <p:grpSpPr bwMode="auto">
          <a:xfrm>
            <a:off x="0" y="5829300"/>
            <a:ext cx="9144000" cy="1017588"/>
            <a:chOff x="0" y="5828721"/>
            <a:chExt cx="9144000" cy="1017421"/>
          </a:xfrm>
        </p:grpSpPr>
        <p:pic>
          <p:nvPicPr>
            <p:cNvPr id="349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5828721"/>
              <a:ext cx="2520279" cy="1017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5881100"/>
              <a:ext cx="9144000" cy="0"/>
            </a:xfrm>
            <a:prstGeom prst="line">
              <a:avLst/>
            </a:prstGeom>
            <a:ln>
              <a:solidFill>
                <a:srgbClr val="00B050"/>
              </a:solidFill>
            </a:ln>
          </p:spPr>
          <p:style>
            <a:lnRef idx="3">
              <a:schemeClr val="accent5"/>
            </a:lnRef>
            <a:fillRef idx="0">
              <a:schemeClr val="accent5"/>
            </a:fillRef>
            <a:effectRef idx="2">
              <a:schemeClr val="accent5"/>
            </a:effectRef>
            <a:fontRef idx="minor">
              <a:schemeClr val="tx1"/>
            </a:fontRef>
          </p:style>
        </p:cxnSp>
        <p:pic>
          <p:nvPicPr>
            <p:cNvPr id="3491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7" y="5989768"/>
              <a:ext cx="1222402" cy="75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itle 2"/>
          <p:cNvSpPr>
            <a:spLocks noGrp="1"/>
          </p:cNvSpPr>
          <p:nvPr>
            <p:ph type="title"/>
          </p:nvPr>
        </p:nvSpPr>
        <p:spPr>
          <a:xfrm>
            <a:off x="142875" y="295275"/>
            <a:ext cx="8856663" cy="417513"/>
          </a:xfrm>
        </p:spPr>
        <p:txBody>
          <a:bodyPr/>
          <a:lstStyle/>
          <a:p>
            <a:pPr algn="l">
              <a:defRPr/>
            </a:pPr>
            <a:r>
              <a:rPr lang="en-US" sz="3200" b="1" dirty="0" smtClean="0">
                <a:solidFill>
                  <a:schemeClr val="accent6">
                    <a:lumMod val="50000"/>
                  </a:schemeClr>
                </a:solidFill>
              </a:rPr>
              <a:t>Current </a:t>
            </a:r>
            <a:r>
              <a:rPr lang="en-US" sz="2800" b="1" dirty="0" smtClean="0">
                <a:solidFill>
                  <a:schemeClr val="accent6">
                    <a:lumMod val="50000"/>
                  </a:schemeClr>
                </a:solidFill>
              </a:rPr>
              <a:t>Footprint</a:t>
            </a:r>
            <a:r>
              <a:rPr lang="en-US" sz="3200" b="1" dirty="0" smtClean="0">
                <a:solidFill>
                  <a:schemeClr val="accent6">
                    <a:lumMod val="50000"/>
                  </a:schemeClr>
                </a:solidFill>
              </a:rPr>
              <a:t> status</a:t>
            </a:r>
            <a:endParaRPr lang="en-ZA" sz="3200" b="1" dirty="0"/>
          </a:p>
        </p:txBody>
      </p:sp>
      <p:pic>
        <p:nvPicPr>
          <p:cNvPr id="3482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663" y="908050"/>
            <a:ext cx="3240087"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888" y="533400"/>
            <a:ext cx="2879725" cy="188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2"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3663" y="2052638"/>
            <a:ext cx="2808287"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107950" y="2636838"/>
            <a:ext cx="8836025" cy="0"/>
          </a:xfrm>
          <a:prstGeom prst="line">
            <a:avLst/>
          </a:prstGeom>
        </p:spPr>
        <p:style>
          <a:lnRef idx="1">
            <a:schemeClr val="accent1"/>
          </a:lnRef>
          <a:fillRef idx="0">
            <a:schemeClr val="accent1"/>
          </a:fillRef>
          <a:effectRef idx="0">
            <a:schemeClr val="accent1"/>
          </a:effectRef>
          <a:fontRef idx="minor">
            <a:schemeClr val="tx1"/>
          </a:fontRef>
        </p:style>
      </p:cxnSp>
      <p:pic>
        <p:nvPicPr>
          <p:cNvPr id="34824"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2636838"/>
            <a:ext cx="782637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 name="Table 17"/>
          <p:cNvGraphicFramePr>
            <a:graphicFrameLocks noGrp="1"/>
          </p:cNvGraphicFramePr>
          <p:nvPr/>
        </p:nvGraphicFramePr>
        <p:xfrm>
          <a:off x="827088" y="3001963"/>
          <a:ext cx="7539035" cy="2705102"/>
        </p:xfrm>
        <a:graphic>
          <a:graphicData uri="http://schemas.openxmlformats.org/drawingml/2006/table">
            <a:tbl>
              <a:tblPr/>
              <a:tblGrid>
                <a:gridCol w="1449830"/>
                <a:gridCol w="1217841"/>
                <a:gridCol w="1217841"/>
                <a:gridCol w="1217841"/>
                <a:gridCol w="1217841"/>
                <a:gridCol w="1217841"/>
              </a:tblGrid>
              <a:tr h="570472">
                <a:tc>
                  <a:txBody>
                    <a:bodyPr/>
                    <a:lstStyle/>
                    <a:p>
                      <a:pPr algn="l" fontAlgn="b"/>
                      <a:r>
                        <a:rPr lang="en-ZA" sz="1200" b="1" i="0" u="none" strike="noStrike" dirty="0">
                          <a:solidFill>
                            <a:srgbClr val="000000"/>
                          </a:solidFill>
                          <a:latin typeface="Tahoma"/>
                        </a:rPr>
                        <a:t>Province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latin typeface="Tahoma"/>
                        </a:rPr>
                        <a:t>LOCAL OFFICE LARGE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a:solidFill>
                            <a:srgbClr val="000000"/>
                          </a:solidFill>
                          <a:latin typeface="Tahoma"/>
                        </a:rPr>
                        <a:t>LOCAL OFFICE MEDIUM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latin typeface="Tahoma"/>
                        </a:rPr>
                        <a:t>LOCAL OFFICE SMALL (PSP)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latin typeface="Tahoma"/>
                        </a:rPr>
                        <a:t>LOCAL OFFICE SMALL (TSC)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latin typeface="Tahoma"/>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463">
                <a:tc>
                  <a:txBody>
                    <a:bodyPr/>
                    <a:lstStyle/>
                    <a:p>
                      <a:pPr algn="l" fontAlgn="ctr"/>
                      <a:r>
                        <a:rPr lang="en-ZA" sz="1200" b="0" i="0" u="none" strike="noStrike">
                          <a:solidFill>
                            <a:srgbClr val="000000"/>
                          </a:solidFill>
                          <a:latin typeface="Tahoma"/>
                        </a:rPr>
                        <a:t>EC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latin typeface="Tahoma"/>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latin typeface="Tahoma"/>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latin typeface="Tahoma"/>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latin typeface="Tahoma"/>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latin typeface="Tahoma"/>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13463">
                <a:tc>
                  <a:txBody>
                    <a:bodyPr/>
                    <a:lstStyle/>
                    <a:p>
                      <a:pPr algn="l" fontAlgn="b"/>
                      <a:r>
                        <a:rPr lang="en-ZA" sz="1200" b="0" i="0" u="none" strike="noStrike">
                          <a:solidFill>
                            <a:srgbClr val="000000"/>
                          </a:solidFill>
                          <a:latin typeface="Tahoma"/>
                        </a:rPr>
                        <a:t>FS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latin typeface="Tahoma"/>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latin typeface="Tahoma"/>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latin typeface="Tahoma"/>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latin typeface="Tahoma"/>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latin typeface="Tahoma"/>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13463">
                <a:tc>
                  <a:txBody>
                    <a:bodyPr/>
                    <a:lstStyle/>
                    <a:p>
                      <a:pPr algn="l" fontAlgn="b"/>
                      <a:r>
                        <a:rPr lang="en-ZA" sz="1200" b="0" i="0" u="none" strike="noStrike">
                          <a:solidFill>
                            <a:srgbClr val="000000"/>
                          </a:solidFill>
                          <a:latin typeface="Tahoma"/>
                        </a:rPr>
                        <a:t>GP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latin typeface="Tahoma"/>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latin typeface="Tahoma"/>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latin typeface="Tahoma"/>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latin typeface="Tahoma"/>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a:solidFill>
                            <a:srgbClr val="000000"/>
                          </a:solidFill>
                          <a:latin typeface="Tahoma"/>
                        </a:rPr>
                        <a:t>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13463">
                <a:tc>
                  <a:txBody>
                    <a:bodyPr/>
                    <a:lstStyle/>
                    <a:p>
                      <a:pPr algn="l" fontAlgn="b"/>
                      <a:r>
                        <a:rPr lang="en-ZA" sz="1200" b="0" i="0" u="none" strike="noStrike">
                          <a:solidFill>
                            <a:srgbClr val="000000"/>
                          </a:solidFill>
                          <a:latin typeface="Tahoma"/>
                        </a:rPr>
                        <a:t>KZN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latin typeface="Tahoma"/>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smtClean="0">
                          <a:solidFill>
                            <a:srgbClr val="000000"/>
                          </a:solidFill>
                          <a:latin typeface="Tahoma"/>
                        </a:rPr>
                        <a:t>18</a:t>
                      </a:r>
                      <a:endParaRPr lang="en-ZA" sz="1200" b="0" i="0" u="none" strike="noStrike" dirty="0">
                        <a:solidFill>
                          <a:srgbClr val="000000"/>
                        </a:solidFill>
                        <a:latin typeface="Tahom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latin typeface="Tahoma"/>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smtClean="0">
                          <a:solidFill>
                            <a:srgbClr val="000000"/>
                          </a:solidFill>
                          <a:latin typeface="Tahoma"/>
                        </a:rPr>
                        <a:t>18</a:t>
                      </a:r>
                      <a:endParaRPr lang="en-ZA" sz="1200" b="0" i="0" u="none" strike="noStrike" dirty="0">
                        <a:solidFill>
                          <a:srgbClr val="000000"/>
                        </a:solidFill>
                        <a:latin typeface="Tahom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latin typeface="Tahoma"/>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13463">
                <a:tc>
                  <a:txBody>
                    <a:bodyPr/>
                    <a:lstStyle/>
                    <a:p>
                      <a:pPr algn="l" fontAlgn="b"/>
                      <a:r>
                        <a:rPr lang="en-ZA" sz="1200" b="0" i="0" u="none" strike="noStrike">
                          <a:solidFill>
                            <a:srgbClr val="000000"/>
                          </a:solidFill>
                          <a:latin typeface="Tahoma"/>
                        </a:rPr>
                        <a:t>LP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latin typeface="Tahoma"/>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latin typeface="Tahoma"/>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latin typeface="Tahoma"/>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latin typeface="Tahoma"/>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latin typeface="Tahoma"/>
                        </a:rPr>
                        <a:t>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13463">
                <a:tc>
                  <a:txBody>
                    <a:bodyPr/>
                    <a:lstStyle/>
                    <a:p>
                      <a:pPr algn="l" fontAlgn="b"/>
                      <a:r>
                        <a:rPr lang="en-ZA" sz="1200" b="0" i="0" u="none" strike="noStrike">
                          <a:solidFill>
                            <a:srgbClr val="000000"/>
                          </a:solidFill>
                          <a:latin typeface="Tahoma"/>
                        </a:rPr>
                        <a:t>MP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latin typeface="Tahoma"/>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latin typeface="Tahoma"/>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latin typeface="Tahoma"/>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latin typeface="Tahoma"/>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a:solidFill>
                            <a:srgbClr val="000000"/>
                          </a:solidFill>
                          <a:latin typeface="Tahoma"/>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13463">
                <a:tc>
                  <a:txBody>
                    <a:bodyPr/>
                    <a:lstStyle/>
                    <a:p>
                      <a:pPr algn="l" fontAlgn="b"/>
                      <a:r>
                        <a:rPr lang="en-ZA" sz="1200" b="0" i="0" u="none" strike="noStrike">
                          <a:solidFill>
                            <a:srgbClr val="000000"/>
                          </a:solidFill>
                          <a:latin typeface="Tahoma"/>
                        </a:rPr>
                        <a:t>NC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latin typeface="Tahoma"/>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latin typeface="Tahoma"/>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latin typeface="Tahoma"/>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latin typeface="Tahoma"/>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latin typeface="Tahoma"/>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13463">
                <a:tc>
                  <a:txBody>
                    <a:bodyPr/>
                    <a:lstStyle/>
                    <a:p>
                      <a:pPr algn="l" fontAlgn="b"/>
                      <a:r>
                        <a:rPr lang="en-ZA" sz="1200" b="0" i="0" u="none" strike="noStrike">
                          <a:solidFill>
                            <a:srgbClr val="000000"/>
                          </a:solidFill>
                          <a:latin typeface="Tahoma"/>
                        </a:rPr>
                        <a:t>NW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latin typeface="Tahoma"/>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latin typeface="Tahoma"/>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latin typeface="Tahoma"/>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latin typeface="Tahoma"/>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latin typeface="Tahoma"/>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13463">
                <a:tc>
                  <a:txBody>
                    <a:bodyPr/>
                    <a:lstStyle/>
                    <a:p>
                      <a:pPr algn="l" fontAlgn="b"/>
                      <a:r>
                        <a:rPr lang="en-ZA" sz="1200" b="0" i="0" u="none" strike="noStrike">
                          <a:solidFill>
                            <a:srgbClr val="000000"/>
                          </a:solidFill>
                          <a:latin typeface="Tahoma"/>
                        </a:rPr>
                        <a:t>WC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latin typeface="Tahoma"/>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latin typeface="Tahoma"/>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latin typeface="Tahoma"/>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latin typeface="Tahoma"/>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latin typeface="Tahoma"/>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13463">
                <a:tc>
                  <a:txBody>
                    <a:bodyPr/>
                    <a:lstStyle/>
                    <a:p>
                      <a:pPr algn="l" fontAlgn="b"/>
                      <a:r>
                        <a:rPr lang="en-ZA" sz="1200" b="1" i="0" u="none" strike="noStrike">
                          <a:solidFill>
                            <a:srgbClr val="000000"/>
                          </a:solidFill>
                          <a:latin typeface="Tahoma"/>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latin typeface="Tahoma"/>
                        </a:rPr>
                        <a:t>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smtClean="0">
                          <a:solidFill>
                            <a:srgbClr val="000000"/>
                          </a:solidFill>
                          <a:latin typeface="Tahoma"/>
                        </a:rPr>
                        <a:t>146</a:t>
                      </a:r>
                      <a:endParaRPr lang="en-ZA" sz="1200" b="1" i="0" u="none" strike="noStrike" dirty="0">
                        <a:solidFill>
                          <a:srgbClr val="000000"/>
                        </a:solidFill>
                        <a:latin typeface="Tahom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latin typeface="Tahoma"/>
                        </a:rPr>
                        <a:t>119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smtClean="0">
                          <a:solidFill>
                            <a:srgbClr val="000000"/>
                          </a:solidFill>
                          <a:latin typeface="Tahoma"/>
                        </a:rPr>
                        <a:t>98</a:t>
                      </a:r>
                      <a:endParaRPr lang="en-ZA" sz="1200" b="1" i="0" u="none" strike="noStrike" dirty="0">
                        <a:solidFill>
                          <a:srgbClr val="000000"/>
                        </a:solidFill>
                        <a:latin typeface="Tahoma"/>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latin typeface="Tahoma"/>
                        </a:rPr>
                        <a:t>407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 name="Rectangular Callout 1"/>
          <p:cNvSpPr/>
          <p:nvPr/>
        </p:nvSpPr>
        <p:spPr>
          <a:xfrm>
            <a:off x="3571875" y="908050"/>
            <a:ext cx="2520950" cy="1852613"/>
          </a:xfrm>
          <a:prstGeom prst="wedgeRectCallout">
            <a:avLst>
              <a:gd name="adj1" fmla="val 76025"/>
              <a:gd name="adj2" fmla="val -23990"/>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ZA" sz="1400" dirty="0">
                <a:solidFill>
                  <a:prstClr val="black"/>
                </a:solidFill>
              </a:rPr>
              <a:t>Offices are categorised by type of office:</a:t>
            </a:r>
          </a:p>
          <a:p>
            <a:pPr>
              <a:buFontTx/>
              <a:buChar char="-"/>
              <a:defRPr/>
            </a:pPr>
            <a:r>
              <a:rPr lang="en-ZA" sz="1400" dirty="0">
                <a:solidFill>
                  <a:prstClr val="black"/>
                </a:solidFill>
              </a:rPr>
              <a:t>Local office Large – serving about 400 000 pop per annum</a:t>
            </a:r>
          </a:p>
          <a:p>
            <a:pPr>
              <a:buFontTx/>
              <a:buChar char="-"/>
              <a:defRPr/>
            </a:pPr>
            <a:r>
              <a:rPr lang="en-ZA" sz="1400" dirty="0">
                <a:solidFill>
                  <a:prstClr val="black"/>
                </a:solidFill>
              </a:rPr>
              <a:t>Local office Medium – 160 000 pop</a:t>
            </a:r>
          </a:p>
          <a:p>
            <a:pPr>
              <a:buFontTx/>
              <a:buChar char="-"/>
              <a:defRPr/>
            </a:pPr>
            <a:r>
              <a:rPr lang="en-ZA" sz="1400" dirty="0">
                <a:solidFill>
                  <a:prstClr val="black"/>
                </a:solidFill>
              </a:rPr>
              <a:t>Local office Small – 40 000 pop</a:t>
            </a:r>
          </a:p>
        </p:txBody>
      </p:sp>
    </p:spTree>
    <p:extLst>
      <p:ext uri="{BB962C8B-B14F-4D97-AF65-F5344CB8AC3E}">
        <p14:creationId xmlns:p14="http://schemas.microsoft.com/office/powerpoint/2010/main" val="2495244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7544" y="260648"/>
            <a:ext cx="8229600" cy="714375"/>
          </a:xfrm>
        </p:spPr>
        <p:txBody>
          <a:bodyPr>
            <a:normAutofit fontScale="90000"/>
          </a:bodyPr>
          <a:lstStyle/>
          <a:p>
            <a:pPr eaLnBrk="1" hangingPunct="1"/>
            <a:r>
              <a:rPr lang="en-US" altLang="en-US" b="1" dirty="0" smtClean="0">
                <a:latin typeface="Maiandra GD" pitchFamily="34" charset="0"/>
                <a:ea typeface="Open Sans"/>
                <a:cs typeface="Open Sans"/>
              </a:rPr>
              <a:t/>
            </a:r>
            <a:br>
              <a:rPr lang="en-US" altLang="en-US" b="1" dirty="0" smtClean="0">
                <a:latin typeface="Maiandra GD" pitchFamily="34" charset="0"/>
                <a:ea typeface="Open Sans"/>
                <a:cs typeface="Open Sans"/>
              </a:rPr>
            </a:br>
            <a:r>
              <a:rPr lang="en-US" altLang="en-US" b="1" dirty="0" smtClean="0">
                <a:latin typeface="Maiandra GD" pitchFamily="34" charset="0"/>
                <a:ea typeface="Open Sans"/>
                <a:cs typeface="Open Sans"/>
              </a:rPr>
              <a:t>Importance of marriage registration for vital statistics</a:t>
            </a:r>
          </a:p>
        </p:txBody>
      </p:sp>
      <p:sp>
        <p:nvSpPr>
          <p:cNvPr id="16387" name="Content Placeholder 2"/>
          <p:cNvSpPr>
            <a:spLocks noGrp="1"/>
          </p:cNvSpPr>
          <p:nvPr>
            <p:ph idx="1"/>
          </p:nvPr>
        </p:nvSpPr>
        <p:spPr>
          <a:xfrm>
            <a:off x="467544" y="1700808"/>
            <a:ext cx="8229600" cy="4446339"/>
          </a:xfrm>
        </p:spPr>
        <p:txBody>
          <a:bodyPr/>
          <a:lstStyle/>
          <a:p>
            <a:pPr marL="358775" indent="-358775">
              <a:spcBef>
                <a:spcPts val="900"/>
              </a:spcBef>
              <a:buFont typeface="Wingdings" pitchFamily="2" charset="2"/>
              <a:buChar char="§"/>
            </a:pPr>
            <a:r>
              <a:rPr lang="en-GB" sz="2000" dirty="0"/>
              <a:t>Based on data from the marriage registration systems at the Department of Home Affairs.</a:t>
            </a:r>
          </a:p>
          <a:p>
            <a:pPr marL="815975" lvl="1" indent="-358775">
              <a:spcBef>
                <a:spcPts val="900"/>
              </a:spcBef>
            </a:pPr>
            <a:r>
              <a:rPr lang="en-GB" sz="1600" dirty="0"/>
              <a:t>Civil marriages</a:t>
            </a:r>
          </a:p>
          <a:p>
            <a:pPr marL="815975" lvl="1" indent="-358775">
              <a:spcBef>
                <a:spcPts val="900"/>
              </a:spcBef>
            </a:pPr>
            <a:r>
              <a:rPr lang="en-GB" sz="1600" dirty="0"/>
              <a:t>Customary marriages</a:t>
            </a:r>
          </a:p>
          <a:p>
            <a:pPr marL="815975" lvl="1" indent="-358775">
              <a:spcBef>
                <a:spcPts val="900"/>
              </a:spcBef>
            </a:pPr>
            <a:r>
              <a:rPr lang="en-GB" sz="1600" dirty="0"/>
              <a:t>Civil unions</a:t>
            </a:r>
          </a:p>
          <a:p>
            <a:pPr marL="358775" indent="-358775">
              <a:spcBef>
                <a:spcPts val="900"/>
              </a:spcBef>
              <a:buFont typeface="Wingdings" pitchFamily="2" charset="2"/>
              <a:buChar char="§"/>
            </a:pPr>
            <a:r>
              <a:rPr lang="en-GB" sz="2000" dirty="0"/>
              <a:t>Derive information on the following:</a:t>
            </a:r>
          </a:p>
          <a:p>
            <a:pPr marL="815975" lvl="1" indent="-358775">
              <a:spcBef>
                <a:spcPts val="900"/>
              </a:spcBef>
            </a:pPr>
            <a:r>
              <a:rPr lang="en-GB" sz="1600" dirty="0"/>
              <a:t>Age at marriage and age differences between spouses</a:t>
            </a:r>
          </a:p>
          <a:p>
            <a:pPr marL="815975" lvl="1" indent="-358775">
              <a:spcBef>
                <a:spcPts val="900"/>
              </a:spcBef>
            </a:pPr>
            <a:r>
              <a:rPr lang="en-GB" sz="1600" dirty="0"/>
              <a:t>Marital status at the time of marriages</a:t>
            </a:r>
          </a:p>
          <a:p>
            <a:pPr marL="815975" lvl="1" indent="-358775">
              <a:spcBef>
                <a:spcPts val="900"/>
              </a:spcBef>
            </a:pPr>
            <a:r>
              <a:rPr lang="en-GB" sz="1600" dirty="0"/>
              <a:t>Geographic information on marriages</a:t>
            </a:r>
          </a:p>
          <a:p>
            <a:pPr marL="815975" lvl="1" indent="-358775">
              <a:spcBef>
                <a:spcPts val="900"/>
              </a:spcBef>
            </a:pPr>
            <a:r>
              <a:rPr lang="en-GB" sz="1600" dirty="0"/>
              <a:t>Trends in registrations</a:t>
            </a:r>
          </a:p>
          <a:p>
            <a:pPr marL="358775" lvl="1" indent="-358775">
              <a:spcBef>
                <a:spcPts val="900"/>
              </a:spcBef>
              <a:buFont typeface="Wingdings" pitchFamily="2" charset="2"/>
              <a:buChar char="§"/>
              <a:defRPr/>
            </a:pPr>
            <a:r>
              <a:rPr lang="en-US" altLang="en-US" sz="2000" dirty="0"/>
              <a:t>It is used as a source of </a:t>
            </a:r>
            <a:r>
              <a:rPr lang="en-US" altLang="en-US" sz="2000" dirty="0" smtClean="0"/>
              <a:t>statistical </a:t>
            </a:r>
            <a:r>
              <a:rPr lang="en-US" altLang="en-US" sz="2000" dirty="0"/>
              <a:t>information </a:t>
            </a:r>
            <a:r>
              <a:rPr lang="en-US" altLang="en-US" sz="2000" dirty="0" smtClean="0"/>
              <a:t>on family formation and their </a:t>
            </a:r>
            <a:r>
              <a:rPr lang="en-US" altLang="en-US" sz="2000" dirty="0" err="1" smtClean="0"/>
              <a:t>characteristcs</a:t>
            </a:r>
            <a:r>
              <a:rPr lang="en-US" altLang="en-US" sz="2000" dirty="0" smtClean="0"/>
              <a:t> </a:t>
            </a:r>
            <a:endParaRPr lang="en-US" sz="2600" dirty="0" smtClean="0">
              <a:latin typeface="Maiandra GD" pitchFamily="34" charset="0"/>
            </a:endParaRPr>
          </a:p>
        </p:txBody>
      </p:sp>
    </p:spTree>
    <p:extLst>
      <p:ext uri="{BB962C8B-B14F-4D97-AF65-F5344CB8AC3E}">
        <p14:creationId xmlns:p14="http://schemas.microsoft.com/office/powerpoint/2010/main" val="7692834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5647" y="2087891"/>
            <a:ext cx="7557666" cy="2569934"/>
          </a:xfrm>
          <a:prstGeom prst="rect">
            <a:avLst/>
          </a:prstGeom>
        </p:spPr>
        <p:txBody>
          <a:bodyPr wrap="square">
            <a:spAutoFit/>
          </a:bodyPr>
          <a:lstStyle/>
          <a:p>
            <a:pPr marL="82296" indent="0">
              <a:lnSpc>
                <a:spcPct val="115000"/>
              </a:lnSpc>
              <a:spcBef>
                <a:spcPts val="500"/>
              </a:spcBef>
              <a:spcAft>
                <a:spcPts val="500"/>
              </a:spcAft>
              <a:buNone/>
            </a:pPr>
            <a:r>
              <a:rPr lang="en-GB" sz="2800" dirty="0">
                <a:latin typeface="Segoe UI" panose="020B0502040204020203" pitchFamily="34" charset="0"/>
                <a:ea typeface="Times New Roman" panose="02020603050405020304" pitchFamily="18" charset="0"/>
              </a:rPr>
              <a:t>With effect from 01 June 2015 </a:t>
            </a:r>
            <a:r>
              <a:rPr lang="en-GB" sz="2800" dirty="0" smtClean="0">
                <a:latin typeface="Segoe UI" panose="020B0502040204020203" pitchFamily="34" charset="0"/>
                <a:ea typeface="Times New Roman" panose="02020603050405020304" pitchFamily="18" charset="0"/>
              </a:rPr>
              <a:t>everyone travelling </a:t>
            </a:r>
            <a:r>
              <a:rPr lang="en-GB" sz="2800" dirty="0">
                <a:latin typeface="Segoe UI" panose="020B0502040204020203" pitchFamily="34" charset="0"/>
                <a:ea typeface="Times New Roman" panose="02020603050405020304" pitchFamily="18" charset="0"/>
              </a:rPr>
              <a:t>with children under 18 years </a:t>
            </a:r>
            <a:r>
              <a:rPr lang="en-GB" sz="2800" dirty="0" smtClean="0">
                <a:latin typeface="Segoe UI" panose="020B0502040204020203" pitchFamily="34" charset="0"/>
                <a:ea typeface="Times New Roman" panose="02020603050405020304" pitchFamily="18" charset="0"/>
              </a:rPr>
              <a:t>to and from South Africa will </a:t>
            </a:r>
            <a:r>
              <a:rPr lang="en-GB" sz="2800" dirty="0">
                <a:latin typeface="Segoe UI" panose="020B0502040204020203" pitchFamily="34" charset="0"/>
                <a:ea typeface="Times New Roman" panose="02020603050405020304" pitchFamily="18" charset="0"/>
              </a:rPr>
              <a:t>be required to </a:t>
            </a:r>
            <a:r>
              <a:rPr lang="en-GB" sz="2800" dirty="0" smtClean="0">
                <a:latin typeface="Segoe UI" panose="020B0502040204020203" pitchFamily="34" charset="0"/>
                <a:ea typeface="Times New Roman" panose="02020603050405020304" pitchFamily="18" charset="0"/>
              </a:rPr>
              <a:t>produce </a:t>
            </a:r>
            <a:r>
              <a:rPr lang="en-GB" sz="2800" dirty="0">
                <a:latin typeface="Segoe UI" panose="020B0502040204020203" pitchFamily="34" charset="0"/>
                <a:ea typeface="Times New Roman" panose="02020603050405020304" pitchFamily="18" charset="0"/>
              </a:rPr>
              <a:t>unabridged birth certificates for those </a:t>
            </a:r>
            <a:r>
              <a:rPr lang="en-GB" sz="2800" dirty="0" smtClean="0">
                <a:latin typeface="Segoe UI" panose="020B0502040204020203" pitchFamily="34" charset="0"/>
                <a:ea typeface="Times New Roman" panose="02020603050405020304" pitchFamily="18" charset="0"/>
              </a:rPr>
              <a:t>children.</a:t>
            </a:r>
            <a:endParaRPr lang="en-ZA" sz="2800" dirty="0">
              <a:solidFill>
                <a:schemeClr val="bg1"/>
              </a:solidFill>
              <a:latin typeface="+mj-lt"/>
            </a:endParaRPr>
          </a:p>
        </p:txBody>
      </p:sp>
      <p:sp>
        <p:nvSpPr>
          <p:cNvPr id="7" name="TextBox 6"/>
          <p:cNvSpPr txBox="1"/>
          <p:nvPr/>
        </p:nvSpPr>
        <p:spPr>
          <a:xfrm>
            <a:off x="971611" y="138622"/>
            <a:ext cx="7381702" cy="806375"/>
          </a:xfrm>
          <a:prstGeom prst="rect">
            <a:avLst/>
          </a:prstGeom>
          <a:noFill/>
        </p:spPr>
        <p:txBody>
          <a:bodyPr wrap="square" lIns="0" tIns="0" rIns="0" bIns="0" rtlCol="0">
            <a:spAutoFit/>
          </a:bodyPr>
          <a:lstStyle/>
          <a:p>
            <a:pPr>
              <a:lnSpc>
                <a:spcPct val="120000"/>
              </a:lnSpc>
            </a:pPr>
            <a:r>
              <a:rPr lang="en-US" sz="4800" b="1" dirty="0" smtClean="0">
                <a:solidFill>
                  <a:schemeClr val="tx2"/>
                </a:solidFill>
              </a:rPr>
              <a:t>Important Announcement</a:t>
            </a:r>
            <a:endParaRPr lang="en-US" sz="4800" b="1" dirty="0">
              <a:solidFill>
                <a:schemeClr val="tx2"/>
              </a:solidFill>
            </a:endParaRPr>
          </a:p>
        </p:txBody>
      </p:sp>
    </p:spTree>
    <p:extLst>
      <p:ext uri="{BB962C8B-B14F-4D97-AF65-F5344CB8AC3E}">
        <p14:creationId xmlns:p14="http://schemas.microsoft.com/office/powerpoint/2010/main" val="3270874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2"/>
          <p:cNvGrpSpPr>
            <a:grpSpLocks/>
          </p:cNvGrpSpPr>
          <p:nvPr/>
        </p:nvGrpSpPr>
        <p:grpSpPr bwMode="auto">
          <a:xfrm>
            <a:off x="0" y="5829300"/>
            <a:ext cx="9144000" cy="1017588"/>
            <a:chOff x="0" y="5828721"/>
            <a:chExt cx="9144000" cy="1017421"/>
          </a:xfrm>
        </p:grpSpPr>
        <p:pic>
          <p:nvPicPr>
            <p:cNvPr id="3598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5828721"/>
              <a:ext cx="2520279" cy="1017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5881100"/>
              <a:ext cx="9144000" cy="0"/>
            </a:xfrm>
            <a:prstGeom prst="line">
              <a:avLst/>
            </a:prstGeom>
            <a:ln>
              <a:solidFill>
                <a:srgbClr val="00B050"/>
              </a:solidFill>
            </a:ln>
          </p:spPr>
          <p:style>
            <a:lnRef idx="3">
              <a:schemeClr val="accent5"/>
            </a:lnRef>
            <a:fillRef idx="0">
              <a:schemeClr val="accent5"/>
            </a:fillRef>
            <a:effectRef idx="2">
              <a:schemeClr val="accent5"/>
            </a:effectRef>
            <a:fontRef idx="minor">
              <a:schemeClr val="tx1"/>
            </a:fontRef>
          </p:style>
        </p:cxnSp>
        <p:pic>
          <p:nvPicPr>
            <p:cNvPr id="3598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337" y="5989768"/>
              <a:ext cx="1222402" cy="75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itle 2"/>
          <p:cNvSpPr>
            <a:spLocks noGrp="1"/>
          </p:cNvSpPr>
          <p:nvPr>
            <p:ph type="title"/>
          </p:nvPr>
        </p:nvSpPr>
        <p:spPr>
          <a:xfrm>
            <a:off x="107950" y="115888"/>
            <a:ext cx="8856663" cy="417512"/>
          </a:xfrm>
        </p:spPr>
        <p:txBody>
          <a:bodyPr/>
          <a:lstStyle/>
          <a:p>
            <a:pPr algn="l">
              <a:defRPr/>
            </a:pPr>
            <a:r>
              <a:rPr lang="en-US" sz="3200" b="1" dirty="0" smtClean="0">
                <a:solidFill>
                  <a:schemeClr val="accent6">
                    <a:lumMod val="50000"/>
                  </a:schemeClr>
                </a:solidFill>
              </a:rPr>
              <a:t>Rural / Urban division of current offices</a:t>
            </a:r>
            <a:endParaRPr lang="en-ZA" sz="3200" b="1" dirty="0"/>
          </a:p>
        </p:txBody>
      </p:sp>
      <p:sp>
        <p:nvSpPr>
          <p:cNvPr id="35844"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b="1">
                <a:solidFill>
                  <a:schemeClr val="bg1"/>
                </a:solidFill>
                <a:latin typeface="Arial" charset="0"/>
                <a:cs typeface="Arial" charset="0"/>
              </a:defRPr>
            </a:lvl1pPr>
            <a:lvl2pPr marL="742950" indent="-285750" eaLnBrk="0" hangingPunct="0">
              <a:defRPr sz="1600" b="1">
                <a:solidFill>
                  <a:schemeClr val="bg1"/>
                </a:solidFill>
                <a:latin typeface="Arial" charset="0"/>
                <a:cs typeface="Arial" charset="0"/>
              </a:defRPr>
            </a:lvl2pPr>
            <a:lvl3pPr marL="1143000" indent="-228600" eaLnBrk="0" hangingPunct="0">
              <a:defRPr sz="1600" b="1">
                <a:solidFill>
                  <a:schemeClr val="bg1"/>
                </a:solidFill>
                <a:latin typeface="Arial" charset="0"/>
                <a:cs typeface="Arial" charset="0"/>
              </a:defRPr>
            </a:lvl3pPr>
            <a:lvl4pPr marL="1600200" indent="-228600" eaLnBrk="0" hangingPunct="0">
              <a:defRPr sz="1600" b="1">
                <a:solidFill>
                  <a:schemeClr val="bg1"/>
                </a:solidFill>
                <a:latin typeface="Arial" charset="0"/>
                <a:cs typeface="Arial" charset="0"/>
              </a:defRPr>
            </a:lvl4pPr>
            <a:lvl5pPr marL="2057400" indent="-228600" eaLnBrk="0" hangingPunct="0">
              <a:defRPr sz="1600" b="1">
                <a:solidFill>
                  <a:schemeClr val="bg1"/>
                </a:solidFill>
                <a:latin typeface="Arial" charset="0"/>
                <a:cs typeface="Arial" charset="0"/>
              </a:defRPr>
            </a:lvl5pPr>
            <a:lvl6pPr marL="2514600" indent="-228600" eaLnBrk="0" fontAlgn="base" hangingPunct="0">
              <a:lnSpc>
                <a:spcPct val="90000"/>
              </a:lnSpc>
              <a:spcBef>
                <a:spcPct val="90000"/>
              </a:spcBef>
              <a:spcAft>
                <a:spcPct val="0"/>
              </a:spcAft>
              <a:buClr>
                <a:schemeClr val="bg2"/>
              </a:buClr>
              <a:buFont typeface="Wingdings" pitchFamily="2" charset="2"/>
              <a:defRPr sz="1600" b="1">
                <a:solidFill>
                  <a:schemeClr val="bg1"/>
                </a:solidFill>
                <a:latin typeface="Arial" charset="0"/>
                <a:cs typeface="Arial" charset="0"/>
              </a:defRPr>
            </a:lvl6pPr>
            <a:lvl7pPr marL="2971800" indent="-228600" eaLnBrk="0" fontAlgn="base" hangingPunct="0">
              <a:lnSpc>
                <a:spcPct val="90000"/>
              </a:lnSpc>
              <a:spcBef>
                <a:spcPct val="90000"/>
              </a:spcBef>
              <a:spcAft>
                <a:spcPct val="0"/>
              </a:spcAft>
              <a:buClr>
                <a:schemeClr val="bg2"/>
              </a:buClr>
              <a:buFont typeface="Wingdings" pitchFamily="2" charset="2"/>
              <a:defRPr sz="1600" b="1">
                <a:solidFill>
                  <a:schemeClr val="bg1"/>
                </a:solidFill>
                <a:latin typeface="Arial" charset="0"/>
                <a:cs typeface="Arial" charset="0"/>
              </a:defRPr>
            </a:lvl7pPr>
            <a:lvl8pPr marL="3429000" indent="-228600" eaLnBrk="0" fontAlgn="base" hangingPunct="0">
              <a:lnSpc>
                <a:spcPct val="90000"/>
              </a:lnSpc>
              <a:spcBef>
                <a:spcPct val="90000"/>
              </a:spcBef>
              <a:spcAft>
                <a:spcPct val="0"/>
              </a:spcAft>
              <a:buClr>
                <a:schemeClr val="bg2"/>
              </a:buClr>
              <a:buFont typeface="Wingdings" pitchFamily="2" charset="2"/>
              <a:defRPr sz="1600" b="1">
                <a:solidFill>
                  <a:schemeClr val="bg1"/>
                </a:solidFill>
                <a:latin typeface="Arial" charset="0"/>
                <a:cs typeface="Arial" charset="0"/>
              </a:defRPr>
            </a:lvl8pPr>
            <a:lvl9pPr marL="3886200" indent="-228600" eaLnBrk="0" fontAlgn="base" hangingPunct="0">
              <a:lnSpc>
                <a:spcPct val="90000"/>
              </a:lnSpc>
              <a:spcBef>
                <a:spcPct val="90000"/>
              </a:spcBef>
              <a:spcAft>
                <a:spcPct val="0"/>
              </a:spcAft>
              <a:buClr>
                <a:schemeClr val="bg2"/>
              </a:buClr>
              <a:buFont typeface="Wingdings" pitchFamily="2" charset="2"/>
              <a:defRPr sz="1600" b="1">
                <a:solidFill>
                  <a:schemeClr val="bg1"/>
                </a:solidFill>
                <a:latin typeface="Arial" charset="0"/>
                <a:cs typeface="Arial" charset="0"/>
              </a:defRPr>
            </a:lvl9pPr>
          </a:lstStyle>
          <a:p>
            <a:pPr eaLnBrk="1" hangingPunct="1"/>
            <a:fld id="{28F2BCB1-354E-48CC-A0E8-8384FB258DEB}" type="slidenum">
              <a:rPr lang="en-ZA" sz="1200" smtClean="0">
                <a:solidFill>
                  <a:srgbClr val="898989"/>
                </a:solidFill>
              </a:rPr>
              <a:pPr eaLnBrk="1" hangingPunct="1"/>
              <a:t>3</a:t>
            </a:fld>
            <a:endParaRPr lang="en-ZA" sz="1200" smtClean="0">
              <a:solidFill>
                <a:srgbClr val="898989"/>
              </a:solidFill>
            </a:endParaRPr>
          </a:p>
        </p:txBody>
      </p:sp>
      <p:graphicFrame>
        <p:nvGraphicFramePr>
          <p:cNvPr id="2" name="Table 1"/>
          <p:cNvGraphicFramePr>
            <a:graphicFrameLocks noGrp="1"/>
          </p:cNvGraphicFramePr>
          <p:nvPr/>
        </p:nvGraphicFramePr>
        <p:xfrm>
          <a:off x="287338" y="549275"/>
          <a:ext cx="8569328" cy="2951160"/>
        </p:xfrm>
        <a:graphic>
          <a:graphicData uri="http://schemas.openxmlformats.org/drawingml/2006/table">
            <a:tbl>
              <a:tblPr>
                <a:tableStyleId>{616DA210-FB5B-4158-B5E0-FEB733F419BA}</a:tableStyleId>
              </a:tblPr>
              <a:tblGrid>
                <a:gridCol w="749954"/>
                <a:gridCol w="868513"/>
                <a:gridCol w="868513"/>
                <a:gridCol w="868513"/>
                <a:gridCol w="868513"/>
                <a:gridCol w="868513"/>
                <a:gridCol w="868513"/>
                <a:gridCol w="868513"/>
                <a:gridCol w="868513"/>
                <a:gridCol w="871270"/>
              </a:tblGrid>
              <a:tr h="415305">
                <a:tc>
                  <a:txBody>
                    <a:bodyPr/>
                    <a:lstStyle/>
                    <a:p>
                      <a:pPr algn="ctr" fontAlgn="b"/>
                      <a:r>
                        <a:rPr lang="en-US" sz="1200" u="none" strike="noStrike" dirty="0">
                          <a:effectLst/>
                        </a:rPr>
                        <a:t> </a:t>
                      </a:r>
                      <a:endParaRPr lang="en-US" sz="1200" b="0" i="0" u="none" strike="noStrike" dirty="0">
                        <a:solidFill>
                          <a:srgbClr val="000000"/>
                        </a:solidFill>
                        <a:effectLst/>
                        <a:latin typeface="Calibri"/>
                      </a:endParaRPr>
                    </a:p>
                  </a:txBody>
                  <a:tcPr marL="7923" marR="7923" marT="7920" marB="0" anchor="b"/>
                </a:tc>
                <a:tc gridSpan="2">
                  <a:txBody>
                    <a:bodyPr/>
                    <a:lstStyle/>
                    <a:p>
                      <a:pPr algn="ctr" fontAlgn="b"/>
                      <a:r>
                        <a:rPr lang="en-US" sz="1200" u="none" strike="noStrike" dirty="0">
                          <a:effectLst/>
                        </a:rPr>
                        <a:t>LOCAL OFFICE LARGE</a:t>
                      </a:r>
                      <a:endParaRPr lang="en-US" sz="1200" b="1" i="0" u="none" strike="noStrike" dirty="0">
                        <a:solidFill>
                          <a:srgbClr val="000000"/>
                        </a:solidFill>
                        <a:effectLst/>
                        <a:latin typeface="Calibri"/>
                      </a:endParaRPr>
                    </a:p>
                  </a:txBody>
                  <a:tcPr marL="7923" marR="7923" marT="7920" marB="0" anchor="b"/>
                </a:tc>
                <a:tc hMerge="1">
                  <a:txBody>
                    <a:bodyPr/>
                    <a:lstStyle/>
                    <a:p>
                      <a:endParaRPr lang="en-US"/>
                    </a:p>
                  </a:txBody>
                  <a:tcPr/>
                </a:tc>
                <a:tc gridSpan="2">
                  <a:txBody>
                    <a:bodyPr/>
                    <a:lstStyle/>
                    <a:p>
                      <a:pPr algn="ctr" fontAlgn="b"/>
                      <a:r>
                        <a:rPr lang="en-US" sz="1200" u="none" strike="noStrike" dirty="0">
                          <a:effectLst/>
                        </a:rPr>
                        <a:t>LOCAL OFFICE MEDIUM</a:t>
                      </a:r>
                      <a:endParaRPr lang="en-US" sz="1200" b="1" i="0" u="none" strike="noStrike" dirty="0">
                        <a:solidFill>
                          <a:srgbClr val="000000"/>
                        </a:solidFill>
                        <a:effectLst/>
                        <a:latin typeface="Calibri"/>
                      </a:endParaRPr>
                    </a:p>
                  </a:txBody>
                  <a:tcPr marL="7923" marR="7923" marT="7920" marB="0" anchor="b"/>
                </a:tc>
                <a:tc hMerge="1">
                  <a:txBody>
                    <a:bodyPr/>
                    <a:lstStyle/>
                    <a:p>
                      <a:endParaRPr lang="en-US"/>
                    </a:p>
                  </a:txBody>
                  <a:tcPr/>
                </a:tc>
                <a:tc gridSpan="2">
                  <a:txBody>
                    <a:bodyPr/>
                    <a:lstStyle/>
                    <a:p>
                      <a:pPr algn="ctr" fontAlgn="b"/>
                      <a:r>
                        <a:rPr lang="en-US" sz="1200" u="none" strike="noStrike" dirty="0">
                          <a:effectLst/>
                        </a:rPr>
                        <a:t>LOCAL OFFICE SMALL  (</a:t>
                      </a:r>
                      <a:r>
                        <a:rPr lang="en-US" sz="1200" u="none" strike="noStrike" dirty="0" err="1">
                          <a:effectLst/>
                        </a:rPr>
                        <a:t>PSP</a:t>
                      </a:r>
                      <a:r>
                        <a:rPr lang="en-US" sz="1200" u="none" strike="noStrike" dirty="0">
                          <a:effectLst/>
                        </a:rPr>
                        <a:t>)</a:t>
                      </a:r>
                      <a:endParaRPr lang="en-US" sz="1200" b="1" i="0" u="none" strike="noStrike" dirty="0">
                        <a:solidFill>
                          <a:srgbClr val="000000"/>
                        </a:solidFill>
                        <a:effectLst/>
                        <a:latin typeface="Calibri"/>
                      </a:endParaRPr>
                    </a:p>
                  </a:txBody>
                  <a:tcPr marL="7923" marR="7923" marT="7920" marB="0" anchor="b"/>
                </a:tc>
                <a:tc hMerge="1">
                  <a:txBody>
                    <a:bodyPr/>
                    <a:lstStyle/>
                    <a:p>
                      <a:endParaRPr lang="en-US"/>
                    </a:p>
                  </a:txBody>
                  <a:tcPr/>
                </a:tc>
                <a:tc gridSpan="2">
                  <a:txBody>
                    <a:bodyPr/>
                    <a:lstStyle/>
                    <a:p>
                      <a:pPr algn="ctr" fontAlgn="b"/>
                      <a:r>
                        <a:rPr lang="en-US" sz="1200" u="none" strike="noStrike" dirty="0">
                          <a:effectLst/>
                        </a:rPr>
                        <a:t>LOCAL OFFICE SMALL  (</a:t>
                      </a:r>
                      <a:r>
                        <a:rPr lang="en-US" sz="1200" u="none" strike="noStrike" dirty="0" err="1">
                          <a:effectLst/>
                        </a:rPr>
                        <a:t>TSC</a:t>
                      </a:r>
                      <a:r>
                        <a:rPr lang="en-US" sz="1200" u="none" strike="noStrike" dirty="0">
                          <a:effectLst/>
                        </a:rPr>
                        <a:t>)</a:t>
                      </a:r>
                      <a:endParaRPr lang="en-US" sz="1200" b="1" i="0" u="none" strike="noStrike" dirty="0">
                        <a:solidFill>
                          <a:srgbClr val="000000"/>
                        </a:solidFill>
                        <a:effectLst/>
                        <a:latin typeface="Calibri"/>
                      </a:endParaRPr>
                    </a:p>
                  </a:txBody>
                  <a:tcPr marL="7923" marR="7923" marT="7920" marB="0" anchor="b"/>
                </a:tc>
                <a:tc hMerge="1">
                  <a:txBody>
                    <a:bodyPr/>
                    <a:lstStyle/>
                    <a:p>
                      <a:endParaRPr lang="en-US"/>
                    </a:p>
                  </a:txBody>
                  <a:tcPr/>
                </a:tc>
                <a:tc rowSpan="2">
                  <a:txBody>
                    <a:bodyPr/>
                    <a:lstStyle/>
                    <a:p>
                      <a:pPr algn="ctr" fontAlgn="b"/>
                      <a:r>
                        <a:rPr lang="en-US" sz="1200" u="none" strike="noStrike" dirty="0">
                          <a:effectLst/>
                        </a:rPr>
                        <a:t>Grand Total</a:t>
                      </a:r>
                      <a:endParaRPr lang="en-US" sz="1200" b="1" i="0" u="none" strike="noStrike" dirty="0">
                        <a:solidFill>
                          <a:srgbClr val="000000"/>
                        </a:solidFill>
                        <a:effectLst/>
                        <a:latin typeface="Calibri"/>
                      </a:endParaRPr>
                    </a:p>
                  </a:txBody>
                  <a:tcPr marL="7923" marR="7923" marT="7920" marB="0" anchor="b"/>
                </a:tc>
              </a:tr>
              <a:tr h="212055">
                <a:tc>
                  <a:txBody>
                    <a:bodyPr/>
                    <a:lstStyle/>
                    <a:p>
                      <a:pPr algn="ctr" fontAlgn="b"/>
                      <a:r>
                        <a:rPr lang="en-US" sz="1200" u="none" strike="noStrike" dirty="0">
                          <a:effectLst/>
                        </a:rPr>
                        <a:t>PROVINCE</a:t>
                      </a:r>
                      <a:endParaRPr lang="en-US" sz="1200" b="1" i="0" u="none" strike="noStrike" dirty="0">
                        <a:solidFill>
                          <a:srgbClr val="000000"/>
                        </a:solidFill>
                        <a:effectLst/>
                        <a:latin typeface="Calibri"/>
                      </a:endParaRPr>
                    </a:p>
                  </a:txBody>
                  <a:tcPr marL="7923" marR="7923" marT="7920" marB="0" anchor="b"/>
                </a:tc>
                <a:tc>
                  <a:txBody>
                    <a:bodyPr/>
                    <a:lstStyle/>
                    <a:p>
                      <a:pPr algn="ctr" fontAlgn="b"/>
                      <a:r>
                        <a:rPr lang="en-US" sz="1200" u="none" strike="noStrike" dirty="0">
                          <a:effectLst/>
                        </a:rPr>
                        <a:t>RURAL</a:t>
                      </a:r>
                      <a:endParaRPr lang="en-US" sz="1200" b="1" i="0" u="none" strike="noStrike" dirty="0">
                        <a:solidFill>
                          <a:srgbClr val="000000"/>
                        </a:solidFill>
                        <a:effectLst/>
                        <a:latin typeface="Calibri"/>
                      </a:endParaRPr>
                    </a:p>
                  </a:txBody>
                  <a:tcPr marL="7923" marR="7923" marT="7920" marB="0" anchor="b">
                    <a:solidFill>
                      <a:schemeClr val="accent1">
                        <a:lumMod val="20000"/>
                        <a:lumOff val="80000"/>
                      </a:schemeClr>
                    </a:solidFill>
                  </a:tcPr>
                </a:tc>
                <a:tc>
                  <a:txBody>
                    <a:bodyPr/>
                    <a:lstStyle/>
                    <a:p>
                      <a:pPr algn="ctr" fontAlgn="b"/>
                      <a:r>
                        <a:rPr lang="en-US" sz="1200" u="none" strike="noStrike" dirty="0">
                          <a:effectLst/>
                        </a:rPr>
                        <a:t>URBAN</a:t>
                      </a:r>
                      <a:endParaRPr lang="en-US" sz="1200" b="1" i="0" u="none" strike="noStrike" dirty="0">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marL="0" algn="ctr" defTabSz="914400" rtl="0" eaLnBrk="1" fontAlgn="b" latinLnBrk="0" hangingPunct="1"/>
                      <a:r>
                        <a:rPr lang="en-US" sz="1200" u="none" strike="noStrike" kern="1200" dirty="0">
                          <a:solidFill>
                            <a:schemeClr val="tx1"/>
                          </a:solidFill>
                          <a:effectLst/>
                          <a:latin typeface="+mn-lt"/>
                          <a:ea typeface="+mn-ea"/>
                          <a:cs typeface="+mn-cs"/>
                        </a:rPr>
                        <a:t>RURAL</a:t>
                      </a:r>
                    </a:p>
                  </a:txBody>
                  <a:tcPr marL="7923" marR="7923" marT="7920" marB="0" anchor="b">
                    <a:solidFill>
                      <a:schemeClr val="accent1">
                        <a:lumMod val="20000"/>
                        <a:lumOff val="80000"/>
                      </a:schemeClr>
                    </a:solidFill>
                  </a:tcPr>
                </a:tc>
                <a:tc>
                  <a:txBody>
                    <a:bodyPr/>
                    <a:lstStyle/>
                    <a:p>
                      <a:pPr algn="ctr" fontAlgn="b"/>
                      <a:r>
                        <a:rPr lang="en-US" sz="1200" u="none" strike="noStrike" dirty="0">
                          <a:effectLst/>
                        </a:rPr>
                        <a:t>URBAN</a:t>
                      </a:r>
                      <a:endParaRPr lang="en-US" sz="1200" b="1" i="0" u="none" strike="noStrike" dirty="0">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marL="0" algn="ctr" defTabSz="914400" rtl="0" eaLnBrk="1" fontAlgn="b" latinLnBrk="0" hangingPunct="1"/>
                      <a:r>
                        <a:rPr lang="en-US" sz="1200" u="none" strike="noStrike" kern="1200" dirty="0">
                          <a:solidFill>
                            <a:schemeClr val="tx1"/>
                          </a:solidFill>
                          <a:effectLst/>
                          <a:latin typeface="+mn-lt"/>
                          <a:ea typeface="+mn-ea"/>
                          <a:cs typeface="+mn-cs"/>
                        </a:rPr>
                        <a:t>RURAL</a:t>
                      </a:r>
                    </a:p>
                  </a:txBody>
                  <a:tcPr marL="7923" marR="7923" marT="7920" marB="0" anchor="b">
                    <a:solidFill>
                      <a:schemeClr val="accent1">
                        <a:lumMod val="20000"/>
                        <a:lumOff val="80000"/>
                      </a:schemeClr>
                    </a:solidFill>
                  </a:tcPr>
                </a:tc>
                <a:tc>
                  <a:txBody>
                    <a:bodyPr/>
                    <a:lstStyle/>
                    <a:p>
                      <a:pPr algn="ctr" fontAlgn="b"/>
                      <a:r>
                        <a:rPr lang="en-US" sz="1200" u="none" strike="noStrike" dirty="0">
                          <a:effectLst/>
                        </a:rPr>
                        <a:t>URBAN</a:t>
                      </a:r>
                      <a:endParaRPr lang="en-US" sz="1200" b="1" i="0" u="none" strike="noStrike" dirty="0">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algn="ctr" fontAlgn="b"/>
                      <a:r>
                        <a:rPr lang="en-US" sz="1200" u="none" strike="noStrike" dirty="0">
                          <a:effectLst/>
                        </a:rPr>
                        <a:t>RURAL</a:t>
                      </a:r>
                      <a:endParaRPr lang="en-US" sz="1200" b="1" i="0" u="none" strike="noStrike" dirty="0">
                        <a:solidFill>
                          <a:srgbClr val="000000"/>
                        </a:solidFill>
                        <a:effectLst/>
                        <a:latin typeface="Calibri"/>
                      </a:endParaRPr>
                    </a:p>
                  </a:txBody>
                  <a:tcPr marL="7923" marR="7923" marT="7920" marB="0" anchor="b">
                    <a:solidFill>
                      <a:schemeClr val="accent1">
                        <a:lumMod val="20000"/>
                        <a:lumOff val="80000"/>
                      </a:schemeClr>
                    </a:solidFill>
                  </a:tcPr>
                </a:tc>
                <a:tc>
                  <a:txBody>
                    <a:bodyPr/>
                    <a:lstStyle/>
                    <a:p>
                      <a:pPr algn="ctr" fontAlgn="b"/>
                      <a:r>
                        <a:rPr lang="en-US" sz="1200" u="none" strike="noStrike" dirty="0">
                          <a:effectLst/>
                        </a:rPr>
                        <a:t>URBAN</a:t>
                      </a:r>
                      <a:endParaRPr lang="en-US" sz="1200" b="1" i="0" u="none" strike="noStrike" dirty="0">
                        <a:solidFill>
                          <a:srgbClr val="000000"/>
                        </a:solidFill>
                        <a:effectLst/>
                        <a:latin typeface="Calibri"/>
                      </a:endParaRPr>
                    </a:p>
                  </a:txBody>
                  <a:tcPr marL="7923" marR="7923" marT="7920" marB="0" anchor="b">
                    <a:solidFill>
                      <a:schemeClr val="accent2">
                        <a:lumMod val="20000"/>
                        <a:lumOff val="80000"/>
                      </a:schemeClr>
                    </a:solidFill>
                  </a:tcPr>
                </a:tc>
                <a:tc vMerge="1">
                  <a:txBody>
                    <a:bodyPr/>
                    <a:lstStyle/>
                    <a:p>
                      <a:endParaRPr lang="en-US"/>
                    </a:p>
                  </a:txBody>
                  <a:tcPr/>
                </a:tc>
              </a:tr>
              <a:tr h="212055">
                <a:tc>
                  <a:txBody>
                    <a:bodyPr/>
                    <a:lstStyle/>
                    <a:p>
                      <a:pPr algn="ctr" fontAlgn="b"/>
                      <a:r>
                        <a:rPr lang="en-US" sz="1200" u="none" strike="noStrike" dirty="0">
                          <a:effectLst/>
                        </a:rPr>
                        <a:t>EC</a:t>
                      </a:r>
                      <a:endParaRPr lang="en-US" sz="1200" b="1" i="0" u="none" strike="noStrike" dirty="0">
                        <a:solidFill>
                          <a:srgbClr val="000000"/>
                        </a:solidFill>
                        <a:effectLst/>
                        <a:latin typeface="Calibri"/>
                      </a:endParaRPr>
                    </a:p>
                  </a:txBody>
                  <a:tcPr marL="7923" marR="7923" marT="7920" marB="0" anchor="b"/>
                </a:tc>
                <a:tc>
                  <a:txBody>
                    <a:bodyPr/>
                    <a:lstStyle/>
                    <a:p>
                      <a:pPr algn="ctr" fontAlgn="b"/>
                      <a:r>
                        <a:rPr lang="en-US" sz="1200" u="none" strike="noStrike" dirty="0" smtClean="0">
                          <a:effectLst/>
                        </a:rPr>
                        <a:t>0</a:t>
                      </a:r>
                      <a:r>
                        <a:rPr lang="en-US" sz="1200" u="none" strike="noStrike" dirty="0">
                          <a:effectLst/>
                        </a:rPr>
                        <a:t> </a:t>
                      </a:r>
                      <a:endParaRPr lang="en-US" sz="1200" b="0" i="0" u="none" strike="noStrike" dirty="0">
                        <a:solidFill>
                          <a:srgbClr val="000000"/>
                        </a:solidFill>
                        <a:effectLst/>
                        <a:latin typeface="Calibri"/>
                      </a:endParaRPr>
                    </a:p>
                  </a:txBody>
                  <a:tcPr marL="7923" marR="7923" marT="7920" marB="0" anchor="b">
                    <a:solidFill>
                      <a:schemeClr val="accent1">
                        <a:lumMod val="20000"/>
                        <a:lumOff val="80000"/>
                      </a:schemeClr>
                    </a:solidFill>
                  </a:tcPr>
                </a:tc>
                <a:tc>
                  <a:txBody>
                    <a:bodyPr/>
                    <a:lstStyle/>
                    <a:p>
                      <a:pPr algn="ctr" fontAlgn="b"/>
                      <a:r>
                        <a:rPr lang="en-US" sz="1200" u="none" strike="noStrike" dirty="0">
                          <a:effectLst/>
                        </a:rPr>
                        <a:t>6</a:t>
                      </a:r>
                      <a:endParaRPr lang="en-US" sz="1200" b="0" i="0" u="none" strike="noStrike" dirty="0">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marL="0" algn="ctr" defTabSz="914400" rtl="0" eaLnBrk="1" fontAlgn="b" latinLnBrk="0" hangingPunct="1"/>
                      <a:r>
                        <a:rPr lang="en-US" sz="1200" u="none" strike="noStrike" kern="1200" dirty="0">
                          <a:solidFill>
                            <a:schemeClr val="tx1"/>
                          </a:solidFill>
                          <a:effectLst/>
                          <a:latin typeface="+mn-lt"/>
                          <a:ea typeface="+mn-ea"/>
                          <a:cs typeface="+mn-cs"/>
                        </a:rPr>
                        <a:t>15</a:t>
                      </a:r>
                    </a:p>
                  </a:txBody>
                  <a:tcPr marL="7923" marR="7923" marT="7920" marB="0" anchor="b">
                    <a:solidFill>
                      <a:schemeClr val="accent1">
                        <a:lumMod val="20000"/>
                        <a:lumOff val="80000"/>
                      </a:schemeClr>
                    </a:solidFill>
                  </a:tcPr>
                </a:tc>
                <a:tc>
                  <a:txBody>
                    <a:bodyPr/>
                    <a:lstStyle/>
                    <a:p>
                      <a:pPr algn="ctr" fontAlgn="b"/>
                      <a:r>
                        <a:rPr lang="en-US" sz="1200" u="none" strike="noStrike" dirty="0">
                          <a:effectLst/>
                        </a:rPr>
                        <a:t>9</a:t>
                      </a:r>
                      <a:endParaRPr lang="en-US" sz="1200" b="0" i="0" u="none" strike="noStrike" dirty="0">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marL="0" algn="ctr" defTabSz="914400" rtl="0" eaLnBrk="1" fontAlgn="b" latinLnBrk="0" hangingPunct="1"/>
                      <a:r>
                        <a:rPr lang="en-US" sz="1200" u="none" strike="noStrike" kern="1200" dirty="0">
                          <a:solidFill>
                            <a:schemeClr val="tx1"/>
                          </a:solidFill>
                          <a:effectLst/>
                          <a:latin typeface="+mn-lt"/>
                          <a:ea typeface="+mn-ea"/>
                          <a:cs typeface="+mn-cs"/>
                        </a:rPr>
                        <a:t>22</a:t>
                      </a:r>
                    </a:p>
                  </a:txBody>
                  <a:tcPr marL="7923" marR="7923" marT="7920" marB="0" anchor="b">
                    <a:solidFill>
                      <a:schemeClr val="accent1">
                        <a:lumMod val="20000"/>
                        <a:lumOff val="80000"/>
                      </a:schemeClr>
                    </a:solidFill>
                  </a:tcPr>
                </a:tc>
                <a:tc>
                  <a:txBody>
                    <a:bodyPr/>
                    <a:lstStyle/>
                    <a:p>
                      <a:pPr algn="ctr" fontAlgn="b"/>
                      <a:r>
                        <a:rPr lang="en-US" sz="1200" u="none" strike="noStrike" dirty="0">
                          <a:effectLst/>
                        </a:rPr>
                        <a:t>1</a:t>
                      </a:r>
                      <a:endParaRPr lang="en-US" sz="1200" b="0" i="0" u="none" strike="noStrike" dirty="0">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algn="ctr" fontAlgn="b"/>
                      <a:r>
                        <a:rPr lang="en-US" sz="1200" u="none" strike="noStrike" dirty="0">
                          <a:effectLst/>
                        </a:rPr>
                        <a:t>6</a:t>
                      </a:r>
                      <a:endParaRPr lang="en-US" sz="1200" b="0" i="0" u="none" strike="noStrike" dirty="0">
                        <a:solidFill>
                          <a:srgbClr val="000000"/>
                        </a:solidFill>
                        <a:effectLst/>
                        <a:latin typeface="Calibri"/>
                      </a:endParaRPr>
                    </a:p>
                  </a:txBody>
                  <a:tcPr marL="7923" marR="7923" marT="7920" marB="0" anchor="b">
                    <a:solidFill>
                      <a:schemeClr val="accent1">
                        <a:lumMod val="20000"/>
                        <a:lumOff val="80000"/>
                      </a:schemeClr>
                    </a:solidFill>
                  </a:tcPr>
                </a:tc>
                <a:tc>
                  <a:txBody>
                    <a:bodyPr/>
                    <a:lstStyle/>
                    <a:p>
                      <a:pPr algn="ctr" fontAlgn="b"/>
                      <a:r>
                        <a:rPr lang="en-US" sz="1200" u="none" strike="noStrike" dirty="0">
                          <a:effectLst/>
                        </a:rPr>
                        <a:t> </a:t>
                      </a:r>
                      <a:endParaRPr lang="en-US" sz="1200" b="0" i="0" u="none" strike="noStrike" dirty="0">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algn="ctr" fontAlgn="b"/>
                      <a:r>
                        <a:rPr lang="en-US" sz="1200" u="none" strike="noStrike">
                          <a:effectLst/>
                        </a:rPr>
                        <a:t>59</a:t>
                      </a:r>
                      <a:endParaRPr lang="en-US" sz="1200" b="0" i="0" u="none" strike="noStrike">
                        <a:solidFill>
                          <a:srgbClr val="000000"/>
                        </a:solidFill>
                        <a:effectLst/>
                        <a:latin typeface="Calibri"/>
                      </a:endParaRPr>
                    </a:p>
                  </a:txBody>
                  <a:tcPr marL="7923" marR="7923" marT="7920" marB="0" anchor="b"/>
                </a:tc>
              </a:tr>
              <a:tr h="212055">
                <a:tc>
                  <a:txBody>
                    <a:bodyPr/>
                    <a:lstStyle/>
                    <a:p>
                      <a:pPr algn="ctr" fontAlgn="b"/>
                      <a:r>
                        <a:rPr lang="en-US" sz="1200" u="none" strike="noStrike" dirty="0" err="1">
                          <a:effectLst/>
                        </a:rPr>
                        <a:t>FS</a:t>
                      </a:r>
                      <a:endParaRPr lang="en-US" sz="1200" b="1" i="0" u="none" strike="noStrike" dirty="0">
                        <a:solidFill>
                          <a:srgbClr val="000000"/>
                        </a:solidFill>
                        <a:effectLst/>
                        <a:latin typeface="Calibri"/>
                      </a:endParaRPr>
                    </a:p>
                  </a:txBody>
                  <a:tcPr marL="7923" marR="7923" marT="7920"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Calibri"/>
                      </a:endParaRPr>
                    </a:p>
                  </a:txBody>
                  <a:tcPr marL="7923" marR="7923" marT="7920" marB="0" anchor="b">
                    <a:solidFill>
                      <a:schemeClr val="accent1">
                        <a:lumMod val="20000"/>
                        <a:lumOff val="80000"/>
                      </a:schemeClr>
                    </a:solidFill>
                  </a:tcPr>
                </a:tc>
                <a:tc>
                  <a:txBody>
                    <a:bodyPr/>
                    <a:lstStyle/>
                    <a:p>
                      <a:pPr algn="ctr" fontAlgn="b"/>
                      <a:r>
                        <a:rPr lang="en-US" sz="1200" u="none" strike="noStrike" dirty="0">
                          <a:effectLst/>
                        </a:rPr>
                        <a:t>3</a:t>
                      </a:r>
                      <a:endParaRPr lang="en-US" sz="1200" b="0" i="0" u="none" strike="noStrike" dirty="0">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marL="0" algn="ctr" defTabSz="914400" rtl="0" eaLnBrk="1" fontAlgn="b" latinLnBrk="0" hangingPunct="1"/>
                      <a:r>
                        <a:rPr lang="en-US" sz="1200" u="none" strike="noStrike" kern="1200" dirty="0">
                          <a:solidFill>
                            <a:schemeClr val="tx1"/>
                          </a:solidFill>
                          <a:effectLst/>
                          <a:latin typeface="+mn-lt"/>
                          <a:ea typeface="+mn-ea"/>
                          <a:cs typeface="+mn-cs"/>
                        </a:rPr>
                        <a:t>3</a:t>
                      </a:r>
                    </a:p>
                  </a:txBody>
                  <a:tcPr marL="7923" marR="7923" marT="7920" marB="0" anchor="b">
                    <a:solidFill>
                      <a:schemeClr val="accent1">
                        <a:lumMod val="20000"/>
                        <a:lumOff val="80000"/>
                      </a:schemeClr>
                    </a:solidFill>
                  </a:tcPr>
                </a:tc>
                <a:tc>
                  <a:txBody>
                    <a:bodyPr/>
                    <a:lstStyle/>
                    <a:p>
                      <a:pPr algn="ctr" fontAlgn="b"/>
                      <a:r>
                        <a:rPr lang="en-US" sz="1200" u="none" strike="noStrike" dirty="0">
                          <a:effectLst/>
                        </a:rPr>
                        <a:t>6</a:t>
                      </a:r>
                      <a:endParaRPr lang="en-US" sz="1200" b="0" i="0" u="none" strike="noStrike" dirty="0">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marL="0" algn="ctr" defTabSz="914400" rtl="0" eaLnBrk="1" fontAlgn="b" latinLnBrk="0" hangingPunct="1"/>
                      <a:r>
                        <a:rPr lang="en-US" sz="1200" u="none" strike="noStrike" kern="1200" dirty="0">
                          <a:solidFill>
                            <a:schemeClr val="tx1"/>
                          </a:solidFill>
                          <a:effectLst/>
                          <a:latin typeface="+mn-lt"/>
                          <a:ea typeface="+mn-ea"/>
                          <a:cs typeface="+mn-cs"/>
                        </a:rPr>
                        <a:t>11</a:t>
                      </a:r>
                    </a:p>
                  </a:txBody>
                  <a:tcPr marL="7923" marR="7923" marT="7920" marB="0" anchor="b">
                    <a:solidFill>
                      <a:schemeClr val="accent1">
                        <a:lumMod val="20000"/>
                        <a:lumOff val="80000"/>
                      </a:schemeClr>
                    </a:solidFill>
                  </a:tcPr>
                </a:tc>
                <a:tc>
                  <a:txBody>
                    <a:bodyPr/>
                    <a:lstStyle/>
                    <a:p>
                      <a:pPr algn="ctr" fontAlgn="b"/>
                      <a:r>
                        <a:rPr lang="en-US" sz="1200" u="none" strike="noStrike" dirty="0" smtClean="0">
                          <a:effectLst/>
                        </a:rPr>
                        <a:t>0</a:t>
                      </a:r>
                      <a:endParaRPr lang="en-US" sz="1200" b="0" i="0" u="none" strike="noStrike" dirty="0">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algn="ctr" fontAlgn="b"/>
                      <a:r>
                        <a:rPr lang="en-US" sz="1200" u="none" strike="noStrike" dirty="0">
                          <a:effectLst/>
                        </a:rPr>
                        <a:t>5</a:t>
                      </a:r>
                      <a:endParaRPr lang="en-US" sz="1200" b="0" i="0" u="none" strike="noStrike" dirty="0">
                        <a:solidFill>
                          <a:srgbClr val="000000"/>
                        </a:solidFill>
                        <a:effectLst/>
                        <a:latin typeface="Calibri"/>
                      </a:endParaRPr>
                    </a:p>
                  </a:txBody>
                  <a:tcPr marL="7923" marR="7923" marT="7920" marB="0" anchor="b">
                    <a:solidFill>
                      <a:schemeClr val="accent1">
                        <a:lumMod val="20000"/>
                        <a:lumOff val="80000"/>
                      </a:schemeClr>
                    </a:solidFill>
                  </a:tcPr>
                </a:tc>
                <a:tc>
                  <a:txBody>
                    <a:bodyPr/>
                    <a:lstStyle/>
                    <a:p>
                      <a:pPr algn="ctr" fontAlgn="b"/>
                      <a:r>
                        <a:rPr lang="en-US" sz="1200" u="none" strike="noStrike" dirty="0">
                          <a:effectLst/>
                        </a:rPr>
                        <a:t>2</a:t>
                      </a:r>
                      <a:endParaRPr lang="en-US" sz="1200" b="0" i="0" u="none" strike="noStrike" dirty="0">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algn="ctr" fontAlgn="b"/>
                      <a:r>
                        <a:rPr lang="en-US" sz="1200" u="none" strike="noStrike">
                          <a:effectLst/>
                        </a:rPr>
                        <a:t>30</a:t>
                      </a:r>
                      <a:endParaRPr lang="en-US" sz="1200" b="0" i="0" u="none" strike="noStrike">
                        <a:solidFill>
                          <a:srgbClr val="000000"/>
                        </a:solidFill>
                        <a:effectLst/>
                        <a:latin typeface="Calibri"/>
                      </a:endParaRPr>
                    </a:p>
                  </a:txBody>
                  <a:tcPr marL="7923" marR="7923" marT="7920" marB="0" anchor="b"/>
                </a:tc>
              </a:tr>
              <a:tr h="212055">
                <a:tc>
                  <a:txBody>
                    <a:bodyPr/>
                    <a:lstStyle/>
                    <a:p>
                      <a:pPr algn="ctr" fontAlgn="b"/>
                      <a:r>
                        <a:rPr lang="en-US" sz="1200" u="none" strike="noStrike" dirty="0">
                          <a:effectLst/>
                        </a:rPr>
                        <a:t>GAUTENG</a:t>
                      </a:r>
                      <a:endParaRPr lang="en-US" sz="1200" b="1" i="0" u="none" strike="noStrike" dirty="0">
                        <a:solidFill>
                          <a:srgbClr val="000000"/>
                        </a:solidFill>
                        <a:effectLst/>
                        <a:latin typeface="Calibri"/>
                      </a:endParaRPr>
                    </a:p>
                  </a:txBody>
                  <a:tcPr marL="7923" marR="7923" marT="7920" marB="0" anchor="b"/>
                </a:tc>
                <a:tc>
                  <a:txBody>
                    <a:bodyPr/>
                    <a:lstStyle/>
                    <a:p>
                      <a:pPr algn="ctr" fontAlgn="b"/>
                      <a:r>
                        <a:rPr lang="en-US" sz="1200" u="none" strike="noStrike" dirty="0" smtClean="0">
                          <a:effectLst/>
                        </a:rPr>
                        <a:t>0</a:t>
                      </a:r>
                      <a:endParaRPr lang="en-US" sz="1200" b="0" i="0" u="none" strike="noStrike" dirty="0">
                        <a:solidFill>
                          <a:srgbClr val="000000"/>
                        </a:solidFill>
                        <a:effectLst/>
                        <a:latin typeface="Calibri"/>
                      </a:endParaRPr>
                    </a:p>
                  </a:txBody>
                  <a:tcPr marL="7923" marR="7923" marT="7920" marB="0" anchor="b">
                    <a:solidFill>
                      <a:schemeClr val="accent1">
                        <a:lumMod val="20000"/>
                        <a:lumOff val="80000"/>
                      </a:schemeClr>
                    </a:solidFill>
                  </a:tcPr>
                </a:tc>
                <a:tc>
                  <a:txBody>
                    <a:bodyPr/>
                    <a:lstStyle/>
                    <a:p>
                      <a:pPr algn="ctr" fontAlgn="b"/>
                      <a:r>
                        <a:rPr lang="en-US" sz="1200" u="none" strike="noStrike" dirty="0">
                          <a:effectLst/>
                        </a:rPr>
                        <a:t>8</a:t>
                      </a:r>
                      <a:endParaRPr lang="en-US" sz="1200" b="0" i="0" u="none" strike="noStrike" dirty="0">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marL="0" algn="ctr" defTabSz="914400" rtl="0" eaLnBrk="1" fontAlgn="b" latinLnBrk="0" hangingPunct="1"/>
                      <a:r>
                        <a:rPr lang="en-US" sz="1200" u="none" strike="noStrike" kern="1200" dirty="0">
                          <a:solidFill>
                            <a:schemeClr val="tx1"/>
                          </a:solidFill>
                          <a:effectLst/>
                          <a:latin typeface="+mn-lt"/>
                          <a:ea typeface="+mn-ea"/>
                          <a:cs typeface="+mn-cs"/>
                        </a:rPr>
                        <a:t>2</a:t>
                      </a:r>
                    </a:p>
                  </a:txBody>
                  <a:tcPr marL="7923" marR="7923" marT="7920" marB="0" anchor="b">
                    <a:solidFill>
                      <a:schemeClr val="accent1">
                        <a:lumMod val="20000"/>
                        <a:lumOff val="80000"/>
                      </a:schemeClr>
                    </a:solidFill>
                  </a:tcPr>
                </a:tc>
                <a:tc>
                  <a:txBody>
                    <a:bodyPr/>
                    <a:lstStyle/>
                    <a:p>
                      <a:pPr algn="ctr" fontAlgn="b"/>
                      <a:r>
                        <a:rPr lang="en-US" sz="1200" u="none" strike="noStrike" dirty="0">
                          <a:effectLst/>
                        </a:rPr>
                        <a:t>21</a:t>
                      </a:r>
                      <a:endParaRPr lang="en-US" sz="1200" b="0" i="0" u="none" strike="noStrike" dirty="0">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marL="0" algn="ctr" defTabSz="914400" rtl="0" eaLnBrk="1" fontAlgn="b" latinLnBrk="0" hangingPunct="1"/>
                      <a:r>
                        <a:rPr lang="en-US" sz="1200" u="none" strike="noStrike" kern="1200" dirty="0">
                          <a:solidFill>
                            <a:schemeClr val="tx1"/>
                          </a:solidFill>
                          <a:effectLst/>
                          <a:latin typeface="+mn-lt"/>
                          <a:ea typeface="+mn-ea"/>
                          <a:cs typeface="+mn-cs"/>
                        </a:rPr>
                        <a:t> </a:t>
                      </a:r>
                    </a:p>
                  </a:txBody>
                  <a:tcPr marL="7923" marR="7923" marT="7920" marB="0" anchor="b">
                    <a:solidFill>
                      <a:schemeClr val="accent1">
                        <a:lumMod val="20000"/>
                        <a:lumOff val="80000"/>
                      </a:schemeClr>
                    </a:solidFill>
                  </a:tcPr>
                </a:tc>
                <a:tc>
                  <a:txBody>
                    <a:bodyPr/>
                    <a:lstStyle/>
                    <a:p>
                      <a:pPr algn="ctr" fontAlgn="b"/>
                      <a:r>
                        <a:rPr lang="en-US" sz="1200" u="none" strike="noStrike" dirty="0">
                          <a:effectLst/>
                        </a:rPr>
                        <a:t>6</a:t>
                      </a:r>
                      <a:endParaRPr lang="en-US" sz="1200" b="0" i="0" u="none" strike="noStrike" dirty="0">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algn="ctr" fontAlgn="b"/>
                      <a:r>
                        <a:rPr lang="en-US" sz="1200" u="none" strike="noStrike" dirty="0">
                          <a:effectLst/>
                        </a:rPr>
                        <a:t>2</a:t>
                      </a:r>
                      <a:endParaRPr lang="en-US" sz="1200" b="0" i="0" u="none" strike="noStrike" dirty="0">
                        <a:solidFill>
                          <a:srgbClr val="000000"/>
                        </a:solidFill>
                        <a:effectLst/>
                        <a:latin typeface="Calibri"/>
                      </a:endParaRPr>
                    </a:p>
                  </a:txBody>
                  <a:tcPr marL="7923" marR="7923" marT="7920" marB="0" anchor="b">
                    <a:solidFill>
                      <a:schemeClr val="accent1">
                        <a:lumMod val="20000"/>
                        <a:lumOff val="80000"/>
                      </a:schemeClr>
                    </a:solidFill>
                  </a:tcPr>
                </a:tc>
                <a:tc>
                  <a:txBody>
                    <a:bodyPr/>
                    <a:lstStyle/>
                    <a:p>
                      <a:pPr algn="ctr" fontAlgn="b"/>
                      <a:r>
                        <a:rPr lang="en-US" sz="1200" u="none" strike="noStrike">
                          <a:effectLst/>
                        </a:rPr>
                        <a:t>22</a:t>
                      </a:r>
                      <a:endParaRPr lang="en-US" sz="1200" b="0" i="0" u="none" strike="noStrike">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algn="ctr" fontAlgn="b"/>
                      <a:r>
                        <a:rPr lang="en-US" sz="1200" u="none" strike="noStrike">
                          <a:effectLst/>
                        </a:rPr>
                        <a:t>61</a:t>
                      </a:r>
                      <a:endParaRPr lang="en-US" sz="1200" b="0" i="0" u="none" strike="noStrike">
                        <a:solidFill>
                          <a:srgbClr val="000000"/>
                        </a:solidFill>
                        <a:effectLst/>
                        <a:latin typeface="Calibri"/>
                      </a:endParaRPr>
                    </a:p>
                  </a:txBody>
                  <a:tcPr marL="7923" marR="7923" marT="7920" marB="0" anchor="b"/>
                </a:tc>
              </a:tr>
              <a:tr h="212055">
                <a:tc>
                  <a:txBody>
                    <a:bodyPr/>
                    <a:lstStyle/>
                    <a:p>
                      <a:pPr algn="ctr" fontAlgn="b"/>
                      <a:r>
                        <a:rPr lang="en-US" sz="1200" u="none" strike="noStrike" dirty="0" err="1">
                          <a:effectLst/>
                        </a:rPr>
                        <a:t>KZN</a:t>
                      </a:r>
                      <a:endParaRPr lang="en-US" sz="1200" b="1" i="0" u="none" strike="noStrike" dirty="0">
                        <a:solidFill>
                          <a:srgbClr val="000000"/>
                        </a:solidFill>
                        <a:effectLst/>
                        <a:latin typeface="Calibri"/>
                      </a:endParaRPr>
                    </a:p>
                  </a:txBody>
                  <a:tcPr marL="7923" marR="7923" marT="7920" marB="0" anchor="b"/>
                </a:tc>
                <a:tc>
                  <a:txBody>
                    <a:bodyPr/>
                    <a:lstStyle/>
                    <a:p>
                      <a:pPr algn="ctr" fontAlgn="b"/>
                      <a:r>
                        <a:rPr lang="en-US" sz="1200" u="none" strike="noStrike" dirty="0">
                          <a:effectLst/>
                        </a:rPr>
                        <a:t>1</a:t>
                      </a:r>
                      <a:endParaRPr lang="en-US" sz="1200" b="0" i="0" u="none" strike="noStrike" dirty="0">
                        <a:solidFill>
                          <a:srgbClr val="000000"/>
                        </a:solidFill>
                        <a:effectLst/>
                        <a:latin typeface="Calibri"/>
                      </a:endParaRPr>
                    </a:p>
                  </a:txBody>
                  <a:tcPr marL="7923" marR="7923" marT="7920" marB="0" anchor="b">
                    <a:solidFill>
                      <a:schemeClr val="accent1">
                        <a:lumMod val="20000"/>
                        <a:lumOff val="80000"/>
                      </a:schemeClr>
                    </a:solidFill>
                  </a:tcPr>
                </a:tc>
                <a:tc>
                  <a:txBody>
                    <a:bodyPr/>
                    <a:lstStyle/>
                    <a:p>
                      <a:pPr algn="ctr" fontAlgn="b"/>
                      <a:r>
                        <a:rPr lang="en-US" sz="1200" u="none" strike="noStrike" dirty="0">
                          <a:effectLst/>
                        </a:rPr>
                        <a:t>7</a:t>
                      </a:r>
                      <a:endParaRPr lang="en-US" sz="1200" b="0" i="0" u="none" strike="noStrike" dirty="0">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marL="0" algn="ctr" defTabSz="914400" rtl="0" eaLnBrk="1" fontAlgn="b" latinLnBrk="0" hangingPunct="1"/>
                      <a:r>
                        <a:rPr lang="en-US" sz="1200" u="none" strike="noStrike" kern="1200" dirty="0">
                          <a:solidFill>
                            <a:schemeClr val="tx1"/>
                          </a:solidFill>
                          <a:effectLst/>
                          <a:latin typeface="+mn-lt"/>
                          <a:ea typeface="+mn-ea"/>
                          <a:cs typeface="+mn-cs"/>
                        </a:rPr>
                        <a:t>6</a:t>
                      </a:r>
                    </a:p>
                  </a:txBody>
                  <a:tcPr marL="7923" marR="7923" marT="7920" marB="0" anchor="b">
                    <a:solidFill>
                      <a:schemeClr val="accent1">
                        <a:lumMod val="20000"/>
                        <a:lumOff val="80000"/>
                      </a:schemeClr>
                    </a:solidFill>
                  </a:tcPr>
                </a:tc>
                <a:tc>
                  <a:txBody>
                    <a:bodyPr/>
                    <a:lstStyle/>
                    <a:p>
                      <a:pPr algn="ctr" fontAlgn="b"/>
                      <a:r>
                        <a:rPr lang="en-US" sz="1200" u="none" strike="noStrike" dirty="0">
                          <a:effectLst/>
                        </a:rPr>
                        <a:t>12</a:t>
                      </a:r>
                      <a:endParaRPr lang="en-US" sz="1200" b="0" i="0" u="none" strike="noStrike" dirty="0">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marL="0" algn="ctr" defTabSz="914400" rtl="0" eaLnBrk="1" fontAlgn="b" latinLnBrk="0" hangingPunct="1"/>
                      <a:r>
                        <a:rPr lang="en-US" sz="1200" u="none" strike="noStrike" kern="1200" dirty="0">
                          <a:solidFill>
                            <a:schemeClr val="tx1"/>
                          </a:solidFill>
                          <a:effectLst/>
                          <a:latin typeface="+mn-lt"/>
                          <a:ea typeface="+mn-ea"/>
                          <a:cs typeface="+mn-cs"/>
                        </a:rPr>
                        <a:t>29</a:t>
                      </a:r>
                    </a:p>
                  </a:txBody>
                  <a:tcPr marL="7923" marR="7923" marT="7920" marB="0" anchor="b">
                    <a:solidFill>
                      <a:schemeClr val="accent1">
                        <a:lumMod val="20000"/>
                        <a:lumOff val="80000"/>
                      </a:schemeClr>
                    </a:solidFill>
                  </a:tcPr>
                </a:tc>
                <a:tc>
                  <a:txBody>
                    <a:bodyPr/>
                    <a:lstStyle/>
                    <a:p>
                      <a:pPr algn="ctr" fontAlgn="b"/>
                      <a:r>
                        <a:rPr lang="en-US" sz="1200" u="none" strike="noStrike" dirty="0">
                          <a:effectLst/>
                        </a:rPr>
                        <a:t>3</a:t>
                      </a:r>
                      <a:endParaRPr lang="en-US" sz="1200" b="0" i="0" u="none" strike="noStrike" dirty="0">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algn="ctr" fontAlgn="b"/>
                      <a:r>
                        <a:rPr lang="en-US" sz="1200" u="none" strike="noStrike" dirty="0">
                          <a:effectLst/>
                        </a:rPr>
                        <a:t>16</a:t>
                      </a:r>
                      <a:endParaRPr lang="en-US" sz="1200" b="0" i="0" u="none" strike="noStrike" dirty="0">
                        <a:solidFill>
                          <a:srgbClr val="000000"/>
                        </a:solidFill>
                        <a:effectLst/>
                        <a:latin typeface="Calibri"/>
                      </a:endParaRPr>
                    </a:p>
                  </a:txBody>
                  <a:tcPr marL="7923" marR="7923" marT="7920" marB="0" anchor="b">
                    <a:solidFill>
                      <a:schemeClr val="accent1">
                        <a:lumMod val="20000"/>
                        <a:lumOff val="80000"/>
                      </a:schemeClr>
                    </a:solidFill>
                  </a:tcPr>
                </a:tc>
                <a:tc>
                  <a:txBody>
                    <a:bodyPr/>
                    <a:lstStyle/>
                    <a:p>
                      <a:pPr algn="ctr" fontAlgn="b"/>
                      <a:r>
                        <a:rPr lang="en-US" sz="1200" u="none" strike="noStrike" dirty="0">
                          <a:effectLst/>
                        </a:rPr>
                        <a:t>2</a:t>
                      </a:r>
                      <a:endParaRPr lang="en-US" sz="1200" b="0" i="0" u="none" strike="noStrike" dirty="0">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algn="ctr" fontAlgn="b"/>
                      <a:r>
                        <a:rPr lang="en-US" sz="1200" u="none" strike="noStrike">
                          <a:effectLst/>
                        </a:rPr>
                        <a:t>76</a:t>
                      </a:r>
                      <a:endParaRPr lang="en-US" sz="1200" b="0" i="0" u="none" strike="noStrike">
                        <a:solidFill>
                          <a:srgbClr val="000000"/>
                        </a:solidFill>
                        <a:effectLst/>
                        <a:latin typeface="Calibri"/>
                      </a:endParaRPr>
                    </a:p>
                  </a:txBody>
                  <a:tcPr marL="7923" marR="7923" marT="7920" marB="0" anchor="b"/>
                </a:tc>
              </a:tr>
              <a:tr h="212055">
                <a:tc>
                  <a:txBody>
                    <a:bodyPr/>
                    <a:lstStyle/>
                    <a:p>
                      <a:pPr algn="ctr" fontAlgn="b"/>
                      <a:r>
                        <a:rPr lang="en-US" sz="1200" u="none" strike="noStrike" dirty="0">
                          <a:effectLst/>
                        </a:rPr>
                        <a:t>LP</a:t>
                      </a:r>
                      <a:endParaRPr lang="en-US" sz="1200" b="1" i="0" u="none" strike="noStrike" dirty="0">
                        <a:solidFill>
                          <a:srgbClr val="000000"/>
                        </a:solidFill>
                        <a:effectLst/>
                        <a:latin typeface="Calibri"/>
                      </a:endParaRPr>
                    </a:p>
                  </a:txBody>
                  <a:tcPr marL="7923" marR="7923" marT="7920" marB="0" anchor="b"/>
                </a:tc>
                <a:tc>
                  <a:txBody>
                    <a:bodyPr/>
                    <a:lstStyle/>
                    <a:p>
                      <a:pPr algn="ctr" fontAlgn="b"/>
                      <a:r>
                        <a:rPr lang="en-US" sz="1200" u="none" strike="noStrike" dirty="0" smtClean="0">
                          <a:effectLst/>
                        </a:rPr>
                        <a:t>0</a:t>
                      </a:r>
                      <a:r>
                        <a:rPr lang="en-US" sz="1200" u="none" strike="noStrike" dirty="0">
                          <a:effectLst/>
                        </a:rPr>
                        <a:t> </a:t>
                      </a:r>
                      <a:endParaRPr lang="en-US" sz="1200" b="0" i="0" u="none" strike="noStrike" dirty="0">
                        <a:solidFill>
                          <a:srgbClr val="000000"/>
                        </a:solidFill>
                        <a:effectLst/>
                        <a:latin typeface="Calibri"/>
                      </a:endParaRPr>
                    </a:p>
                  </a:txBody>
                  <a:tcPr marL="7923" marR="7923" marT="7920" marB="0" anchor="b">
                    <a:solidFill>
                      <a:schemeClr val="accent1">
                        <a:lumMod val="20000"/>
                        <a:lumOff val="80000"/>
                      </a:schemeClr>
                    </a:solidFill>
                  </a:tcPr>
                </a:tc>
                <a:tc>
                  <a:txBody>
                    <a:bodyPr/>
                    <a:lstStyle/>
                    <a:p>
                      <a:pPr algn="ctr" fontAlgn="b"/>
                      <a:r>
                        <a:rPr lang="en-US" sz="1200" u="none" strike="noStrike" dirty="0">
                          <a:effectLst/>
                        </a:rPr>
                        <a:t>5</a:t>
                      </a:r>
                      <a:endParaRPr lang="en-US" sz="1200" b="0" i="0" u="none" strike="noStrike" dirty="0">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marL="0" algn="ctr" defTabSz="914400" rtl="0" eaLnBrk="1" fontAlgn="b" latinLnBrk="0" hangingPunct="1"/>
                      <a:r>
                        <a:rPr lang="en-US" sz="1200" u="none" strike="noStrike" kern="1200" dirty="0">
                          <a:solidFill>
                            <a:schemeClr val="tx1"/>
                          </a:solidFill>
                          <a:effectLst/>
                          <a:latin typeface="+mn-lt"/>
                          <a:ea typeface="+mn-ea"/>
                          <a:cs typeface="+mn-cs"/>
                        </a:rPr>
                        <a:t>13</a:t>
                      </a:r>
                    </a:p>
                  </a:txBody>
                  <a:tcPr marL="7923" marR="7923" marT="7920" marB="0" anchor="b">
                    <a:solidFill>
                      <a:schemeClr val="accent1">
                        <a:lumMod val="20000"/>
                        <a:lumOff val="80000"/>
                      </a:schemeClr>
                    </a:solidFill>
                  </a:tcPr>
                </a:tc>
                <a:tc>
                  <a:txBody>
                    <a:bodyPr/>
                    <a:lstStyle/>
                    <a:p>
                      <a:pPr algn="ctr" fontAlgn="b"/>
                      <a:r>
                        <a:rPr lang="en-US" sz="1200" u="none" strike="noStrike">
                          <a:effectLst/>
                        </a:rPr>
                        <a:t>6</a:t>
                      </a:r>
                      <a:endParaRPr lang="en-US" sz="1200" b="0" i="0" u="none" strike="noStrike">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marL="0" algn="ctr" defTabSz="914400" rtl="0" eaLnBrk="1" fontAlgn="b" latinLnBrk="0" hangingPunct="1"/>
                      <a:r>
                        <a:rPr lang="en-US" sz="1200" u="none" strike="noStrike" kern="1200" dirty="0">
                          <a:solidFill>
                            <a:schemeClr val="tx1"/>
                          </a:solidFill>
                          <a:effectLst/>
                          <a:latin typeface="+mn-lt"/>
                          <a:ea typeface="+mn-ea"/>
                          <a:cs typeface="+mn-cs"/>
                        </a:rPr>
                        <a:t>19</a:t>
                      </a:r>
                    </a:p>
                  </a:txBody>
                  <a:tcPr marL="7923" marR="7923" marT="7920" marB="0" anchor="b">
                    <a:solidFill>
                      <a:schemeClr val="accent1">
                        <a:lumMod val="20000"/>
                        <a:lumOff val="80000"/>
                      </a:schemeClr>
                    </a:solidFill>
                  </a:tcPr>
                </a:tc>
                <a:tc>
                  <a:txBody>
                    <a:bodyPr/>
                    <a:lstStyle/>
                    <a:p>
                      <a:pPr algn="ctr" fontAlgn="b"/>
                      <a:r>
                        <a:rPr lang="en-US" sz="1200" u="none" strike="noStrike" dirty="0">
                          <a:effectLst/>
                        </a:rPr>
                        <a:t>2</a:t>
                      </a:r>
                      <a:endParaRPr lang="en-US" sz="1200" b="0" i="0" u="none" strike="noStrike" dirty="0">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algn="ctr" fontAlgn="b"/>
                      <a:r>
                        <a:rPr lang="en-US" sz="1200" u="none" strike="noStrike" dirty="0">
                          <a:effectLst/>
                        </a:rPr>
                        <a:t>12</a:t>
                      </a:r>
                      <a:endParaRPr lang="en-US" sz="1200" b="0" i="0" u="none" strike="noStrike" dirty="0">
                        <a:solidFill>
                          <a:srgbClr val="000000"/>
                        </a:solidFill>
                        <a:effectLst/>
                        <a:latin typeface="Calibri"/>
                      </a:endParaRPr>
                    </a:p>
                  </a:txBody>
                  <a:tcPr marL="7923" marR="7923" marT="7920" marB="0" anchor="b">
                    <a:solidFill>
                      <a:schemeClr val="accent1">
                        <a:lumMod val="20000"/>
                        <a:lumOff val="80000"/>
                      </a:schemeClr>
                    </a:solidFill>
                  </a:tcPr>
                </a:tc>
                <a:tc>
                  <a:txBody>
                    <a:bodyPr/>
                    <a:lstStyle/>
                    <a:p>
                      <a:pPr algn="ctr" fontAlgn="b"/>
                      <a:r>
                        <a:rPr lang="en-US" sz="1200" u="none" strike="noStrike">
                          <a:effectLst/>
                        </a:rPr>
                        <a:t> </a:t>
                      </a:r>
                      <a:endParaRPr lang="en-US" sz="1200" b="0" i="0" u="none" strike="noStrike">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algn="ctr" fontAlgn="b"/>
                      <a:r>
                        <a:rPr lang="en-US" sz="1200" u="none" strike="noStrike">
                          <a:effectLst/>
                        </a:rPr>
                        <a:t>57</a:t>
                      </a:r>
                      <a:endParaRPr lang="en-US" sz="1200" b="0" i="0" u="none" strike="noStrike">
                        <a:solidFill>
                          <a:srgbClr val="000000"/>
                        </a:solidFill>
                        <a:effectLst/>
                        <a:latin typeface="Calibri"/>
                      </a:endParaRPr>
                    </a:p>
                  </a:txBody>
                  <a:tcPr marL="7923" marR="7923" marT="7920" marB="0" anchor="b"/>
                </a:tc>
              </a:tr>
              <a:tr h="212055">
                <a:tc>
                  <a:txBody>
                    <a:bodyPr/>
                    <a:lstStyle/>
                    <a:p>
                      <a:pPr algn="ctr" fontAlgn="b"/>
                      <a:r>
                        <a:rPr lang="en-US" sz="1200" u="none" strike="noStrike" dirty="0">
                          <a:effectLst/>
                        </a:rPr>
                        <a:t>MP</a:t>
                      </a:r>
                      <a:endParaRPr lang="en-US" sz="1200" b="1" i="0" u="none" strike="noStrike" dirty="0">
                        <a:solidFill>
                          <a:srgbClr val="000000"/>
                        </a:solidFill>
                        <a:effectLst/>
                        <a:latin typeface="Calibri"/>
                      </a:endParaRPr>
                    </a:p>
                  </a:txBody>
                  <a:tcPr marL="7923" marR="7923" marT="7920"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Calibri"/>
                      </a:endParaRPr>
                    </a:p>
                  </a:txBody>
                  <a:tcPr marL="7923" marR="7923" marT="7920" marB="0" anchor="b">
                    <a:solidFill>
                      <a:schemeClr val="accent1">
                        <a:lumMod val="20000"/>
                        <a:lumOff val="80000"/>
                      </a:schemeClr>
                    </a:solidFill>
                  </a:tcPr>
                </a:tc>
                <a:tc>
                  <a:txBody>
                    <a:bodyPr/>
                    <a:lstStyle/>
                    <a:p>
                      <a:pPr algn="ctr" fontAlgn="b"/>
                      <a:r>
                        <a:rPr lang="en-US" sz="1200" u="none" strike="noStrike" dirty="0">
                          <a:effectLst/>
                        </a:rPr>
                        <a:t>3</a:t>
                      </a:r>
                      <a:endParaRPr lang="en-US" sz="1200" b="0" i="0" u="none" strike="noStrike" dirty="0">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marL="0" algn="ctr" defTabSz="914400" rtl="0" eaLnBrk="1" fontAlgn="b" latinLnBrk="0" hangingPunct="1"/>
                      <a:r>
                        <a:rPr lang="en-US" sz="1200" u="none" strike="noStrike" kern="1200" dirty="0">
                          <a:solidFill>
                            <a:schemeClr val="tx1"/>
                          </a:solidFill>
                          <a:effectLst/>
                          <a:latin typeface="+mn-lt"/>
                          <a:ea typeface="+mn-ea"/>
                          <a:cs typeface="+mn-cs"/>
                        </a:rPr>
                        <a:t>11</a:t>
                      </a:r>
                    </a:p>
                  </a:txBody>
                  <a:tcPr marL="7923" marR="7923" marT="7920" marB="0" anchor="b">
                    <a:solidFill>
                      <a:schemeClr val="accent1">
                        <a:lumMod val="20000"/>
                        <a:lumOff val="80000"/>
                      </a:schemeClr>
                    </a:solidFill>
                  </a:tcPr>
                </a:tc>
                <a:tc>
                  <a:txBody>
                    <a:bodyPr/>
                    <a:lstStyle/>
                    <a:p>
                      <a:pPr algn="ctr" fontAlgn="b"/>
                      <a:r>
                        <a:rPr lang="en-US" sz="1200" u="none" strike="noStrike" dirty="0">
                          <a:effectLst/>
                        </a:rPr>
                        <a:t>10</a:t>
                      </a:r>
                      <a:endParaRPr lang="en-US" sz="1200" b="0" i="0" u="none" strike="noStrike" dirty="0">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marL="0" algn="ctr" defTabSz="914400" rtl="0" eaLnBrk="1" fontAlgn="b" latinLnBrk="0" hangingPunct="1"/>
                      <a:r>
                        <a:rPr lang="en-US" sz="1200" u="none" strike="noStrike" kern="1200" dirty="0">
                          <a:solidFill>
                            <a:schemeClr val="tx1"/>
                          </a:solidFill>
                          <a:effectLst/>
                          <a:latin typeface="+mn-lt"/>
                          <a:ea typeface="+mn-ea"/>
                          <a:cs typeface="+mn-cs"/>
                        </a:rPr>
                        <a:t>18</a:t>
                      </a:r>
                    </a:p>
                  </a:txBody>
                  <a:tcPr marL="7923" marR="7923" marT="7920" marB="0" anchor="b">
                    <a:solidFill>
                      <a:schemeClr val="accent1">
                        <a:lumMod val="20000"/>
                        <a:lumOff val="80000"/>
                      </a:schemeClr>
                    </a:solidFill>
                  </a:tcPr>
                </a:tc>
                <a:tc>
                  <a:txBody>
                    <a:bodyPr/>
                    <a:lstStyle/>
                    <a:p>
                      <a:pPr algn="ctr" fontAlgn="b"/>
                      <a:r>
                        <a:rPr lang="en-US" sz="1200" u="none" strike="noStrike" dirty="0">
                          <a:effectLst/>
                        </a:rPr>
                        <a:t>1</a:t>
                      </a:r>
                      <a:endParaRPr lang="en-US" sz="1200" b="0" i="0" u="none" strike="noStrike" dirty="0">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algn="ctr" fontAlgn="b"/>
                      <a:r>
                        <a:rPr lang="en-US" sz="1200" u="none" strike="noStrike" dirty="0">
                          <a:effectLst/>
                        </a:rPr>
                        <a:t>15</a:t>
                      </a:r>
                      <a:endParaRPr lang="en-US" sz="1200" b="0" i="0" u="none" strike="noStrike" dirty="0">
                        <a:solidFill>
                          <a:srgbClr val="000000"/>
                        </a:solidFill>
                        <a:effectLst/>
                        <a:latin typeface="Calibri"/>
                      </a:endParaRPr>
                    </a:p>
                  </a:txBody>
                  <a:tcPr marL="7923" marR="7923" marT="7920" marB="0" anchor="b">
                    <a:solidFill>
                      <a:schemeClr val="accent1">
                        <a:lumMod val="20000"/>
                        <a:lumOff val="80000"/>
                      </a:schemeClr>
                    </a:solidFill>
                  </a:tcPr>
                </a:tc>
                <a:tc>
                  <a:txBody>
                    <a:bodyPr/>
                    <a:lstStyle/>
                    <a:p>
                      <a:pPr algn="ctr" fontAlgn="b"/>
                      <a:r>
                        <a:rPr lang="en-US" sz="1200" u="none" strike="noStrike" dirty="0">
                          <a:effectLst/>
                        </a:rPr>
                        <a:t> </a:t>
                      </a:r>
                      <a:endParaRPr lang="en-US" sz="1200" b="0" i="0" u="none" strike="noStrike" dirty="0">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algn="ctr" fontAlgn="b"/>
                      <a:r>
                        <a:rPr lang="en-US" sz="1200" u="none" strike="noStrike">
                          <a:effectLst/>
                        </a:rPr>
                        <a:t>58</a:t>
                      </a:r>
                      <a:endParaRPr lang="en-US" sz="1200" b="0" i="0" u="none" strike="noStrike">
                        <a:solidFill>
                          <a:srgbClr val="000000"/>
                        </a:solidFill>
                        <a:effectLst/>
                        <a:latin typeface="Calibri"/>
                      </a:endParaRPr>
                    </a:p>
                  </a:txBody>
                  <a:tcPr marL="7923" marR="7923" marT="7920" marB="0" anchor="b"/>
                </a:tc>
              </a:tr>
              <a:tr h="212055">
                <a:tc>
                  <a:txBody>
                    <a:bodyPr/>
                    <a:lstStyle/>
                    <a:p>
                      <a:pPr algn="ctr" fontAlgn="b"/>
                      <a:r>
                        <a:rPr lang="en-US" sz="1200" u="none" strike="noStrike" dirty="0">
                          <a:effectLst/>
                        </a:rPr>
                        <a:t>NC</a:t>
                      </a:r>
                      <a:endParaRPr lang="en-US" sz="1200" b="1" i="0" u="none" strike="noStrike" dirty="0">
                        <a:solidFill>
                          <a:srgbClr val="000000"/>
                        </a:solidFill>
                        <a:effectLst/>
                        <a:latin typeface="Calibri"/>
                      </a:endParaRPr>
                    </a:p>
                  </a:txBody>
                  <a:tcPr marL="7923" marR="7923" marT="7920" marB="0" anchor="b"/>
                </a:tc>
                <a:tc>
                  <a:txBody>
                    <a:bodyPr/>
                    <a:lstStyle/>
                    <a:p>
                      <a:pPr algn="ctr" fontAlgn="b"/>
                      <a:r>
                        <a:rPr lang="en-US" sz="1200" u="none" strike="noStrike" dirty="0" smtClean="0">
                          <a:effectLst/>
                        </a:rPr>
                        <a:t>0</a:t>
                      </a:r>
                      <a:r>
                        <a:rPr lang="en-US" sz="1200" u="none" strike="noStrike" dirty="0">
                          <a:effectLst/>
                        </a:rPr>
                        <a:t> </a:t>
                      </a:r>
                      <a:endParaRPr lang="en-US" sz="1200" b="0" i="0" u="none" strike="noStrike" dirty="0">
                        <a:solidFill>
                          <a:srgbClr val="000000"/>
                        </a:solidFill>
                        <a:effectLst/>
                        <a:latin typeface="Calibri"/>
                      </a:endParaRPr>
                    </a:p>
                  </a:txBody>
                  <a:tcPr marL="7923" marR="7923" marT="7920" marB="0" anchor="b">
                    <a:solidFill>
                      <a:schemeClr val="accent1">
                        <a:lumMod val="20000"/>
                        <a:lumOff val="80000"/>
                      </a:schemeClr>
                    </a:solidFill>
                  </a:tcPr>
                </a:tc>
                <a:tc>
                  <a:txBody>
                    <a:bodyPr/>
                    <a:lstStyle/>
                    <a:p>
                      <a:pPr algn="ctr" fontAlgn="b"/>
                      <a:r>
                        <a:rPr lang="en-US" sz="1200" u="none" strike="noStrike" dirty="0">
                          <a:effectLst/>
                        </a:rPr>
                        <a:t>3</a:t>
                      </a:r>
                      <a:endParaRPr lang="en-US" sz="1200" b="0" i="0" u="none" strike="noStrike" dirty="0">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marL="0" algn="ctr" defTabSz="914400" rtl="0" eaLnBrk="1" fontAlgn="b" latinLnBrk="0" hangingPunct="1"/>
                      <a:r>
                        <a:rPr lang="en-US" sz="1200" u="none" strike="noStrike" kern="1200" dirty="0">
                          <a:solidFill>
                            <a:schemeClr val="tx1"/>
                          </a:solidFill>
                          <a:effectLst/>
                          <a:latin typeface="+mn-lt"/>
                          <a:ea typeface="+mn-ea"/>
                          <a:cs typeface="+mn-cs"/>
                        </a:rPr>
                        <a:t>6</a:t>
                      </a:r>
                    </a:p>
                  </a:txBody>
                  <a:tcPr marL="7923" marR="7923" marT="7920" marB="0" anchor="b">
                    <a:solidFill>
                      <a:schemeClr val="accent1">
                        <a:lumMod val="20000"/>
                        <a:lumOff val="80000"/>
                      </a:schemeClr>
                    </a:solidFill>
                  </a:tcPr>
                </a:tc>
                <a:tc>
                  <a:txBody>
                    <a:bodyPr/>
                    <a:lstStyle/>
                    <a:p>
                      <a:pPr algn="ctr" fontAlgn="b"/>
                      <a:r>
                        <a:rPr lang="en-US" sz="1200" u="none" strike="noStrike" dirty="0">
                          <a:effectLst/>
                        </a:rPr>
                        <a:t>1</a:t>
                      </a:r>
                      <a:endParaRPr lang="en-US" sz="1200" b="0" i="0" u="none" strike="noStrike" dirty="0">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marL="0" algn="ctr" defTabSz="914400" rtl="0" eaLnBrk="1" fontAlgn="b" latinLnBrk="0" hangingPunct="1"/>
                      <a:r>
                        <a:rPr lang="en-US" sz="1200" u="none" strike="noStrike" kern="1200" dirty="0">
                          <a:solidFill>
                            <a:schemeClr val="tx1"/>
                          </a:solidFill>
                          <a:effectLst/>
                          <a:latin typeface="+mn-lt"/>
                          <a:ea typeface="+mn-ea"/>
                          <a:cs typeface="+mn-cs"/>
                        </a:rPr>
                        <a:t>4</a:t>
                      </a:r>
                    </a:p>
                  </a:txBody>
                  <a:tcPr marL="7923" marR="7923" marT="7920" marB="0" anchor="b">
                    <a:solidFill>
                      <a:schemeClr val="accent1">
                        <a:lumMod val="20000"/>
                        <a:lumOff val="80000"/>
                      </a:schemeClr>
                    </a:solidFill>
                  </a:tcPr>
                </a:tc>
                <a:tc>
                  <a:txBody>
                    <a:bodyPr/>
                    <a:lstStyle/>
                    <a:p>
                      <a:pPr algn="ctr" fontAlgn="b"/>
                      <a:r>
                        <a:rPr lang="en-US" sz="1200" u="none" strike="noStrike" dirty="0">
                          <a:effectLst/>
                        </a:rPr>
                        <a:t>1</a:t>
                      </a:r>
                      <a:endParaRPr lang="en-US" sz="1200" b="0" i="0" u="none" strike="noStrike" dirty="0">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algn="ctr" fontAlgn="b"/>
                      <a:r>
                        <a:rPr lang="en-US" sz="1200" u="none" strike="noStrike" dirty="0">
                          <a:effectLst/>
                        </a:rPr>
                        <a:t>1</a:t>
                      </a:r>
                      <a:endParaRPr lang="en-US" sz="1200" b="0" i="0" u="none" strike="noStrike" dirty="0">
                        <a:solidFill>
                          <a:srgbClr val="000000"/>
                        </a:solidFill>
                        <a:effectLst/>
                        <a:latin typeface="Calibri"/>
                      </a:endParaRPr>
                    </a:p>
                  </a:txBody>
                  <a:tcPr marL="7923" marR="7923" marT="7920" marB="0" anchor="b">
                    <a:solidFill>
                      <a:schemeClr val="accent1">
                        <a:lumMod val="20000"/>
                        <a:lumOff val="80000"/>
                      </a:schemeClr>
                    </a:solidFill>
                  </a:tcPr>
                </a:tc>
                <a:tc>
                  <a:txBody>
                    <a:bodyPr/>
                    <a:lstStyle/>
                    <a:p>
                      <a:pPr algn="ctr" fontAlgn="b"/>
                      <a:r>
                        <a:rPr lang="en-US" sz="1200" u="none" strike="noStrike" dirty="0">
                          <a:effectLst/>
                        </a:rPr>
                        <a:t>2</a:t>
                      </a:r>
                      <a:endParaRPr lang="en-US" sz="1200" b="0" i="0" u="none" strike="noStrike" dirty="0">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algn="ctr" fontAlgn="b"/>
                      <a:r>
                        <a:rPr lang="en-US" sz="1200" u="none" strike="noStrike">
                          <a:effectLst/>
                        </a:rPr>
                        <a:t>18</a:t>
                      </a:r>
                      <a:endParaRPr lang="en-US" sz="1200" b="0" i="0" u="none" strike="noStrike">
                        <a:solidFill>
                          <a:srgbClr val="000000"/>
                        </a:solidFill>
                        <a:effectLst/>
                        <a:latin typeface="Calibri"/>
                      </a:endParaRPr>
                    </a:p>
                  </a:txBody>
                  <a:tcPr marL="7923" marR="7923" marT="7920" marB="0" anchor="b"/>
                </a:tc>
              </a:tr>
              <a:tr h="212055">
                <a:tc>
                  <a:txBody>
                    <a:bodyPr/>
                    <a:lstStyle/>
                    <a:p>
                      <a:pPr algn="ctr" fontAlgn="b"/>
                      <a:r>
                        <a:rPr lang="en-US" sz="1200" u="none" strike="noStrike" dirty="0">
                          <a:effectLst/>
                        </a:rPr>
                        <a:t>NW</a:t>
                      </a:r>
                      <a:endParaRPr lang="en-US" sz="1200" b="1" i="0" u="none" strike="noStrike" dirty="0">
                        <a:solidFill>
                          <a:srgbClr val="000000"/>
                        </a:solidFill>
                        <a:effectLst/>
                        <a:latin typeface="Calibri"/>
                      </a:endParaRPr>
                    </a:p>
                  </a:txBody>
                  <a:tcPr marL="7923" marR="7923" marT="7920" marB="0" anchor="b"/>
                </a:tc>
                <a:tc>
                  <a:txBody>
                    <a:bodyPr/>
                    <a:lstStyle/>
                    <a:p>
                      <a:pPr algn="ctr" fontAlgn="b"/>
                      <a:r>
                        <a:rPr lang="en-US" sz="1200" u="none" strike="noStrike" dirty="0" smtClean="0">
                          <a:effectLst/>
                        </a:rPr>
                        <a:t>0</a:t>
                      </a:r>
                      <a:endParaRPr lang="en-US" sz="1200" b="0" i="0" u="none" strike="noStrike" dirty="0">
                        <a:solidFill>
                          <a:srgbClr val="000000"/>
                        </a:solidFill>
                        <a:effectLst/>
                        <a:latin typeface="Calibri"/>
                      </a:endParaRPr>
                    </a:p>
                  </a:txBody>
                  <a:tcPr marL="7923" marR="7923" marT="7920" marB="0" anchor="b">
                    <a:solidFill>
                      <a:schemeClr val="accent1">
                        <a:lumMod val="20000"/>
                        <a:lumOff val="80000"/>
                      </a:schemeClr>
                    </a:solidFill>
                  </a:tcPr>
                </a:tc>
                <a:tc>
                  <a:txBody>
                    <a:bodyPr/>
                    <a:lstStyle/>
                    <a:p>
                      <a:pPr algn="ctr" fontAlgn="b"/>
                      <a:r>
                        <a:rPr lang="en-US" sz="1200" u="none" strike="noStrike" dirty="0">
                          <a:effectLst/>
                        </a:rPr>
                        <a:t>3</a:t>
                      </a:r>
                      <a:endParaRPr lang="en-US" sz="1200" b="0" i="0" u="none" strike="noStrike" dirty="0">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marL="0" algn="ctr" defTabSz="914400" rtl="0" eaLnBrk="1" fontAlgn="b" latinLnBrk="0" hangingPunct="1"/>
                      <a:r>
                        <a:rPr lang="en-US" sz="1200" u="none" strike="noStrike" kern="1200" dirty="0">
                          <a:solidFill>
                            <a:schemeClr val="tx1"/>
                          </a:solidFill>
                          <a:effectLst/>
                          <a:latin typeface="+mn-lt"/>
                          <a:ea typeface="+mn-ea"/>
                          <a:cs typeface="+mn-cs"/>
                        </a:rPr>
                        <a:t>8</a:t>
                      </a:r>
                    </a:p>
                  </a:txBody>
                  <a:tcPr marL="7923" marR="7923" marT="7920" marB="0" anchor="b">
                    <a:solidFill>
                      <a:schemeClr val="accent1">
                        <a:lumMod val="20000"/>
                        <a:lumOff val="80000"/>
                      </a:schemeClr>
                    </a:solidFill>
                  </a:tcPr>
                </a:tc>
                <a:tc>
                  <a:txBody>
                    <a:bodyPr/>
                    <a:lstStyle/>
                    <a:p>
                      <a:pPr algn="ctr" fontAlgn="b"/>
                      <a:r>
                        <a:rPr lang="en-US" sz="1200" u="none" strike="noStrike" dirty="0">
                          <a:effectLst/>
                        </a:rPr>
                        <a:t>5</a:t>
                      </a:r>
                      <a:endParaRPr lang="en-US" sz="1200" b="0" i="0" u="none" strike="noStrike" dirty="0">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marL="0" algn="ctr" defTabSz="914400" rtl="0" eaLnBrk="1" fontAlgn="b" latinLnBrk="0" hangingPunct="1"/>
                      <a:r>
                        <a:rPr lang="en-US" sz="1200" u="none" strike="noStrike" kern="1200" dirty="0">
                          <a:solidFill>
                            <a:schemeClr val="tx1"/>
                          </a:solidFill>
                          <a:effectLst/>
                          <a:latin typeface="+mn-lt"/>
                          <a:ea typeface="+mn-ea"/>
                          <a:cs typeface="+mn-cs"/>
                        </a:rPr>
                        <a:t>2</a:t>
                      </a:r>
                    </a:p>
                  </a:txBody>
                  <a:tcPr marL="7923" marR="7923" marT="7920" marB="0" anchor="b">
                    <a:solidFill>
                      <a:schemeClr val="accent1">
                        <a:lumMod val="20000"/>
                        <a:lumOff val="80000"/>
                      </a:schemeClr>
                    </a:solidFill>
                  </a:tcPr>
                </a:tc>
                <a:tc>
                  <a:txBody>
                    <a:bodyPr/>
                    <a:lstStyle/>
                    <a:p>
                      <a:pPr algn="ctr" fontAlgn="b"/>
                      <a:r>
                        <a:rPr lang="en-US" sz="1200" u="none" strike="noStrike" dirty="0" smtClean="0">
                          <a:effectLst/>
                        </a:rPr>
                        <a:t>0</a:t>
                      </a:r>
                      <a:endParaRPr lang="en-US" sz="1200" b="0" i="0" u="none" strike="noStrike" dirty="0">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algn="ctr" fontAlgn="b"/>
                      <a:r>
                        <a:rPr lang="en-US" sz="1200" u="none" strike="noStrike" dirty="0">
                          <a:effectLst/>
                        </a:rPr>
                        <a:t>4</a:t>
                      </a:r>
                      <a:endParaRPr lang="en-US" sz="1200" b="0" i="0" u="none" strike="noStrike" dirty="0">
                        <a:solidFill>
                          <a:srgbClr val="000000"/>
                        </a:solidFill>
                        <a:effectLst/>
                        <a:latin typeface="Calibri"/>
                      </a:endParaRPr>
                    </a:p>
                  </a:txBody>
                  <a:tcPr marL="7923" marR="7923" marT="7920" marB="0" anchor="b">
                    <a:solidFill>
                      <a:schemeClr val="accent1">
                        <a:lumMod val="20000"/>
                        <a:lumOff val="80000"/>
                      </a:schemeClr>
                    </a:solidFill>
                  </a:tcPr>
                </a:tc>
                <a:tc>
                  <a:txBody>
                    <a:bodyPr/>
                    <a:lstStyle/>
                    <a:p>
                      <a:pPr algn="ctr" fontAlgn="b"/>
                      <a:r>
                        <a:rPr lang="en-US" sz="1200" u="none" strike="noStrike" dirty="0">
                          <a:effectLst/>
                        </a:rPr>
                        <a:t> </a:t>
                      </a:r>
                      <a:endParaRPr lang="en-US" sz="1200" b="0" i="0" u="none" strike="noStrike" dirty="0">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algn="ctr" fontAlgn="b"/>
                      <a:r>
                        <a:rPr lang="en-US" sz="1200" u="none" strike="noStrike">
                          <a:effectLst/>
                        </a:rPr>
                        <a:t>22</a:t>
                      </a:r>
                      <a:endParaRPr lang="en-US" sz="1200" b="0" i="0" u="none" strike="noStrike">
                        <a:solidFill>
                          <a:srgbClr val="000000"/>
                        </a:solidFill>
                        <a:effectLst/>
                        <a:latin typeface="Calibri"/>
                      </a:endParaRPr>
                    </a:p>
                  </a:txBody>
                  <a:tcPr marL="7923" marR="7923" marT="7920" marB="0" anchor="b"/>
                </a:tc>
              </a:tr>
              <a:tr h="212055">
                <a:tc>
                  <a:txBody>
                    <a:bodyPr/>
                    <a:lstStyle/>
                    <a:p>
                      <a:pPr algn="ctr" fontAlgn="b"/>
                      <a:r>
                        <a:rPr lang="en-US" sz="1200" u="none" strike="noStrike" dirty="0">
                          <a:effectLst/>
                        </a:rPr>
                        <a:t>WC</a:t>
                      </a:r>
                      <a:endParaRPr lang="en-US" sz="1200" b="1" i="0" u="none" strike="noStrike" dirty="0">
                        <a:solidFill>
                          <a:srgbClr val="000000"/>
                        </a:solidFill>
                        <a:effectLst/>
                        <a:latin typeface="Calibri"/>
                      </a:endParaRPr>
                    </a:p>
                  </a:txBody>
                  <a:tcPr marL="7923" marR="7923" marT="7920" marB="0" anchor="b"/>
                </a:tc>
                <a:tc>
                  <a:txBody>
                    <a:bodyPr/>
                    <a:lstStyle/>
                    <a:p>
                      <a:pPr algn="ctr" fontAlgn="b"/>
                      <a:r>
                        <a:rPr lang="en-US" sz="1200" u="none" strike="noStrike" dirty="0" smtClean="0">
                          <a:effectLst/>
                        </a:rPr>
                        <a:t>0</a:t>
                      </a:r>
                      <a:r>
                        <a:rPr lang="en-US" sz="1200" u="none" strike="noStrike" dirty="0">
                          <a:effectLst/>
                        </a:rPr>
                        <a:t> </a:t>
                      </a:r>
                      <a:endParaRPr lang="en-US" sz="1200" b="0" i="0" u="none" strike="noStrike" dirty="0">
                        <a:solidFill>
                          <a:srgbClr val="000000"/>
                        </a:solidFill>
                        <a:effectLst/>
                        <a:latin typeface="Calibri"/>
                      </a:endParaRPr>
                    </a:p>
                  </a:txBody>
                  <a:tcPr marL="7923" marR="7923" marT="7920" marB="0" anchor="b">
                    <a:solidFill>
                      <a:schemeClr val="accent1">
                        <a:lumMod val="20000"/>
                        <a:lumOff val="80000"/>
                      </a:schemeClr>
                    </a:solidFill>
                  </a:tcPr>
                </a:tc>
                <a:tc>
                  <a:txBody>
                    <a:bodyPr/>
                    <a:lstStyle/>
                    <a:p>
                      <a:pPr algn="ctr" fontAlgn="b"/>
                      <a:r>
                        <a:rPr lang="en-US" sz="1200" u="none" strike="noStrike" dirty="0">
                          <a:effectLst/>
                        </a:rPr>
                        <a:t>5</a:t>
                      </a:r>
                      <a:endParaRPr lang="en-US" sz="1200" b="0" i="0" u="none" strike="noStrike" dirty="0">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marL="0" algn="ctr" defTabSz="914400" rtl="0" eaLnBrk="1" fontAlgn="b" latinLnBrk="0" hangingPunct="1"/>
                      <a:r>
                        <a:rPr lang="en-US" sz="1200" u="none" strike="noStrike" kern="1200" dirty="0">
                          <a:solidFill>
                            <a:schemeClr val="tx1"/>
                          </a:solidFill>
                          <a:effectLst/>
                          <a:latin typeface="+mn-lt"/>
                          <a:ea typeface="+mn-ea"/>
                          <a:cs typeface="+mn-cs"/>
                        </a:rPr>
                        <a:t>5</a:t>
                      </a:r>
                    </a:p>
                  </a:txBody>
                  <a:tcPr marL="7923" marR="7923" marT="7920" marB="0" anchor="b">
                    <a:solidFill>
                      <a:schemeClr val="accent1">
                        <a:lumMod val="20000"/>
                        <a:lumOff val="80000"/>
                      </a:schemeClr>
                    </a:solidFill>
                  </a:tcPr>
                </a:tc>
                <a:tc>
                  <a:txBody>
                    <a:bodyPr/>
                    <a:lstStyle/>
                    <a:p>
                      <a:pPr algn="ctr" fontAlgn="b"/>
                      <a:r>
                        <a:rPr lang="en-US" sz="1200" u="none" strike="noStrike" dirty="0">
                          <a:effectLst/>
                        </a:rPr>
                        <a:t>7</a:t>
                      </a:r>
                      <a:endParaRPr lang="en-US" sz="1200" b="0" i="0" u="none" strike="noStrike" dirty="0">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marL="0" algn="ctr" defTabSz="914400" rtl="0" eaLnBrk="1" fontAlgn="b" latinLnBrk="0" hangingPunct="1"/>
                      <a:r>
                        <a:rPr lang="en-US" sz="1200" u="none" strike="noStrike" kern="1200" dirty="0">
                          <a:solidFill>
                            <a:schemeClr val="tx1"/>
                          </a:solidFill>
                          <a:effectLst/>
                          <a:latin typeface="+mn-lt"/>
                          <a:ea typeface="+mn-ea"/>
                          <a:cs typeface="+mn-cs"/>
                        </a:rPr>
                        <a:t> </a:t>
                      </a:r>
                    </a:p>
                  </a:txBody>
                  <a:tcPr marL="7923" marR="7923" marT="7920" marB="0" anchor="b">
                    <a:solidFill>
                      <a:schemeClr val="accent1">
                        <a:lumMod val="20000"/>
                        <a:lumOff val="80000"/>
                      </a:schemeClr>
                    </a:solidFill>
                  </a:tcPr>
                </a:tc>
                <a:tc>
                  <a:txBody>
                    <a:bodyPr/>
                    <a:lstStyle/>
                    <a:p>
                      <a:pPr algn="ctr" fontAlgn="b"/>
                      <a:r>
                        <a:rPr lang="en-US" sz="1200" u="none" strike="noStrike" dirty="0" smtClean="0">
                          <a:effectLst/>
                        </a:rPr>
                        <a:t>0</a:t>
                      </a:r>
                      <a:r>
                        <a:rPr lang="en-US" sz="1200" u="none" strike="noStrike" dirty="0">
                          <a:effectLst/>
                        </a:rPr>
                        <a:t> </a:t>
                      </a:r>
                      <a:endParaRPr lang="en-US" sz="1200" b="0" i="0" u="none" strike="noStrike" dirty="0">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algn="ctr" fontAlgn="b"/>
                      <a:r>
                        <a:rPr lang="en-US" sz="1200" u="none" strike="noStrike" dirty="0">
                          <a:effectLst/>
                        </a:rPr>
                        <a:t>8</a:t>
                      </a:r>
                      <a:endParaRPr lang="en-US" sz="1200" b="0" i="0" u="none" strike="noStrike" dirty="0">
                        <a:solidFill>
                          <a:srgbClr val="000000"/>
                        </a:solidFill>
                        <a:effectLst/>
                        <a:latin typeface="Calibri"/>
                      </a:endParaRPr>
                    </a:p>
                  </a:txBody>
                  <a:tcPr marL="7923" marR="7923" marT="7920" marB="0" anchor="b">
                    <a:solidFill>
                      <a:schemeClr val="accent1">
                        <a:lumMod val="20000"/>
                        <a:lumOff val="80000"/>
                      </a:schemeClr>
                    </a:solidFill>
                  </a:tcPr>
                </a:tc>
                <a:tc>
                  <a:txBody>
                    <a:bodyPr/>
                    <a:lstStyle/>
                    <a:p>
                      <a:pPr algn="ctr" fontAlgn="b"/>
                      <a:r>
                        <a:rPr lang="en-US" sz="1200" u="none" strike="noStrike" dirty="0">
                          <a:effectLst/>
                        </a:rPr>
                        <a:t>1</a:t>
                      </a:r>
                      <a:endParaRPr lang="en-US" sz="1200" b="0" i="0" u="none" strike="noStrike" dirty="0">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algn="ctr" fontAlgn="b"/>
                      <a:r>
                        <a:rPr lang="en-US" sz="1200" u="none" strike="noStrike" dirty="0">
                          <a:effectLst/>
                        </a:rPr>
                        <a:t>26</a:t>
                      </a:r>
                      <a:endParaRPr lang="en-US" sz="1200" b="0" i="0" u="none" strike="noStrike" dirty="0">
                        <a:solidFill>
                          <a:srgbClr val="000000"/>
                        </a:solidFill>
                        <a:effectLst/>
                        <a:latin typeface="Calibri"/>
                      </a:endParaRPr>
                    </a:p>
                  </a:txBody>
                  <a:tcPr marL="7923" marR="7923" marT="7920" marB="0" anchor="b"/>
                </a:tc>
              </a:tr>
              <a:tr h="415305">
                <a:tc>
                  <a:txBody>
                    <a:bodyPr/>
                    <a:lstStyle/>
                    <a:p>
                      <a:pPr algn="ctr" fontAlgn="b"/>
                      <a:r>
                        <a:rPr lang="en-US" sz="1200" b="1" u="none" strike="noStrike" dirty="0">
                          <a:effectLst/>
                        </a:rPr>
                        <a:t>Grand Total</a:t>
                      </a:r>
                      <a:endParaRPr lang="en-US" sz="1200" b="1" i="0" u="none" strike="noStrike" dirty="0">
                        <a:solidFill>
                          <a:srgbClr val="000000"/>
                        </a:solidFill>
                        <a:effectLst/>
                        <a:latin typeface="Calibri"/>
                      </a:endParaRPr>
                    </a:p>
                  </a:txBody>
                  <a:tcPr marL="7923" marR="7923" marT="7920" marB="0" anchor="b"/>
                </a:tc>
                <a:tc>
                  <a:txBody>
                    <a:bodyPr/>
                    <a:lstStyle/>
                    <a:p>
                      <a:pPr algn="ctr" fontAlgn="b"/>
                      <a:r>
                        <a:rPr lang="en-US" sz="1200" b="1" u="none" strike="noStrike" dirty="0">
                          <a:effectLst/>
                        </a:rPr>
                        <a:t>1</a:t>
                      </a:r>
                      <a:endParaRPr lang="en-US" sz="1200" b="1" i="0" u="none" strike="noStrike" dirty="0">
                        <a:solidFill>
                          <a:srgbClr val="000000"/>
                        </a:solidFill>
                        <a:effectLst/>
                        <a:latin typeface="Calibri"/>
                      </a:endParaRPr>
                    </a:p>
                  </a:txBody>
                  <a:tcPr marL="7923" marR="7923" marT="7920" marB="0" anchor="b">
                    <a:solidFill>
                      <a:schemeClr val="accent1">
                        <a:lumMod val="20000"/>
                        <a:lumOff val="80000"/>
                      </a:schemeClr>
                    </a:solidFill>
                  </a:tcPr>
                </a:tc>
                <a:tc>
                  <a:txBody>
                    <a:bodyPr/>
                    <a:lstStyle/>
                    <a:p>
                      <a:pPr algn="ctr" fontAlgn="b"/>
                      <a:r>
                        <a:rPr lang="en-US" sz="1200" b="1" u="none" strike="noStrike" dirty="0">
                          <a:effectLst/>
                        </a:rPr>
                        <a:t>43</a:t>
                      </a:r>
                      <a:endParaRPr lang="en-US" sz="1200" b="1" i="0" u="none" strike="noStrike" dirty="0">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marL="0" algn="ctr" defTabSz="914400" rtl="0" eaLnBrk="1" fontAlgn="b" latinLnBrk="0" hangingPunct="1"/>
                      <a:r>
                        <a:rPr lang="en-US" sz="1200" b="1" u="none" strike="noStrike" kern="1200" dirty="0">
                          <a:solidFill>
                            <a:schemeClr val="tx1"/>
                          </a:solidFill>
                          <a:effectLst/>
                          <a:latin typeface="+mn-lt"/>
                          <a:ea typeface="+mn-ea"/>
                          <a:cs typeface="+mn-cs"/>
                        </a:rPr>
                        <a:t>69</a:t>
                      </a:r>
                    </a:p>
                  </a:txBody>
                  <a:tcPr marL="7923" marR="7923" marT="7920" marB="0" anchor="b">
                    <a:solidFill>
                      <a:schemeClr val="accent1">
                        <a:lumMod val="20000"/>
                        <a:lumOff val="80000"/>
                      </a:schemeClr>
                    </a:solidFill>
                  </a:tcPr>
                </a:tc>
                <a:tc>
                  <a:txBody>
                    <a:bodyPr/>
                    <a:lstStyle/>
                    <a:p>
                      <a:pPr algn="ctr" fontAlgn="b"/>
                      <a:r>
                        <a:rPr lang="en-US" sz="1200" b="1" u="none" strike="noStrike" dirty="0">
                          <a:effectLst/>
                        </a:rPr>
                        <a:t>77</a:t>
                      </a:r>
                      <a:endParaRPr lang="en-US" sz="1200" b="1" i="0" u="none" strike="noStrike" dirty="0">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marL="0" algn="ctr" defTabSz="914400" rtl="0" eaLnBrk="1" fontAlgn="b" latinLnBrk="0" hangingPunct="1"/>
                      <a:r>
                        <a:rPr lang="en-US" sz="1200" b="1" u="none" strike="noStrike" kern="1200" dirty="0">
                          <a:solidFill>
                            <a:schemeClr val="tx1"/>
                          </a:solidFill>
                          <a:effectLst/>
                          <a:latin typeface="+mn-lt"/>
                          <a:ea typeface="+mn-ea"/>
                          <a:cs typeface="+mn-cs"/>
                        </a:rPr>
                        <a:t>105</a:t>
                      </a:r>
                    </a:p>
                  </a:txBody>
                  <a:tcPr marL="7923" marR="7923" marT="7920" marB="0" anchor="b">
                    <a:solidFill>
                      <a:schemeClr val="accent1">
                        <a:lumMod val="20000"/>
                        <a:lumOff val="80000"/>
                      </a:schemeClr>
                    </a:solidFill>
                  </a:tcPr>
                </a:tc>
                <a:tc>
                  <a:txBody>
                    <a:bodyPr/>
                    <a:lstStyle/>
                    <a:p>
                      <a:pPr algn="ctr" fontAlgn="b"/>
                      <a:r>
                        <a:rPr lang="en-US" sz="1200" b="1" u="none" strike="noStrike" dirty="0">
                          <a:effectLst/>
                        </a:rPr>
                        <a:t>14</a:t>
                      </a:r>
                      <a:endParaRPr lang="en-US" sz="1200" b="1" i="0" u="none" strike="noStrike" dirty="0">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algn="ctr" fontAlgn="b"/>
                      <a:r>
                        <a:rPr lang="en-US" sz="1200" b="1" u="none" strike="noStrike" dirty="0">
                          <a:effectLst/>
                        </a:rPr>
                        <a:t>69</a:t>
                      </a:r>
                      <a:endParaRPr lang="en-US" sz="1200" b="1" i="0" u="none" strike="noStrike" dirty="0">
                        <a:solidFill>
                          <a:srgbClr val="000000"/>
                        </a:solidFill>
                        <a:effectLst/>
                        <a:latin typeface="Calibri"/>
                      </a:endParaRPr>
                    </a:p>
                  </a:txBody>
                  <a:tcPr marL="7923" marR="7923" marT="7920" marB="0" anchor="b">
                    <a:solidFill>
                      <a:schemeClr val="accent1">
                        <a:lumMod val="20000"/>
                        <a:lumOff val="80000"/>
                      </a:schemeClr>
                    </a:solidFill>
                  </a:tcPr>
                </a:tc>
                <a:tc>
                  <a:txBody>
                    <a:bodyPr/>
                    <a:lstStyle/>
                    <a:p>
                      <a:pPr algn="ctr" fontAlgn="b"/>
                      <a:r>
                        <a:rPr lang="en-US" sz="1200" b="1" u="none" strike="noStrike" dirty="0">
                          <a:effectLst/>
                        </a:rPr>
                        <a:t>29</a:t>
                      </a:r>
                      <a:endParaRPr lang="en-US" sz="1200" b="1" i="0" u="none" strike="noStrike" dirty="0">
                        <a:solidFill>
                          <a:srgbClr val="000000"/>
                        </a:solidFill>
                        <a:effectLst/>
                        <a:latin typeface="Calibri"/>
                      </a:endParaRPr>
                    </a:p>
                  </a:txBody>
                  <a:tcPr marL="7923" marR="7923" marT="7920" marB="0" anchor="b">
                    <a:solidFill>
                      <a:schemeClr val="accent2">
                        <a:lumMod val="20000"/>
                        <a:lumOff val="80000"/>
                      </a:schemeClr>
                    </a:solidFill>
                  </a:tcPr>
                </a:tc>
                <a:tc>
                  <a:txBody>
                    <a:bodyPr/>
                    <a:lstStyle/>
                    <a:p>
                      <a:pPr algn="ctr" fontAlgn="b"/>
                      <a:r>
                        <a:rPr lang="en-US" sz="1200" b="1" u="none" strike="noStrike" dirty="0">
                          <a:effectLst/>
                        </a:rPr>
                        <a:t>407</a:t>
                      </a:r>
                      <a:endParaRPr lang="en-US" sz="1200" b="1" i="0" u="none" strike="noStrike" dirty="0">
                        <a:solidFill>
                          <a:srgbClr val="000000"/>
                        </a:solidFill>
                        <a:effectLst/>
                        <a:latin typeface="Calibri"/>
                      </a:endParaRPr>
                    </a:p>
                  </a:txBody>
                  <a:tcPr marL="7923" marR="7923" marT="7920" marB="0" anchor="b"/>
                </a:tc>
              </a:tr>
            </a:tbl>
          </a:graphicData>
        </a:graphic>
      </p:graphicFrame>
      <p:graphicFrame>
        <p:nvGraphicFramePr>
          <p:cNvPr id="35985" name="Chart 15"/>
          <p:cNvGraphicFramePr>
            <a:graphicFrameLocks/>
          </p:cNvGraphicFramePr>
          <p:nvPr/>
        </p:nvGraphicFramePr>
        <p:xfrm>
          <a:off x="273050" y="3087688"/>
          <a:ext cx="8596313" cy="2844800"/>
        </p:xfrm>
        <a:graphic>
          <a:graphicData uri="http://schemas.openxmlformats.org/presentationml/2006/ole">
            <mc:AlternateContent xmlns:mc="http://schemas.openxmlformats.org/markup-compatibility/2006">
              <mc:Choice xmlns:v="urn:schemas-microsoft-com:vml" Requires="v">
                <p:oleObj spid="_x0000_s1038" r:id="rId6" imgW="8596105" imgH="2840982" progId="Excel.Chart.8">
                  <p:embed/>
                </p:oleObj>
              </mc:Choice>
              <mc:Fallback>
                <p:oleObj r:id="rId6" imgW="8596105" imgH="2840982"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050" y="3087688"/>
                        <a:ext cx="8596313"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79965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61925" y="188913"/>
            <a:ext cx="8647113" cy="276225"/>
          </a:xfrm>
        </p:spPr>
        <p:txBody>
          <a:bodyPr/>
          <a:lstStyle/>
          <a:p>
            <a:pPr eaLnBrk="1" hangingPunct="1"/>
            <a:r>
              <a:rPr lang="en-US" altLang="en-US" sz="3200" dirty="0" smtClean="0"/>
              <a:t>Birth registration: online health facilities  2009/10</a:t>
            </a:r>
          </a:p>
        </p:txBody>
      </p:sp>
      <p:sp>
        <p:nvSpPr>
          <p:cNvPr id="46083" name="Rectangle 13"/>
          <p:cNvSpPr>
            <a:spLocks noChangeArrowheads="1"/>
          </p:cNvSpPr>
          <p:nvPr/>
        </p:nvSpPr>
        <p:spPr bwMode="auto">
          <a:xfrm>
            <a:off x="395288" y="2932113"/>
            <a:ext cx="9144000" cy="0"/>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0" tIns="0" rIns="0" bIns="0" anchor="ctr">
            <a:spAutoFit/>
          </a:bodyPr>
          <a:lstStyle/>
          <a:p>
            <a:pPr eaLnBrk="0" hangingPunct="0"/>
            <a:r>
              <a:rPr lang="en-ZA" altLang="en-US"/>
              <a:t/>
            </a:r>
            <a:br>
              <a:rPr lang="en-ZA" altLang="en-US"/>
            </a:br>
            <a:endParaRPr lang="en-ZA" altLang="en-US"/>
          </a:p>
        </p:txBody>
      </p:sp>
      <p:sp>
        <p:nvSpPr>
          <p:cNvPr id="46084" name="Rectangle 19"/>
          <p:cNvSpPr>
            <a:spLocks noChangeArrowheads="1"/>
          </p:cNvSpPr>
          <p:nvPr/>
        </p:nvSpPr>
        <p:spPr bwMode="auto">
          <a:xfrm>
            <a:off x="395288" y="2932113"/>
            <a:ext cx="9144000" cy="0"/>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0" tIns="0" rIns="0" bIns="0" anchor="ctr">
            <a:spAutoFit/>
          </a:bodyPr>
          <a:lstStyle/>
          <a:p>
            <a:pPr eaLnBrk="0" hangingPunct="0"/>
            <a:r>
              <a:rPr lang="en-ZA" altLang="en-US"/>
              <a:t/>
            </a:r>
            <a:br>
              <a:rPr lang="en-ZA" altLang="en-US"/>
            </a:br>
            <a:endParaRPr lang="en-ZA" altLang="en-US"/>
          </a:p>
        </p:txBody>
      </p:sp>
      <p:graphicFrame>
        <p:nvGraphicFramePr>
          <p:cNvPr id="2" name="Table 1"/>
          <p:cNvGraphicFramePr>
            <a:graphicFrameLocks noGrp="1"/>
          </p:cNvGraphicFramePr>
          <p:nvPr/>
        </p:nvGraphicFramePr>
        <p:xfrm>
          <a:off x="179388" y="620713"/>
          <a:ext cx="8736013" cy="2754312"/>
        </p:xfrm>
        <a:graphic>
          <a:graphicData uri="http://schemas.openxmlformats.org/drawingml/2006/table">
            <a:tbl>
              <a:tblPr firstRow="1" firstCol="1" bandRow="1">
                <a:tableStyleId>{F5AB1C69-6EDB-4FF4-983F-18BD219EF322}</a:tableStyleId>
              </a:tblPr>
              <a:tblGrid>
                <a:gridCol w="1457329"/>
                <a:gridCol w="1483850"/>
                <a:gridCol w="1508381"/>
                <a:gridCol w="1487827"/>
                <a:gridCol w="1484512"/>
                <a:gridCol w="1314114"/>
              </a:tblGrid>
              <a:tr h="1113951">
                <a:tc>
                  <a:txBody>
                    <a:bodyPr/>
                    <a:lstStyle/>
                    <a:p>
                      <a:pPr algn="ctr">
                        <a:lnSpc>
                          <a:spcPct val="115000"/>
                        </a:lnSpc>
                        <a:spcAft>
                          <a:spcPts val="0"/>
                        </a:spcAft>
                      </a:pPr>
                      <a:r>
                        <a:rPr lang="en-US" sz="1400" dirty="0">
                          <a:effectLst/>
                        </a:rPr>
                        <a:t>Financial Year</a:t>
                      </a:r>
                      <a:endParaRPr lang="en-ZA" sz="1400" dirty="0">
                        <a:effectLst/>
                        <a:latin typeface="Calibri"/>
                        <a:ea typeface="Calibri"/>
                        <a:cs typeface="Times New Roman"/>
                      </a:endParaRPr>
                    </a:p>
                  </a:txBody>
                  <a:tcPr marL="68587" marR="68587" marT="0" marB="0"/>
                </a:tc>
                <a:tc>
                  <a:txBody>
                    <a:bodyPr/>
                    <a:lstStyle/>
                    <a:p>
                      <a:pPr algn="ctr">
                        <a:lnSpc>
                          <a:spcPct val="115000"/>
                        </a:lnSpc>
                        <a:spcAft>
                          <a:spcPts val="0"/>
                        </a:spcAft>
                      </a:pPr>
                      <a:r>
                        <a:rPr lang="en-US" sz="1400" dirty="0">
                          <a:effectLst/>
                        </a:rPr>
                        <a:t>Hospitals to be connected in terms of the Strategic Plan</a:t>
                      </a:r>
                      <a:endParaRPr lang="en-ZA" sz="1400" dirty="0">
                        <a:effectLst/>
                        <a:latin typeface="Calibri"/>
                        <a:ea typeface="Calibri"/>
                        <a:cs typeface="Times New Roman"/>
                      </a:endParaRPr>
                    </a:p>
                  </a:txBody>
                  <a:tcPr marL="68587" marR="68587" marT="0" marB="0"/>
                </a:tc>
                <a:tc>
                  <a:txBody>
                    <a:bodyPr/>
                    <a:lstStyle/>
                    <a:p>
                      <a:pPr algn="ctr">
                        <a:lnSpc>
                          <a:spcPct val="115000"/>
                        </a:lnSpc>
                        <a:spcAft>
                          <a:spcPts val="0"/>
                        </a:spcAft>
                      </a:pPr>
                      <a:r>
                        <a:rPr lang="en-US" sz="1400" dirty="0">
                          <a:effectLst/>
                        </a:rPr>
                        <a:t>Number of Health Facilities connected and Operational</a:t>
                      </a:r>
                      <a:endParaRPr lang="en-ZA" sz="1400" dirty="0">
                        <a:effectLst/>
                        <a:latin typeface="Calibri"/>
                        <a:ea typeface="Calibri"/>
                        <a:cs typeface="Times New Roman"/>
                      </a:endParaRPr>
                    </a:p>
                  </a:txBody>
                  <a:tcPr marL="68587" marR="68587" marT="0" marB="0"/>
                </a:tc>
                <a:tc>
                  <a:txBody>
                    <a:bodyPr/>
                    <a:lstStyle/>
                    <a:p>
                      <a:pPr algn="ctr">
                        <a:lnSpc>
                          <a:spcPct val="115000"/>
                        </a:lnSpc>
                        <a:spcAft>
                          <a:spcPts val="0"/>
                        </a:spcAft>
                      </a:pPr>
                      <a:r>
                        <a:rPr lang="en-US" sz="1400" u="none" dirty="0" smtClean="0">
                          <a:effectLst/>
                        </a:rPr>
                        <a:t>Total Health Facilities Connected</a:t>
                      </a:r>
                      <a:endParaRPr lang="en-ZA" sz="1400" u="none" dirty="0">
                        <a:solidFill>
                          <a:schemeClr val="tx1"/>
                        </a:solidFill>
                        <a:effectLst/>
                        <a:latin typeface="Calibri"/>
                        <a:ea typeface="Calibri"/>
                        <a:cs typeface="Times New Roman"/>
                      </a:endParaRPr>
                    </a:p>
                  </a:txBody>
                  <a:tcPr marL="68587" marR="68587" marT="0" marB="0"/>
                </a:tc>
                <a:tc>
                  <a:txBody>
                    <a:bodyPr/>
                    <a:lstStyle/>
                    <a:p>
                      <a:pPr algn="ctr">
                        <a:lnSpc>
                          <a:spcPct val="115000"/>
                        </a:lnSpc>
                        <a:spcAft>
                          <a:spcPts val="0"/>
                        </a:spcAft>
                      </a:pPr>
                      <a:r>
                        <a:rPr lang="en-US" sz="1400" dirty="0">
                          <a:effectLst/>
                        </a:rPr>
                        <a:t>Number of Health Facilities where manual collection is conducted</a:t>
                      </a:r>
                      <a:endParaRPr lang="en-ZA" sz="1400" dirty="0">
                        <a:effectLst/>
                        <a:latin typeface="Calibri"/>
                        <a:ea typeface="Calibri"/>
                        <a:cs typeface="Times New Roman"/>
                      </a:endParaRPr>
                    </a:p>
                  </a:txBody>
                  <a:tcPr marL="68587" marR="68587" marT="0" marB="0"/>
                </a:tc>
                <a:tc>
                  <a:txBody>
                    <a:bodyPr/>
                    <a:lstStyle/>
                    <a:p>
                      <a:pPr algn="ctr">
                        <a:lnSpc>
                          <a:spcPct val="115000"/>
                        </a:lnSpc>
                        <a:spcAft>
                          <a:spcPts val="0"/>
                        </a:spcAft>
                      </a:pPr>
                      <a:r>
                        <a:rPr lang="en-US" sz="1400">
                          <a:effectLst/>
                        </a:rPr>
                        <a:t>Total Health Facilities where births are registered </a:t>
                      </a:r>
                      <a:endParaRPr lang="en-ZA" sz="1400">
                        <a:effectLst/>
                        <a:latin typeface="Calibri"/>
                        <a:ea typeface="Calibri"/>
                        <a:cs typeface="Times New Roman"/>
                      </a:endParaRPr>
                    </a:p>
                  </a:txBody>
                  <a:tcPr marL="68587" marR="68587" marT="0" marB="0"/>
                </a:tc>
              </a:tr>
              <a:tr h="280467">
                <a:tc>
                  <a:txBody>
                    <a:bodyPr/>
                    <a:lstStyle/>
                    <a:p>
                      <a:pPr algn="ctr">
                        <a:lnSpc>
                          <a:spcPct val="115000"/>
                        </a:lnSpc>
                        <a:spcAft>
                          <a:spcPts val="0"/>
                        </a:spcAft>
                      </a:pPr>
                      <a:r>
                        <a:rPr lang="en-US" sz="1400" dirty="0">
                          <a:effectLst/>
                        </a:rPr>
                        <a:t>2009/10</a:t>
                      </a:r>
                      <a:endParaRPr lang="en-ZA" sz="1400" dirty="0">
                        <a:effectLst/>
                        <a:latin typeface="Calibri"/>
                        <a:ea typeface="Calibri"/>
                        <a:cs typeface="Times New Roman"/>
                      </a:endParaRPr>
                    </a:p>
                  </a:txBody>
                  <a:tcPr marL="68587" marR="68587" marT="0" marB="0"/>
                </a:tc>
                <a:tc>
                  <a:txBody>
                    <a:bodyPr/>
                    <a:lstStyle/>
                    <a:p>
                      <a:pPr algn="ctr">
                        <a:lnSpc>
                          <a:spcPct val="115000"/>
                        </a:lnSpc>
                        <a:spcAft>
                          <a:spcPts val="0"/>
                        </a:spcAft>
                      </a:pPr>
                      <a:r>
                        <a:rPr lang="en-US" sz="1400" dirty="0">
                          <a:effectLst/>
                        </a:rPr>
                        <a:t>No target set</a:t>
                      </a:r>
                      <a:endParaRPr lang="en-ZA" sz="1400" dirty="0">
                        <a:effectLst/>
                        <a:latin typeface="Calibri"/>
                        <a:ea typeface="Calibri"/>
                        <a:cs typeface="Times New Roman"/>
                      </a:endParaRPr>
                    </a:p>
                  </a:txBody>
                  <a:tcPr marL="68587" marR="68587" marT="0" marB="0"/>
                </a:tc>
                <a:tc>
                  <a:txBody>
                    <a:bodyPr/>
                    <a:lstStyle/>
                    <a:p>
                      <a:pPr algn="ctr">
                        <a:lnSpc>
                          <a:spcPct val="115000"/>
                        </a:lnSpc>
                        <a:spcAft>
                          <a:spcPts val="0"/>
                        </a:spcAft>
                      </a:pPr>
                      <a:r>
                        <a:rPr lang="en-US" sz="1400" dirty="0" smtClean="0">
                          <a:effectLst/>
                        </a:rPr>
                        <a:t>50</a:t>
                      </a:r>
                      <a:endParaRPr lang="en-ZA" sz="1400" dirty="0">
                        <a:effectLst/>
                        <a:latin typeface="Calibri"/>
                        <a:ea typeface="Calibri"/>
                        <a:cs typeface="Times New Roman"/>
                      </a:endParaRPr>
                    </a:p>
                  </a:txBody>
                  <a:tcPr marL="68587" marR="68587" marT="0" marB="0"/>
                </a:tc>
                <a:tc>
                  <a:txBody>
                    <a:bodyPr/>
                    <a:lstStyle/>
                    <a:p>
                      <a:pPr algn="ctr">
                        <a:lnSpc>
                          <a:spcPct val="115000"/>
                        </a:lnSpc>
                        <a:spcAft>
                          <a:spcPts val="0"/>
                        </a:spcAft>
                      </a:pPr>
                      <a:r>
                        <a:rPr lang="en-US" sz="1400" b="1" dirty="0" smtClean="0">
                          <a:effectLst/>
                        </a:rPr>
                        <a:t>128</a:t>
                      </a:r>
                      <a:endParaRPr lang="en-ZA" sz="1400" b="1" dirty="0">
                        <a:effectLst/>
                        <a:latin typeface="Calibri"/>
                        <a:ea typeface="Calibri"/>
                        <a:cs typeface="Times New Roman"/>
                      </a:endParaRPr>
                    </a:p>
                  </a:txBody>
                  <a:tcPr marL="68587" marR="68587" marT="0" marB="0"/>
                </a:tc>
                <a:tc>
                  <a:txBody>
                    <a:bodyPr/>
                    <a:lstStyle/>
                    <a:p>
                      <a:pPr algn="ctr">
                        <a:lnSpc>
                          <a:spcPct val="115000"/>
                        </a:lnSpc>
                        <a:spcAft>
                          <a:spcPts val="0"/>
                        </a:spcAft>
                      </a:pPr>
                      <a:r>
                        <a:rPr lang="en-US" sz="1400" dirty="0" smtClean="0">
                          <a:effectLst/>
                        </a:rPr>
                        <a:t>127</a:t>
                      </a:r>
                      <a:endParaRPr lang="en-ZA" sz="1400" dirty="0">
                        <a:effectLst/>
                        <a:latin typeface="Calibri"/>
                        <a:ea typeface="Calibri"/>
                        <a:cs typeface="Times New Roman"/>
                      </a:endParaRPr>
                    </a:p>
                  </a:txBody>
                  <a:tcPr marL="68587" marR="68587" marT="0" marB="0"/>
                </a:tc>
                <a:tc>
                  <a:txBody>
                    <a:bodyPr/>
                    <a:lstStyle/>
                    <a:p>
                      <a:pPr algn="ctr">
                        <a:lnSpc>
                          <a:spcPct val="115000"/>
                        </a:lnSpc>
                        <a:spcAft>
                          <a:spcPts val="0"/>
                        </a:spcAft>
                      </a:pPr>
                      <a:r>
                        <a:rPr lang="en-US" sz="1400" dirty="0" smtClean="0">
                          <a:effectLst/>
                        </a:rPr>
                        <a:t>255</a:t>
                      </a:r>
                      <a:endParaRPr lang="en-ZA" sz="1400" dirty="0">
                        <a:effectLst/>
                        <a:latin typeface="Calibri"/>
                        <a:ea typeface="Calibri"/>
                        <a:cs typeface="Times New Roman"/>
                      </a:endParaRPr>
                    </a:p>
                  </a:txBody>
                  <a:tcPr marL="68587" marR="68587" marT="0" marB="0"/>
                </a:tc>
              </a:tr>
              <a:tr h="280467">
                <a:tc>
                  <a:txBody>
                    <a:bodyPr/>
                    <a:lstStyle/>
                    <a:p>
                      <a:pPr algn="ctr">
                        <a:lnSpc>
                          <a:spcPct val="115000"/>
                        </a:lnSpc>
                        <a:spcAft>
                          <a:spcPts val="0"/>
                        </a:spcAft>
                      </a:pPr>
                      <a:r>
                        <a:rPr lang="en-US" sz="1400" dirty="0">
                          <a:effectLst/>
                        </a:rPr>
                        <a:t>2010/11</a:t>
                      </a:r>
                      <a:endParaRPr lang="en-ZA" sz="1400" dirty="0">
                        <a:effectLst/>
                        <a:latin typeface="Calibri"/>
                        <a:ea typeface="Calibri"/>
                        <a:cs typeface="Times New Roman"/>
                      </a:endParaRPr>
                    </a:p>
                  </a:txBody>
                  <a:tcPr marL="68587" marR="68587" marT="0" marB="0"/>
                </a:tc>
                <a:tc>
                  <a:txBody>
                    <a:bodyPr/>
                    <a:lstStyle/>
                    <a:p>
                      <a:pPr algn="ctr">
                        <a:lnSpc>
                          <a:spcPct val="115000"/>
                        </a:lnSpc>
                        <a:spcAft>
                          <a:spcPts val="0"/>
                        </a:spcAft>
                      </a:pPr>
                      <a:r>
                        <a:rPr lang="en-US" sz="1400" dirty="0">
                          <a:effectLst/>
                        </a:rPr>
                        <a:t>120</a:t>
                      </a:r>
                      <a:endParaRPr lang="en-ZA" sz="1400" dirty="0">
                        <a:effectLst/>
                        <a:latin typeface="Calibri"/>
                        <a:ea typeface="Calibri"/>
                        <a:cs typeface="Times New Roman"/>
                      </a:endParaRPr>
                    </a:p>
                  </a:txBody>
                  <a:tcPr marL="68587" marR="68587" marT="0" marB="0"/>
                </a:tc>
                <a:tc>
                  <a:txBody>
                    <a:bodyPr/>
                    <a:lstStyle/>
                    <a:p>
                      <a:pPr algn="ctr">
                        <a:lnSpc>
                          <a:spcPct val="115000"/>
                        </a:lnSpc>
                        <a:spcAft>
                          <a:spcPts val="0"/>
                        </a:spcAft>
                      </a:pPr>
                      <a:r>
                        <a:rPr lang="en-US" sz="1400" dirty="0" smtClean="0">
                          <a:effectLst/>
                        </a:rPr>
                        <a:t>44</a:t>
                      </a:r>
                      <a:endParaRPr lang="en-ZA" sz="1400" dirty="0">
                        <a:effectLst/>
                        <a:latin typeface="Calibri"/>
                        <a:ea typeface="Calibri"/>
                        <a:cs typeface="Times New Roman"/>
                      </a:endParaRPr>
                    </a:p>
                  </a:txBody>
                  <a:tcPr marL="68587" marR="68587" marT="0" marB="0"/>
                </a:tc>
                <a:tc>
                  <a:txBody>
                    <a:bodyPr/>
                    <a:lstStyle/>
                    <a:p>
                      <a:pPr algn="ctr">
                        <a:lnSpc>
                          <a:spcPct val="115000"/>
                        </a:lnSpc>
                        <a:spcAft>
                          <a:spcPts val="0"/>
                        </a:spcAft>
                      </a:pPr>
                      <a:r>
                        <a:rPr lang="en-US" sz="1400" b="1" dirty="0" smtClean="0">
                          <a:effectLst/>
                        </a:rPr>
                        <a:t>172</a:t>
                      </a:r>
                      <a:endParaRPr lang="en-ZA" sz="1400" b="1" dirty="0">
                        <a:effectLst/>
                        <a:latin typeface="Calibri"/>
                        <a:ea typeface="Calibri"/>
                        <a:cs typeface="Times New Roman"/>
                      </a:endParaRPr>
                    </a:p>
                  </a:txBody>
                  <a:tcPr marL="68587" marR="68587" marT="0" marB="0"/>
                </a:tc>
                <a:tc>
                  <a:txBody>
                    <a:bodyPr/>
                    <a:lstStyle/>
                    <a:p>
                      <a:pPr algn="ctr">
                        <a:lnSpc>
                          <a:spcPct val="115000"/>
                        </a:lnSpc>
                        <a:spcAft>
                          <a:spcPts val="0"/>
                        </a:spcAft>
                      </a:pPr>
                      <a:r>
                        <a:rPr lang="en-US" sz="1400" dirty="0" smtClean="0">
                          <a:effectLst/>
                        </a:rPr>
                        <a:t>114</a:t>
                      </a:r>
                      <a:endParaRPr lang="en-ZA" sz="1400" dirty="0">
                        <a:effectLst/>
                        <a:latin typeface="Calibri"/>
                        <a:ea typeface="Calibri"/>
                        <a:cs typeface="Times New Roman"/>
                      </a:endParaRPr>
                    </a:p>
                  </a:txBody>
                  <a:tcPr marL="68587" marR="68587" marT="0" marB="0"/>
                </a:tc>
                <a:tc>
                  <a:txBody>
                    <a:bodyPr/>
                    <a:lstStyle/>
                    <a:p>
                      <a:pPr algn="ctr">
                        <a:lnSpc>
                          <a:spcPct val="115000"/>
                        </a:lnSpc>
                        <a:spcAft>
                          <a:spcPts val="0"/>
                        </a:spcAft>
                      </a:pPr>
                      <a:r>
                        <a:rPr lang="en-US" sz="1400" dirty="0" smtClean="0">
                          <a:effectLst/>
                        </a:rPr>
                        <a:t>286</a:t>
                      </a:r>
                      <a:endParaRPr lang="en-ZA" sz="1400" dirty="0">
                        <a:effectLst/>
                        <a:latin typeface="Calibri"/>
                        <a:ea typeface="Calibri"/>
                        <a:cs typeface="Times New Roman"/>
                      </a:endParaRPr>
                    </a:p>
                  </a:txBody>
                  <a:tcPr marL="68587" marR="68587" marT="0" marB="0"/>
                </a:tc>
              </a:tr>
              <a:tr h="280467">
                <a:tc>
                  <a:txBody>
                    <a:bodyPr/>
                    <a:lstStyle/>
                    <a:p>
                      <a:pPr algn="ctr">
                        <a:lnSpc>
                          <a:spcPct val="115000"/>
                        </a:lnSpc>
                        <a:spcAft>
                          <a:spcPts val="0"/>
                        </a:spcAft>
                      </a:pPr>
                      <a:r>
                        <a:rPr lang="en-US" sz="1400" dirty="0">
                          <a:effectLst/>
                        </a:rPr>
                        <a:t>2011/12</a:t>
                      </a:r>
                      <a:endParaRPr lang="en-ZA" sz="1400" dirty="0">
                        <a:effectLst/>
                        <a:latin typeface="Calibri"/>
                        <a:ea typeface="Calibri"/>
                        <a:cs typeface="Times New Roman"/>
                      </a:endParaRPr>
                    </a:p>
                  </a:txBody>
                  <a:tcPr marL="68587" marR="68587" marT="0" marB="0"/>
                </a:tc>
                <a:tc>
                  <a:txBody>
                    <a:bodyPr/>
                    <a:lstStyle/>
                    <a:p>
                      <a:pPr algn="ctr">
                        <a:lnSpc>
                          <a:spcPct val="115000"/>
                        </a:lnSpc>
                        <a:spcAft>
                          <a:spcPts val="0"/>
                        </a:spcAft>
                      </a:pPr>
                      <a:r>
                        <a:rPr lang="en-US" sz="1400" dirty="0">
                          <a:effectLst/>
                        </a:rPr>
                        <a:t>126</a:t>
                      </a:r>
                      <a:endParaRPr lang="en-ZA" sz="1400" dirty="0">
                        <a:effectLst/>
                        <a:latin typeface="Calibri"/>
                        <a:ea typeface="Calibri"/>
                        <a:cs typeface="Times New Roman"/>
                      </a:endParaRPr>
                    </a:p>
                  </a:txBody>
                  <a:tcPr marL="68587" marR="68587" marT="0" marB="0"/>
                </a:tc>
                <a:tc>
                  <a:txBody>
                    <a:bodyPr/>
                    <a:lstStyle/>
                    <a:p>
                      <a:pPr algn="ctr">
                        <a:lnSpc>
                          <a:spcPct val="115000"/>
                        </a:lnSpc>
                        <a:spcAft>
                          <a:spcPts val="0"/>
                        </a:spcAft>
                      </a:pPr>
                      <a:r>
                        <a:rPr lang="en-US" sz="1400" dirty="0" smtClean="0">
                          <a:effectLst/>
                        </a:rPr>
                        <a:t>84</a:t>
                      </a:r>
                      <a:endParaRPr lang="en-ZA" sz="1400" dirty="0">
                        <a:effectLst/>
                        <a:latin typeface="Calibri"/>
                        <a:ea typeface="Calibri"/>
                        <a:cs typeface="Times New Roman"/>
                      </a:endParaRPr>
                    </a:p>
                  </a:txBody>
                  <a:tcPr marL="68587" marR="68587" marT="0" marB="0"/>
                </a:tc>
                <a:tc>
                  <a:txBody>
                    <a:bodyPr/>
                    <a:lstStyle/>
                    <a:p>
                      <a:pPr algn="ctr">
                        <a:lnSpc>
                          <a:spcPct val="115000"/>
                        </a:lnSpc>
                        <a:spcAft>
                          <a:spcPts val="0"/>
                        </a:spcAft>
                      </a:pPr>
                      <a:r>
                        <a:rPr lang="en-US" sz="1400" b="1" dirty="0" smtClean="0">
                          <a:effectLst/>
                        </a:rPr>
                        <a:t>256</a:t>
                      </a:r>
                      <a:endParaRPr lang="en-ZA" sz="1400" b="1" dirty="0">
                        <a:effectLst/>
                        <a:latin typeface="Calibri"/>
                        <a:ea typeface="Calibri"/>
                        <a:cs typeface="Times New Roman"/>
                      </a:endParaRPr>
                    </a:p>
                  </a:txBody>
                  <a:tcPr marL="68587" marR="68587" marT="0" marB="0"/>
                </a:tc>
                <a:tc>
                  <a:txBody>
                    <a:bodyPr/>
                    <a:lstStyle/>
                    <a:p>
                      <a:pPr algn="ctr">
                        <a:lnSpc>
                          <a:spcPct val="115000"/>
                        </a:lnSpc>
                        <a:spcAft>
                          <a:spcPts val="0"/>
                        </a:spcAft>
                      </a:pPr>
                      <a:r>
                        <a:rPr lang="en-US" sz="1400" dirty="0" smtClean="0">
                          <a:effectLst/>
                        </a:rPr>
                        <a:t>88</a:t>
                      </a:r>
                      <a:endParaRPr lang="en-ZA" sz="1400" dirty="0">
                        <a:effectLst/>
                        <a:latin typeface="Calibri"/>
                        <a:ea typeface="Calibri"/>
                        <a:cs typeface="Times New Roman"/>
                      </a:endParaRPr>
                    </a:p>
                  </a:txBody>
                  <a:tcPr marL="68587" marR="68587" marT="0" marB="0"/>
                </a:tc>
                <a:tc>
                  <a:txBody>
                    <a:bodyPr/>
                    <a:lstStyle/>
                    <a:p>
                      <a:pPr algn="ctr">
                        <a:lnSpc>
                          <a:spcPct val="115000"/>
                        </a:lnSpc>
                        <a:spcAft>
                          <a:spcPts val="0"/>
                        </a:spcAft>
                      </a:pPr>
                      <a:r>
                        <a:rPr lang="en-US" sz="1400" dirty="0" smtClean="0">
                          <a:effectLst/>
                        </a:rPr>
                        <a:t>344</a:t>
                      </a:r>
                      <a:endParaRPr lang="en-ZA" sz="1400" dirty="0">
                        <a:effectLst/>
                        <a:latin typeface="Calibri"/>
                        <a:ea typeface="Calibri"/>
                        <a:cs typeface="Times New Roman"/>
                      </a:endParaRPr>
                    </a:p>
                  </a:txBody>
                  <a:tcPr marL="68587" marR="68587" marT="0" marB="0"/>
                </a:tc>
              </a:tr>
              <a:tr h="280467">
                <a:tc>
                  <a:txBody>
                    <a:bodyPr/>
                    <a:lstStyle/>
                    <a:p>
                      <a:pPr algn="ctr">
                        <a:lnSpc>
                          <a:spcPct val="115000"/>
                        </a:lnSpc>
                        <a:spcAft>
                          <a:spcPts val="0"/>
                        </a:spcAft>
                      </a:pPr>
                      <a:r>
                        <a:rPr lang="en-ZA" sz="1400" dirty="0" smtClean="0">
                          <a:effectLst/>
                        </a:rPr>
                        <a:t>2012/13</a:t>
                      </a:r>
                      <a:endParaRPr lang="en-ZA" sz="1400" dirty="0">
                        <a:effectLst/>
                        <a:latin typeface="Calibri"/>
                        <a:ea typeface="Calibri"/>
                        <a:cs typeface="Times New Roman"/>
                      </a:endParaRPr>
                    </a:p>
                  </a:txBody>
                  <a:tcPr marL="68587" marR="68587" marT="0" marB="0"/>
                </a:tc>
                <a:tc>
                  <a:txBody>
                    <a:bodyPr/>
                    <a:lstStyle/>
                    <a:p>
                      <a:pPr algn="ctr">
                        <a:lnSpc>
                          <a:spcPct val="115000"/>
                        </a:lnSpc>
                        <a:spcAft>
                          <a:spcPts val="0"/>
                        </a:spcAft>
                      </a:pPr>
                      <a:r>
                        <a:rPr lang="en-ZA" sz="1400" dirty="0" smtClean="0">
                          <a:effectLst/>
                        </a:rPr>
                        <a:t>80</a:t>
                      </a:r>
                      <a:endParaRPr lang="en-ZA" sz="1400" dirty="0">
                        <a:effectLst/>
                        <a:latin typeface="Calibri"/>
                        <a:ea typeface="Calibri"/>
                        <a:cs typeface="Times New Roman"/>
                      </a:endParaRPr>
                    </a:p>
                  </a:txBody>
                  <a:tcPr marL="68587" marR="68587" marT="0" marB="0"/>
                </a:tc>
                <a:tc>
                  <a:txBody>
                    <a:bodyPr/>
                    <a:lstStyle/>
                    <a:p>
                      <a:pPr algn="ctr">
                        <a:lnSpc>
                          <a:spcPct val="115000"/>
                        </a:lnSpc>
                        <a:spcAft>
                          <a:spcPts val="0"/>
                        </a:spcAft>
                      </a:pPr>
                      <a:r>
                        <a:rPr lang="en-ZA" sz="1400" dirty="0" smtClean="0">
                          <a:effectLst/>
                        </a:rPr>
                        <a:t>89</a:t>
                      </a:r>
                      <a:endParaRPr lang="en-ZA" sz="1400" dirty="0">
                        <a:effectLst/>
                        <a:latin typeface="Calibri"/>
                        <a:ea typeface="Calibri"/>
                        <a:cs typeface="Times New Roman"/>
                      </a:endParaRPr>
                    </a:p>
                  </a:txBody>
                  <a:tcPr marL="68587" marR="68587" marT="0" marB="0"/>
                </a:tc>
                <a:tc>
                  <a:txBody>
                    <a:bodyPr/>
                    <a:lstStyle/>
                    <a:p>
                      <a:pPr algn="ctr">
                        <a:lnSpc>
                          <a:spcPct val="115000"/>
                        </a:lnSpc>
                        <a:spcAft>
                          <a:spcPts val="0"/>
                        </a:spcAft>
                      </a:pPr>
                      <a:r>
                        <a:rPr lang="en-ZA" sz="1400" b="1" dirty="0" smtClean="0">
                          <a:effectLst/>
                        </a:rPr>
                        <a:t>345</a:t>
                      </a:r>
                      <a:endParaRPr lang="en-ZA" sz="1400" b="1" dirty="0">
                        <a:effectLst/>
                        <a:latin typeface="Calibri"/>
                        <a:ea typeface="Calibri"/>
                        <a:cs typeface="Times New Roman"/>
                      </a:endParaRPr>
                    </a:p>
                  </a:txBody>
                  <a:tcPr marL="68587" marR="68587" marT="0" marB="0"/>
                </a:tc>
                <a:tc>
                  <a:txBody>
                    <a:bodyPr/>
                    <a:lstStyle/>
                    <a:p>
                      <a:pPr algn="ctr">
                        <a:lnSpc>
                          <a:spcPct val="115000"/>
                        </a:lnSpc>
                        <a:spcAft>
                          <a:spcPts val="0"/>
                        </a:spcAft>
                      </a:pPr>
                      <a:r>
                        <a:rPr lang="en-ZA" sz="1400" dirty="0" smtClean="0">
                          <a:effectLst/>
                        </a:rPr>
                        <a:t>77</a:t>
                      </a:r>
                      <a:endParaRPr lang="en-ZA" sz="1400" dirty="0">
                        <a:effectLst/>
                        <a:latin typeface="Calibri"/>
                        <a:ea typeface="Calibri"/>
                        <a:cs typeface="Times New Roman"/>
                      </a:endParaRPr>
                    </a:p>
                  </a:txBody>
                  <a:tcPr marL="68587" marR="68587" marT="0" marB="0"/>
                </a:tc>
                <a:tc>
                  <a:txBody>
                    <a:bodyPr/>
                    <a:lstStyle/>
                    <a:p>
                      <a:pPr algn="ctr">
                        <a:lnSpc>
                          <a:spcPct val="115000"/>
                        </a:lnSpc>
                        <a:spcAft>
                          <a:spcPts val="0"/>
                        </a:spcAft>
                      </a:pPr>
                      <a:r>
                        <a:rPr lang="en-ZA" sz="1400" dirty="0" smtClean="0">
                          <a:effectLst/>
                        </a:rPr>
                        <a:t>422</a:t>
                      </a:r>
                      <a:endParaRPr lang="en-ZA" sz="1400" dirty="0">
                        <a:effectLst/>
                        <a:latin typeface="Calibri"/>
                        <a:ea typeface="Calibri"/>
                        <a:cs typeface="Times New Roman"/>
                      </a:endParaRPr>
                    </a:p>
                  </a:txBody>
                  <a:tcPr marL="68587" marR="68587" marT="0" marB="0"/>
                </a:tc>
              </a:tr>
              <a:tr h="245414">
                <a:tc>
                  <a:txBody>
                    <a:bodyPr/>
                    <a:lstStyle/>
                    <a:p>
                      <a:pPr algn="ctr">
                        <a:lnSpc>
                          <a:spcPct val="115000"/>
                        </a:lnSpc>
                        <a:spcAft>
                          <a:spcPts val="0"/>
                        </a:spcAft>
                      </a:pPr>
                      <a:r>
                        <a:rPr lang="en-ZA" sz="1400" dirty="0" smtClean="0">
                          <a:effectLst/>
                        </a:rPr>
                        <a:t>2013/14</a:t>
                      </a:r>
                      <a:endParaRPr lang="en-ZA" sz="1400" dirty="0">
                        <a:effectLst/>
                        <a:latin typeface="Calibri"/>
                        <a:ea typeface="Calibri"/>
                        <a:cs typeface="Times New Roman"/>
                      </a:endParaRPr>
                    </a:p>
                  </a:txBody>
                  <a:tcPr marL="68587" marR="68587" marT="0" marB="0"/>
                </a:tc>
                <a:tc>
                  <a:txBody>
                    <a:bodyPr/>
                    <a:lstStyle/>
                    <a:p>
                      <a:pPr algn="ctr">
                        <a:lnSpc>
                          <a:spcPct val="115000"/>
                        </a:lnSpc>
                        <a:spcAft>
                          <a:spcPts val="0"/>
                        </a:spcAft>
                      </a:pPr>
                      <a:r>
                        <a:rPr lang="en-ZA" sz="1400" dirty="0" smtClean="0">
                          <a:effectLst/>
                        </a:rPr>
                        <a:t>40</a:t>
                      </a:r>
                      <a:endParaRPr lang="en-ZA" sz="1400" dirty="0">
                        <a:effectLst/>
                        <a:latin typeface="Calibri"/>
                        <a:ea typeface="Calibri"/>
                        <a:cs typeface="Times New Roman"/>
                      </a:endParaRPr>
                    </a:p>
                  </a:txBody>
                  <a:tcPr marL="68587" marR="68587" marT="0" marB="0"/>
                </a:tc>
                <a:tc>
                  <a:txBody>
                    <a:bodyPr/>
                    <a:lstStyle/>
                    <a:p>
                      <a:pPr algn="ctr">
                        <a:lnSpc>
                          <a:spcPct val="115000"/>
                        </a:lnSpc>
                        <a:spcAft>
                          <a:spcPts val="0"/>
                        </a:spcAft>
                      </a:pPr>
                      <a:r>
                        <a:rPr lang="en-ZA" sz="1400" dirty="0" smtClean="0">
                          <a:effectLst/>
                        </a:rPr>
                        <a:t>44</a:t>
                      </a:r>
                      <a:endParaRPr lang="en-ZA" sz="1400" dirty="0">
                        <a:effectLst/>
                        <a:latin typeface="Calibri"/>
                        <a:ea typeface="Calibri"/>
                        <a:cs typeface="Times New Roman"/>
                      </a:endParaRPr>
                    </a:p>
                  </a:txBody>
                  <a:tcPr marL="68587" marR="68587" marT="0" marB="0"/>
                </a:tc>
                <a:tc>
                  <a:txBody>
                    <a:bodyPr/>
                    <a:lstStyle/>
                    <a:p>
                      <a:pPr algn="ctr">
                        <a:lnSpc>
                          <a:spcPct val="115000"/>
                        </a:lnSpc>
                        <a:spcAft>
                          <a:spcPts val="0"/>
                        </a:spcAft>
                      </a:pPr>
                      <a:r>
                        <a:rPr lang="en-ZA" sz="1400" b="1" dirty="0" smtClean="0">
                          <a:effectLst/>
                        </a:rPr>
                        <a:t>389</a:t>
                      </a:r>
                      <a:endParaRPr lang="en-ZA" sz="1400" b="1" dirty="0">
                        <a:effectLst/>
                        <a:latin typeface="Calibri"/>
                        <a:ea typeface="Calibri"/>
                        <a:cs typeface="Times New Roman"/>
                      </a:endParaRPr>
                    </a:p>
                  </a:txBody>
                  <a:tcPr marL="68587" marR="68587" marT="0" marB="0"/>
                </a:tc>
                <a:tc>
                  <a:txBody>
                    <a:bodyPr/>
                    <a:lstStyle/>
                    <a:p>
                      <a:pPr algn="ctr">
                        <a:lnSpc>
                          <a:spcPct val="115000"/>
                        </a:lnSpc>
                        <a:spcAft>
                          <a:spcPts val="0"/>
                        </a:spcAft>
                      </a:pPr>
                      <a:r>
                        <a:rPr lang="en-ZA" sz="1400" dirty="0" smtClean="0">
                          <a:effectLst/>
                        </a:rPr>
                        <a:t>69</a:t>
                      </a:r>
                      <a:endParaRPr lang="en-ZA" sz="1400" dirty="0">
                        <a:effectLst/>
                        <a:latin typeface="Calibri"/>
                        <a:ea typeface="Calibri"/>
                        <a:cs typeface="Times New Roman"/>
                      </a:endParaRPr>
                    </a:p>
                  </a:txBody>
                  <a:tcPr marL="68587" marR="68587" marT="0" marB="0"/>
                </a:tc>
                <a:tc>
                  <a:txBody>
                    <a:bodyPr/>
                    <a:lstStyle/>
                    <a:p>
                      <a:pPr algn="ctr">
                        <a:lnSpc>
                          <a:spcPct val="115000"/>
                        </a:lnSpc>
                        <a:spcAft>
                          <a:spcPts val="0"/>
                        </a:spcAft>
                      </a:pPr>
                      <a:r>
                        <a:rPr lang="en-ZA" sz="1400" dirty="0" smtClean="0">
                          <a:effectLst/>
                        </a:rPr>
                        <a:t>458</a:t>
                      </a:r>
                      <a:endParaRPr lang="en-ZA" sz="1400" dirty="0">
                        <a:effectLst/>
                        <a:latin typeface="Calibri"/>
                        <a:ea typeface="Calibri"/>
                        <a:cs typeface="Times New Roman"/>
                      </a:endParaRPr>
                    </a:p>
                  </a:txBody>
                  <a:tcPr marL="68587" marR="68587" marT="0" marB="0"/>
                </a:tc>
              </a:tr>
              <a:tr h="273079">
                <a:tc>
                  <a:txBody>
                    <a:bodyPr/>
                    <a:lstStyle/>
                    <a:p>
                      <a:pPr algn="ctr">
                        <a:lnSpc>
                          <a:spcPct val="115000"/>
                        </a:lnSpc>
                        <a:spcAft>
                          <a:spcPts val="0"/>
                        </a:spcAft>
                      </a:pPr>
                      <a:r>
                        <a:rPr lang="en-ZA" sz="1400" dirty="0" smtClean="0">
                          <a:effectLst/>
                        </a:rPr>
                        <a:t>2014/15</a:t>
                      </a:r>
                      <a:endParaRPr lang="en-ZA" sz="1400" dirty="0">
                        <a:effectLst/>
                        <a:latin typeface="Calibri"/>
                        <a:ea typeface="Calibri"/>
                        <a:cs typeface="Times New Roman"/>
                      </a:endParaRPr>
                    </a:p>
                  </a:txBody>
                  <a:tcPr marL="68587" marR="68587" marT="0" marB="0"/>
                </a:tc>
                <a:tc>
                  <a:txBody>
                    <a:bodyPr/>
                    <a:lstStyle/>
                    <a:p>
                      <a:pPr algn="ctr">
                        <a:lnSpc>
                          <a:spcPct val="115000"/>
                        </a:lnSpc>
                        <a:spcAft>
                          <a:spcPts val="0"/>
                        </a:spcAft>
                      </a:pPr>
                      <a:r>
                        <a:rPr lang="en-ZA" sz="1400" dirty="0" smtClean="0">
                          <a:effectLst/>
                        </a:rPr>
                        <a:t>0</a:t>
                      </a:r>
                      <a:endParaRPr lang="en-ZA" sz="1400" dirty="0">
                        <a:effectLst/>
                        <a:latin typeface="Calibri"/>
                        <a:ea typeface="Calibri"/>
                        <a:cs typeface="Times New Roman"/>
                      </a:endParaRPr>
                    </a:p>
                  </a:txBody>
                  <a:tcPr marL="68587" marR="68587" marT="0" marB="0"/>
                </a:tc>
                <a:tc>
                  <a:txBody>
                    <a:bodyPr/>
                    <a:lstStyle/>
                    <a:p>
                      <a:pPr algn="ctr">
                        <a:lnSpc>
                          <a:spcPct val="115000"/>
                        </a:lnSpc>
                        <a:spcAft>
                          <a:spcPts val="0"/>
                        </a:spcAft>
                      </a:pPr>
                      <a:r>
                        <a:rPr lang="en-ZA" sz="1400" dirty="0" smtClean="0">
                          <a:effectLst/>
                        </a:rPr>
                        <a:t>0</a:t>
                      </a:r>
                      <a:endParaRPr lang="en-ZA" sz="1400" dirty="0">
                        <a:effectLst/>
                        <a:latin typeface="Calibri"/>
                        <a:ea typeface="Calibri"/>
                        <a:cs typeface="Times New Roman"/>
                      </a:endParaRPr>
                    </a:p>
                  </a:txBody>
                  <a:tcPr marL="68587" marR="68587" marT="0" marB="0"/>
                </a:tc>
                <a:tc>
                  <a:txBody>
                    <a:bodyPr/>
                    <a:lstStyle/>
                    <a:p>
                      <a:pPr algn="ctr">
                        <a:lnSpc>
                          <a:spcPct val="115000"/>
                        </a:lnSpc>
                        <a:spcAft>
                          <a:spcPts val="0"/>
                        </a:spcAft>
                      </a:pPr>
                      <a:r>
                        <a:rPr lang="en-ZA" sz="1400" b="1" dirty="0" smtClean="0">
                          <a:effectLst/>
                        </a:rPr>
                        <a:t>389</a:t>
                      </a:r>
                      <a:endParaRPr lang="en-ZA" sz="1400" b="1" dirty="0">
                        <a:effectLst/>
                        <a:latin typeface="Calibri"/>
                        <a:ea typeface="Calibri"/>
                        <a:cs typeface="Times New Roman"/>
                      </a:endParaRPr>
                    </a:p>
                  </a:txBody>
                  <a:tcPr marL="68587" marR="68587" marT="0" marB="0"/>
                </a:tc>
                <a:tc>
                  <a:txBody>
                    <a:bodyPr/>
                    <a:lstStyle/>
                    <a:p>
                      <a:pPr algn="ctr">
                        <a:lnSpc>
                          <a:spcPct val="115000"/>
                        </a:lnSpc>
                        <a:spcAft>
                          <a:spcPts val="0"/>
                        </a:spcAft>
                      </a:pPr>
                      <a:r>
                        <a:rPr lang="en-ZA" sz="1400" dirty="0" smtClean="0">
                          <a:effectLst/>
                        </a:rPr>
                        <a:t>69</a:t>
                      </a:r>
                      <a:endParaRPr lang="en-ZA" sz="1400" dirty="0">
                        <a:effectLst/>
                        <a:latin typeface="Calibri"/>
                        <a:ea typeface="Calibri"/>
                        <a:cs typeface="Times New Roman"/>
                      </a:endParaRPr>
                    </a:p>
                  </a:txBody>
                  <a:tcPr marL="68587" marR="68587" marT="0" marB="0"/>
                </a:tc>
                <a:tc>
                  <a:txBody>
                    <a:bodyPr/>
                    <a:lstStyle/>
                    <a:p>
                      <a:pPr algn="ctr">
                        <a:lnSpc>
                          <a:spcPct val="115000"/>
                        </a:lnSpc>
                        <a:spcAft>
                          <a:spcPts val="0"/>
                        </a:spcAft>
                      </a:pPr>
                      <a:r>
                        <a:rPr lang="en-ZA" sz="1400" dirty="0" smtClean="0">
                          <a:effectLst/>
                        </a:rPr>
                        <a:t>458</a:t>
                      </a:r>
                      <a:endParaRPr lang="en-ZA" sz="1400" dirty="0">
                        <a:effectLst/>
                        <a:latin typeface="Calibri"/>
                        <a:ea typeface="Calibri"/>
                        <a:cs typeface="Times New Roman"/>
                      </a:endParaRPr>
                    </a:p>
                  </a:txBody>
                  <a:tcPr marL="68587" marR="68587" marT="0" marB="0"/>
                </a:tc>
              </a:tr>
            </a:tbl>
          </a:graphicData>
        </a:graphic>
      </p:graphicFrame>
      <p:graphicFrame>
        <p:nvGraphicFramePr>
          <p:cNvPr id="10" name="Table 9"/>
          <p:cNvGraphicFramePr>
            <a:graphicFrameLocks noGrp="1"/>
          </p:cNvGraphicFramePr>
          <p:nvPr/>
        </p:nvGraphicFramePr>
        <p:xfrm>
          <a:off x="179388" y="3500438"/>
          <a:ext cx="5113335" cy="2881313"/>
        </p:xfrm>
        <a:graphic>
          <a:graphicData uri="http://schemas.openxmlformats.org/drawingml/2006/table">
            <a:tbl>
              <a:tblPr>
                <a:tableStyleId>{8799B23B-EC83-4686-B30A-512413B5E67A}</a:tableStyleId>
              </a:tblPr>
              <a:tblGrid>
                <a:gridCol w="1080282"/>
                <a:gridCol w="1080282"/>
                <a:gridCol w="1080282"/>
                <a:gridCol w="1080282"/>
                <a:gridCol w="792207"/>
              </a:tblGrid>
              <a:tr h="1088321">
                <a:tc>
                  <a:txBody>
                    <a:bodyPr/>
                    <a:lstStyle/>
                    <a:p>
                      <a:pPr algn="l" fontAlgn="b"/>
                      <a:r>
                        <a:rPr lang="en-US" sz="1100" b="1" u="none" strike="noStrike" dirty="0">
                          <a:effectLst/>
                        </a:rPr>
                        <a:t>Year of health facility connectivity</a:t>
                      </a:r>
                      <a:endParaRPr lang="en-US" sz="1100" b="1" i="0" u="none" strike="noStrike" dirty="0">
                        <a:solidFill>
                          <a:srgbClr val="000000"/>
                        </a:solidFill>
                        <a:effectLst/>
                        <a:latin typeface="Calibri"/>
                      </a:endParaRPr>
                    </a:p>
                  </a:txBody>
                  <a:tcPr marL="9526" marR="9526" marT="9528" marB="0" anchor="b"/>
                </a:tc>
                <a:tc>
                  <a:txBody>
                    <a:bodyPr/>
                    <a:lstStyle/>
                    <a:p>
                      <a:pPr algn="ctr" fontAlgn="b"/>
                      <a:r>
                        <a:rPr lang="en-US" sz="1100" b="1" u="none" strike="noStrike" dirty="0">
                          <a:effectLst/>
                        </a:rPr>
                        <a:t>Health facilities currently online ( cumulative)</a:t>
                      </a:r>
                      <a:endParaRPr lang="en-US" sz="1100" b="1" i="0" u="none" strike="noStrike" dirty="0">
                        <a:solidFill>
                          <a:srgbClr val="000000"/>
                        </a:solidFill>
                        <a:effectLst/>
                        <a:latin typeface="Calibri"/>
                      </a:endParaRPr>
                    </a:p>
                  </a:txBody>
                  <a:tcPr marL="9526" marR="9526" marT="9528" marB="0" anchor="b"/>
                </a:tc>
                <a:tc>
                  <a:txBody>
                    <a:bodyPr/>
                    <a:lstStyle/>
                    <a:p>
                      <a:pPr algn="ctr" fontAlgn="b"/>
                      <a:r>
                        <a:rPr lang="en-US" sz="1100" b="1" u="none" strike="noStrike" dirty="0">
                          <a:effectLst/>
                        </a:rPr>
                        <a:t>Rural</a:t>
                      </a:r>
                      <a:endParaRPr lang="en-US" sz="1100" b="1" i="0" u="none" strike="noStrike" dirty="0">
                        <a:solidFill>
                          <a:srgbClr val="000000"/>
                        </a:solidFill>
                        <a:effectLst/>
                        <a:latin typeface="Calibri"/>
                      </a:endParaRPr>
                    </a:p>
                  </a:txBody>
                  <a:tcPr marL="9526" marR="9526" marT="9528" marB="0" anchor="b">
                    <a:solidFill>
                      <a:schemeClr val="accent6">
                        <a:lumMod val="20000"/>
                        <a:lumOff val="80000"/>
                      </a:schemeClr>
                    </a:solidFill>
                  </a:tcPr>
                </a:tc>
                <a:tc>
                  <a:txBody>
                    <a:bodyPr/>
                    <a:lstStyle/>
                    <a:p>
                      <a:pPr algn="ctr" fontAlgn="b"/>
                      <a:r>
                        <a:rPr lang="en-US" sz="1100" b="1" u="none" strike="noStrike" dirty="0">
                          <a:effectLst/>
                        </a:rPr>
                        <a:t>Urban</a:t>
                      </a:r>
                      <a:endParaRPr lang="en-US" sz="1100" b="1" i="0" u="none" strike="noStrike" dirty="0">
                        <a:solidFill>
                          <a:srgbClr val="000000"/>
                        </a:solidFill>
                        <a:effectLst/>
                        <a:latin typeface="Calibri"/>
                      </a:endParaRPr>
                    </a:p>
                  </a:txBody>
                  <a:tcPr marL="9526" marR="9526" marT="9528" marB="0" anchor="b">
                    <a:solidFill>
                      <a:schemeClr val="accent3">
                        <a:lumMod val="20000"/>
                        <a:lumOff val="80000"/>
                      </a:schemeClr>
                    </a:solidFill>
                  </a:tcPr>
                </a:tc>
                <a:tc>
                  <a:txBody>
                    <a:bodyPr/>
                    <a:lstStyle/>
                    <a:p>
                      <a:pPr algn="ctr" fontAlgn="b"/>
                      <a:r>
                        <a:rPr lang="en-US" sz="1100" b="1" u="none" strike="noStrike" dirty="0" smtClean="0">
                          <a:effectLst/>
                        </a:rPr>
                        <a:t>Nr connected </a:t>
                      </a:r>
                      <a:r>
                        <a:rPr lang="en-US" sz="1100" b="1" u="none" strike="noStrike" dirty="0">
                          <a:effectLst/>
                        </a:rPr>
                        <a:t>during the financial year.</a:t>
                      </a:r>
                      <a:endParaRPr lang="en-US" sz="1100" b="1" i="0" u="none" strike="noStrike" dirty="0">
                        <a:solidFill>
                          <a:srgbClr val="000000"/>
                        </a:solidFill>
                        <a:effectLst/>
                        <a:latin typeface="Calibri"/>
                      </a:endParaRPr>
                    </a:p>
                  </a:txBody>
                  <a:tcPr marL="9526" marR="9526" marT="9528" marB="0" anchor="b"/>
                </a:tc>
              </a:tr>
              <a:tr h="298832">
                <a:tc>
                  <a:txBody>
                    <a:bodyPr/>
                    <a:lstStyle/>
                    <a:p>
                      <a:pPr algn="l" fontAlgn="b"/>
                      <a:r>
                        <a:rPr lang="en-US" sz="1100" b="1" u="none" strike="noStrike" dirty="0">
                          <a:effectLst/>
                        </a:rPr>
                        <a:t>2009/2010</a:t>
                      </a:r>
                      <a:endParaRPr lang="en-US" sz="1100" b="1" i="0" u="none" strike="noStrike" dirty="0">
                        <a:solidFill>
                          <a:srgbClr val="000000"/>
                        </a:solidFill>
                        <a:effectLst/>
                        <a:latin typeface="Calibri"/>
                      </a:endParaRPr>
                    </a:p>
                  </a:txBody>
                  <a:tcPr marL="9526" marR="9526" marT="9528" marB="0" anchor="b"/>
                </a:tc>
                <a:tc>
                  <a:txBody>
                    <a:bodyPr/>
                    <a:lstStyle/>
                    <a:p>
                      <a:pPr algn="ctr" fontAlgn="b"/>
                      <a:r>
                        <a:rPr lang="en-US" sz="1100" u="none" strike="noStrike" dirty="0" smtClean="0">
                          <a:effectLst/>
                        </a:rPr>
                        <a:t>128</a:t>
                      </a:r>
                      <a:endParaRPr lang="en-US" sz="1100" b="0" i="0" u="none" strike="noStrike" dirty="0">
                        <a:solidFill>
                          <a:srgbClr val="000000"/>
                        </a:solidFill>
                        <a:effectLst/>
                        <a:latin typeface="Calibri"/>
                      </a:endParaRPr>
                    </a:p>
                  </a:txBody>
                  <a:tcPr marL="9526" marR="9526" marT="9528" marB="0" anchor="b"/>
                </a:tc>
                <a:tc>
                  <a:txBody>
                    <a:bodyPr/>
                    <a:lstStyle/>
                    <a:p>
                      <a:pPr algn="ctr" fontAlgn="b"/>
                      <a:r>
                        <a:rPr lang="en-US" sz="1100" u="none" strike="noStrike" dirty="0">
                          <a:effectLst/>
                        </a:rPr>
                        <a:t>36</a:t>
                      </a:r>
                      <a:endParaRPr lang="en-US" sz="1100" b="0" i="0" u="none" strike="noStrike" dirty="0">
                        <a:solidFill>
                          <a:srgbClr val="000000"/>
                        </a:solidFill>
                        <a:effectLst/>
                        <a:latin typeface="Calibri"/>
                      </a:endParaRPr>
                    </a:p>
                  </a:txBody>
                  <a:tcPr marL="9526" marR="9526" marT="9528" marB="0" anchor="b">
                    <a:solidFill>
                      <a:schemeClr val="accent6">
                        <a:lumMod val="20000"/>
                        <a:lumOff val="80000"/>
                      </a:schemeClr>
                    </a:solidFill>
                  </a:tcPr>
                </a:tc>
                <a:tc>
                  <a:txBody>
                    <a:bodyPr/>
                    <a:lstStyle/>
                    <a:p>
                      <a:pPr algn="ctr" fontAlgn="b"/>
                      <a:r>
                        <a:rPr lang="en-US" sz="1100" u="none" strike="noStrike" dirty="0">
                          <a:effectLst/>
                        </a:rPr>
                        <a:t>14</a:t>
                      </a:r>
                      <a:endParaRPr lang="en-US" sz="1100" b="0" i="0" u="none" strike="noStrike" dirty="0">
                        <a:solidFill>
                          <a:srgbClr val="000000"/>
                        </a:solidFill>
                        <a:effectLst/>
                        <a:latin typeface="Calibri"/>
                      </a:endParaRPr>
                    </a:p>
                  </a:txBody>
                  <a:tcPr marL="9526" marR="9526" marT="9528" marB="0" anchor="b">
                    <a:solidFill>
                      <a:schemeClr val="accent3">
                        <a:lumMod val="20000"/>
                        <a:lumOff val="80000"/>
                      </a:schemeClr>
                    </a:solidFill>
                  </a:tcPr>
                </a:tc>
                <a:tc>
                  <a:txBody>
                    <a:bodyPr/>
                    <a:lstStyle/>
                    <a:p>
                      <a:pPr algn="ctr" fontAlgn="b"/>
                      <a:r>
                        <a:rPr lang="en-US" sz="1100" u="none" strike="noStrike">
                          <a:effectLst/>
                        </a:rPr>
                        <a:t>50</a:t>
                      </a:r>
                      <a:endParaRPr lang="en-US" sz="1100" b="0" i="0" u="none" strike="noStrike">
                        <a:solidFill>
                          <a:srgbClr val="000000"/>
                        </a:solidFill>
                        <a:effectLst/>
                        <a:latin typeface="Calibri"/>
                      </a:endParaRPr>
                    </a:p>
                  </a:txBody>
                  <a:tcPr marL="9526" marR="9526" marT="9528" marB="0" anchor="b"/>
                </a:tc>
              </a:tr>
              <a:tr h="298832">
                <a:tc>
                  <a:txBody>
                    <a:bodyPr/>
                    <a:lstStyle/>
                    <a:p>
                      <a:pPr algn="l" fontAlgn="b"/>
                      <a:r>
                        <a:rPr lang="en-US" sz="1100" b="1" u="none" strike="noStrike" dirty="0">
                          <a:effectLst/>
                        </a:rPr>
                        <a:t>2010/2011</a:t>
                      </a:r>
                      <a:endParaRPr lang="en-US" sz="1100" b="1" i="0" u="none" strike="noStrike" dirty="0">
                        <a:solidFill>
                          <a:srgbClr val="000000"/>
                        </a:solidFill>
                        <a:effectLst/>
                        <a:latin typeface="Calibri"/>
                      </a:endParaRPr>
                    </a:p>
                  </a:txBody>
                  <a:tcPr marL="9526" marR="9526" marT="9528" marB="0" anchor="b"/>
                </a:tc>
                <a:tc>
                  <a:txBody>
                    <a:bodyPr/>
                    <a:lstStyle/>
                    <a:p>
                      <a:pPr algn="ctr" fontAlgn="b"/>
                      <a:r>
                        <a:rPr lang="en-US" sz="1100" u="none" strike="noStrike" dirty="0" smtClean="0">
                          <a:effectLst/>
                        </a:rPr>
                        <a:t>172</a:t>
                      </a:r>
                      <a:endParaRPr lang="en-US" sz="1100" b="0" i="0" u="none" strike="noStrike" dirty="0">
                        <a:solidFill>
                          <a:srgbClr val="000000"/>
                        </a:solidFill>
                        <a:effectLst/>
                        <a:latin typeface="Calibri"/>
                      </a:endParaRPr>
                    </a:p>
                  </a:txBody>
                  <a:tcPr marL="9526" marR="9526" marT="9528" marB="0" anchor="b"/>
                </a:tc>
                <a:tc>
                  <a:txBody>
                    <a:bodyPr/>
                    <a:lstStyle/>
                    <a:p>
                      <a:pPr algn="ctr" fontAlgn="b"/>
                      <a:r>
                        <a:rPr lang="en-US" sz="1100" b="0" i="0" u="none" strike="noStrike" dirty="0" smtClean="0">
                          <a:solidFill>
                            <a:schemeClr val="tx1"/>
                          </a:solidFill>
                          <a:effectLst/>
                          <a:latin typeface="+mn-lt"/>
                        </a:rPr>
                        <a:t>20</a:t>
                      </a:r>
                      <a:endParaRPr lang="en-US" sz="1100" b="0" i="0" u="none" strike="noStrike" dirty="0">
                        <a:solidFill>
                          <a:srgbClr val="000000"/>
                        </a:solidFill>
                        <a:effectLst/>
                        <a:latin typeface="Calibri"/>
                      </a:endParaRPr>
                    </a:p>
                  </a:txBody>
                  <a:tcPr marL="9526" marR="9526" marT="9528" marB="0" anchor="b">
                    <a:solidFill>
                      <a:schemeClr val="accent6">
                        <a:lumMod val="20000"/>
                        <a:lumOff val="80000"/>
                      </a:schemeClr>
                    </a:solidFill>
                  </a:tcPr>
                </a:tc>
                <a:tc>
                  <a:txBody>
                    <a:bodyPr/>
                    <a:lstStyle/>
                    <a:p>
                      <a:pPr algn="ctr" fontAlgn="b"/>
                      <a:r>
                        <a:rPr lang="en-US" sz="1100" u="none" strike="noStrike" dirty="0" smtClean="0">
                          <a:effectLst/>
                        </a:rPr>
                        <a:t>24</a:t>
                      </a:r>
                      <a:endParaRPr lang="en-US" sz="1100" b="0" i="0" u="none" strike="noStrike" dirty="0">
                        <a:solidFill>
                          <a:srgbClr val="000000"/>
                        </a:solidFill>
                        <a:effectLst/>
                        <a:latin typeface="Calibri"/>
                      </a:endParaRPr>
                    </a:p>
                  </a:txBody>
                  <a:tcPr marL="9526" marR="9526" marT="9528" marB="0" anchor="b">
                    <a:solidFill>
                      <a:schemeClr val="accent3">
                        <a:lumMod val="20000"/>
                        <a:lumOff val="80000"/>
                      </a:schemeClr>
                    </a:solidFill>
                  </a:tcPr>
                </a:tc>
                <a:tc>
                  <a:txBody>
                    <a:bodyPr/>
                    <a:lstStyle/>
                    <a:p>
                      <a:pPr algn="ctr" fontAlgn="b"/>
                      <a:r>
                        <a:rPr lang="en-US" sz="1100" u="none" strike="noStrike" dirty="0" smtClean="0">
                          <a:effectLst/>
                        </a:rPr>
                        <a:t>44</a:t>
                      </a:r>
                      <a:endParaRPr lang="en-US" sz="1100" b="0" i="0" u="none" strike="noStrike" dirty="0">
                        <a:solidFill>
                          <a:srgbClr val="000000"/>
                        </a:solidFill>
                        <a:effectLst/>
                        <a:latin typeface="Calibri"/>
                      </a:endParaRPr>
                    </a:p>
                  </a:txBody>
                  <a:tcPr marL="9526" marR="9526" marT="9528" marB="0" anchor="b"/>
                </a:tc>
              </a:tr>
              <a:tr h="298832">
                <a:tc>
                  <a:txBody>
                    <a:bodyPr/>
                    <a:lstStyle/>
                    <a:p>
                      <a:pPr algn="l" fontAlgn="b"/>
                      <a:r>
                        <a:rPr lang="en-US" sz="1100" b="1" u="none" strike="noStrike" dirty="0">
                          <a:effectLst/>
                        </a:rPr>
                        <a:t>2011/2012</a:t>
                      </a:r>
                      <a:endParaRPr lang="en-US" sz="1100" b="1" i="0" u="none" strike="noStrike" dirty="0">
                        <a:solidFill>
                          <a:srgbClr val="000000"/>
                        </a:solidFill>
                        <a:effectLst/>
                        <a:latin typeface="Calibri"/>
                      </a:endParaRPr>
                    </a:p>
                  </a:txBody>
                  <a:tcPr marL="9526" marR="9526" marT="9528" marB="0" anchor="b"/>
                </a:tc>
                <a:tc>
                  <a:txBody>
                    <a:bodyPr/>
                    <a:lstStyle/>
                    <a:p>
                      <a:pPr algn="ctr" fontAlgn="b"/>
                      <a:r>
                        <a:rPr lang="en-US" sz="1100" u="none" strike="noStrike">
                          <a:effectLst/>
                        </a:rPr>
                        <a:t>256</a:t>
                      </a:r>
                      <a:endParaRPr lang="en-US" sz="1100" b="0" i="0" u="none" strike="noStrike">
                        <a:solidFill>
                          <a:srgbClr val="000000"/>
                        </a:solidFill>
                        <a:effectLst/>
                        <a:latin typeface="Calibri"/>
                      </a:endParaRPr>
                    </a:p>
                  </a:txBody>
                  <a:tcPr marL="9526" marR="9526" marT="9528" marB="0" anchor="b"/>
                </a:tc>
                <a:tc>
                  <a:txBody>
                    <a:bodyPr/>
                    <a:lstStyle/>
                    <a:p>
                      <a:pPr algn="ctr" fontAlgn="b"/>
                      <a:r>
                        <a:rPr lang="en-US" sz="1100" u="none" strike="noStrike" dirty="0">
                          <a:effectLst/>
                        </a:rPr>
                        <a:t>37</a:t>
                      </a:r>
                      <a:endParaRPr lang="en-US" sz="1100" b="0" i="0" u="none" strike="noStrike" dirty="0">
                        <a:solidFill>
                          <a:srgbClr val="000000"/>
                        </a:solidFill>
                        <a:effectLst/>
                        <a:latin typeface="Calibri"/>
                      </a:endParaRPr>
                    </a:p>
                  </a:txBody>
                  <a:tcPr marL="9526" marR="9526" marT="9528" marB="0" anchor="b">
                    <a:solidFill>
                      <a:schemeClr val="accent6">
                        <a:lumMod val="20000"/>
                        <a:lumOff val="80000"/>
                      </a:schemeClr>
                    </a:solidFill>
                  </a:tcPr>
                </a:tc>
                <a:tc>
                  <a:txBody>
                    <a:bodyPr/>
                    <a:lstStyle/>
                    <a:p>
                      <a:pPr algn="ctr" fontAlgn="b"/>
                      <a:r>
                        <a:rPr lang="en-US" sz="1100" u="none" strike="noStrike" dirty="0" smtClean="0">
                          <a:effectLst/>
                        </a:rPr>
                        <a:t>47</a:t>
                      </a:r>
                      <a:endParaRPr lang="en-US" sz="1100" b="0" i="0" u="none" strike="noStrike" dirty="0">
                        <a:solidFill>
                          <a:srgbClr val="000000"/>
                        </a:solidFill>
                        <a:effectLst/>
                        <a:latin typeface="Calibri"/>
                      </a:endParaRPr>
                    </a:p>
                  </a:txBody>
                  <a:tcPr marL="9526" marR="9526" marT="9528" marB="0" anchor="b">
                    <a:solidFill>
                      <a:schemeClr val="accent3">
                        <a:lumMod val="20000"/>
                        <a:lumOff val="80000"/>
                      </a:schemeClr>
                    </a:solidFill>
                  </a:tcPr>
                </a:tc>
                <a:tc>
                  <a:txBody>
                    <a:bodyPr/>
                    <a:lstStyle/>
                    <a:p>
                      <a:pPr algn="ctr" fontAlgn="b"/>
                      <a:r>
                        <a:rPr lang="en-US" sz="1100" u="none" strike="noStrike" dirty="0" smtClean="0">
                          <a:effectLst/>
                        </a:rPr>
                        <a:t>84</a:t>
                      </a:r>
                      <a:endParaRPr lang="en-US" sz="1100" b="0" i="0" u="none" strike="noStrike" dirty="0">
                        <a:solidFill>
                          <a:srgbClr val="000000"/>
                        </a:solidFill>
                        <a:effectLst/>
                        <a:latin typeface="Calibri"/>
                      </a:endParaRPr>
                    </a:p>
                  </a:txBody>
                  <a:tcPr marL="9526" marR="9526" marT="9528" marB="0" anchor="b"/>
                </a:tc>
              </a:tr>
              <a:tr h="298832">
                <a:tc>
                  <a:txBody>
                    <a:bodyPr/>
                    <a:lstStyle/>
                    <a:p>
                      <a:pPr algn="l" fontAlgn="b"/>
                      <a:r>
                        <a:rPr lang="en-US" sz="1100" b="1" u="none" strike="noStrike" dirty="0">
                          <a:effectLst/>
                        </a:rPr>
                        <a:t>2012/2013</a:t>
                      </a:r>
                      <a:endParaRPr lang="en-US" sz="1100" b="1" i="0" u="none" strike="noStrike" dirty="0">
                        <a:solidFill>
                          <a:srgbClr val="000000"/>
                        </a:solidFill>
                        <a:effectLst/>
                        <a:latin typeface="Calibri"/>
                      </a:endParaRPr>
                    </a:p>
                  </a:txBody>
                  <a:tcPr marL="9526" marR="9526" marT="9528" marB="0" anchor="b"/>
                </a:tc>
                <a:tc>
                  <a:txBody>
                    <a:bodyPr/>
                    <a:lstStyle/>
                    <a:p>
                      <a:pPr algn="ctr" fontAlgn="b"/>
                      <a:r>
                        <a:rPr lang="en-US" sz="1100" u="none" strike="noStrike">
                          <a:effectLst/>
                        </a:rPr>
                        <a:t>345</a:t>
                      </a:r>
                      <a:endParaRPr lang="en-US" sz="1100" b="0" i="0" u="none" strike="noStrike">
                        <a:solidFill>
                          <a:srgbClr val="000000"/>
                        </a:solidFill>
                        <a:effectLst/>
                        <a:latin typeface="Calibri"/>
                      </a:endParaRPr>
                    </a:p>
                  </a:txBody>
                  <a:tcPr marL="9526" marR="9526" marT="9528" marB="0" anchor="b"/>
                </a:tc>
                <a:tc>
                  <a:txBody>
                    <a:bodyPr/>
                    <a:lstStyle/>
                    <a:p>
                      <a:pPr algn="ctr" fontAlgn="b"/>
                      <a:r>
                        <a:rPr lang="en-US" sz="1100" u="none" strike="noStrike" dirty="0">
                          <a:effectLst/>
                        </a:rPr>
                        <a:t>48</a:t>
                      </a:r>
                      <a:endParaRPr lang="en-US" sz="1100" b="0" i="0" u="none" strike="noStrike" dirty="0">
                        <a:solidFill>
                          <a:srgbClr val="000000"/>
                        </a:solidFill>
                        <a:effectLst/>
                        <a:latin typeface="Calibri"/>
                      </a:endParaRPr>
                    </a:p>
                  </a:txBody>
                  <a:tcPr marL="9526" marR="9526" marT="9528" marB="0" anchor="b">
                    <a:solidFill>
                      <a:schemeClr val="accent6">
                        <a:lumMod val="20000"/>
                        <a:lumOff val="80000"/>
                      </a:schemeClr>
                    </a:solidFill>
                  </a:tcPr>
                </a:tc>
                <a:tc>
                  <a:txBody>
                    <a:bodyPr/>
                    <a:lstStyle/>
                    <a:p>
                      <a:pPr algn="ctr" fontAlgn="b"/>
                      <a:r>
                        <a:rPr lang="en-US" sz="1100" u="none" strike="noStrike" dirty="0">
                          <a:effectLst/>
                        </a:rPr>
                        <a:t>41</a:t>
                      </a:r>
                      <a:endParaRPr lang="en-US" sz="1100" b="0" i="0" u="none" strike="noStrike" dirty="0">
                        <a:solidFill>
                          <a:srgbClr val="000000"/>
                        </a:solidFill>
                        <a:effectLst/>
                        <a:latin typeface="Calibri"/>
                      </a:endParaRPr>
                    </a:p>
                  </a:txBody>
                  <a:tcPr marL="9526" marR="9526" marT="9528" marB="0" anchor="b">
                    <a:solidFill>
                      <a:schemeClr val="accent3">
                        <a:lumMod val="20000"/>
                        <a:lumOff val="80000"/>
                      </a:schemeClr>
                    </a:solidFill>
                  </a:tcPr>
                </a:tc>
                <a:tc>
                  <a:txBody>
                    <a:bodyPr/>
                    <a:lstStyle/>
                    <a:p>
                      <a:pPr algn="ctr" fontAlgn="b"/>
                      <a:r>
                        <a:rPr lang="en-US" sz="1100" u="none" strike="noStrike" dirty="0">
                          <a:effectLst/>
                        </a:rPr>
                        <a:t>89</a:t>
                      </a:r>
                      <a:endParaRPr lang="en-US" sz="1100" b="0" i="0" u="none" strike="noStrike" dirty="0">
                        <a:solidFill>
                          <a:srgbClr val="000000"/>
                        </a:solidFill>
                        <a:effectLst/>
                        <a:latin typeface="Calibri"/>
                      </a:endParaRPr>
                    </a:p>
                  </a:txBody>
                  <a:tcPr marL="9526" marR="9526" marT="9528" marB="0" anchor="b"/>
                </a:tc>
              </a:tr>
              <a:tr h="298832">
                <a:tc>
                  <a:txBody>
                    <a:bodyPr/>
                    <a:lstStyle/>
                    <a:p>
                      <a:pPr algn="l" fontAlgn="b"/>
                      <a:r>
                        <a:rPr lang="en-US" sz="1100" b="1" u="none" strike="noStrike" dirty="0">
                          <a:effectLst/>
                        </a:rPr>
                        <a:t>2013/2014</a:t>
                      </a:r>
                      <a:endParaRPr lang="en-US" sz="1100" b="1" i="0" u="none" strike="noStrike" dirty="0">
                        <a:solidFill>
                          <a:srgbClr val="000000"/>
                        </a:solidFill>
                        <a:effectLst/>
                        <a:latin typeface="Calibri"/>
                      </a:endParaRPr>
                    </a:p>
                  </a:txBody>
                  <a:tcPr marL="9526" marR="9526" marT="9528" marB="0" anchor="b"/>
                </a:tc>
                <a:tc>
                  <a:txBody>
                    <a:bodyPr/>
                    <a:lstStyle/>
                    <a:p>
                      <a:pPr algn="ctr" fontAlgn="b"/>
                      <a:r>
                        <a:rPr lang="en-US" sz="1100" b="1" u="none" strike="noStrike" dirty="0">
                          <a:effectLst/>
                        </a:rPr>
                        <a:t>389</a:t>
                      </a:r>
                      <a:endParaRPr lang="en-US" sz="1100" b="1" i="0" u="none" strike="noStrike" dirty="0">
                        <a:solidFill>
                          <a:srgbClr val="000000"/>
                        </a:solidFill>
                        <a:effectLst/>
                        <a:latin typeface="Calibri"/>
                      </a:endParaRPr>
                    </a:p>
                  </a:txBody>
                  <a:tcPr marL="9526" marR="9526" marT="9528" marB="0" anchor="b"/>
                </a:tc>
                <a:tc>
                  <a:txBody>
                    <a:bodyPr/>
                    <a:lstStyle/>
                    <a:p>
                      <a:pPr algn="ctr" fontAlgn="b"/>
                      <a:r>
                        <a:rPr lang="en-US" sz="1100" u="none" strike="noStrike" dirty="0">
                          <a:effectLst/>
                        </a:rPr>
                        <a:t>23</a:t>
                      </a:r>
                      <a:endParaRPr lang="en-US" sz="1100" b="0" i="0" u="none" strike="noStrike" dirty="0">
                        <a:solidFill>
                          <a:srgbClr val="000000"/>
                        </a:solidFill>
                        <a:effectLst/>
                        <a:latin typeface="Calibri"/>
                      </a:endParaRPr>
                    </a:p>
                  </a:txBody>
                  <a:tcPr marL="9526" marR="9526" marT="9528" marB="0" anchor="b">
                    <a:solidFill>
                      <a:schemeClr val="accent6">
                        <a:lumMod val="20000"/>
                        <a:lumOff val="80000"/>
                      </a:schemeClr>
                    </a:solidFill>
                  </a:tcPr>
                </a:tc>
                <a:tc>
                  <a:txBody>
                    <a:bodyPr/>
                    <a:lstStyle/>
                    <a:p>
                      <a:pPr algn="ctr" fontAlgn="b"/>
                      <a:r>
                        <a:rPr lang="en-US" sz="1100" u="none" strike="noStrike" dirty="0">
                          <a:effectLst/>
                        </a:rPr>
                        <a:t>21</a:t>
                      </a:r>
                      <a:endParaRPr lang="en-US" sz="1100" b="0" i="0" u="none" strike="noStrike" dirty="0">
                        <a:solidFill>
                          <a:srgbClr val="000000"/>
                        </a:solidFill>
                        <a:effectLst/>
                        <a:latin typeface="Calibri"/>
                      </a:endParaRPr>
                    </a:p>
                  </a:txBody>
                  <a:tcPr marL="9526" marR="9526" marT="9528" marB="0" anchor="b">
                    <a:solidFill>
                      <a:schemeClr val="accent3">
                        <a:lumMod val="20000"/>
                        <a:lumOff val="80000"/>
                      </a:schemeClr>
                    </a:solidFill>
                  </a:tcPr>
                </a:tc>
                <a:tc>
                  <a:txBody>
                    <a:bodyPr/>
                    <a:lstStyle/>
                    <a:p>
                      <a:pPr algn="ctr" fontAlgn="b"/>
                      <a:r>
                        <a:rPr lang="en-US" sz="1100" u="none" strike="noStrike" dirty="0">
                          <a:effectLst/>
                        </a:rPr>
                        <a:t>44</a:t>
                      </a:r>
                      <a:endParaRPr lang="en-US" sz="1100" b="0" i="0" u="none" strike="noStrike" dirty="0">
                        <a:solidFill>
                          <a:srgbClr val="000000"/>
                        </a:solidFill>
                        <a:effectLst/>
                        <a:latin typeface="Calibri"/>
                      </a:endParaRPr>
                    </a:p>
                  </a:txBody>
                  <a:tcPr marL="9526" marR="9526" marT="9528" marB="0" anchor="b"/>
                </a:tc>
              </a:tr>
              <a:tr h="298832">
                <a:tc>
                  <a:txBody>
                    <a:bodyPr/>
                    <a:lstStyle/>
                    <a:p>
                      <a:pPr algn="l" fontAlgn="b"/>
                      <a:endParaRPr lang="en-US" sz="1100" b="0" i="0" u="none" strike="noStrike" dirty="0">
                        <a:solidFill>
                          <a:srgbClr val="FF0000"/>
                        </a:solidFill>
                        <a:effectLst/>
                        <a:latin typeface="Calibri"/>
                      </a:endParaRPr>
                    </a:p>
                  </a:txBody>
                  <a:tcPr marL="9526" marR="9526" marT="9528" marB="0" anchor="b"/>
                </a:tc>
                <a:tc>
                  <a:txBody>
                    <a:bodyPr/>
                    <a:lstStyle/>
                    <a:p>
                      <a:pPr algn="l" fontAlgn="b"/>
                      <a:endParaRPr lang="en-US" sz="1100" b="0" i="0" u="none" strike="noStrike" dirty="0">
                        <a:solidFill>
                          <a:srgbClr val="FF0000"/>
                        </a:solidFill>
                        <a:effectLst/>
                        <a:latin typeface="Calibri"/>
                      </a:endParaRPr>
                    </a:p>
                  </a:txBody>
                  <a:tcPr marL="9526" marR="9526" marT="9528" marB="0" anchor="b"/>
                </a:tc>
                <a:tc>
                  <a:txBody>
                    <a:bodyPr/>
                    <a:lstStyle/>
                    <a:p>
                      <a:pPr algn="l" fontAlgn="b"/>
                      <a:r>
                        <a:rPr lang="en-US" sz="1100" u="none" strike="noStrike" dirty="0">
                          <a:effectLst/>
                        </a:rPr>
                        <a:t> </a:t>
                      </a:r>
                      <a:endParaRPr lang="en-US" sz="1100" b="0" i="0" u="none" strike="noStrike" dirty="0">
                        <a:solidFill>
                          <a:srgbClr val="FF0000"/>
                        </a:solidFill>
                        <a:effectLst/>
                        <a:latin typeface="Calibri"/>
                      </a:endParaRPr>
                    </a:p>
                  </a:txBody>
                  <a:tcPr marL="9526" marR="9526" marT="9528" marB="0" anchor="b"/>
                </a:tc>
                <a:tc>
                  <a:txBody>
                    <a:bodyPr/>
                    <a:lstStyle/>
                    <a:p>
                      <a:pPr algn="l" fontAlgn="b"/>
                      <a:r>
                        <a:rPr lang="en-US" sz="1100" u="none" strike="noStrike">
                          <a:effectLst/>
                        </a:rPr>
                        <a:t> </a:t>
                      </a:r>
                      <a:endParaRPr lang="en-US" sz="1100" b="0" i="0" u="none" strike="noStrike">
                        <a:solidFill>
                          <a:srgbClr val="FF0000"/>
                        </a:solidFill>
                        <a:effectLst/>
                        <a:latin typeface="Calibri"/>
                      </a:endParaRPr>
                    </a:p>
                  </a:txBody>
                  <a:tcPr marL="9526" marR="9526" marT="9528" marB="0" anchor="b"/>
                </a:tc>
                <a:tc>
                  <a:txBody>
                    <a:bodyPr/>
                    <a:lstStyle/>
                    <a:p>
                      <a:pPr algn="l" fontAlgn="b"/>
                      <a:r>
                        <a:rPr lang="en-US" sz="1100" u="none" strike="noStrike" dirty="0">
                          <a:effectLst/>
                        </a:rPr>
                        <a:t> </a:t>
                      </a:r>
                      <a:endParaRPr lang="en-US" sz="1100" b="0" i="0" u="none" strike="noStrike" dirty="0">
                        <a:solidFill>
                          <a:srgbClr val="FF0000"/>
                        </a:solidFill>
                        <a:effectLst/>
                        <a:latin typeface="Calibri"/>
                      </a:endParaRPr>
                    </a:p>
                  </a:txBody>
                  <a:tcPr marL="9526" marR="9526" marT="9528" marB="0" anchor="b"/>
                </a:tc>
              </a:tr>
            </a:tbl>
          </a:graphicData>
        </a:graphic>
      </p:graphicFrame>
      <p:graphicFrame>
        <p:nvGraphicFramePr>
          <p:cNvPr id="46193" name="Chart 10"/>
          <p:cNvGraphicFramePr>
            <a:graphicFrameLocks/>
          </p:cNvGraphicFramePr>
          <p:nvPr/>
        </p:nvGraphicFramePr>
        <p:xfrm>
          <a:off x="5313363" y="3449638"/>
          <a:ext cx="3773487" cy="2767012"/>
        </p:xfrm>
        <a:graphic>
          <a:graphicData uri="http://schemas.openxmlformats.org/presentationml/2006/ole">
            <mc:AlternateContent xmlns:mc="http://schemas.openxmlformats.org/markup-compatibility/2006">
              <mc:Choice xmlns:v="urn:schemas-microsoft-com:vml" Requires="v">
                <p:oleObj spid="_x0000_s2062" r:id="rId4" imgW="3773751" imgH="2767824" progId="Excel.Chart.8">
                  <p:embed/>
                </p:oleObj>
              </mc:Choice>
              <mc:Fallback>
                <p:oleObj r:id="rId4" imgW="3773751" imgH="2767824"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3363" y="3449638"/>
                        <a:ext cx="3773487"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8761637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50825" y="260350"/>
            <a:ext cx="8566150" cy="441325"/>
          </a:xfrm>
        </p:spPr>
        <p:txBody>
          <a:bodyPr/>
          <a:lstStyle/>
          <a:p>
            <a:r>
              <a:rPr lang="en-ZA" sz="1600" smtClean="0"/>
              <a:t>COMPARISON LIVE BIRTHS DoH AGAINST DHA BIRTH REGISTRATIONS</a:t>
            </a:r>
            <a:endParaRPr lang="en-US" sz="1600" smtClean="0"/>
          </a:p>
        </p:txBody>
      </p:sp>
      <p:graphicFrame>
        <p:nvGraphicFramePr>
          <p:cNvPr id="1129475" name="Group 3"/>
          <p:cNvGraphicFramePr>
            <a:graphicFrameLocks noGrp="1"/>
          </p:cNvGraphicFramePr>
          <p:nvPr>
            <p:ph sz="half" idx="1"/>
          </p:nvPr>
        </p:nvGraphicFramePr>
        <p:xfrm>
          <a:off x="246063" y="2066925"/>
          <a:ext cx="4246562" cy="2644775"/>
        </p:xfrm>
        <a:graphic>
          <a:graphicData uri="http://schemas.openxmlformats.org/drawingml/2006/table">
            <a:tbl>
              <a:tblPr/>
              <a:tblGrid>
                <a:gridCol w="4246562"/>
              </a:tblGrid>
              <a:tr h="2644775">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72000" marR="72000" marT="72000" marB="72000" anchor="b"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129481" name="Group 9"/>
          <p:cNvGraphicFramePr>
            <a:graphicFrameLocks noGrp="1"/>
          </p:cNvGraphicFramePr>
          <p:nvPr>
            <p:ph sz="quarter" idx="2"/>
          </p:nvPr>
        </p:nvGraphicFramePr>
        <p:xfrm>
          <a:off x="4645025" y="2066925"/>
          <a:ext cx="4248150" cy="1246188"/>
        </p:xfrm>
        <a:graphic>
          <a:graphicData uri="http://schemas.openxmlformats.org/drawingml/2006/table">
            <a:tbl>
              <a:tblPr/>
              <a:tblGrid>
                <a:gridCol w="4248150"/>
              </a:tblGrid>
              <a:tr h="1246188">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72000" marR="72000" marT="72000" marB="72000" anchor="b" horzOverflow="overflow">
                    <a:lnL cap="flat">
                      <a:noFill/>
                    </a:lnL>
                    <a:lnR cap="flat">
                      <a:noFill/>
                    </a:lnR>
                    <a:lnT cap="flat">
                      <a:noFill/>
                    </a:lnT>
                    <a:lnB cap="flat">
                      <a:noFill/>
                    </a:lnB>
                    <a:lnTlToBr>
                      <a:noFill/>
                    </a:lnTlToBr>
                    <a:lnBlToTr>
                      <a:noFill/>
                    </a:lnBlToTr>
                    <a:noFill/>
                  </a:tcPr>
                </a:tc>
              </a:tr>
            </a:tbl>
          </a:graphicData>
        </a:graphic>
      </p:graphicFrame>
      <p:sp>
        <p:nvSpPr>
          <p:cNvPr id="53" name="Rectangle 48"/>
          <p:cNvSpPr>
            <a:spLocks noChangeArrowheads="1"/>
          </p:cNvSpPr>
          <p:nvPr/>
        </p:nvSpPr>
        <p:spPr bwMode="auto">
          <a:xfrm>
            <a:off x="250825" y="765175"/>
            <a:ext cx="8726488" cy="5661025"/>
          </a:xfrm>
          <a:prstGeom prst="rect">
            <a:avLst/>
          </a:prstGeom>
          <a:gradFill rotWithShape="1">
            <a:gsLst>
              <a:gs pos="0">
                <a:srgbClr val="DEAD52"/>
              </a:gs>
              <a:gs pos="50000">
                <a:schemeClr val="bg1"/>
              </a:gs>
              <a:gs pos="100000">
                <a:srgbClr val="DEAD52"/>
              </a:gs>
            </a:gsLst>
            <a:lin ang="5400000" scaled="1"/>
          </a:gradFill>
          <a:ln w="9525" algn="ctr">
            <a:solidFill>
              <a:schemeClr val="tx1"/>
            </a:solidFill>
            <a:miter lim="800000"/>
            <a:headEnd/>
            <a:tailEnd/>
          </a:ln>
          <a:effectLst/>
        </p:spPr>
        <p:txBody>
          <a:bodyPr lIns="45720" rIns="45720"/>
          <a:lstStyle/>
          <a:p>
            <a:pPr marL="115888" indent="-115888" eaLnBrk="0" hangingPunct="0">
              <a:spcBef>
                <a:spcPct val="40000"/>
              </a:spcBef>
              <a:buClr>
                <a:srgbClr val="521818"/>
              </a:buClr>
              <a:buFont typeface="Wingdings" pitchFamily="2" charset="2"/>
              <a:buChar char="§"/>
              <a:defRPr/>
            </a:pPr>
            <a:endParaRPr lang="en-GB" dirty="0"/>
          </a:p>
        </p:txBody>
      </p:sp>
      <p:graphicFrame>
        <p:nvGraphicFramePr>
          <p:cNvPr id="51208" name="Object 18"/>
          <p:cNvGraphicFramePr>
            <a:graphicFrameLocks noGrp="1" noChangeAspect="1"/>
          </p:cNvGraphicFramePr>
          <p:nvPr>
            <p:ph sz="quarter" idx="3"/>
          </p:nvPr>
        </p:nvGraphicFramePr>
        <p:xfrm>
          <a:off x="271463" y="765175"/>
          <a:ext cx="8548687" cy="5662613"/>
        </p:xfrm>
        <a:graphic>
          <a:graphicData uri="http://schemas.openxmlformats.org/presentationml/2006/ole">
            <mc:AlternateContent xmlns:mc="http://schemas.openxmlformats.org/markup-compatibility/2006">
              <mc:Choice xmlns:v="urn:schemas-microsoft-com:vml" Requires="v">
                <p:oleObj spid="_x0000_s3086" r:id="rId3" imgW="7974259" imgH="5279594" progId="Excel.Chart.8">
                  <p:embed/>
                </p:oleObj>
              </mc:Choice>
              <mc:Fallback>
                <p:oleObj r:id="rId3" imgW="7974259" imgH="5279594" progId="Excel.Char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3" y="765175"/>
                        <a:ext cx="8548687" cy="566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72658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71600" y="2420888"/>
            <a:ext cx="2160240" cy="2088232"/>
            <a:chOff x="3779913" y="1916832"/>
            <a:chExt cx="2088232" cy="2088232"/>
          </a:xfrm>
        </p:grpSpPr>
        <p:sp>
          <p:nvSpPr>
            <p:cNvPr id="8" name="Oval 7"/>
            <p:cNvSpPr>
              <a:spLocks noChangeAspect="1"/>
            </p:cNvSpPr>
            <p:nvPr/>
          </p:nvSpPr>
          <p:spPr>
            <a:xfrm>
              <a:off x="3779913" y="1916832"/>
              <a:ext cx="2088232" cy="2088232"/>
            </a:xfrm>
            <a:prstGeom prst="ellipse">
              <a:avLst/>
            </a:prstGeom>
            <a:solidFill>
              <a:schemeClr val="accent3"/>
            </a:solidFill>
            <a:ln>
              <a:solidFill>
                <a:schemeClr val="accent4"/>
              </a:solidFill>
            </a:ln>
            <a:effectLst>
              <a:outerShdw blurRad="101600" sx="104000" sy="104000" algn="ctr" rotWithShape="0">
                <a:prstClr val="black">
                  <a:alpha val="28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smtClean="0">
                  <a:solidFill>
                    <a:schemeClr val="bg1"/>
                  </a:solidFill>
                </a:rPr>
                <a:t>926 726</a:t>
              </a:r>
            </a:p>
            <a:p>
              <a:pPr algn="ctr"/>
              <a:r>
                <a:rPr lang="en-US" sz="1600" b="1" dirty="0" smtClean="0">
                  <a:solidFill>
                    <a:schemeClr val="bg1"/>
                  </a:solidFill>
                </a:rPr>
                <a:t>current</a:t>
              </a:r>
            </a:p>
            <a:p>
              <a:pPr algn="ctr"/>
              <a:r>
                <a:rPr lang="en-US" sz="1600" b="1" dirty="0" smtClean="0">
                  <a:solidFill>
                    <a:schemeClr val="bg1"/>
                  </a:solidFill>
                </a:rPr>
                <a:t>registrations</a:t>
              </a:r>
              <a:endParaRPr lang="en-US" sz="1600" b="1" dirty="0">
                <a:solidFill>
                  <a:schemeClr val="bg1"/>
                </a:solidFill>
              </a:endParaRPr>
            </a:p>
          </p:txBody>
        </p:sp>
        <p:sp>
          <p:nvSpPr>
            <p:cNvPr id="9" name="Oval 8"/>
            <p:cNvSpPr>
              <a:spLocks noChangeAspect="1"/>
            </p:cNvSpPr>
            <p:nvPr/>
          </p:nvSpPr>
          <p:spPr>
            <a:xfrm>
              <a:off x="3885828" y="2014240"/>
              <a:ext cx="1863824" cy="1863824"/>
            </a:xfrm>
            <a:prstGeom prst="ellipse">
              <a:avLst/>
            </a:prstGeom>
            <a:noFill/>
            <a:ln>
              <a:solidFill>
                <a:schemeClr val="bg1"/>
              </a:solidFill>
              <a:prstDash val="sysDash"/>
            </a:ln>
            <a:effectLst>
              <a:outerShdw blurRad="101600" sx="104000" sy="104000" algn="ctr" rotWithShape="0">
                <a:prstClr val="black">
                  <a:alpha val="28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600" b="1" dirty="0">
                <a:solidFill>
                  <a:schemeClr val="bg1"/>
                </a:solidFill>
              </a:endParaRPr>
            </a:p>
          </p:txBody>
        </p:sp>
      </p:grpSp>
      <p:grpSp>
        <p:nvGrpSpPr>
          <p:cNvPr id="10" name="Group 9"/>
          <p:cNvGrpSpPr/>
          <p:nvPr/>
        </p:nvGrpSpPr>
        <p:grpSpPr>
          <a:xfrm>
            <a:off x="4932040" y="620688"/>
            <a:ext cx="1584176" cy="1512168"/>
            <a:chOff x="3779913" y="1916832"/>
            <a:chExt cx="2088232" cy="2088232"/>
          </a:xfrm>
        </p:grpSpPr>
        <p:sp>
          <p:nvSpPr>
            <p:cNvPr id="11" name="Oval 10"/>
            <p:cNvSpPr>
              <a:spLocks noChangeAspect="1"/>
            </p:cNvSpPr>
            <p:nvPr/>
          </p:nvSpPr>
          <p:spPr>
            <a:xfrm>
              <a:off x="3779913" y="1916832"/>
              <a:ext cx="2088232" cy="2088232"/>
            </a:xfrm>
            <a:prstGeom prst="ellipse">
              <a:avLst/>
            </a:prstGeom>
            <a:solidFill>
              <a:schemeClr val="accent2"/>
            </a:solidFill>
            <a:ln>
              <a:solidFill>
                <a:schemeClr val="accent4"/>
              </a:solidFill>
            </a:ln>
            <a:effectLst>
              <a:outerShdw blurRad="101600" sx="104000" sy="104000" algn="ctr" rotWithShape="0">
                <a:prstClr val="black">
                  <a:alpha val="28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solidFill>
                    <a:schemeClr val="bg1"/>
                  </a:solidFill>
                </a:rPr>
                <a:t>241 677</a:t>
              </a:r>
            </a:p>
            <a:p>
              <a:pPr algn="ctr"/>
              <a:r>
                <a:rPr lang="en-US" sz="1400" b="1" dirty="0" smtClean="0">
                  <a:solidFill>
                    <a:schemeClr val="bg1"/>
                  </a:solidFill>
                </a:rPr>
                <a:t>late</a:t>
              </a:r>
            </a:p>
            <a:p>
              <a:pPr algn="ctr"/>
              <a:r>
                <a:rPr lang="en-US" sz="1400" b="1" dirty="0" smtClean="0">
                  <a:solidFill>
                    <a:schemeClr val="bg1"/>
                  </a:solidFill>
                </a:rPr>
                <a:t>registrations </a:t>
              </a:r>
              <a:endParaRPr lang="en-US" sz="1400" b="1" dirty="0">
                <a:solidFill>
                  <a:schemeClr val="bg1"/>
                </a:solidFill>
              </a:endParaRPr>
            </a:p>
          </p:txBody>
        </p:sp>
        <p:sp>
          <p:nvSpPr>
            <p:cNvPr id="12" name="Oval 11"/>
            <p:cNvSpPr>
              <a:spLocks noChangeAspect="1"/>
            </p:cNvSpPr>
            <p:nvPr/>
          </p:nvSpPr>
          <p:spPr>
            <a:xfrm>
              <a:off x="3885828" y="2014240"/>
              <a:ext cx="1863824" cy="1863824"/>
            </a:xfrm>
            <a:prstGeom prst="ellipse">
              <a:avLst/>
            </a:prstGeom>
            <a:noFill/>
            <a:ln>
              <a:solidFill>
                <a:schemeClr val="bg1"/>
              </a:solidFill>
              <a:prstDash val="sysDash"/>
            </a:ln>
            <a:effectLst>
              <a:outerShdw blurRad="101600" sx="104000" sy="104000" algn="ctr" rotWithShape="0">
                <a:prstClr val="black">
                  <a:alpha val="28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600" b="1" dirty="0">
                <a:solidFill>
                  <a:schemeClr val="bg1"/>
                </a:solidFill>
              </a:endParaRPr>
            </a:p>
          </p:txBody>
        </p:sp>
      </p:grpSp>
      <p:cxnSp>
        <p:nvCxnSpPr>
          <p:cNvPr id="14" name="Straight Arrow Connector 13"/>
          <p:cNvCxnSpPr/>
          <p:nvPr/>
        </p:nvCxnSpPr>
        <p:spPr>
          <a:xfrm>
            <a:off x="3203848" y="3717032"/>
            <a:ext cx="1296144" cy="360040"/>
          </a:xfrm>
          <a:prstGeom prst="straightConnector1">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724128" y="2204864"/>
            <a:ext cx="0" cy="936104"/>
          </a:xfrm>
          <a:prstGeom prst="straightConnector1">
            <a:avLst/>
          </a:prstGeom>
          <a:ln w="381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51520" y="116632"/>
            <a:ext cx="8640960" cy="1569660"/>
          </a:xfrm>
          <a:prstGeom prst="rect">
            <a:avLst/>
          </a:prstGeom>
          <a:noFill/>
        </p:spPr>
        <p:txBody>
          <a:bodyPr wrap="square" rtlCol="0">
            <a:spAutoFit/>
          </a:bodyPr>
          <a:lstStyle/>
          <a:p>
            <a:r>
              <a:rPr lang="en-US" sz="2800" dirty="0" smtClean="0"/>
              <a:t>Birth registrations by status of </a:t>
            </a:r>
          </a:p>
          <a:p>
            <a:r>
              <a:rPr lang="en-US" sz="2800" dirty="0" smtClean="0"/>
              <a:t>registration  </a:t>
            </a:r>
          </a:p>
          <a:p>
            <a:r>
              <a:rPr lang="en-US" sz="4000" dirty="0" smtClean="0"/>
              <a:t>2012</a:t>
            </a:r>
            <a:endParaRPr lang="en-GB" sz="4000" dirty="0"/>
          </a:p>
        </p:txBody>
      </p:sp>
      <p:grpSp>
        <p:nvGrpSpPr>
          <p:cNvPr id="21" name="Group 20"/>
          <p:cNvGrpSpPr/>
          <p:nvPr/>
        </p:nvGrpSpPr>
        <p:grpSpPr>
          <a:xfrm>
            <a:off x="4572000" y="3212976"/>
            <a:ext cx="2376264" cy="2232248"/>
            <a:chOff x="3851920" y="3501008"/>
            <a:chExt cx="2376264" cy="2232248"/>
          </a:xfrm>
        </p:grpSpPr>
        <p:grpSp>
          <p:nvGrpSpPr>
            <p:cNvPr id="3" name="Group 2"/>
            <p:cNvGrpSpPr/>
            <p:nvPr/>
          </p:nvGrpSpPr>
          <p:grpSpPr>
            <a:xfrm>
              <a:off x="3851920" y="3501008"/>
              <a:ext cx="2376264" cy="2232248"/>
              <a:chOff x="3779913" y="1916832"/>
              <a:chExt cx="2088232" cy="2088232"/>
            </a:xfrm>
          </p:grpSpPr>
          <p:sp>
            <p:nvSpPr>
              <p:cNvPr id="5" name="Oval 4"/>
              <p:cNvSpPr>
                <a:spLocks noChangeAspect="1"/>
              </p:cNvSpPr>
              <p:nvPr/>
            </p:nvSpPr>
            <p:spPr>
              <a:xfrm>
                <a:off x="3779913" y="1916832"/>
                <a:ext cx="2088232" cy="2088232"/>
              </a:xfrm>
              <a:prstGeom prst="ellipse">
                <a:avLst/>
              </a:prstGeom>
              <a:solidFill>
                <a:schemeClr val="accent4"/>
              </a:solidFill>
              <a:ln>
                <a:solidFill>
                  <a:schemeClr val="accent4"/>
                </a:solidFill>
              </a:ln>
              <a:effectLst>
                <a:outerShdw blurRad="101600" sx="104000" sy="104000" algn="ctr" rotWithShape="0">
                  <a:prstClr val="black">
                    <a:alpha val="28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400" b="1" dirty="0" smtClean="0">
                  <a:solidFill>
                    <a:schemeClr val="bg1"/>
                  </a:solidFill>
                </a:endParaRPr>
              </a:p>
              <a:p>
                <a:pPr algn="ctr"/>
                <a:r>
                  <a:rPr lang="en-US" sz="2400" b="1" dirty="0" smtClean="0">
                    <a:solidFill>
                      <a:schemeClr val="bg1"/>
                    </a:solidFill>
                  </a:rPr>
                  <a:t>1 168 403</a:t>
                </a:r>
              </a:p>
              <a:p>
                <a:pPr algn="ctr"/>
                <a:r>
                  <a:rPr lang="en-US" sz="1600" b="1" dirty="0">
                    <a:solidFill>
                      <a:schemeClr val="bg1"/>
                    </a:solidFill>
                  </a:rPr>
                  <a:t>t</a:t>
                </a:r>
                <a:r>
                  <a:rPr lang="en-US" sz="1600" b="1" dirty="0" smtClean="0">
                    <a:solidFill>
                      <a:schemeClr val="bg1"/>
                    </a:solidFill>
                  </a:rPr>
                  <a:t>otal registrations</a:t>
                </a:r>
                <a:endParaRPr lang="en-US" sz="1600" b="1" dirty="0">
                  <a:solidFill>
                    <a:schemeClr val="bg1"/>
                  </a:solidFill>
                </a:endParaRPr>
              </a:p>
            </p:txBody>
          </p:sp>
          <p:sp>
            <p:nvSpPr>
              <p:cNvPr id="6" name="Oval 5"/>
              <p:cNvSpPr>
                <a:spLocks noChangeAspect="1"/>
              </p:cNvSpPr>
              <p:nvPr/>
            </p:nvSpPr>
            <p:spPr>
              <a:xfrm>
                <a:off x="3885828" y="2014240"/>
                <a:ext cx="1863824" cy="1863824"/>
              </a:xfrm>
              <a:prstGeom prst="ellipse">
                <a:avLst/>
              </a:prstGeom>
              <a:noFill/>
              <a:ln>
                <a:solidFill>
                  <a:schemeClr val="bg1"/>
                </a:solidFill>
                <a:prstDash val="sysDash"/>
              </a:ln>
              <a:effectLst>
                <a:outerShdw blurRad="101600" sx="104000" sy="104000" algn="ctr" rotWithShape="0">
                  <a:prstClr val="black">
                    <a:alpha val="28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600" b="1" dirty="0">
                  <a:solidFill>
                    <a:schemeClr val="bg1"/>
                  </a:solidFill>
                </a:endParaRPr>
              </a:p>
            </p:txBody>
          </p:sp>
        </p:grpSp>
        <p:pic>
          <p:nvPicPr>
            <p:cNvPr id="1027" name="Picture 3" descr="W:\Other\Images\Infographics\Clipart\Pram_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3933056"/>
              <a:ext cx="452661" cy="539921"/>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3203848" y="1844824"/>
            <a:ext cx="2088232" cy="1477328"/>
          </a:xfrm>
          <a:prstGeom prst="rect">
            <a:avLst/>
          </a:prstGeom>
          <a:noFill/>
        </p:spPr>
        <p:txBody>
          <a:bodyPr wrap="square" rtlCol="0">
            <a:spAutoFit/>
          </a:bodyPr>
          <a:lstStyle/>
          <a:p>
            <a:pPr algn="ctr"/>
            <a:r>
              <a:rPr lang="en-US" sz="3600" b="1" dirty="0" smtClean="0">
                <a:solidFill>
                  <a:schemeClr val="tx1">
                    <a:lumMod val="85000"/>
                    <a:lumOff val="15000"/>
                  </a:schemeClr>
                </a:solidFill>
              </a:rPr>
              <a:t>1 in 5 </a:t>
            </a:r>
          </a:p>
          <a:p>
            <a:pPr algn="ctr"/>
            <a:r>
              <a:rPr lang="en-US" dirty="0" smtClean="0">
                <a:solidFill>
                  <a:schemeClr val="tx1">
                    <a:lumMod val="85000"/>
                    <a:lumOff val="15000"/>
                  </a:schemeClr>
                </a:solidFill>
              </a:rPr>
              <a:t>births registered during 2012 were registered late</a:t>
            </a:r>
            <a:endParaRPr lang="en-GB" dirty="0">
              <a:solidFill>
                <a:schemeClr val="tx1">
                  <a:lumMod val="85000"/>
                  <a:lumOff val="15000"/>
                </a:schemeClr>
              </a:solidFill>
            </a:endParaRPr>
          </a:p>
        </p:txBody>
      </p:sp>
      <p:sp>
        <p:nvSpPr>
          <p:cNvPr id="20" name="Isosceles Triangle 19"/>
          <p:cNvSpPr/>
          <p:nvPr/>
        </p:nvSpPr>
        <p:spPr>
          <a:xfrm rot="16200000">
            <a:off x="8239844" y="4564"/>
            <a:ext cx="908720" cy="899592"/>
          </a:xfrm>
          <a:prstGeom prst="triangle">
            <a:avLst>
              <a:gd name="adj" fmla="val 10000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3" descr="W:\Other\Images\Infographics\Clipart\Pram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24318" y="116632"/>
            <a:ext cx="300480" cy="36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33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 fill="hold"/>
                                        <p:tgtEl>
                                          <p:spTgt spid="7"/>
                                        </p:tgtEl>
                                        <p:attrNameLst>
                                          <p:attrName>ppt_w</p:attrName>
                                        </p:attrNameLst>
                                      </p:cBhvr>
                                      <p:tavLst>
                                        <p:tav tm="0">
                                          <p:val>
                                            <p:fltVal val="0"/>
                                          </p:val>
                                        </p:tav>
                                        <p:tav tm="100000">
                                          <p:val>
                                            <p:strVal val="#ppt_w"/>
                                          </p:val>
                                        </p:tav>
                                      </p:tavLst>
                                    </p:anim>
                                    <p:anim calcmode="lin" valueType="num">
                                      <p:cBhvr>
                                        <p:cTn id="8" dur="200" fill="hold"/>
                                        <p:tgtEl>
                                          <p:spTgt spid="7"/>
                                        </p:tgtEl>
                                        <p:attrNameLst>
                                          <p:attrName>ppt_h</p:attrName>
                                        </p:attrNameLst>
                                      </p:cBhvr>
                                      <p:tavLst>
                                        <p:tav tm="0">
                                          <p:val>
                                            <p:fltVal val="0"/>
                                          </p:val>
                                        </p:tav>
                                        <p:tav tm="100000">
                                          <p:val>
                                            <p:strVal val="#ppt_h"/>
                                          </p:val>
                                        </p:tav>
                                      </p:tavLst>
                                    </p:anim>
                                    <p:animEffect transition="in" filter="fade">
                                      <p:cBhvr>
                                        <p:cTn id="9" dur="200"/>
                                        <p:tgtEl>
                                          <p:spTgt spid="7"/>
                                        </p:tgtEl>
                                      </p:cBhvr>
                                    </p:animEffect>
                                  </p:childTnLst>
                                </p:cTn>
                              </p:par>
                            </p:childTnLst>
                          </p:cTn>
                        </p:par>
                        <p:par>
                          <p:cTn id="10" fill="hold">
                            <p:stCondLst>
                              <p:cond delay="2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200" fill="hold"/>
                                        <p:tgtEl>
                                          <p:spTgt spid="10"/>
                                        </p:tgtEl>
                                        <p:attrNameLst>
                                          <p:attrName>ppt_w</p:attrName>
                                        </p:attrNameLst>
                                      </p:cBhvr>
                                      <p:tavLst>
                                        <p:tav tm="0">
                                          <p:val>
                                            <p:fltVal val="0"/>
                                          </p:val>
                                        </p:tav>
                                        <p:tav tm="100000">
                                          <p:val>
                                            <p:strVal val="#ppt_w"/>
                                          </p:val>
                                        </p:tav>
                                      </p:tavLst>
                                    </p:anim>
                                    <p:anim calcmode="lin" valueType="num">
                                      <p:cBhvr>
                                        <p:cTn id="14" dur="200" fill="hold"/>
                                        <p:tgtEl>
                                          <p:spTgt spid="10"/>
                                        </p:tgtEl>
                                        <p:attrNameLst>
                                          <p:attrName>ppt_h</p:attrName>
                                        </p:attrNameLst>
                                      </p:cBhvr>
                                      <p:tavLst>
                                        <p:tav tm="0">
                                          <p:val>
                                            <p:fltVal val="0"/>
                                          </p:val>
                                        </p:tav>
                                        <p:tav tm="100000">
                                          <p:val>
                                            <p:strVal val="#ppt_h"/>
                                          </p:val>
                                        </p:tav>
                                      </p:tavLst>
                                    </p:anim>
                                    <p:animEffect transition="in" filter="fade">
                                      <p:cBhvr>
                                        <p:cTn id="15" dur="200"/>
                                        <p:tgtEl>
                                          <p:spTgt spid="10"/>
                                        </p:tgtEl>
                                      </p:cBhvr>
                                    </p:animEffect>
                                  </p:childTnLst>
                                </p:cTn>
                              </p:par>
                            </p:childTnLst>
                          </p:cTn>
                        </p:par>
                        <p:par>
                          <p:cTn id="16" fill="hold">
                            <p:stCondLst>
                              <p:cond delay="4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200"/>
                                        <p:tgtEl>
                                          <p:spTgt spid="14"/>
                                        </p:tgtEl>
                                      </p:cBhvr>
                                    </p:animEffect>
                                  </p:childTnLst>
                                </p:cTn>
                              </p:par>
                            </p:childTnLst>
                          </p:cTn>
                        </p:par>
                        <p:par>
                          <p:cTn id="20" fill="hold">
                            <p:stCondLst>
                              <p:cond delay="600"/>
                            </p:stCondLst>
                            <p:childTnLst>
                              <p:par>
                                <p:cTn id="21" presetID="22" presetClass="entr" presetSubtype="1"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200"/>
                                        <p:tgtEl>
                                          <p:spTgt spid="15"/>
                                        </p:tgtEl>
                                      </p:cBhvr>
                                    </p:animEffect>
                                  </p:childTnLst>
                                </p:cTn>
                              </p:par>
                            </p:childTnLst>
                          </p:cTn>
                        </p:par>
                        <p:par>
                          <p:cTn id="24" fill="hold">
                            <p:stCondLst>
                              <p:cond delay="8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200" fill="hold"/>
                                        <p:tgtEl>
                                          <p:spTgt spid="21"/>
                                        </p:tgtEl>
                                        <p:attrNameLst>
                                          <p:attrName>ppt_w</p:attrName>
                                        </p:attrNameLst>
                                      </p:cBhvr>
                                      <p:tavLst>
                                        <p:tav tm="0">
                                          <p:val>
                                            <p:fltVal val="0"/>
                                          </p:val>
                                        </p:tav>
                                        <p:tav tm="100000">
                                          <p:val>
                                            <p:strVal val="#ppt_w"/>
                                          </p:val>
                                        </p:tav>
                                      </p:tavLst>
                                    </p:anim>
                                    <p:anim calcmode="lin" valueType="num">
                                      <p:cBhvr>
                                        <p:cTn id="28" dur="200" fill="hold"/>
                                        <p:tgtEl>
                                          <p:spTgt spid="21"/>
                                        </p:tgtEl>
                                        <p:attrNameLst>
                                          <p:attrName>ppt_h</p:attrName>
                                        </p:attrNameLst>
                                      </p:cBhvr>
                                      <p:tavLst>
                                        <p:tav tm="0">
                                          <p:val>
                                            <p:fltVal val="0"/>
                                          </p:val>
                                        </p:tav>
                                        <p:tav tm="100000">
                                          <p:val>
                                            <p:strVal val="#ppt_h"/>
                                          </p:val>
                                        </p:tav>
                                      </p:tavLst>
                                    </p:anim>
                                    <p:animEffect transition="in" filter="fade">
                                      <p:cBhvr>
                                        <p:cTn id="29" dur="200"/>
                                        <p:tgtEl>
                                          <p:spTgt spid="21"/>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Picture 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512" y="729079"/>
            <a:ext cx="8064896" cy="5233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1520" y="116632"/>
            <a:ext cx="8640960" cy="461665"/>
          </a:xfrm>
          <a:prstGeom prst="rect">
            <a:avLst/>
          </a:prstGeom>
          <a:noFill/>
        </p:spPr>
        <p:txBody>
          <a:bodyPr wrap="square" rtlCol="0">
            <a:spAutoFit/>
          </a:bodyPr>
          <a:lstStyle/>
          <a:p>
            <a:r>
              <a:rPr lang="en-US" sz="2400" dirty="0" smtClean="0"/>
              <a:t>Number of birth registrations, 1992-2012</a:t>
            </a:r>
            <a:endParaRPr lang="en-GB" sz="2400" dirty="0"/>
          </a:p>
        </p:txBody>
      </p:sp>
      <p:sp>
        <p:nvSpPr>
          <p:cNvPr id="27" name="Oval 26"/>
          <p:cNvSpPr/>
          <p:nvPr/>
        </p:nvSpPr>
        <p:spPr>
          <a:xfrm>
            <a:off x="3455888" y="1961778"/>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2" name="Group 241"/>
          <p:cNvGrpSpPr/>
          <p:nvPr/>
        </p:nvGrpSpPr>
        <p:grpSpPr>
          <a:xfrm>
            <a:off x="2373288" y="3026470"/>
            <a:ext cx="233535" cy="759891"/>
            <a:chOff x="2373288" y="3026470"/>
            <a:chExt cx="233535" cy="759891"/>
          </a:xfrm>
        </p:grpSpPr>
        <p:sp>
          <p:nvSpPr>
            <p:cNvPr id="17" name="Oval 16"/>
            <p:cNvSpPr/>
            <p:nvPr/>
          </p:nvSpPr>
          <p:spPr>
            <a:xfrm>
              <a:off x="2373288" y="3026470"/>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a:off x="2462807" y="3642345"/>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6" name="Group 245"/>
          <p:cNvGrpSpPr/>
          <p:nvPr/>
        </p:nvGrpSpPr>
        <p:grpSpPr>
          <a:xfrm>
            <a:off x="2872383" y="2675583"/>
            <a:ext cx="238298" cy="783704"/>
            <a:chOff x="2872383" y="2675583"/>
            <a:chExt cx="238298" cy="783704"/>
          </a:xfrm>
        </p:grpSpPr>
        <p:sp>
          <p:nvSpPr>
            <p:cNvPr id="21" name="Oval 20"/>
            <p:cNvSpPr/>
            <p:nvPr/>
          </p:nvSpPr>
          <p:spPr>
            <a:xfrm>
              <a:off x="2872383" y="2675583"/>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p:nvSpPr>
          <p:spPr>
            <a:xfrm>
              <a:off x="2966665" y="3315271"/>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48" name="Group 2047"/>
          <p:cNvGrpSpPr/>
          <p:nvPr/>
        </p:nvGrpSpPr>
        <p:grpSpPr>
          <a:xfrm>
            <a:off x="4034607" y="1753766"/>
            <a:ext cx="222497" cy="1318046"/>
            <a:chOff x="4034607" y="1753766"/>
            <a:chExt cx="222497" cy="1318046"/>
          </a:xfrm>
        </p:grpSpPr>
        <p:sp>
          <p:nvSpPr>
            <p:cNvPr id="31" name="Oval 30"/>
            <p:cNvSpPr/>
            <p:nvPr/>
          </p:nvSpPr>
          <p:spPr>
            <a:xfrm>
              <a:off x="4034607" y="1753766"/>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p:nvPr/>
          </p:nvSpPr>
          <p:spPr>
            <a:xfrm>
              <a:off x="4113088" y="2927796"/>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58" name="Group 2057"/>
          <p:cNvGrpSpPr/>
          <p:nvPr/>
        </p:nvGrpSpPr>
        <p:grpSpPr>
          <a:xfrm>
            <a:off x="4875113" y="1104528"/>
            <a:ext cx="214487" cy="1888603"/>
            <a:chOff x="4875113" y="1104528"/>
            <a:chExt cx="214487" cy="1888603"/>
          </a:xfrm>
        </p:grpSpPr>
        <p:sp>
          <p:nvSpPr>
            <p:cNvPr id="38" name="Oval 37"/>
            <p:cNvSpPr/>
            <p:nvPr/>
          </p:nvSpPr>
          <p:spPr>
            <a:xfrm>
              <a:off x="4875113" y="1104528"/>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p:cNvSpPr/>
            <p:nvPr/>
          </p:nvSpPr>
          <p:spPr>
            <a:xfrm>
              <a:off x="4945584" y="2849115"/>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60" name="Group 2059"/>
          <p:cNvGrpSpPr/>
          <p:nvPr/>
        </p:nvGrpSpPr>
        <p:grpSpPr>
          <a:xfrm>
            <a:off x="5051326" y="1356940"/>
            <a:ext cx="152920" cy="1923679"/>
            <a:chOff x="5051326" y="1356940"/>
            <a:chExt cx="152920" cy="1923679"/>
          </a:xfrm>
        </p:grpSpPr>
        <p:sp>
          <p:nvSpPr>
            <p:cNvPr id="40" name="Oval 39"/>
            <p:cNvSpPr/>
            <p:nvPr/>
          </p:nvSpPr>
          <p:spPr>
            <a:xfrm>
              <a:off x="5051326" y="1356940"/>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p:nvPr/>
          </p:nvSpPr>
          <p:spPr>
            <a:xfrm>
              <a:off x="5060230" y="3136603"/>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61" name="Group 2060"/>
          <p:cNvGrpSpPr/>
          <p:nvPr/>
        </p:nvGrpSpPr>
        <p:grpSpPr>
          <a:xfrm>
            <a:off x="5126558" y="1485528"/>
            <a:ext cx="149746" cy="1940991"/>
            <a:chOff x="5126558" y="1485528"/>
            <a:chExt cx="149746" cy="1940991"/>
          </a:xfrm>
        </p:grpSpPr>
        <p:sp>
          <p:nvSpPr>
            <p:cNvPr id="41" name="Oval 40"/>
            <p:cNvSpPr/>
            <p:nvPr/>
          </p:nvSpPr>
          <p:spPr>
            <a:xfrm>
              <a:off x="5132288" y="1485528"/>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p:cNvSpPr/>
            <p:nvPr/>
          </p:nvSpPr>
          <p:spPr>
            <a:xfrm>
              <a:off x="5126558" y="3282503"/>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63" name="Group 2062"/>
          <p:cNvGrpSpPr/>
          <p:nvPr/>
        </p:nvGrpSpPr>
        <p:grpSpPr>
          <a:xfrm>
            <a:off x="5278958" y="1690316"/>
            <a:ext cx="206896" cy="2012429"/>
            <a:chOff x="5278958" y="1690316"/>
            <a:chExt cx="206896" cy="2012429"/>
          </a:xfrm>
        </p:grpSpPr>
        <p:sp>
          <p:nvSpPr>
            <p:cNvPr id="43" name="Oval 42"/>
            <p:cNvSpPr/>
            <p:nvPr/>
          </p:nvSpPr>
          <p:spPr>
            <a:xfrm>
              <a:off x="5341838" y="1690316"/>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p:nvPr/>
          </p:nvSpPr>
          <p:spPr>
            <a:xfrm>
              <a:off x="5278958" y="3558729"/>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8" name="Oval 107"/>
          <p:cNvSpPr/>
          <p:nvPr/>
        </p:nvSpPr>
        <p:spPr>
          <a:xfrm>
            <a:off x="6268194" y="4592389"/>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79" name="Group 2078"/>
          <p:cNvGrpSpPr/>
          <p:nvPr/>
        </p:nvGrpSpPr>
        <p:grpSpPr>
          <a:xfrm>
            <a:off x="7341641" y="2145234"/>
            <a:ext cx="152573" cy="2412479"/>
            <a:chOff x="7341641" y="2145234"/>
            <a:chExt cx="152573" cy="2412479"/>
          </a:xfrm>
        </p:grpSpPr>
        <p:sp>
          <p:nvSpPr>
            <p:cNvPr id="58" name="Oval 57"/>
            <p:cNvSpPr/>
            <p:nvPr/>
          </p:nvSpPr>
          <p:spPr>
            <a:xfrm>
              <a:off x="7341641" y="2145234"/>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p:cNvSpPr/>
            <p:nvPr/>
          </p:nvSpPr>
          <p:spPr>
            <a:xfrm>
              <a:off x="7350198" y="4413697"/>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
          <p:cNvGrpSpPr/>
          <p:nvPr/>
        </p:nvGrpSpPr>
        <p:grpSpPr>
          <a:xfrm>
            <a:off x="1115616" y="4149080"/>
            <a:ext cx="176187" cy="841995"/>
            <a:chOff x="1115616" y="4149080"/>
            <a:chExt cx="176187" cy="841995"/>
          </a:xfrm>
        </p:grpSpPr>
        <p:sp>
          <p:nvSpPr>
            <p:cNvPr id="3" name="Oval 2"/>
            <p:cNvSpPr/>
            <p:nvPr/>
          </p:nvSpPr>
          <p:spPr>
            <a:xfrm>
              <a:off x="1115616" y="4149080"/>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1115616" y="4725144"/>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Oval 176"/>
            <p:cNvSpPr/>
            <p:nvPr/>
          </p:nvSpPr>
          <p:spPr>
            <a:xfrm>
              <a:off x="1147787" y="4847059"/>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p:cNvGrpSpPr/>
          <p:nvPr/>
        </p:nvGrpSpPr>
        <p:grpSpPr>
          <a:xfrm>
            <a:off x="1258664" y="4077072"/>
            <a:ext cx="162868" cy="937245"/>
            <a:chOff x="1258664" y="4077072"/>
            <a:chExt cx="162868" cy="937245"/>
          </a:xfrm>
        </p:grpSpPr>
        <p:sp>
          <p:nvSpPr>
            <p:cNvPr id="7" name="Oval 6"/>
            <p:cNvSpPr/>
            <p:nvPr/>
          </p:nvSpPr>
          <p:spPr>
            <a:xfrm>
              <a:off x="1259632" y="4077072"/>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1258664" y="4650085"/>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p:cNvSpPr/>
            <p:nvPr/>
          </p:nvSpPr>
          <p:spPr>
            <a:xfrm>
              <a:off x="1277516" y="4870301"/>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p:cNvGrpSpPr/>
          <p:nvPr/>
        </p:nvGrpSpPr>
        <p:grpSpPr>
          <a:xfrm>
            <a:off x="1383630" y="4005064"/>
            <a:ext cx="164034" cy="1080120"/>
            <a:chOff x="1383630" y="4005064"/>
            <a:chExt cx="164034" cy="1080120"/>
          </a:xfrm>
        </p:grpSpPr>
        <p:sp>
          <p:nvSpPr>
            <p:cNvPr id="8" name="Oval 7"/>
            <p:cNvSpPr/>
            <p:nvPr/>
          </p:nvSpPr>
          <p:spPr>
            <a:xfrm>
              <a:off x="1403648" y="4005064"/>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p:nvPr/>
          </p:nvSpPr>
          <p:spPr>
            <a:xfrm>
              <a:off x="1383630" y="4544740"/>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Oval 178"/>
            <p:cNvSpPr/>
            <p:nvPr/>
          </p:nvSpPr>
          <p:spPr>
            <a:xfrm>
              <a:off x="1403648" y="4941168"/>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4" name="Group 233"/>
          <p:cNvGrpSpPr/>
          <p:nvPr/>
        </p:nvGrpSpPr>
        <p:grpSpPr>
          <a:xfrm>
            <a:off x="1522883" y="3933056"/>
            <a:ext cx="168797" cy="1099170"/>
            <a:chOff x="1522883" y="3933056"/>
            <a:chExt cx="168797" cy="1099170"/>
          </a:xfrm>
        </p:grpSpPr>
        <p:sp>
          <p:nvSpPr>
            <p:cNvPr id="9" name="Oval 8"/>
            <p:cNvSpPr/>
            <p:nvPr/>
          </p:nvSpPr>
          <p:spPr>
            <a:xfrm>
              <a:off x="1547664" y="3933056"/>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1522883" y="4472731"/>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Oval 179"/>
            <p:cNvSpPr/>
            <p:nvPr/>
          </p:nvSpPr>
          <p:spPr>
            <a:xfrm>
              <a:off x="1546499" y="4888210"/>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5" name="Group 234"/>
          <p:cNvGrpSpPr/>
          <p:nvPr/>
        </p:nvGrpSpPr>
        <p:grpSpPr>
          <a:xfrm>
            <a:off x="1663477" y="3834185"/>
            <a:ext cx="167630" cy="1146795"/>
            <a:chOff x="1663477" y="3834185"/>
            <a:chExt cx="167630" cy="1146795"/>
          </a:xfrm>
        </p:grpSpPr>
        <p:sp>
          <p:nvSpPr>
            <p:cNvPr id="10" name="Oval 9"/>
            <p:cNvSpPr/>
            <p:nvPr/>
          </p:nvSpPr>
          <p:spPr>
            <a:xfrm>
              <a:off x="1669207" y="3834185"/>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1663477" y="4397673"/>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Oval 180"/>
            <p:cNvSpPr/>
            <p:nvPr/>
          </p:nvSpPr>
          <p:spPr>
            <a:xfrm>
              <a:off x="1687091" y="4836964"/>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6" name="Group 235"/>
          <p:cNvGrpSpPr/>
          <p:nvPr/>
        </p:nvGrpSpPr>
        <p:grpSpPr>
          <a:xfrm>
            <a:off x="1773213" y="3736082"/>
            <a:ext cx="200000" cy="1194420"/>
            <a:chOff x="1773213" y="3736082"/>
            <a:chExt cx="200000" cy="1194420"/>
          </a:xfrm>
        </p:grpSpPr>
        <p:sp>
          <p:nvSpPr>
            <p:cNvPr id="11" name="Oval 10"/>
            <p:cNvSpPr/>
            <p:nvPr/>
          </p:nvSpPr>
          <p:spPr>
            <a:xfrm>
              <a:off x="1773213" y="3736082"/>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1815107" y="4342432"/>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Oval 181"/>
            <p:cNvSpPr/>
            <p:nvPr/>
          </p:nvSpPr>
          <p:spPr>
            <a:xfrm>
              <a:off x="1829197" y="4786486"/>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7" name="Group 236"/>
          <p:cNvGrpSpPr/>
          <p:nvPr/>
        </p:nvGrpSpPr>
        <p:grpSpPr>
          <a:xfrm>
            <a:off x="1892275" y="3631307"/>
            <a:ext cx="238100" cy="1299195"/>
            <a:chOff x="1892275" y="3631307"/>
            <a:chExt cx="238100" cy="1299195"/>
          </a:xfrm>
        </p:grpSpPr>
        <p:sp>
          <p:nvSpPr>
            <p:cNvPr id="12" name="Oval 11"/>
            <p:cNvSpPr/>
            <p:nvPr/>
          </p:nvSpPr>
          <p:spPr>
            <a:xfrm>
              <a:off x="1892275" y="3631307"/>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1919882" y="4228132"/>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Oval 182"/>
            <p:cNvSpPr/>
            <p:nvPr/>
          </p:nvSpPr>
          <p:spPr>
            <a:xfrm>
              <a:off x="1986359" y="4786486"/>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8" name="Group 237"/>
          <p:cNvGrpSpPr/>
          <p:nvPr/>
        </p:nvGrpSpPr>
        <p:grpSpPr>
          <a:xfrm>
            <a:off x="2008287" y="3510533"/>
            <a:ext cx="276200" cy="1389683"/>
            <a:chOff x="2008287" y="3510533"/>
            <a:chExt cx="276200" cy="1389683"/>
          </a:xfrm>
        </p:grpSpPr>
        <p:sp>
          <p:nvSpPr>
            <p:cNvPr id="13" name="Oval 12"/>
            <p:cNvSpPr/>
            <p:nvPr/>
          </p:nvSpPr>
          <p:spPr>
            <a:xfrm>
              <a:off x="2008287" y="3510533"/>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2040657" y="4116883"/>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Oval 183"/>
            <p:cNvSpPr/>
            <p:nvPr/>
          </p:nvSpPr>
          <p:spPr>
            <a:xfrm>
              <a:off x="2140471" y="4756200"/>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9" name="Group 238"/>
          <p:cNvGrpSpPr/>
          <p:nvPr/>
        </p:nvGrpSpPr>
        <p:grpSpPr>
          <a:xfrm>
            <a:off x="2104678" y="3400425"/>
            <a:ext cx="328587" cy="1461120"/>
            <a:chOff x="2104678" y="3400425"/>
            <a:chExt cx="328587" cy="1461120"/>
          </a:xfrm>
        </p:grpSpPr>
        <p:sp>
          <p:nvSpPr>
            <p:cNvPr id="14" name="Oval 13"/>
            <p:cNvSpPr/>
            <p:nvPr/>
          </p:nvSpPr>
          <p:spPr>
            <a:xfrm>
              <a:off x="2104678" y="3400425"/>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a:off x="2156098" y="4002013"/>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Oval 184"/>
            <p:cNvSpPr/>
            <p:nvPr/>
          </p:nvSpPr>
          <p:spPr>
            <a:xfrm>
              <a:off x="2289249" y="4717529"/>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0" name="Group 239"/>
          <p:cNvGrpSpPr/>
          <p:nvPr/>
        </p:nvGrpSpPr>
        <p:grpSpPr>
          <a:xfrm>
            <a:off x="2197076" y="3278882"/>
            <a:ext cx="385737" cy="1542082"/>
            <a:chOff x="2197076" y="3278882"/>
            <a:chExt cx="385737" cy="1542082"/>
          </a:xfrm>
        </p:grpSpPr>
        <p:sp>
          <p:nvSpPr>
            <p:cNvPr id="15" name="Oval 14"/>
            <p:cNvSpPr/>
            <p:nvPr/>
          </p:nvSpPr>
          <p:spPr>
            <a:xfrm>
              <a:off x="2197076" y="3278882"/>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2258219" y="3875336"/>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Oval 185"/>
            <p:cNvSpPr/>
            <p:nvPr/>
          </p:nvSpPr>
          <p:spPr>
            <a:xfrm>
              <a:off x="2438797" y="4676948"/>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1" name="Group 240"/>
          <p:cNvGrpSpPr/>
          <p:nvPr/>
        </p:nvGrpSpPr>
        <p:grpSpPr>
          <a:xfrm>
            <a:off x="2282801" y="3150294"/>
            <a:ext cx="452412" cy="1651620"/>
            <a:chOff x="2282801" y="3150294"/>
            <a:chExt cx="452412" cy="1651620"/>
          </a:xfrm>
        </p:grpSpPr>
        <p:sp>
          <p:nvSpPr>
            <p:cNvPr id="16" name="Oval 15"/>
            <p:cNvSpPr/>
            <p:nvPr/>
          </p:nvSpPr>
          <p:spPr>
            <a:xfrm>
              <a:off x="2282801" y="3150294"/>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a:off x="2358033" y="3761407"/>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Oval 186"/>
            <p:cNvSpPr/>
            <p:nvPr/>
          </p:nvSpPr>
          <p:spPr>
            <a:xfrm>
              <a:off x="2591197" y="4657898"/>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3" name="Group 242"/>
          <p:cNvGrpSpPr/>
          <p:nvPr/>
        </p:nvGrpSpPr>
        <p:grpSpPr>
          <a:xfrm>
            <a:off x="2463776" y="2888358"/>
            <a:ext cx="428599" cy="1889745"/>
            <a:chOff x="2463776" y="2888358"/>
            <a:chExt cx="428599" cy="1889745"/>
          </a:xfrm>
        </p:grpSpPr>
        <p:sp>
          <p:nvSpPr>
            <p:cNvPr id="18" name="Oval 17"/>
            <p:cNvSpPr/>
            <p:nvPr/>
          </p:nvSpPr>
          <p:spPr>
            <a:xfrm>
              <a:off x="2463776" y="2888358"/>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2600921" y="3570908"/>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Oval 187"/>
            <p:cNvSpPr/>
            <p:nvPr/>
          </p:nvSpPr>
          <p:spPr>
            <a:xfrm>
              <a:off x="2748359" y="4634087"/>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4" name="Group 243"/>
          <p:cNvGrpSpPr/>
          <p:nvPr/>
        </p:nvGrpSpPr>
        <p:grpSpPr>
          <a:xfrm>
            <a:off x="2593876" y="2809503"/>
            <a:ext cx="455662" cy="1973362"/>
            <a:chOff x="2593876" y="2809503"/>
            <a:chExt cx="455662" cy="1973362"/>
          </a:xfrm>
        </p:grpSpPr>
        <p:sp>
          <p:nvSpPr>
            <p:cNvPr id="19" name="Oval 18"/>
            <p:cNvSpPr/>
            <p:nvPr/>
          </p:nvSpPr>
          <p:spPr>
            <a:xfrm>
              <a:off x="2593876" y="2809503"/>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2754833" y="3534916"/>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Oval 188"/>
            <p:cNvSpPr/>
            <p:nvPr/>
          </p:nvSpPr>
          <p:spPr>
            <a:xfrm>
              <a:off x="2905522" y="4638849"/>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5" name="Group 244"/>
          <p:cNvGrpSpPr/>
          <p:nvPr/>
        </p:nvGrpSpPr>
        <p:grpSpPr>
          <a:xfrm>
            <a:off x="2738463" y="2752353"/>
            <a:ext cx="455463" cy="2099295"/>
            <a:chOff x="2738463" y="2752353"/>
            <a:chExt cx="455463" cy="2099295"/>
          </a:xfrm>
        </p:grpSpPr>
        <p:sp>
          <p:nvSpPr>
            <p:cNvPr id="20" name="Oval 19"/>
            <p:cNvSpPr/>
            <p:nvPr/>
          </p:nvSpPr>
          <p:spPr>
            <a:xfrm>
              <a:off x="2738463" y="2752353"/>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a:off x="2885133" y="3453954"/>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Oval 189"/>
            <p:cNvSpPr/>
            <p:nvPr/>
          </p:nvSpPr>
          <p:spPr>
            <a:xfrm>
              <a:off x="3049910" y="4707632"/>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7" name="Group 246"/>
          <p:cNvGrpSpPr/>
          <p:nvPr/>
        </p:nvGrpSpPr>
        <p:grpSpPr>
          <a:xfrm>
            <a:off x="2951063" y="2561853"/>
            <a:ext cx="396975" cy="2313608"/>
            <a:chOff x="2951063" y="2561853"/>
            <a:chExt cx="396975" cy="2313608"/>
          </a:xfrm>
        </p:grpSpPr>
        <p:sp>
          <p:nvSpPr>
            <p:cNvPr id="22" name="Oval 21"/>
            <p:cNvSpPr/>
            <p:nvPr/>
          </p:nvSpPr>
          <p:spPr>
            <a:xfrm>
              <a:off x="2951063" y="2561853"/>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p:nvSpPr>
          <p:spPr>
            <a:xfrm>
              <a:off x="3054870" y="3177728"/>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Oval 190"/>
            <p:cNvSpPr/>
            <p:nvPr/>
          </p:nvSpPr>
          <p:spPr>
            <a:xfrm>
              <a:off x="3204022" y="4731445"/>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8" name="Group 247"/>
          <p:cNvGrpSpPr/>
          <p:nvPr/>
        </p:nvGrpSpPr>
        <p:grpSpPr>
          <a:xfrm>
            <a:off x="3041551" y="2438028"/>
            <a:ext cx="435645" cy="2336850"/>
            <a:chOff x="3041551" y="2438028"/>
            <a:chExt cx="435645" cy="2336850"/>
          </a:xfrm>
        </p:grpSpPr>
        <p:sp>
          <p:nvSpPr>
            <p:cNvPr id="23" name="Oval 22"/>
            <p:cNvSpPr/>
            <p:nvPr/>
          </p:nvSpPr>
          <p:spPr>
            <a:xfrm>
              <a:off x="3041551" y="2438028"/>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p:cNvSpPr/>
            <p:nvPr/>
          </p:nvSpPr>
          <p:spPr>
            <a:xfrm>
              <a:off x="3140596" y="3044379"/>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Oval 191"/>
            <p:cNvSpPr/>
            <p:nvPr/>
          </p:nvSpPr>
          <p:spPr>
            <a:xfrm>
              <a:off x="3333180" y="4630862"/>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9" name="Group 248"/>
          <p:cNvGrpSpPr/>
          <p:nvPr/>
        </p:nvGrpSpPr>
        <p:grpSpPr>
          <a:xfrm>
            <a:off x="3141365" y="2320305"/>
            <a:ext cx="481185" cy="2393230"/>
            <a:chOff x="3141365" y="2320305"/>
            <a:chExt cx="481185" cy="2393230"/>
          </a:xfrm>
        </p:grpSpPr>
        <p:sp>
          <p:nvSpPr>
            <p:cNvPr id="24" name="Oval 23"/>
            <p:cNvSpPr/>
            <p:nvPr/>
          </p:nvSpPr>
          <p:spPr>
            <a:xfrm>
              <a:off x="3141365" y="2320305"/>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p:cNvSpPr/>
            <p:nvPr/>
          </p:nvSpPr>
          <p:spPr>
            <a:xfrm>
              <a:off x="3256806" y="2929706"/>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Oval 192"/>
            <p:cNvSpPr/>
            <p:nvPr/>
          </p:nvSpPr>
          <p:spPr>
            <a:xfrm>
              <a:off x="3478534" y="4569519"/>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0" name="Group 249"/>
          <p:cNvGrpSpPr/>
          <p:nvPr/>
        </p:nvGrpSpPr>
        <p:grpSpPr>
          <a:xfrm>
            <a:off x="3242519" y="2195339"/>
            <a:ext cx="518144" cy="2432472"/>
            <a:chOff x="3242519" y="2195339"/>
            <a:chExt cx="518144" cy="2432472"/>
          </a:xfrm>
        </p:grpSpPr>
        <p:sp>
          <p:nvSpPr>
            <p:cNvPr id="25" name="Oval 24"/>
            <p:cNvSpPr/>
            <p:nvPr/>
          </p:nvSpPr>
          <p:spPr>
            <a:xfrm>
              <a:off x="3242519" y="2195339"/>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p:nvPr/>
          </p:nvSpPr>
          <p:spPr>
            <a:xfrm>
              <a:off x="3389189" y="2854077"/>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Oval 193"/>
            <p:cNvSpPr/>
            <p:nvPr/>
          </p:nvSpPr>
          <p:spPr>
            <a:xfrm>
              <a:off x="3616647" y="4483795"/>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1" name="Group 250"/>
          <p:cNvGrpSpPr/>
          <p:nvPr/>
        </p:nvGrpSpPr>
        <p:grpSpPr>
          <a:xfrm>
            <a:off x="3346351" y="2076078"/>
            <a:ext cx="566514" cy="2491160"/>
            <a:chOff x="3346351" y="2076078"/>
            <a:chExt cx="566514" cy="2491160"/>
          </a:xfrm>
        </p:grpSpPr>
        <p:sp>
          <p:nvSpPr>
            <p:cNvPr id="26" name="Oval 25"/>
            <p:cNvSpPr/>
            <p:nvPr/>
          </p:nvSpPr>
          <p:spPr>
            <a:xfrm>
              <a:off x="3346351" y="2076078"/>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p:nvPr/>
          </p:nvSpPr>
          <p:spPr>
            <a:xfrm>
              <a:off x="3526358" y="2791966"/>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Oval 194"/>
            <p:cNvSpPr/>
            <p:nvPr/>
          </p:nvSpPr>
          <p:spPr>
            <a:xfrm>
              <a:off x="3768849" y="4423222"/>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2" name="Group 251"/>
          <p:cNvGrpSpPr/>
          <p:nvPr/>
        </p:nvGrpSpPr>
        <p:grpSpPr>
          <a:xfrm>
            <a:off x="3574951" y="1857003"/>
            <a:ext cx="472406" cy="2628131"/>
            <a:chOff x="3574951" y="1857003"/>
            <a:chExt cx="472406" cy="2628131"/>
          </a:xfrm>
        </p:grpSpPr>
        <p:sp>
          <p:nvSpPr>
            <p:cNvPr id="28" name="Oval 27"/>
            <p:cNvSpPr/>
            <p:nvPr/>
          </p:nvSpPr>
          <p:spPr>
            <a:xfrm>
              <a:off x="3574951" y="1857003"/>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p:nvPr/>
          </p:nvSpPr>
          <p:spPr>
            <a:xfrm>
              <a:off x="3669232" y="2806254"/>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Oval 195"/>
            <p:cNvSpPr/>
            <p:nvPr/>
          </p:nvSpPr>
          <p:spPr>
            <a:xfrm>
              <a:off x="3903341" y="4341118"/>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4" name="Group 253"/>
          <p:cNvGrpSpPr/>
          <p:nvPr/>
        </p:nvGrpSpPr>
        <p:grpSpPr>
          <a:xfrm>
            <a:off x="3722191" y="1811487"/>
            <a:ext cx="467097" cy="2602011"/>
            <a:chOff x="3722191" y="1811487"/>
            <a:chExt cx="467097" cy="2602011"/>
          </a:xfrm>
        </p:grpSpPr>
        <p:sp>
          <p:nvSpPr>
            <p:cNvPr id="29" name="Oval 28"/>
            <p:cNvSpPr/>
            <p:nvPr/>
          </p:nvSpPr>
          <p:spPr>
            <a:xfrm>
              <a:off x="3722191" y="1811487"/>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p:cNvSpPr/>
            <p:nvPr/>
          </p:nvSpPr>
          <p:spPr>
            <a:xfrm>
              <a:off x="3818582" y="2826841"/>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Oval 196"/>
            <p:cNvSpPr/>
            <p:nvPr/>
          </p:nvSpPr>
          <p:spPr>
            <a:xfrm>
              <a:off x="4045272" y="4269482"/>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5" name="Group 254"/>
          <p:cNvGrpSpPr/>
          <p:nvPr/>
        </p:nvGrpSpPr>
        <p:grpSpPr>
          <a:xfrm>
            <a:off x="3874989" y="1780803"/>
            <a:ext cx="466699" cy="2570783"/>
            <a:chOff x="3874989" y="1780803"/>
            <a:chExt cx="466699" cy="2570783"/>
          </a:xfrm>
        </p:grpSpPr>
        <p:sp>
          <p:nvSpPr>
            <p:cNvPr id="30" name="Oval 29"/>
            <p:cNvSpPr/>
            <p:nvPr/>
          </p:nvSpPr>
          <p:spPr>
            <a:xfrm>
              <a:off x="3874989" y="1780803"/>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p:cNvSpPr/>
            <p:nvPr/>
          </p:nvSpPr>
          <p:spPr>
            <a:xfrm>
              <a:off x="3971553" y="2874268"/>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Oval 197"/>
            <p:cNvSpPr/>
            <p:nvPr/>
          </p:nvSpPr>
          <p:spPr>
            <a:xfrm>
              <a:off x="4197672" y="4207570"/>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49" name="Group 2048"/>
          <p:cNvGrpSpPr/>
          <p:nvPr/>
        </p:nvGrpSpPr>
        <p:grpSpPr>
          <a:xfrm>
            <a:off x="4189314" y="1709365"/>
            <a:ext cx="280962" cy="2546971"/>
            <a:chOff x="4189314" y="1709365"/>
            <a:chExt cx="280962" cy="2546971"/>
          </a:xfrm>
        </p:grpSpPr>
        <p:sp>
          <p:nvSpPr>
            <p:cNvPr id="32" name="Oval 31"/>
            <p:cNvSpPr/>
            <p:nvPr/>
          </p:nvSpPr>
          <p:spPr>
            <a:xfrm>
              <a:off x="4189314" y="1709365"/>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a:off x="4264348" y="2963813"/>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Oval 198"/>
            <p:cNvSpPr/>
            <p:nvPr/>
          </p:nvSpPr>
          <p:spPr>
            <a:xfrm>
              <a:off x="4326260" y="4112320"/>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53" name="Group 2052"/>
          <p:cNvGrpSpPr/>
          <p:nvPr/>
        </p:nvGrpSpPr>
        <p:grpSpPr>
          <a:xfrm>
            <a:off x="4317876" y="1633562"/>
            <a:ext cx="290115" cy="2539158"/>
            <a:chOff x="4317876" y="1633562"/>
            <a:chExt cx="290115" cy="2539158"/>
          </a:xfrm>
        </p:grpSpPr>
        <p:sp>
          <p:nvSpPr>
            <p:cNvPr id="33" name="Oval 32"/>
            <p:cNvSpPr/>
            <p:nvPr/>
          </p:nvSpPr>
          <p:spPr>
            <a:xfrm>
              <a:off x="4317876" y="1633562"/>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p:cNvSpPr/>
            <p:nvPr/>
          </p:nvSpPr>
          <p:spPr>
            <a:xfrm>
              <a:off x="4412556" y="2947045"/>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Oval 199"/>
            <p:cNvSpPr/>
            <p:nvPr/>
          </p:nvSpPr>
          <p:spPr>
            <a:xfrm>
              <a:off x="4463975" y="4028704"/>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54" name="Group 2053"/>
          <p:cNvGrpSpPr/>
          <p:nvPr/>
        </p:nvGrpSpPr>
        <p:grpSpPr>
          <a:xfrm>
            <a:off x="4456013" y="1552203"/>
            <a:ext cx="290488" cy="2542207"/>
            <a:chOff x="4456013" y="1552203"/>
            <a:chExt cx="290488" cy="2542207"/>
          </a:xfrm>
        </p:grpSpPr>
        <p:sp>
          <p:nvSpPr>
            <p:cNvPr id="34" name="Oval 33"/>
            <p:cNvSpPr/>
            <p:nvPr/>
          </p:nvSpPr>
          <p:spPr>
            <a:xfrm>
              <a:off x="4456013" y="1552203"/>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p:cNvSpPr/>
            <p:nvPr/>
          </p:nvSpPr>
          <p:spPr>
            <a:xfrm>
              <a:off x="4555033" y="2954287"/>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Oval 200"/>
            <p:cNvSpPr/>
            <p:nvPr/>
          </p:nvSpPr>
          <p:spPr>
            <a:xfrm>
              <a:off x="4602485" y="3950394"/>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55" name="Group 2054"/>
          <p:cNvGrpSpPr/>
          <p:nvPr/>
        </p:nvGrpSpPr>
        <p:grpSpPr>
          <a:xfrm>
            <a:off x="4570314" y="1442665"/>
            <a:ext cx="326281" cy="2586609"/>
            <a:chOff x="4570314" y="1442665"/>
            <a:chExt cx="326281" cy="2586609"/>
          </a:xfrm>
        </p:grpSpPr>
        <p:sp>
          <p:nvSpPr>
            <p:cNvPr id="35" name="Oval 34"/>
            <p:cNvSpPr/>
            <p:nvPr/>
          </p:nvSpPr>
          <p:spPr>
            <a:xfrm>
              <a:off x="4570314" y="1442665"/>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p:nvPr/>
          </p:nvSpPr>
          <p:spPr>
            <a:xfrm>
              <a:off x="4669358" y="2844354"/>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Oval 201"/>
            <p:cNvSpPr/>
            <p:nvPr/>
          </p:nvSpPr>
          <p:spPr>
            <a:xfrm>
              <a:off x="4752579" y="3885258"/>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56" name="Group 2055"/>
          <p:cNvGrpSpPr/>
          <p:nvPr/>
        </p:nvGrpSpPr>
        <p:grpSpPr>
          <a:xfrm>
            <a:off x="4684613" y="1333128"/>
            <a:ext cx="357164" cy="2632694"/>
            <a:chOff x="4684613" y="1333128"/>
            <a:chExt cx="357164" cy="2632694"/>
          </a:xfrm>
        </p:grpSpPr>
        <p:sp>
          <p:nvSpPr>
            <p:cNvPr id="36" name="Oval 35"/>
            <p:cNvSpPr/>
            <p:nvPr/>
          </p:nvSpPr>
          <p:spPr>
            <a:xfrm>
              <a:off x="4684613" y="1333128"/>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p:nvSpPr>
          <p:spPr>
            <a:xfrm>
              <a:off x="4769544" y="2764929"/>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Oval 202"/>
            <p:cNvSpPr/>
            <p:nvPr/>
          </p:nvSpPr>
          <p:spPr>
            <a:xfrm>
              <a:off x="4897761" y="3821806"/>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57" name="Group 2056"/>
          <p:cNvGrpSpPr/>
          <p:nvPr/>
        </p:nvGrpSpPr>
        <p:grpSpPr>
          <a:xfrm>
            <a:off x="4775101" y="1214065"/>
            <a:ext cx="385712" cy="2633092"/>
            <a:chOff x="4775101" y="1214065"/>
            <a:chExt cx="385712" cy="2633092"/>
          </a:xfrm>
        </p:grpSpPr>
        <p:sp>
          <p:nvSpPr>
            <p:cNvPr id="37" name="Oval 36"/>
            <p:cNvSpPr/>
            <p:nvPr/>
          </p:nvSpPr>
          <p:spPr>
            <a:xfrm>
              <a:off x="4775101" y="1214065"/>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p:nvSpPr>
          <p:spPr>
            <a:xfrm>
              <a:off x="4860032" y="2708920"/>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Oval 203"/>
            <p:cNvSpPr/>
            <p:nvPr/>
          </p:nvSpPr>
          <p:spPr>
            <a:xfrm>
              <a:off x="5016797" y="3703141"/>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59" name="Group 2058"/>
          <p:cNvGrpSpPr/>
          <p:nvPr/>
        </p:nvGrpSpPr>
        <p:grpSpPr>
          <a:xfrm>
            <a:off x="4984998" y="1211040"/>
            <a:ext cx="299665" cy="2540471"/>
            <a:chOff x="4984998" y="1211040"/>
            <a:chExt cx="299665" cy="2540471"/>
          </a:xfrm>
        </p:grpSpPr>
        <p:sp>
          <p:nvSpPr>
            <p:cNvPr id="39" name="Oval 38"/>
            <p:cNvSpPr/>
            <p:nvPr/>
          </p:nvSpPr>
          <p:spPr>
            <a:xfrm>
              <a:off x="4984998" y="1211040"/>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p:nvSpPr>
          <p:spPr>
            <a:xfrm>
              <a:off x="5012257" y="2991991"/>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Oval 204"/>
            <p:cNvSpPr/>
            <p:nvPr/>
          </p:nvSpPr>
          <p:spPr>
            <a:xfrm>
              <a:off x="5140647" y="3607495"/>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62" name="Group 2061"/>
          <p:cNvGrpSpPr/>
          <p:nvPr/>
        </p:nvGrpSpPr>
        <p:grpSpPr>
          <a:xfrm>
            <a:off x="5183707" y="1609353"/>
            <a:ext cx="233339" cy="2049959"/>
            <a:chOff x="5183707" y="1609353"/>
            <a:chExt cx="233339" cy="2049959"/>
          </a:xfrm>
        </p:grpSpPr>
        <p:sp>
          <p:nvSpPr>
            <p:cNvPr id="42" name="Oval 41"/>
            <p:cNvSpPr/>
            <p:nvPr/>
          </p:nvSpPr>
          <p:spPr>
            <a:xfrm>
              <a:off x="5218013" y="1609353"/>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p:nvSpPr>
          <p:spPr>
            <a:xfrm>
              <a:off x="5183707" y="3430141"/>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Oval 205"/>
            <p:cNvSpPr/>
            <p:nvPr/>
          </p:nvSpPr>
          <p:spPr>
            <a:xfrm>
              <a:off x="5273030" y="3515296"/>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64" name="Group 2063"/>
          <p:cNvGrpSpPr/>
          <p:nvPr/>
        </p:nvGrpSpPr>
        <p:grpSpPr>
          <a:xfrm>
            <a:off x="5374207" y="1795091"/>
            <a:ext cx="230710" cy="2041004"/>
            <a:chOff x="5374207" y="1795091"/>
            <a:chExt cx="230710" cy="2041004"/>
          </a:xfrm>
        </p:grpSpPr>
        <p:sp>
          <p:nvSpPr>
            <p:cNvPr id="44" name="Oval 43"/>
            <p:cNvSpPr/>
            <p:nvPr/>
          </p:nvSpPr>
          <p:spPr>
            <a:xfrm>
              <a:off x="5460901" y="1795091"/>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p:nvSpPr>
          <p:spPr>
            <a:xfrm>
              <a:off x="5374207" y="3692079"/>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Oval 206"/>
            <p:cNvSpPr/>
            <p:nvPr/>
          </p:nvSpPr>
          <p:spPr>
            <a:xfrm>
              <a:off x="5407347" y="3450332"/>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65" name="Group 2064"/>
          <p:cNvGrpSpPr/>
          <p:nvPr/>
        </p:nvGrpSpPr>
        <p:grpSpPr>
          <a:xfrm>
            <a:off x="5474220" y="1866726"/>
            <a:ext cx="248395" cy="2097957"/>
            <a:chOff x="5474220" y="1866726"/>
            <a:chExt cx="248395" cy="2097957"/>
          </a:xfrm>
        </p:grpSpPr>
        <p:sp>
          <p:nvSpPr>
            <p:cNvPr id="45" name="Oval 44"/>
            <p:cNvSpPr/>
            <p:nvPr/>
          </p:nvSpPr>
          <p:spPr>
            <a:xfrm>
              <a:off x="5578599" y="1866726"/>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p:cNvSpPr/>
            <p:nvPr/>
          </p:nvSpPr>
          <p:spPr>
            <a:xfrm>
              <a:off x="5474220" y="3820667"/>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Oval 207"/>
            <p:cNvSpPr/>
            <p:nvPr/>
          </p:nvSpPr>
          <p:spPr>
            <a:xfrm>
              <a:off x="5550222" y="3374132"/>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66" name="Group 2065"/>
          <p:cNvGrpSpPr/>
          <p:nvPr/>
        </p:nvGrpSpPr>
        <p:grpSpPr>
          <a:xfrm>
            <a:off x="5587156" y="1909589"/>
            <a:ext cx="283097" cy="2174353"/>
            <a:chOff x="5587156" y="1909589"/>
            <a:chExt cx="283097" cy="2174353"/>
          </a:xfrm>
        </p:grpSpPr>
        <p:sp>
          <p:nvSpPr>
            <p:cNvPr id="46" name="Oval 45"/>
            <p:cNvSpPr/>
            <p:nvPr/>
          </p:nvSpPr>
          <p:spPr>
            <a:xfrm>
              <a:off x="5726237" y="1909589"/>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p:cNvSpPr/>
            <p:nvPr/>
          </p:nvSpPr>
          <p:spPr>
            <a:xfrm>
              <a:off x="5587156" y="3939926"/>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Oval 208"/>
            <p:cNvSpPr/>
            <p:nvPr/>
          </p:nvSpPr>
          <p:spPr>
            <a:xfrm>
              <a:off x="5697860" y="3307457"/>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67" name="Group 2066"/>
          <p:cNvGrpSpPr/>
          <p:nvPr/>
        </p:nvGrpSpPr>
        <p:grpSpPr>
          <a:xfrm>
            <a:off x="5720506" y="1942926"/>
            <a:ext cx="297384" cy="2226742"/>
            <a:chOff x="5720506" y="1942926"/>
            <a:chExt cx="297384" cy="2226742"/>
          </a:xfrm>
        </p:grpSpPr>
        <p:sp>
          <p:nvSpPr>
            <p:cNvPr id="47" name="Oval 46"/>
            <p:cNvSpPr/>
            <p:nvPr/>
          </p:nvSpPr>
          <p:spPr>
            <a:xfrm>
              <a:off x="5873874" y="1942926"/>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p:cNvSpPr/>
            <p:nvPr/>
          </p:nvSpPr>
          <p:spPr>
            <a:xfrm>
              <a:off x="5720506" y="4025652"/>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Oval 209"/>
            <p:cNvSpPr/>
            <p:nvPr/>
          </p:nvSpPr>
          <p:spPr>
            <a:xfrm>
              <a:off x="5841082" y="3232994"/>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70" name="Group 2069"/>
          <p:cNvGrpSpPr/>
          <p:nvPr/>
        </p:nvGrpSpPr>
        <p:grpSpPr>
          <a:xfrm>
            <a:off x="5963393" y="2162002"/>
            <a:ext cx="314698" cy="2212453"/>
            <a:chOff x="5963393" y="2162002"/>
            <a:chExt cx="314698" cy="2212453"/>
          </a:xfrm>
        </p:grpSpPr>
        <p:sp>
          <p:nvSpPr>
            <p:cNvPr id="49" name="Oval 48"/>
            <p:cNvSpPr/>
            <p:nvPr/>
          </p:nvSpPr>
          <p:spPr>
            <a:xfrm>
              <a:off x="6102474" y="2162002"/>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p:cNvSpPr/>
            <p:nvPr/>
          </p:nvSpPr>
          <p:spPr>
            <a:xfrm>
              <a:off x="5963393" y="4230439"/>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Oval 210"/>
            <p:cNvSpPr/>
            <p:nvPr/>
          </p:nvSpPr>
          <p:spPr>
            <a:xfrm>
              <a:off x="6134075" y="3204220"/>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69" name="Group 2068"/>
          <p:cNvGrpSpPr/>
          <p:nvPr/>
        </p:nvGrpSpPr>
        <p:grpSpPr>
          <a:xfrm>
            <a:off x="5834806" y="2047701"/>
            <a:ext cx="306909" cy="2241029"/>
            <a:chOff x="5834806" y="2047701"/>
            <a:chExt cx="306909" cy="2241029"/>
          </a:xfrm>
        </p:grpSpPr>
        <p:sp>
          <p:nvSpPr>
            <p:cNvPr id="48" name="Oval 47"/>
            <p:cNvSpPr/>
            <p:nvPr/>
          </p:nvSpPr>
          <p:spPr>
            <a:xfrm>
              <a:off x="5997699" y="2047701"/>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Oval 103"/>
            <p:cNvSpPr/>
            <p:nvPr/>
          </p:nvSpPr>
          <p:spPr>
            <a:xfrm>
              <a:off x="5834806" y="4144714"/>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Oval 211"/>
            <p:cNvSpPr/>
            <p:nvPr/>
          </p:nvSpPr>
          <p:spPr>
            <a:xfrm>
              <a:off x="5985867" y="3192785"/>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71" name="Group 2070"/>
          <p:cNvGrpSpPr/>
          <p:nvPr/>
        </p:nvGrpSpPr>
        <p:grpSpPr>
          <a:xfrm>
            <a:off x="6063406" y="2276302"/>
            <a:ext cx="360040" cy="2207691"/>
            <a:chOff x="6063406" y="2276302"/>
            <a:chExt cx="360040" cy="2207691"/>
          </a:xfrm>
        </p:grpSpPr>
        <p:sp>
          <p:nvSpPr>
            <p:cNvPr id="50" name="Oval 49"/>
            <p:cNvSpPr/>
            <p:nvPr/>
          </p:nvSpPr>
          <p:spPr>
            <a:xfrm>
              <a:off x="6202486" y="2276302"/>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p:cNvSpPr/>
            <p:nvPr/>
          </p:nvSpPr>
          <p:spPr>
            <a:xfrm>
              <a:off x="6063406" y="4339977"/>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Oval 212"/>
            <p:cNvSpPr/>
            <p:nvPr/>
          </p:nvSpPr>
          <p:spPr>
            <a:xfrm>
              <a:off x="6279430" y="3215258"/>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72" name="Group 2071"/>
          <p:cNvGrpSpPr/>
          <p:nvPr/>
        </p:nvGrpSpPr>
        <p:grpSpPr>
          <a:xfrm>
            <a:off x="6172942" y="2247726"/>
            <a:ext cx="383308" cy="2350567"/>
            <a:chOff x="6172942" y="2247726"/>
            <a:chExt cx="383308" cy="2350567"/>
          </a:xfrm>
        </p:grpSpPr>
        <p:sp>
          <p:nvSpPr>
            <p:cNvPr id="51" name="Oval 50"/>
            <p:cNvSpPr/>
            <p:nvPr/>
          </p:nvSpPr>
          <p:spPr>
            <a:xfrm>
              <a:off x="6359649" y="2247726"/>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p:cNvSpPr/>
            <p:nvPr/>
          </p:nvSpPr>
          <p:spPr>
            <a:xfrm>
              <a:off x="6172942" y="4454277"/>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Oval 213"/>
            <p:cNvSpPr/>
            <p:nvPr/>
          </p:nvSpPr>
          <p:spPr>
            <a:xfrm>
              <a:off x="6412234" y="3126482"/>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73" name="Group 2072"/>
          <p:cNvGrpSpPr/>
          <p:nvPr/>
        </p:nvGrpSpPr>
        <p:grpSpPr>
          <a:xfrm>
            <a:off x="6402858" y="2177802"/>
            <a:ext cx="296268" cy="2488679"/>
            <a:chOff x="6402858" y="2177802"/>
            <a:chExt cx="296268" cy="2488679"/>
          </a:xfrm>
        </p:grpSpPr>
        <p:sp>
          <p:nvSpPr>
            <p:cNvPr id="52" name="Oval 51"/>
            <p:cNvSpPr/>
            <p:nvPr/>
          </p:nvSpPr>
          <p:spPr>
            <a:xfrm>
              <a:off x="6489551" y="2177802"/>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p:cNvSpPr/>
            <p:nvPr/>
          </p:nvSpPr>
          <p:spPr>
            <a:xfrm>
              <a:off x="6402858" y="4522465"/>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Oval 214"/>
            <p:cNvSpPr/>
            <p:nvPr/>
          </p:nvSpPr>
          <p:spPr>
            <a:xfrm>
              <a:off x="6555110" y="3088382"/>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74" name="Group 2073"/>
          <p:cNvGrpSpPr/>
          <p:nvPr/>
        </p:nvGrpSpPr>
        <p:grpSpPr>
          <a:xfrm>
            <a:off x="6564783" y="2115890"/>
            <a:ext cx="290141" cy="2531542"/>
            <a:chOff x="6564783" y="2115890"/>
            <a:chExt cx="290141" cy="2531542"/>
          </a:xfrm>
        </p:grpSpPr>
        <p:sp>
          <p:nvSpPr>
            <p:cNvPr id="53" name="Oval 52"/>
            <p:cNvSpPr/>
            <p:nvPr/>
          </p:nvSpPr>
          <p:spPr>
            <a:xfrm>
              <a:off x="6613376" y="2115890"/>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p:cNvSpPr/>
            <p:nvPr/>
          </p:nvSpPr>
          <p:spPr>
            <a:xfrm>
              <a:off x="6564783" y="4503416"/>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Oval 215"/>
            <p:cNvSpPr/>
            <p:nvPr/>
          </p:nvSpPr>
          <p:spPr>
            <a:xfrm>
              <a:off x="6710908" y="3074292"/>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75" name="Group 2074"/>
          <p:cNvGrpSpPr/>
          <p:nvPr/>
        </p:nvGrpSpPr>
        <p:grpSpPr>
          <a:xfrm>
            <a:off x="6726708" y="2158752"/>
            <a:ext cx="280617" cy="2469629"/>
            <a:chOff x="6726708" y="2158752"/>
            <a:chExt cx="280617" cy="2469629"/>
          </a:xfrm>
        </p:grpSpPr>
        <p:sp>
          <p:nvSpPr>
            <p:cNvPr id="54" name="Oval 53"/>
            <p:cNvSpPr/>
            <p:nvPr/>
          </p:nvSpPr>
          <p:spPr>
            <a:xfrm>
              <a:off x="6756251" y="2158752"/>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p:cNvSpPr/>
            <p:nvPr/>
          </p:nvSpPr>
          <p:spPr>
            <a:xfrm>
              <a:off x="6726708" y="4484365"/>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Oval 216"/>
            <p:cNvSpPr/>
            <p:nvPr/>
          </p:nvSpPr>
          <p:spPr>
            <a:xfrm>
              <a:off x="6863309" y="3136206"/>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76" name="Group 2075"/>
          <p:cNvGrpSpPr/>
          <p:nvPr/>
        </p:nvGrpSpPr>
        <p:grpSpPr>
          <a:xfrm>
            <a:off x="6883870" y="2177802"/>
            <a:ext cx="275854" cy="2436292"/>
            <a:chOff x="6883870" y="2177802"/>
            <a:chExt cx="275854" cy="2436292"/>
          </a:xfrm>
        </p:grpSpPr>
        <p:sp>
          <p:nvSpPr>
            <p:cNvPr id="55" name="Oval 54"/>
            <p:cNvSpPr/>
            <p:nvPr/>
          </p:nvSpPr>
          <p:spPr>
            <a:xfrm>
              <a:off x="6899126" y="2177802"/>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p:cNvSpPr/>
            <p:nvPr/>
          </p:nvSpPr>
          <p:spPr>
            <a:xfrm>
              <a:off x="6883870" y="4470078"/>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Oval 217"/>
            <p:cNvSpPr/>
            <p:nvPr/>
          </p:nvSpPr>
          <p:spPr>
            <a:xfrm>
              <a:off x="7015708" y="3140967"/>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77" name="Group 2076"/>
          <p:cNvGrpSpPr/>
          <p:nvPr/>
        </p:nvGrpSpPr>
        <p:grpSpPr>
          <a:xfrm>
            <a:off x="7036271" y="2149227"/>
            <a:ext cx="272033" cy="2436291"/>
            <a:chOff x="7036271" y="2149227"/>
            <a:chExt cx="272033" cy="2436291"/>
          </a:xfrm>
        </p:grpSpPr>
        <p:sp>
          <p:nvSpPr>
            <p:cNvPr id="56" name="Oval 55"/>
            <p:cNvSpPr/>
            <p:nvPr/>
          </p:nvSpPr>
          <p:spPr>
            <a:xfrm>
              <a:off x="7051526" y="2149227"/>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p:cNvSpPr/>
            <p:nvPr/>
          </p:nvSpPr>
          <p:spPr>
            <a:xfrm>
              <a:off x="7036271" y="4441502"/>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Oval 218"/>
            <p:cNvSpPr/>
            <p:nvPr/>
          </p:nvSpPr>
          <p:spPr>
            <a:xfrm>
              <a:off x="7164288" y="3140968"/>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78" name="Group 2077"/>
          <p:cNvGrpSpPr/>
          <p:nvPr/>
        </p:nvGrpSpPr>
        <p:grpSpPr>
          <a:xfrm>
            <a:off x="7191895" y="2103710"/>
            <a:ext cx="272629" cy="2445817"/>
            <a:chOff x="7191895" y="2103710"/>
            <a:chExt cx="272629" cy="2445817"/>
          </a:xfrm>
        </p:grpSpPr>
        <p:sp>
          <p:nvSpPr>
            <p:cNvPr id="57" name="Oval 56"/>
            <p:cNvSpPr/>
            <p:nvPr/>
          </p:nvSpPr>
          <p:spPr>
            <a:xfrm>
              <a:off x="7202388" y="2103710"/>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p:cNvSpPr/>
            <p:nvPr/>
          </p:nvSpPr>
          <p:spPr>
            <a:xfrm>
              <a:off x="7191895" y="4405511"/>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p:cNvSpPr/>
            <p:nvPr/>
          </p:nvSpPr>
          <p:spPr>
            <a:xfrm>
              <a:off x="7320508" y="3121919"/>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80" name="Group 2079"/>
          <p:cNvGrpSpPr/>
          <p:nvPr/>
        </p:nvGrpSpPr>
        <p:grpSpPr>
          <a:xfrm>
            <a:off x="7441827" y="2202383"/>
            <a:ext cx="192609" cy="2483917"/>
            <a:chOff x="7441827" y="2202383"/>
            <a:chExt cx="192609" cy="2483917"/>
          </a:xfrm>
        </p:grpSpPr>
        <p:sp>
          <p:nvSpPr>
            <p:cNvPr id="59" name="Oval 58"/>
            <p:cNvSpPr/>
            <p:nvPr/>
          </p:nvSpPr>
          <p:spPr>
            <a:xfrm>
              <a:off x="7490420" y="2202383"/>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p:cNvSpPr/>
            <p:nvPr/>
          </p:nvSpPr>
          <p:spPr>
            <a:xfrm>
              <a:off x="7441827" y="4542284"/>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Oval 220"/>
            <p:cNvSpPr/>
            <p:nvPr/>
          </p:nvSpPr>
          <p:spPr>
            <a:xfrm>
              <a:off x="7477670" y="3088581"/>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81" name="Group 2080"/>
          <p:cNvGrpSpPr/>
          <p:nvPr/>
        </p:nvGrpSpPr>
        <p:grpSpPr>
          <a:xfrm>
            <a:off x="7569671" y="2311152"/>
            <a:ext cx="209178" cy="2469629"/>
            <a:chOff x="7569671" y="2311152"/>
            <a:chExt cx="209178" cy="2469629"/>
          </a:xfrm>
        </p:grpSpPr>
        <p:sp>
          <p:nvSpPr>
            <p:cNvPr id="62" name="Oval 61"/>
            <p:cNvSpPr/>
            <p:nvPr/>
          </p:nvSpPr>
          <p:spPr>
            <a:xfrm>
              <a:off x="7599214" y="2311152"/>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p:cNvSpPr/>
            <p:nvPr/>
          </p:nvSpPr>
          <p:spPr>
            <a:xfrm>
              <a:off x="7569671" y="4636765"/>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Oval 221"/>
            <p:cNvSpPr/>
            <p:nvPr/>
          </p:nvSpPr>
          <p:spPr>
            <a:xfrm>
              <a:off x="7634833" y="3055243"/>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82" name="Group 2081"/>
          <p:cNvGrpSpPr/>
          <p:nvPr/>
        </p:nvGrpSpPr>
        <p:grpSpPr>
          <a:xfrm>
            <a:off x="7707784" y="2344489"/>
            <a:ext cx="224780" cy="2512492"/>
            <a:chOff x="7707784" y="2344489"/>
            <a:chExt cx="224780" cy="2512492"/>
          </a:xfrm>
        </p:grpSpPr>
        <p:sp>
          <p:nvSpPr>
            <p:cNvPr id="61" name="Oval 60"/>
            <p:cNvSpPr/>
            <p:nvPr/>
          </p:nvSpPr>
          <p:spPr>
            <a:xfrm>
              <a:off x="7751614" y="2344489"/>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p:cNvSpPr/>
            <p:nvPr/>
          </p:nvSpPr>
          <p:spPr>
            <a:xfrm>
              <a:off x="7707784" y="4712965"/>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Oval 222"/>
            <p:cNvSpPr/>
            <p:nvPr/>
          </p:nvSpPr>
          <p:spPr>
            <a:xfrm>
              <a:off x="7788548" y="3051993"/>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83" name="Group 2082"/>
          <p:cNvGrpSpPr/>
          <p:nvPr/>
        </p:nvGrpSpPr>
        <p:grpSpPr>
          <a:xfrm>
            <a:off x="7860184" y="2382590"/>
            <a:ext cx="239067" cy="2541066"/>
            <a:chOff x="7860184" y="2382590"/>
            <a:chExt cx="239067" cy="2541066"/>
          </a:xfrm>
        </p:grpSpPr>
        <p:sp>
          <p:nvSpPr>
            <p:cNvPr id="60" name="Oval 59"/>
            <p:cNvSpPr/>
            <p:nvPr/>
          </p:nvSpPr>
          <p:spPr>
            <a:xfrm>
              <a:off x="7904014" y="2382590"/>
              <a:ext cx="144016" cy="1440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p:cNvSpPr/>
            <p:nvPr/>
          </p:nvSpPr>
          <p:spPr>
            <a:xfrm>
              <a:off x="7860184" y="4779640"/>
              <a:ext cx="144016" cy="14401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Oval 223"/>
            <p:cNvSpPr/>
            <p:nvPr/>
          </p:nvSpPr>
          <p:spPr>
            <a:xfrm>
              <a:off x="7955235" y="3028182"/>
              <a:ext cx="144016" cy="1440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89" name="TextBox 2088"/>
          <p:cNvSpPr txBox="1"/>
          <p:nvPr/>
        </p:nvSpPr>
        <p:spPr>
          <a:xfrm>
            <a:off x="3491880" y="4869160"/>
            <a:ext cx="2988703" cy="584775"/>
          </a:xfrm>
          <a:prstGeom prst="rect">
            <a:avLst/>
          </a:prstGeom>
          <a:noFill/>
        </p:spPr>
        <p:txBody>
          <a:bodyPr wrap="none" rtlCol="0">
            <a:spAutoFit/>
          </a:bodyPr>
          <a:lstStyle/>
          <a:p>
            <a:pPr algn="ctr"/>
            <a:r>
              <a:rPr lang="en-US" sz="1400" dirty="0" smtClean="0"/>
              <a:t>In 1998, 78% of registrations were late</a:t>
            </a:r>
          </a:p>
          <a:p>
            <a:pPr algn="ctr"/>
            <a:r>
              <a:rPr lang="en-US" sz="1400" dirty="0" smtClean="0"/>
              <a:t>In 2012, this has dropped to </a:t>
            </a:r>
            <a:r>
              <a:rPr lang="en-US" b="1" dirty="0" smtClean="0"/>
              <a:t>21%</a:t>
            </a:r>
            <a:endParaRPr lang="en-GB" b="1" dirty="0"/>
          </a:p>
        </p:txBody>
      </p:sp>
      <p:sp>
        <p:nvSpPr>
          <p:cNvPr id="225" name="Isosceles Triangle 224"/>
          <p:cNvSpPr/>
          <p:nvPr/>
        </p:nvSpPr>
        <p:spPr>
          <a:xfrm rot="16200000">
            <a:off x="8239844" y="4564"/>
            <a:ext cx="908720" cy="899592"/>
          </a:xfrm>
          <a:prstGeom prst="triangle">
            <a:avLst>
              <a:gd name="adj" fmla="val 10000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6" name="Picture 3" descr="W:\Other\Images\Infographics\Clipart\Pram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24318" y="116632"/>
            <a:ext cx="300480" cy="360040"/>
          </a:xfrm>
          <a:prstGeom prst="rect">
            <a:avLst/>
          </a:prstGeom>
          <a:noFill/>
          <a:extLst>
            <a:ext uri="{909E8E84-426E-40DD-AFC4-6F175D3DCCD1}">
              <a14:hiddenFill xmlns:a14="http://schemas.microsoft.com/office/drawing/2010/main">
                <a:solidFill>
                  <a:srgbClr val="FFFFFF"/>
                </a:solidFill>
              </a14:hiddenFill>
            </a:ext>
          </a:extLst>
        </p:spPr>
      </p:pic>
      <p:sp>
        <p:nvSpPr>
          <p:cNvPr id="227" name="TextBox 226"/>
          <p:cNvSpPr txBox="1"/>
          <p:nvPr/>
        </p:nvSpPr>
        <p:spPr>
          <a:xfrm flipH="1">
            <a:off x="1630543" y="1032683"/>
            <a:ext cx="2210313" cy="886397"/>
          </a:xfrm>
          <a:prstGeom prst="rect">
            <a:avLst/>
          </a:prstGeom>
          <a:noFill/>
        </p:spPr>
        <p:txBody>
          <a:bodyPr wrap="square" lIns="0" tIns="0" rIns="0" bIns="0" rtlCol="0">
            <a:spAutoFit/>
          </a:bodyPr>
          <a:lstStyle/>
          <a:p>
            <a:pPr marL="228600" indent="-228600">
              <a:lnSpc>
                <a:spcPct val="120000"/>
              </a:lnSpc>
              <a:buAutoNum type="arabicPeriod"/>
            </a:pPr>
            <a:r>
              <a:rPr lang="en-ZA" sz="1200" b="1" dirty="0" smtClean="0">
                <a:solidFill>
                  <a:srgbClr val="398588"/>
                </a:solidFill>
              </a:rPr>
              <a:t>Total registration</a:t>
            </a:r>
          </a:p>
          <a:p>
            <a:pPr marL="228600" indent="-228600">
              <a:lnSpc>
                <a:spcPct val="120000"/>
              </a:lnSpc>
              <a:buAutoNum type="arabicPeriod"/>
            </a:pPr>
            <a:r>
              <a:rPr lang="en-ZA" sz="1200" b="1" dirty="0" smtClean="0">
                <a:solidFill>
                  <a:schemeClr val="bg2"/>
                </a:solidFill>
              </a:rPr>
              <a:t>Late registration</a:t>
            </a:r>
          </a:p>
          <a:p>
            <a:pPr marL="228600" indent="-228600">
              <a:lnSpc>
                <a:spcPct val="120000"/>
              </a:lnSpc>
              <a:buAutoNum type="arabicPeriod"/>
            </a:pPr>
            <a:r>
              <a:rPr lang="en-ZA" sz="1200" b="1" dirty="0" smtClean="0">
                <a:solidFill>
                  <a:schemeClr val="tx2"/>
                </a:solidFill>
              </a:rPr>
              <a:t>Current registration</a:t>
            </a:r>
          </a:p>
          <a:p>
            <a:pPr marL="228600" indent="-228600">
              <a:lnSpc>
                <a:spcPct val="120000"/>
              </a:lnSpc>
              <a:buAutoNum type="arabicPeriod"/>
            </a:pPr>
            <a:endParaRPr lang="en-ZA" sz="1200" dirty="0">
              <a:solidFill>
                <a:schemeClr val="tx2"/>
              </a:solidFill>
            </a:endParaRPr>
          </a:p>
        </p:txBody>
      </p:sp>
    </p:spTree>
    <p:extLst>
      <p:ext uri="{BB962C8B-B14F-4D97-AF65-F5344CB8AC3E}">
        <p14:creationId xmlns:p14="http://schemas.microsoft.com/office/powerpoint/2010/main" val="895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0"/>
                                        <p:tgtEl>
                                          <p:spTgt spid="4"/>
                                        </p:tgtEl>
                                      </p:cBhvr>
                                    </p:animEffect>
                                  </p:childTnLst>
                                </p:cTn>
                              </p:par>
                            </p:childTnLst>
                          </p:cTn>
                        </p:par>
                        <p:par>
                          <p:cTn id="8" fill="hold">
                            <p:stCondLst>
                              <p:cond delay="4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40"/>
                                        <p:tgtEl>
                                          <p:spTgt spid="5"/>
                                        </p:tgtEl>
                                      </p:cBhvr>
                                    </p:animEffect>
                                  </p:childTnLst>
                                </p:cTn>
                              </p:par>
                            </p:childTnLst>
                          </p:cTn>
                        </p:par>
                        <p:par>
                          <p:cTn id="12" fill="hold">
                            <p:stCondLst>
                              <p:cond delay="8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40"/>
                                        <p:tgtEl>
                                          <p:spTgt spid="6"/>
                                        </p:tgtEl>
                                      </p:cBhvr>
                                    </p:animEffect>
                                  </p:childTnLst>
                                </p:cTn>
                              </p:par>
                            </p:childTnLst>
                          </p:cTn>
                        </p:par>
                        <p:par>
                          <p:cTn id="16" fill="hold">
                            <p:stCondLst>
                              <p:cond delay="120"/>
                            </p:stCondLst>
                            <p:childTnLst>
                              <p:par>
                                <p:cTn id="17" presetID="10" presetClass="entr" presetSubtype="0" fill="hold" nodeType="afterEffect">
                                  <p:stCondLst>
                                    <p:cond delay="0"/>
                                  </p:stCondLst>
                                  <p:childTnLst>
                                    <p:set>
                                      <p:cBhvr>
                                        <p:cTn id="18" dur="1" fill="hold">
                                          <p:stCondLst>
                                            <p:cond delay="0"/>
                                          </p:stCondLst>
                                        </p:cTn>
                                        <p:tgtEl>
                                          <p:spTgt spid="234"/>
                                        </p:tgtEl>
                                        <p:attrNameLst>
                                          <p:attrName>style.visibility</p:attrName>
                                        </p:attrNameLst>
                                      </p:cBhvr>
                                      <p:to>
                                        <p:strVal val="visible"/>
                                      </p:to>
                                    </p:set>
                                    <p:animEffect transition="in" filter="fade">
                                      <p:cBhvr>
                                        <p:cTn id="19" dur="40"/>
                                        <p:tgtEl>
                                          <p:spTgt spid="234"/>
                                        </p:tgtEl>
                                      </p:cBhvr>
                                    </p:animEffect>
                                  </p:childTnLst>
                                </p:cTn>
                              </p:par>
                            </p:childTnLst>
                          </p:cTn>
                        </p:par>
                        <p:par>
                          <p:cTn id="20" fill="hold">
                            <p:stCondLst>
                              <p:cond delay="160"/>
                            </p:stCondLst>
                            <p:childTnLst>
                              <p:par>
                                <p:cTn id="21" presetID="10" presetClass="entr" presetSubtype="0" fill="hold" nodeType="afterEffect">
                                  <p:stCondLst>
                                    <p:cond delay="0"/>
                                  </p:stCondLst>
                                  <p:childTnLst>
                                    <p:set>
                                      <p:cBhvr>
                                        <p:cTn id="22" dur="1" fill="hold">
                                          <p:stCondLst>
                                            <p:cond delay="0"/>
                                          </p:stCondLst>
                                        </p:cTn>
                                        <p:tgtEl>
                                          <p:spTgt spid="235"/>
                                        </p:tgtEl>
                                        <p:attrNameLst>
                                          <p:attrName>style.visibility</p:attrName>
                                        </p:attrNameLst>
                                      </p:cBhvr>
                                      <p:to>
                                        <p:strVal val="visible"/>
                                      </p:to>
                                    </p:set>
                                    <p:animEffect transition="in" filter="fade">
                                      <p:cBhvr>
                                        <p:cTn id="23" dur="40"/>
                                        <p:tgtEl>
                                          <p:spTgt spid="235"/>
                                        </p:tgtEl>
                                      </p:cBhvr>
                                    </p:animEffect>
                                  </p:childTnLst>
                                </p:cTn>
                              </p:par>
                            </p:childTnLst>
                          </p:cTn>
                        </p:par>
                        <p:par>
                          <p:cTn id="24" fill="hold">
                            <p:stCondLst>
                              <p:cond delay="200"/>
                            </p:stCondLst>
                            <p:childTnLst>
                              <p:par>
                                <p:cTn id="25" presetID="10" presetClass="entr" presetSubtype="0" fill="hold" nodeType="afterEffect">
                                  <p:stCondLst>
                                    <p:cond delay="0"/>
                                  </p:stCondLst>
                                  <p:childTnLst>
                                    <p:set>
                                      <p:cBhvr>
                                        <p:cTn id="26" dur="1" fill="hold">
                                          <p:stCondLst>
                                            <p:cond delay="0"/>
                                          </p:stCondLst>
                                        </p:cTn>
                                        <p:tgtEl>
                                          <p:spTgt spid="236"/>
                                        </p:tgtEl>
                                        <p:attrNameLst>
                                          <p:attrName>style.visibility</p:attrName>
                                        </p:attrNameLst>
                                      </p:cBhvr>
                                      <p:to>
                                        <p:strVal val="visible"/>
                                      </p:to>
                                    </p:set>
                                    <p:animEffect transition="in" filter="fade">
                                      <p:cBhvr>
                                        <p:cTn id="27" dur="40"/>
                                        <p:tgtEl>
                                          <p:spTgt spid="236"/>
                                        </p:tgtEl>
                                      </p:cBhvr>
                                    </p:animEffect>
                                  </p:childTnLst>
                                </p:cTn>
                              </p:par>
                            </p:childTnLst>
                          </p:cTn>
                        </p:par>
                        <p:par>
                          <p:cTn id="28" fill="hold">
                            <p:stCondLst>
                              <p:cond delay="240"/>
                            </p:stCondLst>
                            <p:childTnLst>
                              <p:par>
                                <p:cTn id="29" presetID="10" presetClass="entr" presetSubtype="0" fill="hold" nodeType="afterEffect">
                                  <p:stCondLst>
                                    <p:cond delay="0"/>
                                  </p:stCondLst>
                                  <p:childTnLst>
                                    <p:set>
                                      <p:cBhvr>
                                        <p:cTn id="30" dur="1" fill="hold">
                                          <p:stCondLst>
                                            <p:cond delay="0"/>
                                          </p:stCondLst>
                                        </p:cTn>
                                        <p:tgtEl>
                                          <p:spTgt spid="237"/>
                                        </p:tgtEl>
                                        <p:attrNameLst>
                                          <p:attrName>style.visibility</p:attrName>
                                        </p:attrNameLst>
                                      </p:cBhvr>
                                      <p:to>
                                        <p:strVal val="visible"/>
                                      </p:to>
                                    </p:set>
                                    <p:animEffect transition="in" filter="fade">
                                      <p:cBhvr>
                                        <p:cTn id="31" dur="40"/>
                                        <p:tgtEl>
                                          <p:spTgt spid="237"/>
                                        </p:tgtEl>
                                      </p:cBhvr>
                                    </p:animEffect>
                                  </p:childTnLst>
                                </p:cTn>
                              </p:par>
                            </p:childTnLst>
                          </p:cTn>
                        </p:par>
                        <p:par>
                          <p:cTn id="32" fill="hold">
                            <p:stCondLst>
                              <p:cond delay="280"/>
                            </p:stCondLst>
                            <p:childTnLst>
                              <p:par>
                                <p:cTn id="33" presetID="10" presetClass="entr" presetSubtype="0" fill="hold" nodeType="afterEffect">
                                  <p:stCondLst>
                                    <p:cond delay="0"/>
                                  </p:stCondLst>
                                  <p:childTnLst>
                                    <p:set>
                                      <p:cBhvr>
                                        <p:cTn id="34" dur="1" fill="hold">
                                          <p:stCondLst>
                                            <p:cond delay="0"/>
                                          </p:stCondLst>
                                        </p:cTn>
                                        <p:tgtEl>
                                          <p:spTgt spid="238"/>
                                        </p:tgtEl>
                                        <p:attrNameLst>
                                          <p:attrName>style.visibility</p:attrName>
                                        </p:attrNameLst>
                                      </p:cBhvr>
                                      <p:to>
                                        <p:strVal val="visible"/>
                                      </p:to>
                                    </p:set>
                                    <p:animEffect transition="in" filter="fade">
                                      <p:cBhvr>
                                        <p:cTn id="35" dur="40"/>
                                        <p:tgtEl>
                                          <p:spTgt spid="238"/>
                                        </p:tgtEl>
                                      </p:cBhvr>
                                    </p:animEffect>
                                  </p:childTnLst>
                                </p:cTn>
                              </p:par>
                            </p:childTnLst>
                          </p:cTn>
                        </p:par>
                        <p:par>
                          <p:cTn id="36" fill="hold">
                            <p:stCondLst>
                              <p:cond delay="320"/>
                            </p:stCondLst>
                            <p:childTnLst>
                              <p:par>
                                <p:cTn id="37" presetID="10" presetClass="entr" presetSubtype="0" fill="hold" nodeType="afterEffect">
                                  <p:stCondLst>
                                    <p:cond delay="0"/>
                                  </p:stCondLst>
                                  <p:childTnLst>
                                    <p:set>
                                      <p:cBhvr>
                                        <p:cTn id="38" dur="1" fill="hold">
                                          <p:stCondLst>
                                            <p:cond delay="0"/>
                                          </p:stCondLst>
                                        </p:cTn>
                                        <p:tgtEl>
                                          <p:spTgt spid="239"/>
                                        </p:tgtEl>
                                        <p:attrNameLst>
                                          <p:attrName>style.visibility</p:attrName>
                                        </p:attrNameLst>
                                      </p:cBhvr>
                                      <p:to>
                                        <p:strVal val="visible"/>
                                      </p:to>
                                    </p:set>
                                    <p:animEffect transition="in" filter="fade">
                                      <p:cBhvr>
                                        <p:cTn id="39" dur="40"/>
                                        <p:tgtEl>
                                          <p:spTgt spid="239"/>
                                        </p:tgtEl>
                                      </p:cBhvr>
                                    </p:animEffect>
                                  </p:childTnLst>
                                </p:cTn>
                              </p:par>
                            </p:childTnLst>
                          </p:cTn>
                        </p:par>
                        <p:par>
                          <p:cTn id="40" fill="hold">
                            <p:stCondLst>
                              <p:cond delay="360"/>
                            </p:stCondLst>
                            <p:childTnLst>
                              <p:par>
                                <p:cTn id="41" presetID="10" presetClass="entr" presetSubtype="0" fill="hold" nodeType="afterEffect">
                                  <p:stCondLst>
                                    <p:cond delay="0"/>
                                  </p:stCondLst>
                                  <p:childTnLst>
                                    <p:set>
                                      <p:cBhvr>
                                        <p:cTn id="42" dur="1" fill="hold">
                                          <p:stCondLst>
                                            <p:cond delay="0"/>
                                          </p:stCondLst>
                                        </p:cTn>
                                        <p:tgtEl>
                                          <p:spTgt spid="240"/>
                                        </p:tgtEl>
                                        <p:attrNameLst>
                                          <p:attrName>style.visibility</p:attrName>
                                        </p:attrNameLst>
                                      </p:cBhvr>
                                      <p:to>
                                        <p:strVal val="visible"/>
                                      </p:to>
                                    </p:set>
                                    <p:animEffect transition="in" filter="fade">
                                      <p:cBhvr>
                                        <p:cTn id="43" dur="40"/>
                                        <p:tgtEl>
                                          <p:spTgt spid="240"/>
                                        </p:tgtEl>
                                      </p:cBhvr>
                                    </p:animEffect>
                                  </p:childTnLst>
                                </p:cTn>
                              </p:par>
                            </p:childTnLst>
                          </p:cTn>
                        </p:par>
                        <p:par>
                          <p:cTn id="44" fill="hold">
                            <p:stCondLst>
                              <p:cond delay="400"/>
                            </p:stCondLst>
                            <p:childTnLst>
                              <p:par>
                                <p:cTn id="45" presetID="10" presetClass="entr" presetSubtype="0" fill="hold" nodeType="afterEffect">
                                  <p:stCondLst>
                                    <p:cond delay="0"/>
                                  </p:stCondLst>
                                  <p:childTnLst>
                                    <p:set>
                                      <p:cBhvr>
                                        <p:cTn id="46" dur="1" fill="hold">
                                          <p:stCondLst>
                                            <p:cond delay="0"/>
                                          </p:stCondLst>
                                        </p:cTn>
                                        <p:tgtEl>
                                          <p:spTgt spid="242"/>
                                        </p:tgtEl>
                                        <p:attrNameLst>
                                          <p:attrName>style.visibility</p:attrName>
                                        </p:attrNameLst>
                                      </p:cBhvr>
                                      <p:to>
                                        <p:strVal val="visible"/>
                                      </p:to>
                                    </p:set>
                                    <p:animEffect transition="in" filter="fade">
                                      <p:cBhvr>
                                        <p:cTn id="47" dur="40"/>
                                        <p:tgtEl>
                                          <p:spTgt spid="242"/>
                                        </p:tgtEl>
                                      </p:cBhvr>
                                    </p:animEffect>
                                  </p:childTnLst>
                                </p:cTn>
                              </p:par>
                            </p:childTnLst>
                          </p:cTn>
                        </p:par>
                        <p:par>
                          <p:cTn id="48" fill="hold">
                            <p:stCondLst>
                              <p:cond delay="440"/>
                            </p:stCondLst>
                            <p:childTnLst>
                              <p:par>
                                <p:cTn id="49" presetID="10" presetClass="entr" presetSubtype="0" fill="hold" nodeType="afterEffect">
                                  <p:stCondLst>
                                    <p:cond delay="0"/>
                                  </p:stCondLst>
                                  <p:childTnLst>
                                    <p:set>
                                      <p:cBhvr>
                                        <p:cTn id="50" dur="1" fill="hold">
                                          <p:stCondLst>
                                            <p:cond delay="0"/>
                                          </p:stCondLst>
                                        </p:cTn>
                                        <p:tgtEl>
                                          <p:spTgt spid="241"/>
                                        </p:tgtEl>
                                        <p:attrNameLst>
                                          <p:attrName>style.visibility</p:attrName>
                                        </p:attrNameLst>
                                      </p:cBhvr>
                                      <p:to>
                                        <p:strVal val="visible"/>
                                      </p:to>
                                    </p:set>
                                    <p:animEffect transition="in" filter="fade">
                                      <p:cBhvr>
                                        <p:cTn id="51" dur="40"/>
                                        <p:tgtEl>
                                          <p:spTgt spid="241"/>
                                        </p:tgtEl>
                                      </p:cBhvr>
                                    </p:animEffect>
                                  </p:childTnLst>
                                </p:cTn>
                              </p:par>
                            </p:childTnLst>
                          </p:cTn>
                        </p:par>
                        <p:par>
                          <p:cTn id="52" fill="hold">
                            <p:stCondLst>
                              <p:cond delay="480"/>
                            </p:stCondLst>
                            <p:childTnLst>
                              <p:par>
                                <p:cTn id="53" presetID="10" presetClass="entr" presetSubtype="0" fill="hold" nodeType="afterEffect">
                                  <p:stCondLst>
                                    <p:cond delay="0"/>
                                  </p:stCondLst>
                                  <p:childTnLst>
                                    <p:set>
                                      <p:cBhvr>
                                        <p:cTn id="54" dur="1" fill="hold">
                                          <p:stCondLst>
                                            <p:cond delay="0"/>
                                          </p:stCondLst>
                                        </p:cTn>
                                        <p:tgtEl>
                                          <p:spTgt spid="243"/>
                                        </p:tgtEl>
                                        <p:attrNameLst>
                                          <p:attrName>style.visibility</p:attrName>
                                        </p:attrNameLst>
                                      </p:cBhvr>
                                      <p:to>
                                        <p:strVal val="visible"/>
                                      </p:to>
                                    </p:set>
                                    <p:animEffect transition="in" filter="fade">
                                      <p:cBhvr>
                                        <p:cTn id="55" dur="40"/>
                                        <p:tgtEl>
                                          <p:spTgt spid="243"/>
                                        </p:tgtEl>
                                      </p:cBhvr>
                                    </p:animEffect>
                                  </p:childTnLst>
                                </p:cTn>
                              </p:par>
                            </p:childTnLst>
                          </p:cTn>
                        </p:par>
                        <p:par>
                          <p:cTn id="56" fill="hold">
                            <p:stCondLst>
                              <p:cond delay="520"/>
                            </p:stCondLst>
                            <p:childTnLst>
                              <p:par>
                                <p:cTn id="57" presetID="10" presetClass="entr" presetSubtype="0" fill="hold" nodeType="afterEffect">
                                  <p:stCondLst>
                                    <p:cond delay="0"/>
                                  </p:stCondLst>
                                  <p:childTnLst>
                                    <p:set>
                                      <p:cBhvr>
                                        <p:cTn id="58" dur="1" fill="hold">
                                          <p:stCondLst>
                                            <p:cond delay="0"/>
                                          </p:stCondLst>
                                        </p:cTn>
                                        <p:tgtEl>
                                          <p:spTgt spid="244"/>
                                        </p:tgtEl>
                                        <p:attrNameLst>
                                          <p:attrName>style.visibility</p:attrName>
                                        </p:attrNameLst>
                                      </p:cBhvr>
                                      <p:to>
                                        <p:strVal val="visible"/>
                                      </p:to>
                                    </p:set>
                                    <p:animEffect transition="in" filter="fade">
                                      <p:cBhvr>
                                        <p:cTn id="59" dur="40"/>
                                        <p:tgtEl>
                                          <p:spTgt spid="244"/>
                                        </p:tgtEl>
                                      </p:cBhvr>
                                    </p:animEffect>
                                  </p:childTnLst>
                                </p:cTn>
                              </p:par>
                            </p:childTnLst>
                          </p:cTn>
                        </p:par>
                        <p:par>
                          <p:cTn id="60" fill="hold">
                            <p:stCondLst>
                              <p:cond delay="560"/>
                            </p:stCondLst>
                            <p:childTnLst>
                              <p:par>
                                <p:cTn id="61" presetID="10" presetClass="entr" presetSubtype="0" fill="hold" nodeType="afterEffect">
                                  <p:stCondLst>
                                    <p:cond delay="0"/>
                                  </p:stCondLst>
                                  <p:childTnLst>
                                    <p:set>
                                      <p:cBhvr>
                                        <p:cTn id="62" dur="1" fill="hold">
                                          <p:stCondLst>
                                            <p:cond delay="0"/>
                                          </p:stCondLst>
                                        </p:cTn>
                                        <p:tgtEl>
                                          <p:spTgt spid="245"/>
                                        </p:tgtEl>
                                        <p:attrNameLst>
                                          <p:attrName>style.visibility</p:attrName>
                                        </p:attrNameLst>
                                      </p:cBhvr>
                                      <p:to>
                                        <p:strVal val="visible"/>
                                      </p:to>
                                    </p:set>
                                    <p:animEffect transition="in" filter="fade">
                                      <p:cBhvr>
                                        <p:cTn id="63" dur="40"/>
                                        <p:tgtEl>
                                          <p:spTgt spid="245"/>
                                        </p:tgtEl>
                                      </p:cBhvr>
                                    </p:animEffect>
                                  </p:childTnLst>
                                </p:cTn>
                              </p:par>
                            </p:childTnLst>
                          </p:cTn>
                        </p:par>
                        <p:par>
                          <p:cTn id="64" fill="hold">
                            <p:stCondLst>
                              <p:cond delay="600"/>
                            </p:stCondLst>
                            <p:childTnLst>
                              <p:par>
                                <p:cTn id="65" presetID="10" presetClass="entr" presetSubtype="0" fill="hold" nodeType="afterEffect">
                                  <p:stCondLst>
                                    <p:cond delay="0"/>
                                  </p:stCondLst>
                                  <p:childTnLst>
                                    <p:set>
                                      <p:cBhvr>
                                        <p:cTn id="66" dur="1" fill="hold">
                                          <p:stCondLst>
                                            <p:cond delay="0"/>
                                          </p:stCondLst>
                                        </p:cTn>
                                        <p:tgtEl>
                                          <p:spTgt spid="246"/>
                                        </p:tgtEl>
                                        <p:attrNameLst>
                                          <p:attrName>style.visibility</p:attrName>
                                        </p:attrNameLst>
                                      </p:cBhvr>
                                      <p:to>
                                        <p:strVal val="visible"/>
                                      </p:to>
                                    </p:set>
                                    <p:animEffect transition="in" filter="fade">
                                      <p:cBhvr>
                                        <p:cTn id="67" dur="40"/>
                                        <p:tgtEl>
                                          <p:spTgt spid="246"/>
                                        </p:tgtEl>
                                      </p:cBhvr>
                                    </p:animEffect>
                                  </p:childTnLst>
                                </p:cTn>
                              </p:par>
                            </p:childTnLst>
                          </p:cTn>
                        </p:par>
                        <p:par>
                          <p:cTn id="68" fill="hold">
                            <p:stCondLst>
                              <p:cond delay="640"/>
                            </p:stCondLst>
                            <p:childTnLst>
                              <p:par>
                                <p:cTn id="69" presetID="10" presetClass="entr" presetSubtype="0" fill="hold" nodeType="afterEffect">
                                  <p:stCondLst>
                                    <p:cond delay="0"/>
                                  </p:stCondLst>
                                  <p:childTnLst>
                                    <p:set>
                                      <p:cBhvr>
                                        <p:cTn id="70" dur="1" fill="hold">
                                          <p:stCondLst>
                                            <p:cond delay="0"/>
                                          </p:stCondLst>
                                        </p:cTn>
                                        <p:tgtEl>
                                          <p:spTgt spid="247"/>
                                        </p:tgtEl>
                                        <p:attrNameLst>
                                          <p:attrName>style.visibility</p:attrName>
                                        </p:attrNameLst>
                                      </p:cBhvr>
                                      <p:to>
                                        <p:strVal val="visible"/>
                                      </p:to>
                                    </p:set>
                                    <p:animEffect transition="in" filter="fade">
                                      <p:cBhvr>
                                        <p:cTn id="71" dur="40"/>
                                        <p:tgtEl>
                                          <p:spTgt spid="247"/>
                                        </p:tgtEl>
                                      </p:cBhvr>
                                    </p:animEffect>
                                  </p:childTnLst>
                                </p:cTn>
                              </p:par>
                            </p:childTnLst>
                          </p:cTn>
                        </p:par>
                        <p:par>
                          <p:cTn id="72" fill="hold">
                            <p:stCondLst>
                              <p:cond delay="680"/>
                            </p:stCondLst>
                            <p:childTnLst>
                              <p:par>
                                <p:cTn id="73" presetID="10" presetClass="entr" presetSubtype="0" fill="hold" nodeType="afterEffect">
                                  <p:stCondLst>
                                    <p:cond delay="0"/>
                                  </p:stCondLst>
                                  <p:childTnLst>
                                    <p:set>
                                      <p:cBhvr>
                                        <p:cTn id="74" dur="1" fill="hold">
                                          <p:stCondLst>
                                            <p:cond delay="0"/>
                                          </p:stCondLst>
                                        </p:cTn>
                                        <p:tgtEl>
                                          <p:spTgt spid="248"/>
                                        </p:tgtEl>
                                        <p:attrNameLst>
                                          <p:attrName>style.visibility</p:attrName>
                                        </p:attrNameLst>
                                      </p:cBhvr>
                                      <p:to>
                                        <p:strVal val="visible"/>
                                      </p:to>
                                    </p:set>
                                    <p:animEffect transition="in" filter="fade">
                                      <p:cBhvr>
                                        <p:cTn id="75" dur="40"/>
                                        <p:tgtEl>
                                          <p:spTgt spid="248"/>
                                        </p:tgtEl>
                                      </p:cBhvr>
                                    </p:animEffect>
                                  </p:childTnLst>
                                </p:cTn>
                              </p:par>
                            </p:childTnLst>
                          </p:cTn>
                        </p:par>
                        <p:par>
                          <p:cTn id="76" fill="hold">
                            <p:stCondLst>
                              <p:cond delay="720"/>
                            </p:stCondLst>
                            <p:childTnLst>
                              <p:par>
                                <p:cTn id="77" presetID="10" presetClass="entr" presetSubtype="0" fill="hold" nodeType="afterEffect">
                                  <p:stCondLst>
                                    <p:cond delay="0"/>
                                  </p:stCondLst>
                                  <p:childTnLst>
                                    <p:set>
                                      <p:cBhvr>
                                        <p:cTn id="78" dur="1" fill="hold">
                                          <p:stCondLst>
                                            <p:cond delay="0"/>
                                          </p:stCondLst>
                                        </p:cTn>
                                        <p:tgtEl>
                                          <p:spTgt spid="249"/>
                                        </p:tgtEl>
                                        <p:attrNameLst>
                                          <p:attrName>style.visibility</p:attrName>
                                        </p:attrNameLst>
                                      </p:cBhvr>
                                      <p:to>
                                        <p:strVal val="visible"/>
                                      </p:to>
                                    </p:set>
                                    <p:animEffect transition="in" filter="fade">
                                      <p:cBhvr>
                                        <p:cTn id="79" dur="40"/>
                                        <p:tgtEl>
                                          <p:spTgt spid="249"/>
                                        </p:tgtEl>
                                      </p:cBhvr>
                                    </p:animEffect>
                                  </p:childTnLst>
                                </p:cTn>
                              </p:par>
                            </p:childTnLst>
                          </p:cTn>
                        </p:par>
                        <p:par>
                          <p:cTn id="80" fill="hold">
                            <p:stCondLst>
                              <p:cond delay="760"/>
                            </p:stCondLst>
                            <p:childTnLst>
                              <p:par>
                                <p:cTn id="81" presetID="10" presetClass="entr" presetSubtype="0" fill="hold" grpId="0"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40"/>
                                        <p:tgtEl>
                                          <p:spTgt spid="27"/>
                                        </p:tgtEl>
                                      </p:cBhvr>
                                    </p:animEffect>
                                  </p:childTnLst>
                                </p:cTn>
                              </p:par>
                            </p:childTnLst>
                          </p:cTn>
                        </p:par>
                        <p:par>
                          <p:cTn id="84" fill="hold">
                            <p:stCondLst>
                              <p:cond delay="800"/>
                            </p:stCondLst>
                            <p:childTnLst>
                              <p:par>
                                <p:cTn id="85" presetID="10" presetClass="entr" presetSubtype="0" fill="hold" nodeType="afterEffect">
                                  <p:stCondLst>
                                    <p:cond delay="0"/>
                                  </p:stCondLst>
                                  <p:childTnLst>
                                    <p:set>
                                      <p:cBhvr>
                                        <p:cTn id="86" dur="1" fill="hold">
                                          <p:stCondLst>
                                            <p:cond delay="0"/>
                                          </p:stCondLst>
                                        </p:cTn>
                                        <p:tgtEl>
                                          <p:spTgt spid="250"/>
                                        </p:tgtEl>
                                        <p:attrNameLst>
                                          <p:attrName>style.visibility</p:attrName>
                                        </p:attrNameLst>
                                      </p:cBhvr>
                                      <p:to>
                                        <p:strVal val="visible"/>
                                      </p:to>
                                    </p:set>
                                    <p:animEffect transition="in" filter="fade">
                                      <p:cBhvr>
                                        <p:cTn id="87" dur="40"/>
                                        <p:tgtEl>
                                          <p:spTgt spid="250"/>
                                        </p:tgtEl>
                                      </p:cBhvr>
                                    </p:animEffect>
                                  </p:childTnLst>
                                </p:cTn>
                              </p:par>
                            </p:childTnLst>
                          </p:cTn>
                        </p:par>
                        <p:par>
                          <p:cTn id="88" fill="hold">
                            <p:stCondLst>
                              <p:cond delay="840"/>
                            </p:stCondLst>
                            <p:childTnLst>
                              <p:par>
                                <p:cTn id="89" presetID="10" presetClass="entr" presetSubtype="0" fill="hold" nodeType="afterEffect">
                                  <p:stCondLst>
                                    <p:cond delay="0"/>
                                  </p:stCondLst>
                                  <p:childTnLst>
                                    <p:set>
                                      <p:cBhvr>
                                        <p:cTn id="90" dur="1" fill="hold">
                                          <p:stCondLst>
                                            <p:cond delay="0"/>
                                          </p:stCondLst>
                                        </p:cTn>
                                        <p:tgtEl>
                                          <p:spTgt spid="251"/>
                                        </p:tgtEl>
                                        <p:attrNameLst>
                                          <p:attrName>style.visibility</p:attrName>
                                        </p:attrNameLst>
                                      </p:cBhvr>
                                      <p:to>
                                        <p:strVal val="visible"/>
                                      </p:to>
                                    </p:set>
                                    <p:animEffect transition="in" filter="fade">
                                      <p:cBhvr>
                                        <p:cTn id="91" dur="40"/>
                                        <p:tgtEl>
                                          <p:spTgt spid="251"/>
                                        </p:tgtEl>
                                      </p:cBhvr>
                                    </p:animEffect>
                                  </p:childTnLst>
                                </p:cTn>
                              </p:par>
                            </p:childTnLst>
                          </p:cTn>
                        </p:par>
                        <p:par>
                          <p:cTn id="92" fill="hold">
                            <p:stCondLst>
                              <p:cond delay="880"/>
                            </p:stCondLst>
                            <p:childTnLst>
                              <p:par>
                                <p:cTn id="93" presetID="10" presetClass="entr" presetSubtype="0" fill="hold" nodeType="afterEffect">
                                  <p:stCondLst>
                                    <p:cond delay="0"/>
                                  </p:stCondLst>
                                  <p:childTnLst>
                                    <p:set>
                                      <p:cBhvr>
                                        <p:cTn id="94" dur="1" fill="hold">
                                          <p:stCondLst>
                                            <p:cond delay="0"/>
                                          </p:stCondLst>
                                        </p:cTn>
                                        <p:tgtEl>
                                          <p:spTgt spid="252"/>
                                        </p:tgtEl>
                                        <p:attrNameLst>
                                          <p:attrName>style.visibility</p:attrName>
                                        </p:attrNameLst>
                                      </p:cBhvr>
                                      <p:to>
                                        <p:strVal val="visible"/>
                                      </p:to>
                                    </p:set>
                                    <p:animEffect transition="in" filter="fade">
                                      <p:cBhvr>
                                        <p:cTn id="95" dur="40"/>
                                        <p:tgtEl>
                                          <p:spTgt spid="252"/>
                                        </p:tgtEl>
                                      </p:cBhvr>
                                    </p:animEffect>
                                  </p:childTnLst>
                                </p:cTn>
                              </p:par>
                            </p:childTnLst>
                          </p:cTn>
                        </p:par>
                        <p:par>
                          <p:cTn id="96" fill="hold">
                            <p:stCondLst>
                              <p:cond delay="920"/>
                            </p:stCondLst>
                            <p:childTnLst>
                              <p:par>
                                <p:cTn id="97" presetID="10" presetClass="entr" presetSubtype="0" fill="hold" nodeType="afterEffect">
                                  <p:stCondLst>
                                    <p:cond delay="0"/>
                                  </p:stCondLst>
                                  <p:childTnLst>
                                    <p:set>
                                      <p:cBhvr>
                                        <p:cTn id="98" dur="1" fill="hold">
                                          <p:stCondLst>
                                            <p:cond delay="0"/>
                                          </p:stCondLst>
                                        </p:cTn>
                                        <p:tgtEl>
                                          <p:spTgt spid="254"/>
                                        </p:tgtEl>
                                        <p:attrNameLst>
                                          <p:attrName>style.visibility</p:attrName>
                                        </p:attrNameLst>
                                      </p:cBhvr>
                                      <p:to>
                                        <p:strVal val="visible"/>
                                      </p:to>
                                    </p:set>
                                    <p:animEffect transition="in" filter="fade">
                                      <p:cBhvr>
                                        <p:cTn id="99" dur="40"/>
                                        <p:tgtEl>
                                          <p:spTgt spid="254"/>
                                        </p:tgtEl>
                                      </p:cBhvr>
                                    </p:animEffect>
                                  </p:childTnLst>
                                </p:cTn>
                              </p:par>
                            </p:childTnLst>
                          </p:cTn>
                        </p:par>
                        <p:par>
                          <p:cTn id="100" fill="hold">
                            <p:stCondLst>
                              <p:cond delay="960"/>
                            </p:stCondLst>
                            <p:childTnLst>
                              <p:par>
                                <p:cTn id="101" presetID="10" presetClass="entr" presetSubtype="0" fill="hold" nodeType="afterEffect">
                                  <p:stCondLst>
                                    <p:cond delay="0"/>
                                  </p:stCondLst>
                                  <p:childTnLst>
                                    <p:set>
                                      <p:cBhvr>
                                        <p:cTn id="102" dur="1" fill="hold">
                                          <p:stCondLst>
                                            <p:cond delay="0"/>
                                          </p:stCondLst>
                                        </p:cTn>
                                        <p:tgtEl>
                                          <p:spTgt spid="255"/>
                                        </p:tgtEl>
                                        <p:attrNameLst>
                                          <p:attrName>style.visibility</p:attrName>
                                        </p:attrNameLst>
                                      </p:cBhvr>
                                      <p:to>
                                        <p:strVal val="visible"/>
                                      </p:to>
                                    </p:set>
                                    <p:animEffect transition="in" filter="fade">
                                      <p:cBhvr>
                                        <p:cTn id="103" dur="40"/>
                                        <p:tgtEl>
                                          <p:spTgt spid="255"/>
                                        </p:tgtEl>
                                      </p:cBhvr>
                                    </p:animEffect>
                                  </p:childTnLst>
                                </p:cTn>
                              </p:par>
                            </p:childTnLst>
                          </p:cTn>
                        </p:par>
                        <p:par>
                          <p:cTn id="104" fill="hold">
                            <p:stCondLst>
                              <p:cond delay="1000"/>
                            </p:stCondLst>
                            <p:childTnLst>
                              <p:par>
                                <p:cTn id="105" presetID="10" presetClass="entr" presetSubtype="0" fill="hold" nodeType="afterEffect">
                                  <p:stCondLst>
                                    <p:cond delay="0"/>
                                  </p:stCondLst>
                                  <p:childTnLst>
                                    <p:set>
                                      <p:cBhvr>
                                        <p:cTn id="106" dur="1" fill="hold">
                                          <p:stCondLst>
                                            <p:cond delay="0"/>
                                          </p:stCondLst>
                                        </p:cTn>
                                        <p:tgtEl>
                                          <p:spTgt spid="2048"/>
                                        </p:tgtEl>
                                        <p:attrNameLst>
                                          <p:attrName>style.visibility</p:attrName>
                                        </p:attrNameLst>
                                      </p:cBhvr>
                                      <p:to>
                                        <p:strVal val="visible"/>
                                      </p:to>
                                    </p:set>
                                    <p:animEffect transition="in" filter="fade">
                                      <p:cBhvr>
                                        <p:cTn id="107" dur="40"/>
                                        <p:tgtEl>
                                          <p:spTgt spid="2048"/>
                                        </p:tgtEl>
                                      </p:cBhvr>
                                    </p:animEffect>
                                  </p:childTnLst>
                                </p:cTn>
                              </p:par>
                            </p:childTnLst>
                          </p:cTn>
                        </p:par>
                        <p:par>
                          <p:cTn id="108" fill="hold">
                            <p:stCondLst>
                              <p:cond delay="1040"/>
                            </p:stCondLst>
                            <p:childTnLst>
                              <p:par>
                                <p:cTn id="109" presetID="10" presetClass="entr" presetSubtype="0" fill="hold" nodeType="afterEffect">
                                  <p:stCondLst>
                                    <p:cond delay="0"/>
                                  </p:stCondLst>
                                  <p:childTnLst>
                                    <p:set>
                                      <p:cBhvr>
                                        <p:cTn id="110" dur="1" fill="hold">
                                          <p:stCondLst>
                                            <p:cond delay="0"/>
                                          </p:stCondLst>
                                        </p:cTn>
                                        <p:tgtEl>
                                          <p:spTgt spid="2049"/>
                                        </p:tgtEl>
                                        <p:attrNameLst>
                                          <p:attrName>style.visibility</p:attrName>
                                        </p:attrNameLst>
                                      </p:cBhvr>
                                      <p:to>
                                        <p:strVal val="visible"/>
                                      </p:to>
                                    </p:set>
                                    <p:animEffect transition="in" filter="fade">
                                      <p:cBhvr>
                                        <p:cTn id="111" dur="40"/>
                                        <p:tgtEl>
                                          <p:spTgt spid="2049"/>
                                        </p:tgtEl>
                                      </p:cBhvr>
                                    </p:animEffect>
                                  </p:childTnLst>
                                </p:cTn>
                              </p:par>
                            </p:childTnLst>
                          </p:cTn>
                        </p:par>
                        <p:par>
                          <p:cTn id="112" fill="hold">
                            <p:stCondLst>
                              <p:cond delay="1080"/>
                            </p:stCondLst>
                            <p:childTnLst>
                              <p:par>
                                <p:cTn id="113" presetID="10" presetClass="entr" presetSubtype="0" fill="hold" nodeType="afterEffect">
                                  <p:stCondLst>
                                    <p:cond delay="0"/>
                                  </p:stCondLst>
                                  <p:childTnLst>
                                    <p:set>
                                      <p:cBhvr>
                                        <p:cTn id="114" dur="1" fill="hold">
                                          <p:stCondLst>
                                            <p:cond delay="0"/>
                                          </p:stCondLst>
                                        </p:cTn>
                                        <p:tgtEl>
                                          <p:spTgt spid="2053"/>
                                        </p:tgtEl>
                                        <p:attrNameLst>
                                          <p:attrName>style.visibility</p:attrName>
                                        </p:attrNameLst>
                                      </p:cBhvr>
                                      <p:to>
                                        <p:strVal val="visible"/>
                                      </p:to>
                                    </p:set>
                                    <p:animEffect transition="in" filter="fade">
                                      <p:cBhvr>
                                        <p:cTn id="115" dur="40"/>
                                        <p:tgtEl>
                                          <p:spTgt spid="2053"/>
                                        </p:tgtEl>
                                      </p:cBhvr>
                                    </p:animEffect>
                                  </p:childTnLst>
                                </p:cTn>
                              </p:par>
                            </p:childTnLst>
                          </p:cTn>
                        </p:par>
                        <p:par>
                          <p:cTn id="116" fill="hold">
                            <p:stCondLst>
                              <p:cond delay="1120"/>
                            </p:stCondLst>
                            <p:childTnLst>
                              <p:par>
                                <p:cTn id="117" presetID="10" presetClass="entr" presetSubtype="0" fill="hold" nodeType="afterEffect">
                                  <p:stCondLst>
                                    <p:cond delay="0"/>
                                  </p:stCondLst>
                                  <p:childTnLst>
                                    <p:set>
                                      <p:cBhvr>
                                        <p:cTn id="118" dur="1" fill="hold">
                                          <p:stCondLst>
                                            <p:cond delay="0"/>
                                          </p:stCondLst>
                                        </p:cTn>
                                        <p:tgtEl>
                                          <p:spTgt spid="2054"/>
                                        </p:tgtEl>
                                        <p:attrNameLst>
                                          <p:attrName>style.visibility</p:attrName>
                                        </p:attrNameLst>
                                      </p:cBhvr>
                                      <p:to>
                                        <p:strVal val="visible"/>
                                      </p:to>
                                    </p:set>
                                    <p:animEffect transition="in" filter="fade">
                                      <p:cBhvr>
                                        <p:cTn id="119" dur="40"/>
                                        <p:tgtEl>
                                          <p:spTgt spid="2054"/>
                                        </p:tgtEl>
                                      </p:cBhvr>
                                    </p:animEffect>
                                  </p:childTnLst>
                                </p:cTn>
                              </p:par>
                            </p:childTnLst>
                          </p:cTn>
                        </p:par>
                        <p:par>
                          <p:cTn id="120" fill="hold">
                            <p:stCondLst>
                              <p:cond delay="1160"/>
                            </p:stCondLst>
                            <p:childTnLst>
                              <p:par>
                                <p:cTn id="121" presetID="10" presetClass="entr" presetSubtype="0" fill="hold" nodeType="afterEffect">
                                  <p:stCondLst>
                                    <p:cond delay="0"/>
                                  </p:stCondLst>
                                  <p:childTnLst>
                                    <p:set>
                                      <p:cBhvr>
                                        <p:cTn id="122" dur="1" fill="hold">
                                          <p:stCondLst>
                                            <p:cond delay="0"/>
                                          </p:stCondLst>
                                        </p:cTn>
                                        <p:tgtEl>
                                          <p:spTgt spid="2055"/>
                                        </p:tgtEl>
                                        <p:attrNameLst>
                                          <p:attrName>style.visibility</p:attrName>
                                        </p:attrNameLst>
                                      </p:cBhvr>
                                      <p:to>
                                        <p:strVal val="visible"/>
                                      </p:to>
                                    </p:set>
                                    <p:animEffect transition="in" filter="fade">
                                      <p:cBhvr>
                                        <p:cTn id="123" dur="40"/>
                                        <p:tgtEl>
                                          <p:spTgt spid="2055"/>
                                        </p:tgtEl>
                                      </p:cBhvr>
                                    </p:animEffect>
                                  </p:childTnLst>
                                </p:cTn>
                              </p:par>
                            </p:childTnLst>
                          </p:cTn>
                        </p:par>
                        <p:par>
                          <p:cTn id="124" fill="hold">
                            <p:stCondLst>
                              <p:cond delay="1200"/>
                            </p:stCondLst>
                            <p:childTnLst>
                              <p:par>
                                <p:cTn id="125" presetID="10" presetClass="entr" presetSubtype="0" fill="hold" nodeType="afterEffect">
                                  <p:stCondLst>
                                    <p:cond delay="0"/>
                                  </p:stCondLst>
                                  <p:childTnLst>
                                    <p:set>
                                      <p:cBhvr>
                                        <p:cTn id="126" dur="1" fill="hold">
                                          <p:stCondLst>
                                            <p:cond delay="0"/>
                                          </p:stCondLst>
                                        </p:cTn>
                                        <p:tgtEl>
                                          <p:spTgt spid="2056"/>
                                        </p:tgtEl>
                                        <p:attrNameLst>
                                          <p:attrName>style.visibility</p:attrName>
                                        </p:attrNameLst>
                                      </p:cBhvr>
                                      <p:to>
                                        <p:strVal val="visible"/>
                                      </p:to>
                                    </p:set>
                                    <p:animEffect transition="in" filter="fade">
                                      <p:cBhvr>
                                        <p:cTn id="127" dur="40"/>
                                        <p:tgtEl>
                                          <p:spTgt spid="2056"/>
                                        </p:tgtEl>
                                      </p:cBhvr>
                                    </p:animEffect>
                                  </p:childTnLst>
                                </p:cTn>
                              </p:par>
                            </p:childTnLst>
                          </p:cTn>
                        </p:par>
                        <p:par>
                          <p:cTn id="128" fill="hold">
                            <p:stCondLst>
                              <p:cond delay="1240"/>
                            </p:stCondLst>
                            <p:childTnLst>
                              <p:par>
                                <p:cTn id="129" presetID="10" presetClass="entr" presetSubtype="0" fill="hold" nodeType="afterEffect">
                                  <p:stCondLst>
                                    <p:cond delay="0"/>
                                  </p:stCondLst>
                                  <p:childTnLst>
                                    <p:set>
                                      <p:cBhvr>
                                        <p:cTn id="130" dur="1" fill="hold">
                                          <p:stCondLst>
                                            <p:cond delay="0"/>
                                          </p:stCondLst>
                                        </p:cTn>
                                        <p:tgtEl>
                                          <p:spTgt spid="2057"/>
                                        </p:tgtEl>
                                        <p:attrNameLst>
                                          <p:attrName>style.visibility</p:attrName>
                                        </p:attrNameLst>
                                      </p:cBhvr>
                                      <p:to>
                                        <p:strVal val="visible"/>
                                      </p:to>
                                    </p:set>
                                    <p:animEffect transition="in" filter="fade">
                                      <p:cBhvr>
                                        <p:cTn id="131" dur="40"/>
                                        <p:tgtEl>
                                          <p:spTgt spid="2057"/>
                                        </p:tgtEl>
                                      </p:cBhvr>
                                    </p:animEffect>
                                  </p:childTnLst>
                                </p:cTn>
                              </p:par>
                            </p:childTnLst>
                          </p:cTn>
                        </p:par>
                        <p:par>
                          <p:cTn id="132" fill="hold">
                            <p:stCondLst>
                              <p:cond delay="1280"/>
                            </p:stCondLst>
                            <p:childTnLst>
                              <p:par>
                                <p:cTn id="133" presetID="10" presetClass="entr" presetSubtype="0" fill="hold" nodeType="afterEffect">
                                  <p:stCondLst>
                                    <p:cond delay="0"/>
                                  </p:stCondLst>
                                  <p:childTnLst>
                                    <p:set>
                                      <p:cBhvr>
                                        <p:cTn id="134" dur="1" fill="hold">
                                          <p:stCondLst>
                                            <p:cond delay="0"/>
                                          </p:stCondLst>
                                        </p:cTn>
                                        <p:tgtEl>
                                          <p:spTgt spid="2058"/>
                                        </p:tgtEl>
                                        <p:attrNameLst>
                                          <p:attrName>style.visibility</p:attrName>
                                        </p:attrNameLst>
                                      </p:cBhvr>
                                      <p:to>
                                        <p:strVal val="visible"/>
                                      </p:to>
                                    </p:set>
                                    <p:animEffect transition="in" filter="fade">
                                      <p:cBhvr>
                                        <p:cTn id="135" dur="40"/>
                                        <p:tgtEl>
                                          <p:spTgt spid="2058"/>
                                        </p:tgtEl>
                                      </p:cBhvr>
                                    </p:animEffect>
                                  </p:childTnLst>
                                </p:cTn>
                              </p:par>
                            </p:childTnLst>
                          </p:cTn>
                        </p:par>
                        <p:par>
                          <p:cTn id="136" fill="hold">
                            <p:stCondLst>
                              <p:cond delay="1320"/>
                            </p:stCondLst>
                            <p:childTnLst>
                              <p:par>
                                <p:cTn id="137" presetID="10" presetClass="entr" presetSubtype="0" fill="hold" nodeType="afterEffect">
                                  <p:stCondLst>
                                    <p:cond delay="0"/>
                                  </p:stCondLst>
                                  <p:childTnLst>
                                    <p:set>
                                      <p:cBhvr>
                                        <p:cTn id="138" dur="1" fill="hold">
                                          <p:stCondLst>
                                            <p:cond delay="0"/>
                                          </p:stCondLst>
                                        </p:cTn>
                                        <p:tgtEl>
                                          <p:spTgt spid="2059"/>
                                        </p:tgtEl>
                                        <p:attrNameLst>
                                          <p:attrName>style.visibility</p:attrName>
                                        </p:attrNameLst>
                                      </p:cBhvr>
                                      <p:to>
                                        <p:strVal val="visible"/>
                                      </p:to>
                                    </p:set>
                                    <p:animEffect transition="in" filter="fade">
                                      <p:cBhvr>
                                        <p:cTn id="139" dur="40"/>
                                        <p:tgtEl>
                                          <p:spTgt spid="2059"/>
                                        </p:tgtEl>
                                      </p:cBhvr>
                                    </p:animEffect>
                                  </p:childTnLst>
                                </p:cTn>
                              </p:par>
                            </p:childTnLst>
                          </p:cTn>
                        </p:par>
                        <p:par>
                          <p:cTn id="140" fill="hold">
                            <p:stCondLst>
                              <p:cond delay="1360"/>
                            </p:stCondLst>
                            <p:childTnLst>
                              <p:par>
                                <p:cTn id="141" presetID="10" presetClass="entr" presetSubtype="0" fill="hold" nodeType="afterEffect">
                                  <p:stCondLst>
                                    <p:cond delay="0"/>
                                  </p:stCondLst>
                                  <p:childTnLst>
                                    <p:set>
                                      <p:cBhvr>
                                        <p:cTn id="142" dur="1" fill="hold">
                                          <p:stCondLst>
                                            <p:cond delay="0"/>
                                          </p:stCondLst>
                                        </p:cTn>
                                        <p:tgtEl>
                                          <p:spTgt spid="2060"/>
                                        </p:tgtEl>
                                        <p:attrNameLst>
                                          <p:attrName>style.visibility</p:attrName>
                                        </p:attrNameLst>
                                      </p:cBhvr>
                                      <p:to>
                                        <p:strVal val="visible"/>
                                      </p:to>
                                    </p:set>
                                    <p:animEffect transition="in" filter="fade">
                                      <p:cBhvr>
                                        <p:cTn id="143" dur="40"/>
                                        <p:tgtEl>
                                          <p:spTgt spid="2060"/>
                                        </p:tgtEl>
                                      </p:cBhvr>
                                    </p:animEffect>
                                  </p:childTnLst>
                                </p:cTn>
                              </p:par>
                            </p:childTnLst>
                          </p:cTn>
                        </p:par>
                        <p:par>
                          <p:cTn id="144" fill="hold">
                            <p:stCondLst>
                              <p:cond delay="1400"/>
                            </p:stCondLst>
                            <p:childTnLst>
                              <p:par>
                                <p:cTn id="145" presetID="10" presetClass="entr" presetSubtype="0" fill="hold" nodeType="afterEffect">
                                  <p:stCondLst>
                                    <p:cond delay="0"/>
                                  </p:stCondLst>
                                  <p:childTnLst>
                                    <p:set>
                                      <p:cBhvr>
                                        <p:cTn id="146" dur="1" fill="hold">
                                          <p:stCondLst>
                                            <p:cond delay="0"/>
                                          </p:stCondLst>
                                        </p:cTn>
                                        <p:tgtEl>
                                          <p:spTgt spid="2061"/>
                                        </p:tgtEl>
                                        <p:attrNameLst>
                                          <p:attrName>style.visibility</p:attrName>
                                        </p:attrNameLst>
                                      </p:cBhvr>
                                      <p:to>
                                        <p:strVal val="visible"/>
                                      </p:to>
                                    </p:set>
                                    <p:animEffect transition="in" filter="fade">
                                      <p:cBhvr>
                                        <p:cTn id="147" dur="40"/>
                                        <p:tgtEl>
                                          <p:spTgt spid="2061"/>
                                        </p:tgtEl>
                                      </p:cBhvr>
                                    </p:animEffect>
                                  </p:childTnLst>
                                </p:cTn>
                              </p:par>
                            </p:childTnLst>
                          </p:cTn>
                        </p:par>
                        <p:par>
                          <p:cTn id="148" fill="hold">
                            <p:stCondLst>
                              <p:cond delay="1440"/>
                            </p:stCondLst>
                            <p:childTnLst>
                              <p:par>
                                <p:cTn id="149" presetID="10" presetClass="entr" presetSubtype="0" fill="hold" nodeType="afterEffect">
                                  <p:stCondLst>
                                    <p:cond delay="0"/>
                                  </p:stCondLst>
                                  <p:childTnLst>
                                    <p:set>
                                      <p:cBhvr>
                                        <p:cTn id="150" dur="1" fill="hold">
                                          <p:stCondLst>
                                            <p:cond delay="0"/>
                                          </p:stCondLst>
                                        </p:cTn>
                                        <p:tgtEl>
                                          <p:spTgt spid="2062"/>
                                        </p:tgtEl>
                                        <p:attrNameLst>
                                          <p:attrName>style.visibility</p:attrName>
                                        </p:attrNameLst>
                                      </p:cBhvr>
                                      <p:to>
                                        <p:strVal val="visible"/>
                                      </p:to>
                                    </p:set>
                                    <p:animEffect transition="in" filter="fade">
                                      <p:cBhvr>
                                        <p:cTn id="151" dur="40"/>
                                        <p:tgtEl>
                                          <p:spTgt spid="2062"/>
                                        </p:tgtEl>
                                      </p:cBhvr>
                                    </p:animEffect>
                                  </p:childTnLst>
                                </p:cTn>
                              </p:par>
                            </p:childTnLst>
                          </p:cTn>
                        </p:par>
                        <p:par>
                          <p:cTn id="152" fill="hold">
                            <p:stCondLst>
                              <p:cond delay="1480"/>
                            </p:stCondLst>
                            <p:childTnLst>
                              <p:par>
                                <p:cTn id="153" presetID="10" presetClass="entr" presetSubtype="0" fill="hold" nodeType="afterEffect">
                                  <p:stCondLst>
                                    <p:cond delay="0"/>
                                  </p:stCondLst>
                                  <p:childTnLst>
                                    <p:set>
                                      <p:cBhvr>
                                        <p:cTn id="154" dur="1" fill="hold">
                                          <p:stCondLst>
                                            <p:cond delay="0"/>
                                          </p:stCondLst>
                                        </p:cTn>
                                        <p:tgtEl>
                                          <p:spTgt spid="2063"/>
                                        </p:tgtEl>
                                        <p:attrNameLst>
                                          <p:attrName>style.visibility</p:attrName>
                                        </p:attrNameLst>
                                      </p:cBhvr>
                                      <p:to>
                                        <p:strVal val="visible"/>
                                      </p:to>
                                    </p:set>
                                    <p:animEffect transition="in" filter="fade">
                                      <p:cBhvr>
                                        <p:cTn id="155" dur="40"/>
                                        <p:tgtEl>
                                          <p:spTgt spid="2063"/>
                                        </p:tgtEl>
                                      </p:cBhvr>
                                    </p:animEffect>
                                  </p:childTnLst>
                                </p:cTn>
                              </p:par>
                            </p:childTnLst>
                          </p:cTn>
                        </p:par>
                        <p:par>
                          <p:cTn id="156" fill="hold">
                            <p:stCondLst>
                              <p:cond delay="1520"/>
                            </p:stCondLst>
                            <p:childTnLst>
                              <p:par>
                                <p:cTn id="157" presetID="10" presetClass="entr" presetSubtype="0" fill="hold" nodeType="afterEffect">
                                  <p:stCondLst>
                                    <p:cond delay="0"/>
                                  </p:stCondLst>
                                  <p:childTnLst>
                                    <p:set>
                                      <p:cBhvr>
                                        <p:cTn id="158" dur="1" fill="hold">
                                          <p:stCondLst>
                                            <p:cond delay="0"/>
                                          </p:stCondLst>
                                        </p:cTn>
                                        <p:tgtEl>
                                          <p:spTgt spid="2064"/>
                                        </p:tgtEl>
                                        <p:attrNameLst>
                                          <p:attrName>style.visibility</p:attrName>
                                        </p:attrNameLst>
                                      </p:cBhvr>
                                      <p:to>
                                        <p:strVal val="visible"/>
                                      </p:to>
                                    </p:set>
                                    <p:animEffect transition="in" filter="fade">
                                      <p:cBhvr>
                                        <p:cTn id="159" dur="40"/>
                                        <p:tgtEl>
                                          <p:spTgt spid="2064"/>
                                        </p:tgtEl>
                                      </p:cBhvr>
                                    </p:animEffect>
                                  </p:childTnLst>
                                </p:cTn>
                              </p:par>
                            </p:childTnLst>
                          </p:cTn>
                        </p:par>
                        <p:par>
                          <p:cTn id="160" fill="hold">
                            <p:stCondLst>
                              <p:cond delay="1560"/>
                            </p:stCondLst>
                            <p:childTnLst>
                              <p:par>
                                <p:cTn id="161" presetID="10" presetClass="entr" presetSubtype="0" fill="hold" nodeType="afterEffect">
                                  <p:stCondLst>
                                    <p:cond delay="0"/>
                                  </p:stCondLst>
                                  <p:childTnLst>
                                    <p:set>
                                      <p:cBhvr>
                                        <p:cTn id="162" dur="1" fill="hold">
                                          <p:stCondLst>
                                            <p:cond delay="0"/>
                                          </p:stCondLst>
                                        </p:cTn>
                                        <p:tgtEl>
                                          <p:spTgt spid="2065"/>
                                        </p:tgtEl>
                                        <p:attrNameLst>
                                          <p:attrName>style.visibility</p:attrName>
                                        </p:attrNameLst>
                                      </p:cBhvr>
                                      <p:to>
                                        <p:strVal val="visible"/>
                                      </p:to>
                                    </p:set>
                                    <p:animEffect transition="in" filter="fade">
                                      <p:cBhvr>
                                        <p:cTn id="163" dur="40"/>
                                        <p:tgtEl>
                                          <p:spTgt spid="2065"/>
                                        </p:tgtEl>
                                      </p:cBhvr>
                                    </p:animEffect>
                                  </p:childTnLst>
                                </p:cTn>
                              </p:par>
                            </p:childTnLst>
                          </p:cTn>
                        </p:par>
                        <p:par>
                          <p:cTn id="164" fill="hold">
                            <p:stCondLst>
                              <p:cond delay="1600"/>
                            </p:stCondLst>
                            <p:childTnLst>
                              <p:par>
                                <p:cTn id="165" presetID="10" presetClass="entr" presetSubtype="0" fill="hold" nodeType="afterEffect">
                                  <p:stCondLst>
                                    <p:cond delay="0"/>
                                  </p:stCondLst>
                                  <p:childTnLst>
                                    <p:set>
                                      <p:cBhvr>
                                        <p:cTn id="166" dur="1" fill="hold">
                                          <p:stCondLst>
                                            <p:cond delay="0"/>
                                          </p:stCondLst>
                                        </p:cTn>
                                        <p:tgtEl>
                                          <p:spTgt spid="2066"/>
                                        </p:tgtEl>
                                        <p:attrNameLst>
                                          <p:attrName>style.visibility</p:attrName>
                                        </p:attrNameLst>
                                      </p:cBhvr>
                                      <p:to>
                                        <p:strVal val="visible"/>
                                      </p:to>
                                    </p:set>
                                    <p:animEffect transition="in" filter="fade">
                                      <p:cBhvr>
                                        <p:cTn id="167" dur="40"/>
                                        <p:tgtEl>
                                          <p:spTgt spid="2066"/>
                                        </p:tgtEl>
                                      </p:cBhvr>
                                    </p:animEffect>
                                  </p:childTnLst>
                                </p:cTn>
                              </p:par>
                            </p:childTnLst>
                          </p:cTn>
                        </p:par>
                        <p:par>
                          <p:cTn id="168" fill="hold">
                            <p:stCondLst>
                              <p:cond delay="1640"/>
                            </p:stCondLst>
                            <p:childTnLst>
                              <p:par>
                                <p:cTn id="169" presetID="10" presetClass="entr" presetSubtype="0" fill="hold" nodeType="afterEffect">
                                  <p:stCondLst>
                                    <p:cond delay="0"/>
                                  </p:stCondLst>
                                  <p:childTnLst>
                                    <p:set>
                                      <p:cBhvr>
                                        <p:cTn id="170" dur="1" fill="hold">
                                          <p:stCondLst>
                                            <p:cond delay="0"/>
                                          </p:stCondLst>
                                        </p:cTn>
                                        <p:tgtEl>
                                          <p:spTgt spid="2067"/>
                                        </p:tgtEl>
                                        <p:attrNameLst>
                                          <p:attrName>style.visibility</p:attrName>
                                        </p:attrNameLst>
                                      </p:cBhvr>
                                      <p:to>
                                        <p:strVal val="visible"/>
                                      </p:to>
                                    </p:set>
                                    <p:animEffect transition="in" filter="fade">
                                      <p:cBhvr>
                                        <p:cTn id="171" dur="40"/>
                                        <p:tgtEl>
                                          <p:spTgt spid="2067"/>
                                        </p:tgtEl>
                                      </p:cBhvr>
                                    </p:animEffect>
                                  </p:childTnLst>
                                </p:cTn>
                              </p:par>
                            </p:childTnLst>
                          </p:cTn>
                        </p:par>
                        <p:par>
                          <p:cTn id="172" fill="hold">
                            <p:stCondLst>
                              <p:cond delay="1680"/>
                            </p:stCondLst>
                            <p:childTnLst>
                              <p:par>
                                <p:cTn id="173" presetID="10" presetClass="entr" presetSubtype="0" fill="hold" nodeType="afterEffect">
                                  <p:stCondLst>
                                    <p:cond delay="0"/>
                                  </p:stCondLst>
                                  <p:childTnLst>
                                    <p:set>
                                      <p:cBhvr>
                                        <p:cTn id="174" dur="1" fill="hold">
                                          <p:stCondLst>
                                            <p:cond delay="0"/>
                                          </p:stCondLst>
                                        </p:cTn>
                                        <p:tgtEl>
                                          <p:spTgt spid="2070"/>
                                        </p:tgtEl>
                                        <p:attrNameLst>
                                          <p:attrName>style.visibility</p:attrName>
                                        </p:attrNameLst>
                                      </p:cBhvr>
                                      <p:to>
                                        <p:strVal val="visible"/>
                                      </p:to>
                                    </p:set>
                                    <p:animEffect transition="in" filter="fade">
                                      <p:cBhvr>
                                        <p:cTn id="175" dur="40"/>
                                        <p:tgtEl>
                                          <p:spTgt spid="2070"/>
                                        </p:tgtEl>
                                      </p:cBhvr>
                                    </p:animEffect>
                                  </p:childTnLst>
                                </p:cTn>
                              </p:par>
                            </p:childTnLst>
                          </p:cTn>
                        </p:par>
                        <p:par>
                          <p:cTn id="176" fill="hold">
                            <p:stCondLst>
                              <p:cond delay="1720"/>
                            </p:stCondLst>
                            <p:childTnLst>
                              <p:par>
                                <p:cTn id="177" presetID="10" presetClass="entr" presetSubtype="0" fill="hold" nodeType="afterEffect">
                                  <p:stCondLst>
                                    <p:cond delay="0"/>
                                  </p:stCondLst>
                                  <p:childTnLst>
                                    <p:set>
                                      <p:cBhvr>
                                        <p:cTn id="178" dur="1" fill="hold">
                                          <p:stCondLst>
                                            <p:cond delay="0"/>
                                          </p:stCondLst>
                                        </p:cTn>
                                        <p:tgtEl>
                                          <p:spTgt spid="2069"/>
                                        </p:tgtEl>
                                        <p:attrNameLst>
                                          <p:attrName>style.visibility</p:attrName>
                                        </p:attrNameLst>
                                      </p:cBhvr>
                                      <p:to>
                                        <p:strVal val="visible"/>
                                      </p:to>
                                    </p:set>
                                    <p:animEffect transition="in" filter="fade">
                                      <p:cBhvr>
                                        <p:cTn id="179" dur="40"/>
                                        <p:tgtEl>
                                          <p:spTgt spid="2069"/>
                                        </p:tgtEl>
                                      </p:cBhvr>
                                    </p:animEffect>
                                  </p:childTnLst>
                                </p:cTn>
                              </p:par>
                            </p:childTnLst>
                          </p:cTn>
                        </p:par>
                        <p:par>
                          <p:cTn id="180" fill="hold">
                            <p:stCondLst>
                              <p:cond delay="1760"/>
                            </p:stCondLst>
                            <p:childTnLst>
                              <p:par>
                                <p:cTn id="181" presetID="10" presetClass="entr" presetSubtype="0" fill="hold" nodeType="afterEffect">
                                  <p:stCondLst>
                                    <p:cond delay="0"/>
                                  </p:stCondLst>
                                  <p:childTnLst>
                                    <p:set>
                                      <p:cBhvr>
                                        <p:cTn id="182" dur="1" fill="hold">
                                          <p:stCondLst>
                                            <p:cond delay="0"/>
                                          </p:stCondLst>
                                        </p:cTn>
                                        <p:tgtEl>
                                          <p:spTgt spid="2071"/>
                                        </p:tgtEl>
                                        <p:attrNameLst>
                                          <p:attrName>style.visibility</p:attrName>
                                        </p:attrNameLst>
                                      </p:cBhvr>
                                      <p:to>
                                        <p:strVal val="visible"/>
                                      </p:to>
                                    </p:set>
                                    <p:animEffect transition="in" filter="fade">
                                      <p:cBhvr>
                                        <p:cTn id="183" dur="40"/>
                                        <p:tgtEl>
                                          <p:spTgt spid="2071"/>
                                        </p:tgtEl>
                                      </p:cBhvr>
                                    </p:animEffect>
                                  </p:childTnLst>
                                </p:cTn>
                              </p:par>
                            </p:childTnLst>
                          </p:cTn>
                        </p:par>
                        <p:par>
                          <p:cTn id="184" fill="hold">
                            <p:stCondLst>
                              <p:cond delay="1800"/>
                            </p:stCondLst>
                            <p:childTnLst>
                              <p:par>
                                <p:cTn id="185" presetID="10" presetClass="entr" presetSubtype="0" fill="hold" nodeType="afterEffect">
                                  <p:stCondLst>
                                    <p:cond delay="0"/>
                                  </p:stCondLst>
                                  <p:childTnLst>
                                    <p:set>
                                      <p:cBhvr>
                                        <p:cTn id="186" dur="1" fill="hold">
                                          <p:stCondLst>
                                            <p:cond delay="0"/>
                                          </p:stCondLst>
                                        </p:cTn>
                                        <p:tgtEl>
                                          <p:spTgt spid="2072"/>
                                        </p:tgtEl>
                                        <p:attrNameLst>
                                          <p:attrName>style.visibility</p:attrName>
                                        </p:attrNameLst>
                                      </p:cBhvr>
                                      <p:to>
                                        <p:strVal val="visible"/>
                                      </p:to>
                                    </p:set>
                                    <p:animEffect transition="in" filter="fade">
                                      <p:cBhvr>
                                        <p:cTn id="187" dur="40"/>
                                        <p:tgtEl>
                                          <p:spTgt spid="2072"/>
                                        </p:tgtEl>
                                      </p:cBhvr>
                                    </p:animEffect>
                                  </p:childTnLst>
                                </p:cTn>
                              </p:par>
                            </p:childTnLst>
                          </p:cTn>
                        </p:par>
                        <p:par>
                          <p:cTn id="188" fill="hold">
                            <p:stCondLst>
                              <p:cond delay="1840"/>
                            </p:stCondLst>
                            <p:childTnLst>
                              <p:par>
                                <p:cTn id="189" presetID="10" presetClass="entr" presetSubtype="0" fill="hold" grpId="0" nodeType="afterEffect">
                                  <p:stCondLst>
                                    <p:cond delay="0"/>
                                  </p:stCondLst>
                                  <p:childTnLst>
                                    <p:set>
                                      <p:cBhvr>
                                        <p:cTn id="190" dur="1" fill="hold">
                                          <p:stCondLst>
                                            <p:cond delay="0"/>
                                          </p:stCondLst>
                                        </p:cTn>
                                        <p:tgtEl>
                                          <p:spTgt spid="108"/>
                                        </p:tgtEl>
                                        <p:attrNameLst>
                                          <p:attrName>style.visibility</p:attrName>
                                        </p:attrNameLst>
                                      </p:cBhvr>
                                      <p:to>
                                        <p:strVal val="visible"/>
                                      </p:to>
                                    </p:set>
                                    <p:animEffect transition="in" filter="fade">
                                      <p:cBhvr>
                                        <p:cTn id="191" dur="40"/>
                                        <p:tgtEl>
                                          <p:spTgt spid="108"/>
                                        </p:tgtEl>
                                      </p:cBhvr>
                                    </p:animEffect>
                                  </p:childTnLst>
                                </p:cTn>
                              </p:par>
                            </p:childTnLst>
                          </p:cTn>
                        </p:par>
                        <p:par>
                          <p:cTn id="192" fill="hold">
                            <p:stCondLst>
                              <p:cond delay="1880"/>
                            </p:stCondLst>
                            <p:childTnLst>
                              <p:par>
                                <p:cTn id="193" presetID="10" presetClass="entr" presetSubtype="0" fill="hold" nodeType="afterEffect">
                                  <p:stCondLst>
                                    <p:cond delay="0"/>
                                  </p:stCondLst>
                                  <p:childTnLst>
                                    <p:set>
                                      <p:cBhvr>
                                        <p:cTn id="194" dur="1" fill="hold">
                                          <p:stCondLst>
                                            <p:cond delay="0"/>
                                          </p:stCondLst>
                                        </p:cTn>
                                        <p:tgtEl>
                                          <p:spTgt spid="2073"/>
                                        </p:tgtEl>
                                        <p:attrNameLst>
                                          <p:attrName>style.visibility</p:attrName>
                                        </p:attrNameLst>
                                      </p:cBhvr>
                                      <p:to>
                                        <p:strVal val="visible"/>
                                      </p:to>
                                    </p:set>
                                    <p:animEffect transition="in" filter="fade">
                                      <p:cBhvr>
                                        <p:cTn id="195" dur="40"/>
                                        <p:tgtEl>
                                          <p:spTgt spid="2073"/>
                                        </p:tgtEl>
                                      </p:cBhvr>
                                    </p:animEffect>
                                  </p:childTnLst>
                                </p:cTn>
                              </p:par>
                            </p:childTnLst>
                          </p:cTn>
                        </p:par>
                        <p:par>
                          <p:cTn id="196" fill="hold">
                            <p:stCondLst>
                              <p:cond delay="1920"/>
                            </p:stCondLst>
                            <p:childTnLst>
                              <p:par>
                                <p:cTn id="197" presetID="10" presetClass="entr" presetSubtype="0" fill="hold" nodeType="afterEffect">
                                  <p:stCondLst>
                                    <p:cond delay="0"/>
                                  </p:stCondLst>
                                  <p:childTnLst>
                                    <p:set>
                                      <p:cBhvr>
                                        <p:cTn id="198" dur="1" fill="hold">
                                          <p:stCondLst>
                                            <p:cond delay="0"/>
                                          </p:stCondLst>
                                        </p:cTn>
                                        <p:tgtEl>
                                          <p:spTgt spid="2074"/>
                                        </p:tgtEl>
                                        <p:attrNameLst>
                                          <p:attrName>style.visibility</p:attrName>
                                        </p:attrNameLst>
                                      </p:cBhvr>
                                      <p:to>
                                        <p:strVal val="visible"/>
                                      </p:to>
                                    </p:set>
                                    <p:animEffect transition="in" filter="fade">
                                      <p:cBhvr>
                                        <p:cTn id="199" dur="40"/>
                                        <p:tgtEl>
                                          <p:spTgt spid="2074"/>
                                        </p:tgtEl>
                                      </p:cBhvr>
                                    </p:animEffect>
                                  </p:childTnLst>
                                </p:cTn>
                              </p:par>
                            </p:childTnLst>
                          </p:cTn>
                        </p:par>
                        <p:par>
                          <p:cTn id="200" fill="hold">
                            <p:stCondLst>
                              <p:cond delay="1960"/>
                            </p:stCondLst>
                            <p:childTnLst>
                              <p:par>
                                <p:cTn id="201" presetID="10" presetClass="entr" presetSubtype="0" fill="hold" nodeType="afterEffect">
                                  <p:stCondLst>
                                    <p:cond delay="0"/>
                                  </p:stCondLst>
                                  <p:childTnLst>
                                    <p:set>
                                      <p:cBhvr>
                                        <p:cTn id="202" dur="1" fill="hold">
                                          <p:stCondLst>
                                            <p:cond delay="0"/>
                                          </p:stCondLst>
                                        </p:cTn>
                                        <p:tgtEl>
                                          <p:spTgt spid="2075"/>
                                        </p:tgtEl>
                                        <p:attrNameLst>
                                          <p:attrName>style.visibility</p:attrName>
                                        </p:attrNameLst>
                                      </p:cBhvr>
                                      <p:to>
                                        <p:strVal val="visible"/>
                                      </p:to>
                                    </p:set>
                                    <p:animEffect transition="in" filter="fade">
                                      <p:cBhvr>
                                        <p:cTn id="203" dur="40"/>
                                        <p:tgtEl>
                                          <p:spTgt spid="2075"/>
                                        </p:tgtEl>
                                      </p:cBhvr>
                                    </p:animEffect>
                                  </p:childTnLst>
                                </p:cTn>
                              </p:par>
                            </p:childTnLst>
                          </p:cTn>
                        </p:par>
                        <p:par>
                          <p:cTn id="204" fill="hold">
                            <p:stCondLst>
                              <p:cond delay="2000"/>
                            </p:stCondLst>
                            <p:childTnLst>
                              <p:par>
                                <p:cTn id="205" presetID="10" presetClass="entr" presetSubtype="0" fill="hold" nodeType="afterEffect">
                                  <p:stCondLst>
                                    <p:cond delay="0"/>
                                  </p:stCondLst>
                                  <p:childTnLst>
                                    <p:set>
                                      <p:cBhvr>
                                        <p:cTn id="206" dur="1" fill="hold">
                                          <p:stCondLst>
                                            <p:cond delay="0"/>
                                          </p:stCondLst>
                                        </p:cTn>
                                        <p:tgtEl>
                                          <p:spTgt spid="2076"/>
                                        </p:tgtEl>
                                        <p:attrNameLst>
                                          <p:attrName>style.visibility</p:attrName>
                                        </p:attrNameLst>
                                      </p:cBhvr>
                                      <p:to>
                                        <p:strVal val="visible"/>
                                      </p:to>
                                    </p:set>
                                    <p:animEffect transition="in" filter="fade">
                                      <p:cBhvr>
                                        <p:cTn id="207" dur="40"/>
                                        <p:tgtEl>
                                          <p:spTgt spid="2076"/>
                                        </p:tgtEl>
                                      </p:cBhvr>
                                    </p:animEffect>
                                  </p:childTnLst>
                                </p:cTn>
                              </p:par>
                            </p:childTnLst>
                          </p:cTn>
                        </p:par>
                        <p:par>
                          <p:cTn id="208" fill="hold">
                            <p:stCondLst>
                              <p:cond delay="2040"/>
                            </p:stCondLst>
                            <p:childTnLst>
                              <p:par>
                                <p:cTn id="209" presetID="10" presetClass="entr" presetSubtype="0" fill="hold" nodeType="afterEffect">
                                  <p:stCondLst>
                                    <p:cond delay="0"/>
                                  </p:stCondLst>
                                  <p:childTnLst>
                                    <p:set>
                                      <p:cBhvr>
                                        <p:cTn id="210" dur="1" fill="hold">
                                          <p:stCondLst>
                                            <p:cond delay="0"/>
                                          </p:stCondLst>
                                        </p:cTn>
                                        <p:tgtEl>
                                          <p:spTgt spid="2077"/>
                                        </p:tgtEl>
                                        <p:attrNameLst>
                                          <p:attrName>style.visibility</p:attrName>
                                        </p:attrNameLst>
                                      </p:cBhvr>
                                      <p:to>
                                        <p:strVal val="visible"/>
                                      </p:to>
                                    </p:set>
                                    <p:animEffect transition="in" filter="fade">
                                      <p:cBhvr>
                                        <p:cTn id="211" dur="40"/>
                                        <p:tgtEl>
                                          <p:spTgt spid="2077"/>
                                        </p:tgtEl>
                                      </p:cBhvr>
                                    </p:animEffect>
                                  </p:childTnLst>
                                </p:cTn>
                              </p:par>
                            </p:childTnLst>
                          </p:cTn>
                        </p:par>
                        <p:par>
                          <p:cTn id="212" fill="hold">
                            <p:stCondLst>
                              <p:cond delay="2080"/>
                            </p:stCondLst>
                            <p:childTnLst>
                              <p:par>
                                <p:cTn id="213" presetID="10" presetClass="entr" presetSubtype="0" fill="hold" nodeType="afterEffect">
                                  <p:stCondLst>
                                    <p:cond delay="0"/>
                                  </p:stCondLst>
                                  <p:childTnLst>
                                    <p:set>
                                      <p:cBhvr>
                                        <p:cTn id="214" dur="1" fill="hold">
                                          <p:stCondLst>
                                            <p:cond delay="0"/>
                                          </p:stCondLst>
                                        </p:cTn>
                                        <p:tgtEl>
                                          <p:spTgt spid="2078"/>
                                        </p:tgtEl>
                                        <p:attrNameLst>
                                          <p:attrName>style.visibility</p:attrName>
                                        </p:attrNameLst>
                                      </p:cBhvr>
                                      <p:to>
                                        <p:strVal val="visible"/>
                                      </p:to>
                                    </p:set>
                                    <p:animEffect transition="in" filter="fade">
                                      <p:cBhvr>
                                        <p:cTn id="215" dur="40"/>
                                        <p:tgtEl>
                                          <p:spTgt spid="2078"/>
                                        </p:tgtEl>
                                      </p:cBhvr>
                                    </p:animEffect>
                                  </p:childTnLst>
                                </p:cTn>
                              </p:par>
                            </p:childTnLst>
                          </p:cTn>
                        </p:par>
                        <p:par>
                          <p:cTn id="216" fill="hold">
                            <p:stCondLst>
                              <p:cond delay="2120"/>
                            </p:stCondLst>
                            <p:childTnLst>
                              <p:par>
                                <p:cTn id="217" presetID="10" presetClass="entr" presetSubtype="0" fill="hold" nodeType="afterEffect">
                                  <p:stCondLst>
                                    <p:cond delay="0"/>
                                  </p:stCondLst>
                                  <p:childTnLst>
                                    <p:set>
                                      <p:cBhvr>
                                        <p:cTn id="218" dur="1" fill="hold">
                                          <p:stCondLst>
                                            <p:cond delay="0"/>
                                          </p:stCondLst>
                                        </p:cTn>
                                        <p:tgtEl>
                                          <p:spTgt spid="2079"/>
                                        </p:tgtEl>
                                        <p:attrNameLst>
                                          <p:attrName>style.visibility</p:attrName>
                                        </p:attrNameLst>
                                      </p:cBhvr>
                                      <p:to>
                                        <p:strVal val="visible"/>
                                      </p:to>
                                    </p:set>
                                    <p:animEffect transition="in" filter="fade">
                                      <p:cBhvr>
                                        <p:cTn id="219" dur="40"/>
                                        <p:tgtEl>
                                          <p:spTgt spid="2079"/>
                                        </p:tgtEl>
                                      </p:cBhvr>
                                    </p:animEffect>
                                  </p:childTnLst>
                                </p:cTn>
                              </p:par>
                            </p:childTnLst>
                          </p:cTn>
                        </p:par>
                        <p:par>
                          <p:cTn id="220" fill="hold">
                            <p:stCondLst>
                              <p:cond delay="2160"/>
                            </p:stCondLst>
                            <p:childTnLst>
                              <p:par>
                                <p:cTn id="221" presetID="10" presetClass="entr" presetSubtype="0" fill="hold" nodeType="afterEffect">
                                  <p:stCondLst>
                                    <p:cond delay="0"/>
                                  </p:stCondLst>
                                  <p:childTnLst>
                                    <p:set>
                                      <p:cBhvr>
                                        <p:cTn id="222" dur="1" fill="hold">
                                          <p:stCondLst>
                                            <p:cond delay="0"/>
                                          </p:stCondLst>
                                        </p:cTn>
                                        <p:tgtEl>
                                          <p:spTgt spid="2080"/>
                                        </p:tgtEl>
                                        <p:attrNameLst>
                                          <p:attrName>style.visibility</p:attrName>
                                        </p:attrNameLst>
                                      </p:cBhvr>
                                      <p:to>
                                        <p:strVal val="visible"/>
                                      </p:to>
                                    </p:set>
                                    <p:animEffect transition="in" filter="fade">
                                      <p:cBhvr>
                                        <p:cTn id="223" dur="40"/>
                                        <p:tgtEl>
                                          <p:spTgt spid="2080"/>
                                        </p:tgtEl>
                                      </p:cBhvr>
                                    </p:animEffect>
                                  </p:childTnLst>
                                </p:cTn>
                              </p:par>
                            </p:childTnLst>
                          </p:cTn>
                        </p:par>
                        <p:par>
                          <p:cTn id="224" fill="hold">
                            <p:stCondLst>
                              <p:cond delay="2200"/>
                            </p:stCondLst>
                            <p:childTnLst>
                              <p:par>
                                <p:cTn id="225" presetID="10" presetClass="entr" presetSubtype="0" fill="hold" nodeType="afterEffect">
                                  <p:stCondLst>
                                    <p:cond delay="0"/>
                                  </p:stCondLst>
                                  <p:childTnLst>
                                    <p:set>
                                      <p:cBhvr>
                                        <p:cTn id="226" dur="1" fill="hold">
                                          <p:stCondLst>
                                            <p:cond delay="0"/>
                                          </p:stCondLst>
                                        </p:cTn>
                                        <p:tgtEl>
                                          <p:spTgt spid="2081"/>
                                        </p:tgtEl>
                                        <p:attrNameLst>
                                          <p:attrName>style.visibility</p:attrName>
                                        </p:attrNameLst>
                                      </p:cBhvr>
                                      <p:to>
                                        <p:strVal val="visible"/>
                                      </p:to>
                                    </p:set>
                                    <p:animEffect transition="in" filter="fade">
                                      <p:cBhvr>
                                        <p:cTn id="227" dur="40"/>
                                        <p:tgtEl>
                                          <p:spTgt spid="2081"/>
                                        </p:tgtEl>
                                      </p:cBhvr>
                                    </p:animEffect>
                                  </p:childTnLst>
                                </p:cTn>
                              </p:par>
                            </p:childTnLst>
                          </p:cTn>
                        </p:par>
                        <p:par>
                          <p:cTn id="228" fill="hold">
                            <p:stCondLst>
                              <p:cond delay="2240"/>
                            </p:stCondLst>
                            <p:childTnLst>
                              <p:par>
                                <p:cTn id="229" presetID="10" presetClass="entr" presetSubtype="0" fill="hold" nodeType="afterEffect">
                                  <p:stCondLst>
                                    <p:cond delay="0"/>
                                  </p:stCondLst>
                                  <p:childTnLst>
                                    <p:set>
                                      <p:cBhvr>
                                        <p:cTn id="230" dur="1" fill="hold">
                                          <p:stCondLst>
                                            <p:cond delay="0"/>
                                          </p:stCondLst>
                                        </p:cTn>
                                        <p:tgtEl>
                                          <p:spTgt spid="2082"/>
                                        </p:tgtEl>
                                        <p:attrNameLst>
                                          <p:attrName>style.visibility</p:attrName>
                                        </p:attrNameLst>
                                      </p:cBhvr>
                                      <p:to>
                                        <p:strVal val="visible"/>
                                      </p:to>
                                    </p:set>
                                    <p:animEffect transition="in" filter="fade">
                                      <p:cBhvr>
                                        <p:cTn id="231" dur="40"/>
                                        <p:tgtEl>
                                          <p:spTgt spid="2082"/>
                                        </p:tgtEl>
                                      </p:cBhvr>
                                    </p:animEffect>
                                  </p:childTnLst>
                                </p:cTn>
                              </p:par>
                            </p:childTnLst>
                          </p:cTn>
                        </p:par>
                        <p:par>
                          <p:cTn id="232" fill="hold">
                            <p:stCondLst>
                              <p:cond delay="2280"/>
                            </p:stCondLst>
                            <p:childTnLst>
                              <p:par>
                                <p:cTn id="233" presetID="10" presetClass="entr" presetSubtype="0" fill="hold" nodeType="afterEffect">
                                  <p:stCondLst>
                                    <p:cond delay="0"/>
                                  </p:stCondLst>
                                  <p:childTnLst>
                                    <p:set>
                                      <p:cBhvr>
                                        <p:cTn id="234" dur="1" fill="hold">
                                          <p:stCondLst>
                                            <p:cond delay="0"/>
                                          </p:stCondLst>
                                        </p:cTn>
                                        <p:tgtEl>
                                          <p:spTgt spid="2083"/>
                                        </p:tgtEl>
                                        <p:attrNameLst>
                                          <p:attrName>style.visibility</p:attrName>
                                        </p:attrNameLst>
                                      </p:cBhvr>
                                      <p:to>
                                        <p:strVal val="visible"/>
                                      </p:to>
                                    </p:set>
                                    <p:animEffect transition="in" filter="fade">
                                      <p:cBhvr>
                                        <p:cTn id="235" dur="40"/>
                                        <p:tgtEl>
                                          <p:spTgt spid="2083"/>
                                        </p:tgtEl>
                                      </p:cBhvr>
                                    </p:animEffect>
                                  </p:childTnLst>
                                </p:cTn>
                              </p:par>
                            </p:childTnLst>
                          </p:cTn>
                        </p:par>
                        <p:par>
                          <p:cTn id="236" fill="hold">
                            <p:stCondLst>
                              <p:cond delay="2320"/>
                            </p:stCondLst>
                            <p:childTnLst>
                              <p:par>
                                <p:cTn id="237" presetID="10" presetClass="entr" presetSubtype="0" fill="hold" grpId="0" nodeType="afterEffect">
                                  <p:stCondLst>
                                    <p:cond delay="0"/>
                                  </p:stCondLst>
                                  <p:childTnLst>
                                    <p:set>
                                      <p:cBhvr>
                                        <p:cTn id="238" dur="1" fill="hold">
                                          <p:stCondLst>
                                            <p:cond delay="0"/>
                                          </p:stCondLst>
                                        </p:cTn>
                                        <p:tgtEl>
                                          <p:spTgt spid="2089"/>
                                        </p:tgtEl>
                                        <p:attrNameLst>
                                          <p:attrName>style.visibility</p:attrName>
                                        </p:attrNameLst>
                                      </p:cBhvr>
                                      <p:to>
                                        <p:strVal val="visible"/>
                                      </p:to>
                                    </p:set>
                                    <p:animEffect transition="in" filter="fade">
                                      <p:cBhvr>
                                        <p:cTn id="239" dur="500"/>
                                        <p:tgtEl>
                                          <p:spTgt spid="2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08" grpId="0" animBg="1"/>
      <p:bldP spid="208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280920" cy="523220"/>
          </a:xfrm>
          <a:prstGeom prst="rect">
            <a:avLst/>
          </a:prstGeom>
          <a:noFill/>
        </p:spPr>
        <p:txBody>
          <a:bodyPr wrap="square" rtlCol="0">
            <a:spAutoFit/>
          </a:bodyPr>
          <a:lstStyle/>
          <a:p>
            <a:r>
              <a:rPr lang="en-US" sz="2800" dirty="0" smtClean="0"/>
              <a:t>Percentage of births by month (2008-2012)</a:t>
            </a:r>
          </a:p>
        </p:txBody>
      </p:sp>
      <p:pic>
        <p:nvPicPr>
          <p:cNvPr id="8196"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528" y="764704"/>
            <a:ext cx="8208912" cy="5355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Isosceles Triangle 3"/>
          <p:cNvSpPr/>
          <p:nvPr/>
        </p:nvSpPr>
        <p:spPr>
          <a:xfrm rot="16200000">
            <a:off x="8239844" y="4564"/>
            <a:ext cx="908720" cy="899592"/>
          </a:xfrm>
          <a:prstGeom prst="triangle">
            <a:avLst>
              <a:gd name="adj" fmla="val 10000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3" descr="W:\Other\Images\Infographics\Clipart\Pram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724318" y="116632"/>
            <a:ext cx="300480" cy="36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86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ctrTitle"/>
          </p:nvPr>
        </p:nvSpPr>
        <p:spPr/>
        <p:txBody>
          <a:bodyPr/>
          <a:lstStyle/>
          <a:p>
            <a:r>
              <a:rPr lang="en-US" altLang="en-US" smtClean="0"/>
              <a:t>Declining LRB applications</a:t>
            </a:r>
          </a:p>
        </p:txBody>
      </p:sp>
      <p:sp>
        <p:nvSpPr>
          <p:cNvPr id="38915" name="Content Placeholder 2"/>
          <p:cNvSpPr>
            <a:spLocks noGrp="1"/>
          </p:cNvSpPr>
          <p:nvPr>
            <p:ph type="subTitle" idx="1"/>
          </p:nvPr>
        </p:nvSpPr>
        <p:spPr/>
        <p:txBody>
          <a:bodyPr/>
          <a:lstStyle/>
          <a:p>
            <a:pPr>
              <a:defRPr/>
            </a:pPr>
            <a:endParaRPr lang="en-US" altLang="en-US" smtClean="0"/>
          </a:p>
          <a:p>
            <a:pPr>
              <a:defRPr/>
            </a:pPr>
            <a:endParaRPr lang="en-US" altLang="en-US" smtClean="0"/>
          </a:p>
          <a:p>
            <a:pPr>
              <a:defRPr/>
            </a:pPr>
            <a:endParaRPr lang="en-US" altLang="en-US" smtClean="0"/>
          </a:p>
          <a:p>
            <a:pPr>
              <a:defRPr/>
            </a:pPr>
            <a:endParaRPr lang="en-US" altLang="en-US" smtClean="0"/>
          </a:p>
          <a:p>
            <a:pPr>
              <a:defRPr/>
            </a:pPr>
            <a:endParaRPr lang="en-US" altLang="en-US" smtClean="0"/>
          </a:p>
          <a:p>
            <a:pPr>
              <a:defRPr/>
            </a:pPr>
            <a:endParaRPr lang="en-US" altLang="en-US" smtClean="0"/>
          </a:p>
          <a:p>
            <a:pPr>
              <a:defRPr/>
            </a:pPr>
            <a:endParaRPr lang="en-US" altLang="en-US" smtClean="0"/>
          </a:p>
          <a:p>
            <a:pPr>
              <a:defRPr/>
            </a:pPr>
            <a:endParaRPr lang="en-US" altLang="en-US" smtClean="0"/>
          </a:p>
          <a:p>
            <a:pPr>
              <a:defRPr/>
            </a:pPr>
            <a:endParaRPr lang="en-US" altLang="en-US" smtClean="0"/>
          </a:p>
          <a:p>
            <a:pPr>
              <a:defRPr/>
            </a:pPr>
            <a:endParaRPr lang="en-US" altLang="en-US" smtClean="0"/>
          </a:p>
          <a:p>
            <a:pPr>
              <a:defRPr/>
            </a:pPr>
            <a:endParaRPr lang="en-US" altLang="en-US" smtClean="0"/>
          </a:p>
          <a:p>
            <a:pPr>
              <a:defRPr/>
            </a:pPr>
            <a:endParaRPr lang="en-US" altLang="en-US" smtClean="0"/>
          </a:p>
          <a:p>
            <a:pPr>
              <a:defRPr/>
            </a:pPr>
            <a:endParaRPr lang="en-US" altLang="en-US" smtClean="0"/>
          </a:p>
        </p:txBody>
      </p:sp>
      <p:pic>
        <p:nvPicPr>
          <p:cNvPr id="604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5" y="938213"/>
            <a:ext cx="7778750" cy="4986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pic>
      <p:sp>
        <p:nvSpPr>
          <p:cNvPr id="60421" name="Rectangle 5130"/>
          <p:cNvSpPr>
            <a:spLocks noChangeArrowheads="1"/>
          </p:cNvSpPr>
          <p:nvPr/>
        </p:nvSpPr>
        <p:spPr bwMode="auto">
          <a:xfrm>
            <a:off x="336550" y="6107113"/>
            <a:ext cx="90519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i="1">
                <a:solidFill>
                  <a:schemeClr val="tx1"/>
                </a:solidFill>
              </a:rPr>
              <a:t>The above decline in LRB applications is attributed to outreach programmes &amp; campaigns </a:t>
            </a:r>
            <a:endParaRPr lang="en-ZA" altLang="en-US" i="1">
              <a:solidFill>
                <a:schemeClr val="tx1"/>
              </a:solidFill>
            </a:endParaRPr>
          </a:p>
        </p:txBody>
      </p:sp>
    </p:spTree>
    <p:extLst>
      <p:ext uri="{BB962C8B-B14F-4D97-AF65-F5344CB8AC3E}">
        <p14:creationId xmlns:p14="http://schemas.microsoft.com/office/powerpoint/2010/main" val="2140944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Sophisticated Business">
  <a:themeElements>
    <a:clrScheme name="Sophisticated Business">
      <a:dk1>
        <a:sysClr val="windowText" lastClr="000000"/>
      </a:dk1>
      <a:lt1>
        <a:sysClr val="window" lastClr="FFFFFF"/>
      </a:lt1>
      <a:dk2>
        <a:srgbClr val="897C57"/>
      </a:dk2>
      <a:lt2>
        <a:srgbClr val="E2BA41"/>
      </a:lt2>
      <a:accent1>
        <a:srgbClr val="3C8689"/>
      </a:accent1>
      <a:accent2>
        <a:srgbClr val="E2BA41"/>
      </a:accent2>
      <a:accent3>
        <a:srgbClr val="C8904D"/>
      </a:accent3>
      <a:accent4>
        <a:srgbClr val="66AF9E"/>
      </a:accent4>
      <a:accent5>
        <a:srgbClr val="897C57"/>
      </a:accent5>
      <a:accent6>
        <a:srgbClr val="AF9D66"/>
      </a:accent6>
      <a:hlink>
        <a:srgbClr val="3C8689"/>
      </a:hlink>
      <a:folHlink>
        <a:srgbClr val="897C57"/>
      </a:folHlink>
    </a:clrScheme>
    <a:fontScheme name="Sophisticated Business">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pattFill prst="dkUpDiag">
          <a:fgClr>
            <a:schemeClr val="bg2">
              <a:lumMod val="50000"/>
            </a:schemeClr>
          </a:fgClr>
          <a:bgClr>
            <a:schemeClr val="bg2">
              <a:lumMod val="65000"/>
            </a:schemeClr>
          </a:bgClr>
        </a:pattFill>
        <a:ln>
          <a:noFill/>
        </a:ln>
      </a:spPr>
      <a:bodyPr wrap="none" lIns="228600" tIns="228600" rIns="228600" bIns="228600" rtlCol="0" anchor="ctr">
        <a:noAutofit/>
      </a:bodyPr>
      <a:lstStyle>
        <a:defPPr algn="ctr">
          <a:defRPr sz="1400" dirty="0" smtClean="0">
            <a:solidFill>
              <a:schemeClr val="bg1"/>
            </a:solidFill>
            <a:latin typeface="Franklin Gothic Demi Cond" panose="020B07060304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20000"/>
          </a:lnSpc>
          <a:defRPr dirty="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757</TotalTime>
  <Words>1607</Words>
  <Application>Microsoft Office PowerPoint</Application>
  <PresentationFormat>On-screen Show (4:3)</PresentationFormat>
  <Paragraphs>507</Paragraphs>
  <Slides>21</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Sophisticated Business</vt:lpstr>
      <vt:lpstr>Microsoft Excel Chart</vt:lpstr>
      <vt:lpstr>Status of civil registration systems in SA and the use of civil registration based vital statistics</vt:lpstr>
      <vt:lpstr>Current Footprint status</vt:lpstr>
      <vt:lpstr>Rural / Urban division of current offices</vt:lpstr>
      <vt:lpstr>Birth registration: online health facilities  2009/10</vt:lpstr>
      <vt:lpstr>COMPARISON LIVE BIRTHS DoH AGAINST DHA BIRTH REGISTRATIONS</vt:lpstr>
      <vt:lpstr>PowerPoint Presentation</vt:lpstr>
      <vt:lpstr>PowerPoint Presentation</vt:lpstr>
      <vt:lpstr>PowerPoint Presentation</vt:lpstr>
      <vt:lpstr>Declining LRB applications</vt:lpstr>
      <vt:lpstr>South Africa’s Identity documents life cycle </vt:lpstr>
      <vt:lpstr>Smart ID Card/ Passport Process</vt:lpstr>
      <vt:lpstr>PowerPoint Presentation</vt:lpstr>
      <vt:lpstr> Incentives for birth registration and ID </vt:lpstr>
      <vt:lpstr>PowerPoint Presentation</vt:lpstr>
      <vt:lpstr>In 2013, 458 933 deaths occurred in South Africa</vt:lpstr>
      <vt:lpstr>PowerPoint Presentation</vt:lpstr>
      <vt:lpstr>HANIS Production Transactions on Banks</vt:lpstr>
      <vt:lpstr>Importance of death/stillbirths registration for vital statistics</vt:lpstr>
      <vt:lpstr>Importance of birth registration for vital statistics</vt:lpstr>
      <vt:lpstr> Importance of marriage registration for vital statistics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REPORT: COMPREHENSIVE CIVIL REGISTRATION AND VITAL STATISTICS (CRVS) COUNTRY ASSESSMENT</dc:title>
  <dc:creator>Faizel Mohammed</dc:creator>
  <cp:lastModifiedBy>Bonakele Mbhele</cp:lastModifiedBy>
  <cp:revision>409</cp:revision>
  <dcterms:created xsi:type="dcterms:W3CDTF">2015-02-09T06:00:39Z</dcterms:created>
  <dcterms:modified xsi:type="dcterms:W3CDTF">2015-02-10T12:08:58Z</dcterms:modified>
</cp:coreProperties>
</file>