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6" r:id="rId3"/>
    <p:sldId id="265" r:id="rId4"/>
    <p:sldId id="290" r:id="rId5"/>
    <p:sldId id="289" r:id="rId6"/>
    <p:sldId id="287" r:id="rId7"/>
    <p:sldId id="288" r:id="rId8"/>
    <p:sldId id="291" r:id="rId9"/>
    <p:sldId id="292" r:id="rId10"/>
    <p:sldId id="293" r:id="rId11"/>
    <p:sldId id="295" r:id="rId12"/>
    <p:sldId id="294" r:id="rId13"/>
    <p:sldId id="272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17F78-0256-47EF-981E-DECA9DEA2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BC20F-FD7F-4A8D-8F40-8D43979B6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B049A-C1F3-4289-9974-9F0B6103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EEF9C-6DA6-4FC5-A935-005F6B02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C9297-3E32-49DE-A616-A1A6CE27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627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A5A00-B0E4-4CC0-B683-53CD1888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6430AF-B1E9-4E3F-93D1-2ED95DEA4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17104E-E217-49D8-A533-4EC98B2F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69F54-4E84-41F8-8603-CA7FA96D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5FFA5-C8D1-4521-88F0-FC6D1169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37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65A592-F64A-4E38-8CB4-E2E79494C3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1A8172-C2CC-4EF6-BD27-14DFCF3DF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B1BE-BE6C-43E7-9C84-E1BFA315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CF340B-4607-40C5-A243-99219CD5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10F39-06AF-4C2D-B2CF-D9CFC32B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9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82504-7BA4-4AA7-A83A-E01AEA89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C49E6-1D43-4B45-BB71-3ED71D4A1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7A937A-058C-4793-8328-438732B5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48C6A-47F9-4CDC-A402-A6C784FE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D1B433-55FC-4BB0-A584-AC959F3E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75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6BEBA-B1B4-4DAD-A2C1-D5EF0CF6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1019F-A815-4C20-B750-6398D0B6C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3602E1-30A7-46AD-B4B3-535A3FC3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3F78A1-7435-4F7F-834C-66BDDE50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7DCB9D-5CD1-4E65-B2C5-C9D21FDD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817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A4780-6121-4845-9215-893897FB6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D54FB-4946-4A7C-8177-4E0092C2E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525041-6A22-4BEB-8E6C-11C7C1EE1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C90B4C-85FB-4C6C-AA3B-6237838C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1AA9F9-AE44-4246-8413-A49257B5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E5CAA6-ACF9-4237-92B2-868D66E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44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89374-60F6-49B3-AD06-9B5AB97C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780D6-43F2-4E03-81AC-17077152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A2F3C9-6975-4FBA-A4B8-1C15CCEC6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BF91D9-07C9-4EB5-A963-B3974A8C5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8CF363-FE4A-471D-B514-CD6257361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222A6-7982-4991-A288-1F0F3956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7C84E0-5403-47B1-9E66-7FE85AE4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0372A7-8C79-4BD0-AD9A-5A841CD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52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05749-567C-4DFB-BFFA-77B464A1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D6BECE-80E9-4F73-A207-123097E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52CFBB-7A2A-428E-893A-099EF5B7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B987E9-75C9-449D-AE24-BA667FC9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92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77428-4E94-44D3-B608-4A24B3C2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4956BB-0C61-4B55-A5AD-C59FD4FB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54D8B8-2077-45EF-BC65-8DD75828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382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3D90E-022B-487E-9D02-96A10C6C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205F9A-B48E-4859-8899-D716E1E32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5F5415-5A7D-43C4-9984-EAE79B49B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C214AA-D061-42BB-A3EF-5BC110FA2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7D2A01-8CC6-4823-BF55-B5075C2E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DDE9D-AEB4-41B7-ABC8-6AF73517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249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E6369-733A-4F71-A55F-5F7FB99E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AB2ED6-B018-40EA-84E6-1CE03ACB9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A612C1-18F5-434A-8DF8-B47C38C84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34A282-9459-4A87-8BDF-8D2BE4CF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EF3948-0E3C-4400-8F56-F052220C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42CBBF-4086-452F-8F23-86230B87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37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08054E-573A-4DA6-BBA0-ACB873E8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2F6001-739A-47B0-A0BB-85F819370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488FA-FA68-4711-A20F-82A2A8FD3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79F0A-C420-4997-937E-411E95DB1D41}" type="datetimeFigureOut">
              <a:rPr lang="es-CL" smtClean="0"/>
              <a:t>16-09-2018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C00D44-5A2D-4C00-8588-D9E883107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450C7D-D797-4DAC-9D45-36E4B9B63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F2BC-36C5-4AD8-8CC4-604853C94F0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206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C6704-8B03-4D91-B7BB-84EB0E312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7" t="-1" r="11399" b="85346"/>
          <a:stretch/>
        </p:blipFill>
        <p:spPr>
          <a:xfrm>
            <a:off x="643797" y="1523117"/>
            <a:ext cx="10824301" cy="306213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65D887-20B7-47C8-AD18-4AFFE875E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8" r="22989"/>
          <a:stretch/>
        </p:blipFill>
        <p:spPr>
          <a:xfrm>
            <a:off x="9446224" y="5668784"/>
            <a:ext cx="2268764" cy="63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7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5B652C-1245-4F30-A1E8-37D674A46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62CAFC-BEEE-4AF3-BCCE-1E05A8618655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N°8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CCC094-DB60-4F84-8B1B-8D6369593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AD2BF69-5EB6-46E2-A4D7-2392CF43C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2E01838-CFC1-464D-97DB-92B989F15182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1B7F67-1350-4083-B207-B57C09EABA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1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8B4481-FF90-4BE3-BE25-1F755D468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9BBCCCA-BC46-443F-88CD-19E8007690CD}"/>
              </a:ext>
            </a:extLst>
          </p:cNvPr>
          <p:cNvSpPr/>
          <p:nvPr/>
        </p:nvSpPr>
        <p:spPr>
          <a:xfrm>
            <a:off x="909087" y="1859340"/>
            <a:ext cx="27485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N°10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8F9C0D-8DDC-476D-8A77-F1821BD416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7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C6704-8B03-4D91-B7BB-84EB0E312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7" t="-1" r="11399" b="85346"/>
          <a:stretch/>
        </p:blipFill>
        <p:spPr>
          <a:xfrm>
            <a:off x="529499" y="2133279"/>
            <a:ext cx="6823741" cy="19303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E65D887-20B7-47C8-AD18-4AFFE875E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38" r="22989"/>
          <a:stretch/>
        </p:blipFill>
        <p:spPr>
          <a:xfrm>
            <a:off x="8407400" y="5389717"/>
            <a:ext cx="3124198" cy="8713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CE2B54-6916-4BF9-B17E-5C7F6C05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127" y="596899"/>
            <a:ext cx="3961533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E65D887-20B7-47C8-AD18-4AFFE875E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8" r="22989"/>
          <a:stretch/>
        </p:blipFill>
        <p:spPr>
          <a:xfrm>
            <a:off x="9446224" y="5668784"/>
            <a:ext cx="2268764" cy="6327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1D4A03-FE95-4695-9C12-2A74A2836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02" t="32778" b="28410"/>
          <a:stretch/>
        </p:blipFill>
        <p:spPr>
          <a:xfrm>
            <a:off x="2171700" y="699647"/>
            <a:ext cx="5847731" cy="54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ED7420-64FF-47D3-BA19-E31C176FE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00"/>
          <a:stretch/>
        </p:blipFill>
        <p:spPr>
          <a:xfrm>
            <a:off x="3409016" y="161889"/>
            <a:ext cx="5430184" cy="65342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75F899-DF36-421C-807B-28CE303B0C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82882B5-7C85-4B59-9262-7BAC1C1E9AD5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N°1</a:t>
            </a:r>
          </a:p>
        </p:txBody>
      </p:sp>
    </p:spTree>
    <p:extLst>
      <p:ext uri="{BB962C8B-B14F-4D97-AF65-F5344CB8AC3E}">
        <p14:creationId xmlns:p14="http://schemas.microsoft.com/office/powerpoint/2010/main" val="295611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EFB2E1-1CF4-431C-960A-EF6958523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E871EF-055F-41DC-AB1F-9D4A6100CBA0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865328E-5F24-43F6-8B67-7269637E92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1A2BAB6-5576-41D3-8931-AC615533C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58F1D28-C84E-4B50-9015-31EEFAB522A3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663AF5B-576B-4CAF-8CBD-CA9AC5D4CD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E48D15-AB08-47C5-A4E1-C12A8D81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E9115A-F8A3-426D-90EE-F641DDB22F57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N°4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C116136-74DE-42A0-A5A2-D30B80453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4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BAD660-36BE-4FF2-82F3-247229040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1019074-9A35-4D96-856F-34FB2853C46E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N°5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08D0B82-0750-47B7-B09A-1BAA0A375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F72B70-1E2A-4460-92EA-D4F345D5B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57E4D6-A51B-4351-B9B5-1292C9FCBBDE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N°6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260637-4EA3-454D-9059-173EEB3BC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0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001C0F-C73C-4ADD-B7DD-8C7BFF2B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845" y="5666912"/>
            <a:ext cx="2267909" cy="6340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230C22E-C1FB-4902-92DB-A7D0E54DA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46" y="0"/>
            <a:ext cx="5300308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237F17-4B09-41C0-8866-4721332EDFC6}"/>
              </a:ext>
            </a:extLst>
          </p:cNvPr>
          <p:cNvSpPr/>
          <p:nvPr/>
        </p:nvSpPr>
        <p:spPr>
          <a:xfrm>
            <a:off x="909087" y="1859340"/>
            <a:ext cx="239291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D17247-06DC-49C8-B1E9-AA8C278D94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97" t="9120" r="64846" b="85346"/>
          <a:stretch/>
        </p:blipFill>
        <p:spPr>
          <a:xfrm>
            <a:off x="135797" y="393699"/>
            <a:ext cx="3369403" cy="115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89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</Words>
  <Application>Microsoft Office PowerPoint</Application>
  <PresentationFormat>Panorámica</PresentationFormat>
  <Paragraphs>10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Lobos</dc:creator>
  <cp:lastModifiedBy>Marcelo Lobos</cp:lastModifiedBy>
  <cp:revision>6</cp:revision>
  <dcterms:created xsi:type="dcterms:W3CDTF">2018-09-16T20:19:58Z</dcterms:created>
  <dcterms:modified xsi:type="dcterms:W3CDTF">2018-09-16T21:37:10Z</dcterms:modified>
</cp:coreProperties>
</file>