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84" r:id="rId3"/>
  </p:sldMasterIdLst>
  <p:notesMasterIdLst>
    <p:notesMasterId r:id="rId36"/>
  </p:notesMasterIdLst>
  <p:sldIdLst>
    <p:sldId id="260" r:id="rId4"/>
    <p:sldId id="376" r:id="rId5"/>
    <p:sldId id="347" r:id="rId6"/>
    <p:sldId id="348" r:id="rId7"/>
    <p:sldId id="349" r:id="rId8"/>
    <p:sldId id="366" r:id="rId9"/>
    <p:sldId id="350" r:id="rId10"/>
    <p:sldId id="351" r:id="rId11"/>
    <p:sldId id="352" r:id="rId12"/>
    <p:sldId id="353" r:id="rId13"/>
    <p:sldId id="354" r:id="rId14"/>
    <p:sldId id="370" r:id="rId15"/>
    <p:sldId id="369" r:id="rId16"/>
    <p:sldId id="355" r:id="rId17"/>
    <p:sldId id="356" r:id="rId18"/>
    <p:sldId id="357" r:id="rId19"/>
    <p:sldId id="358" r:id="rId20"/>
    <p:sldId id="359" r:id="rId21"/>
    <p:sldId id="363" r:id="rId22"/>
    <p:sldId id="360" r:id="rId23"/>
    <p:sldId id="364" r:id="rId24"/>
    <p:sldId id="365" r:id="rId25"/>
    <p:sldId id="361" r:id="rId26"/>
    <p:sldId id="362" r:id="rId27"/>
    <p:sldId id="368" r:id="rId28"/>
    <p:sldId id="367" r:id="rId29"/>
    <p:sldId id="373" r:id="rId30"/>
    <p:sldId id="372" r:id="rId31"/>
    <p:sldId id="371" r:id="rId32"/>
    <p:sldId id="374" r:id="rId33"/>
    <p:sldId id="375" r:id="rId34"/>
    <p:sldId id="296" r:id="rId3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 Piedade" initials="J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007E39"/>
    <a:srgbClr val="FA3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87" autoAdjust="0"/>
  </p:normalViewPr>
  <p:slideViewPr>
    <p:cSldViewPr>
      <p:cViewPr varScale="1">
        <p:scale>
          <a:sx n="98" d="100"/>
          <a:sy n="98" d="100"/>
        </p:scale>
        <p:origin x="1018"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4503"/>
          </a:xfrm>
          <a:prstGeom prst="rect">
            <a:avLst/>
          </a:prstGeom>
        </p:spPr>
        <p:txBody>
          <a:bodyPr vert="horz" lIns="91221" tIns="45610" rIns="91221" bIns="45610" rtlCol="0"/>
          <a:lstStyle>
            <a:lvl1pPr algn="l">
              <a:defRPr sz="1200"/>
            </a:lvl1pPr>
          </a:lstStyle>
          <a:p>
            <a:endParaRPr lang="en-GB"/>
          </a:p>
        </p:txBody>
      </p:sp>
      <p:sp>
        <p:nvSpPr>
          <p:cNvPr id="3" name="Date Placeholder 2"/>
          <p:cNvSpPr>
            <a:spLocks noGrp="1"/>
          </p:cNvSpPr>
          <p:nvPr>
            <p:ph type="dt" idx="1"/>
          </p:nvPr>
        </p:nvSpPr>
        <p:spPr>
          <a:xfrm>
            <a:off x="3955953" y="0"/>
            <a:ext cx="3027466" cy="464503"/>
          </a:xfrm>
          <a:prstGeom prst="rect">
            <a:avLst/>
          </a:prstGeom>
        </p:spPr>
        <p:txBody>
          <a:bodyPr vert="horz" lIns="91221" tIns="45610" rIns="91221" bIns="45610" rtlCol="0"/>
          <a:lstStyle>
            <a:lvl1pPr algn="r">
              <a:defRPr sz="1200"/>
            </a:lvl1pPr>
          </a:lstStyle>
          <a:p>
            <a:fld id="{0F52EF01-DFF8-46A4-AA81-4B2AB1B3A189}" type="datetimeFigureOut">
              <a:rPr lang="en-GB" smtClean="0"/>
              <a:t>29/06/2018</a:t>
            </a:fld>
            <a:endParaRPr lang="en-GB"/>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endParaRPr lang="en-GB"/>
          </a:p>
        </p:txBody>
      </p:sp>
      <p:sp>
        <p:nvSpPr>
          <p:cNvPr id="5" name="Notes Placeholder 4"/>
          <p:cNvSpPr>
            <a:spLocks noGrp="1"/>
          </p:cNvSpPr>
          <p:nvPr>
            <p:ph type="body" sz="quarter" idx="3"/>
          </p:nvPr>
        </p:nvSpPr>
        <p:spPr>
          <a:xfrm>
            <a:off x="699133" y="4410392"/>
            <a:ext cx="5586735" cy="4177348"/>
          </a:xfrm>
          <a:prstGeom prst="rect">
            <a:avLst/>
          </a:prstGeom>
        </p:spPr>
        <p:txBody>
          <a:bodyPr vert="horz" lIns="91221" tIns="45610" rIns="91221" bIns="4561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8817612"/>
            <a:ext cx="3027466" cy="464503"/>
          </a:xfrm>
          <a:prstGeom prst="rect">
            <a:avLst/>
          </a:prstGeom>
        </p:spPr>
        <p:txBody>
          <a:bodyPr vert="horz" lIns="91221" tIns="45610" rIns="91221" bIns="45610" rtlCol="0" anchor="b"/>
          <a:lstStyle>
            <a:lvl1pPr algn="l">
              <a:defRPr sz="1200"/>
            </a:lvl1pPr>
          </a:lstStyle>
          <a:p>
            <a:endParaRPr lang="en-GB"/>
          </a:p>
        </p:txBody>
      </p:sp>
      <p:sp>
        <p:nvSpPr>
          <p:cNvPr id="7" name="Slide Number Placeholder 6"/>
          <p:cNvSpPr>
            <a:spLocks noGrp="1"/>
          </p:cNvSpPr>
          <p:nvPr>
            <p:ph type="sldNum" sz="quarter" idx="5"/>
          </p:nvPr>
        </p:nvSpPr>
        <p:spPr>
          <a:xfrm>
            <a:off x="3955953" y="8817612"/>
            <a:ext cx="3027466" cy="464503"/>
          </a:xfrm>
          <a:prstGeom prst="rect">
            <a:avLst/>
          </a:prstGeom>
        </p:spPr>
        <p:txBody>
          <a:bodyPr vert="horz" lIns="91221" tIns="45610" rIns="91221" bIns="45610" rtlCol="0" anchor="b"/>
          <a:lstStyle>
            <a:lvl1pPr algn="r">
              <a:defRPr sz="1200"/>
            </a:lvl1pPr>
          </a:lstStyle>
          <a:p>
            <a:fld id="{BD86334F-BBA8-49DD-A3E2-53D581E6518E}" type="slidenum">
              <a:rPr lang="en-GB" smtClean="0"/>
              <a:t>‹#›</a:t>
            </a:fld>
            <a:endParaRPr lang="en-GB"/>
          </a:p>
        </p:txBody>
      </p:sp>
    </p:spTree>
    <p:extLst>
      <p:ext uri="{BB962C8B-B14F-4D97-AF65-F5344CB8AC3E}">
        <p14:creationId xmlns:p14="http://schemas.microsoft.com/office/powerpoint/2010/main" val="2579816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Rivers, represented by lines, lakes represented by polygons</a:t>
            </a:r>
          </a:p>
          <a:p>
            <a:r>
              <a:rPr lang="en-US" dirty="0" smtClean="0"/>
              <a:t>Lines and polygons are spatial</a:t>
            </a:r>
            <a:r>
              <a:rPr lang="en-US" baseline="0" dirty="0" smtClean="0"/>
              <a:t> objects in the spatial database</a:t>
            </a:r>
          </a:p>
          <a:p>
            <a:r>
              <a:rPr lang="en-US" baseline="0" dirty="0" smtClean="0"/>
              <a:t>Spatial objects has location information, non-spatial attributes to describe or represent the spatial entity/physical entity or phenomena</a:t>
            </a:r>
            <a:endParaRPr lang="en-US" dirty="0"/>
          </a:p>
        </p:txBody>
      </p:sp>
      <p:sp>
        <p:nvSpPr>
          <p:cNvPr id="4" name="Slide Number Placeholder 3"/>
          <p:cNvSpPr>
            <a:spLocks noGrp="1"/>
          </p:cNvSpPr>
          <p:nvPr>
            <p:ph type="sldNum" sz="quarter" idx="10"/>
          </p:nvPr>
        </p:nvSpPr>
        <p:spPr/>
        <p:txBody>
          <a:bodyPr/>
          <a:lstStyle/>
          <a:p>
            <a:fld id="{BD86334F-BBA8-49DD-A3E2-53D581E6518E}" type="slidenum">
              <a:rPr lang="en-GB" smtClean="0"/>
              <a:t>3</a:t>
            </a:fld>
            <a:endParaRPr lang="en-GB"/>
          </a:p>
        </p:txBody>
      </p:sp>
    </p:spTree>
    <p:extLst>
      <p:ext uri="{BB962C8B-B14F-4D97-AF65-F5344CB8AC3E}">
        <p14:creationId xmlns:p14="http://schemas.microsoft.com/office/powerpoint/2010/main" val="3449358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edges of TINS form non-overlapping facets </a:t>
            </a:r>
            <a:endParaRPr lang="en-US" dirty="0"/>
          </a:p>
        </p:txBody>
      </p:sp>
      <p:sp>
        <p:nvSpPr>
          <p:cNvPr id="4" name="Slide Number Placeholder 3"/>
          <p:cNvSpPr>
            <a:spLocks noGrp="1"/>
          </p:cNvSpPr>
          <p:nvPr>
            <p:ph type="sldNum" sz="quarter" idx="10"/>
          </p:nvPr>
        </p:nvSpPr>
        <p:spPr/>
        <p:txBody>
          <a:bodyPr/>
          <a:lstStyle/>
          <a:p>
            <a:fld id="{BD86334F-BBA8-49DD-A3E2-53D581E6518E}" type="slidenum">
              <a:rPr lang="en-GB" smtClean="0"/>
              <a:t>19</a:t>
            </a:fld>
            <a:endParaRPr lang="en-GB"/>
          </a:p>
        </p:txBody>
      </p:sp>
    </p:spTree>
    <p:extLst>
      <p:ext uri="{BB962C8B-B14F-4D97-AF65-F5344CB8AC3E}">
        <p14:creationId xmlns:p14="http://schemas.microsoft.com/office/powerpoint/2010/main" val="1624029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6334F-BBA8-49DD-A3E2-53D581E6518E}" type="slidenum">
              <a:rPr lang="en-GB" smtClean="0"/>
              <a:t>20</a:t>
            </a:fld>
            <a:endParaRPr lang="en-GB"/>
          </a:p>
        </p:txBody>
      </p:sp>
    </p:spTree>
    <p:extLst>
      <p:ext uri="{BB962C8B-B14F-4D97-AF65-F5344CB8AC3E}">
        <p14:creationId xmlns:p14="http://schemas.microsoft.com/office/powerpoint/2010/main" val="724754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Compare what an astronaut onboard the space shuttle sees of the Earth to what you can see from an airplane. The astronaut might see your whole province or country in one glance, but couldn't distinguish individual houses. Flying over a city or town, you would be able to see individual buildings and cars, but you would be viewing a much smaller area than the astronaut</a:t>
            </a:r>
          </a:p>
          <a:p>
            <a:endParaRPr lang="en-US" dirty="0"/>
          </a:p>
        </p:txBody>
      </p:sp>
      <p:sp>
        <p:nvSpPr>
          <p:cNvPr id="4" name="Slide Number Placeholder 3"/>
          <p:cNvSpPr>
            <a:spLocks noGrp="1"/>
          </p:cNvSpPr>
          <p:nvPr>
            <p:ph type="sldNum" sz="quarter" idx="10"/>
          </p:nvPr>
        </p:nvSpPr>
        <p:spPr/>
        <p:txBody>
          <a:bodyPr/>
          <a:lstStyle/>
          <a:p>
            <a:fld id="{BD86334F-BBA8-49DD-A3E2-53D581E6518E}" type="slidenum">
              <a:rPr lang="en-GB" smtClean="0"/>
              <a:t>22</a:t>
            </a:fld>
            <a:endParaRPr lang="en-GB"/>
          </a:p>
        </p:txBody>
      </p:sp>
    </p:spTree>
    <p:extLst>
      <p:ext uri="{BB962C8B-B14F-4D97-AF65-F5344CB8AC3E}">
        <p14:creationId xmlns:p14="http://schemas.microsoft.com/office/powerpoint/2010/main" val="363455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access it in the same way from the </a:t>
            </a:r>
            <a:r>
              <a:rPr lang="en-US" dirty="0" err="1" smtClean="0"/>
              <a:t>ArcCatalog</a:t>
            </a:r>
            <a:r>
              <a:rPr lang="en-US" dirty="0" smtClean="0"/>
              <a:t> Window, from the Toolboxes</a:t>
            </a:r>
            <a:endParaRPr lang="en-US" dirty="0"/>
          </a:p>
        </p:txBody>
      </p:sp>
      <p:sp>
        <p:nvSpPr>
          <p:cNvPr id="4" name="Slide Number Placeholder 3"/>
          <p:cNvSpPr>
            <a:spLocks noGrp="1"/>
          </p:cNvSpPr>
          <p:nvPr>
            <p:ph type="sldNum" sz="quarter" idx="10"/>
          </p:nvPr>
        </p:nvSpPr>
        <p:spPr/>
        <p:txBody>
          <a:bodyPr/>
          <a:lstStyle/>
          <a:p>
            <a:fld id="{BD86334F-BBA8-49DD-A3E2-53D581E6518E}" type="slidenum">
              <a:rPr lang="en-GB" smtClean="0"/>
              <a:t>30</a:t>
            </a:fld>
            <a:endParaRPr lang="en-GB"/>
          </a:p>
        </p:txBody>
      </p:sp>
    </p:spTree>
    <p:extLst>
      <p:ext uri="{BB962C8B-B14F-4D97-AF65-F5344CB8AC3E}">
        <p14:creationId xmlns:p14="http://schemas.microsoft.com/office/powerpoint/2010/main" val="803174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 can access it in the same way from the </a:t>
            </a:r>
            <a:r>
              <a:rPr lang="en-US" dirty="0" err="1" smtClean="0"/>
              <a:t>ArcCatalog</a:t>
            </a:r>
            <a:r>
              <a:rPr lang="en-US" dirty="0" smtClean="0"/>
              <a:t> Window, from the Toolboxes</a:t>
            </a:r>
          </a:p>
          <a:p>
            <a:endParaRPr lang="en-US" dirty="0"/>
          </a:p>
        </p:txBody>
      </p:sp>
      <p:sp>
        <p:nvSpPr>
          <p:cNvPr id="4" name="Slide Number Placeholder 3"/>
          <p:cNvSpPr>
            <a:spLocks noGrp="1"/>
          </p:cNvSpPr>
          <p:nvPr>
            <p:ph type="sldNum" sz="quarter" idx="10"/>
          </p:nvPr>
        </p:nvSpPr>
        <p:spPr/>
        <p:txBody>
          <a:bodyPr/>
          <a:lstStyle/>
          <a:p>
            <a:fld id="{BD86334F-BBA8-49DD-A3E2-53D581E6518E}" type="slidenum">
              <a:rPr lang="en-GB" smtClean="0"/>
              <a:t>31</a:t>
            </a:fld>
            <a:endParaRPr lang="en-GB"/>
          </a:p>
        </p:txBody>
      </p:sp>
    </p:spTree>
    <p:extLst>
      <p:ext uri="{BB962C8B-B14F-4D97-AF65-F5344CB8AC3E}">
        <p14:creationId xmlns:p14="http://schemas.microsoft.com/office/powerpoint/2010/main" val="1683165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en-US" smtClean="0">
              <a:latin typeface="Helvetica Neue" pitchFamily="2" charset="0"/>
              <a:ea typeface="Helvetica Neue" pitchFamily="2" charset="0"/>
              <a:cs typeface="Helvetica Neue" pitchFamily="2" charset="0"/>
            </a:endParaRPr>
          </a:p>
        </p:txBody>
      </p:sp>
    </p:spTree>
    <p:extLst>
      <p:ext uri="{BB962C8B-B14F-4D97-AF65-F5344CB8AC3E}">
        <p14:creationId xmlns:p14="http://schemas.microsoft.com/office/powerpoint/2010/main" val="20086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 in the left is an aerial photo of a certain area; the right side is representation of features (lake,</a:t>
            </a:r>
            <a:r>
              <a:rPr lang="en-US" baseline="0" dirty="0" smtClean="0"/>
              <a:t> or reservoir ) ; it is a representation of the real world entities, in the spatial database</a:t>
            </a:r>
            <a:endParaRPr lang="en-US" dirty="0"/>
          </a:p>
        </p:txBody>
      </p:sp>
      <p:sp>
        <p:nvSpPr>
          <p:cNvPr id="4" name="Slide Number Placeholder 3"/>
          <p:cNvSpPr>
            <a:spLocks noGrp="1"/>
          </p:cNvSpPr>
          <p:nvPr>
            <p:ph type="sldNum" sz="quarter" idx="10"/>
          </p:nvPr>
        </p:nvSpPr>
        <p:spPr/>
        <p:txBody>
          <a:bodyPr/>
          <a:lstStyle/>
          <a:p>
            <a:fld id="{BD86334F-BBA8-49DD-A3E2-53D581E6518E}" type="slidenum">
              <a:rPr lang="en-GB" smtClean="0"/>
              <a:t>4</a:t>
            </a:fld>
            <a:endParaRPr lang="en-GB"/>
          </a:p>
        </p:txBody>
      </p:sp>
    </p:spTree>
    <p:extLst>
      <p:ext uri="{BB962C8B-B14F-4D97-AF65-F5344CB8AC3E}">
        <p14:creationId xmlns:p14="http://schemas.microsoft.com/office/powerpoint/2010/main" val="39655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Overlaying these different layers gives</a:t>
            </a:r>
            <a:r>
              <a:rPr lang="en-US" baseline="0" dirty="0" smtClean="0"/>
              <a:t> the picture of the real world</a:t>
            </a:r>
            <a:endParaRPr lang="en-US" dirty="0"/>
          </a:p>
        </p:txBody>
      </p:sp>
      <p:sp>
        <p:nvSpPr>
          <p:cNvPr id="4" name="Slide Number Placeholder 3"/>
          <p:cNvSpPr>
            <a:spLocks noGrp="1"/>
          </p:cNvSpPr>
          <p:nvPr>
            <p:ph type="sldNum" sz="quarter" idx="10"/>
          </p:nvPr>
        </p:nvSpPr>
        <p:spPr/>
        <p:txBody>
          <a:bodyPr/>
          <a:lstStyle/>
          <a:p>
            <a:fld id="{BD86334F-BBA8-49DD-A3E2-53D581E6518E}" type="slidenum">
              <a:rPr lang="en-GB" smtClean="0"/>
              <a:t>6</a:t>
            </a:fld>
            <a:endParaRPr lang="en-GB"/>
          </a:p>
        </p:txBody>
      </p:sp>
    </p:spTree>
    <p:extLst>
      <p:ext uri="{BB962C8B-B14F-4D97-AF65-F5344CB8AC3E}">
        <p14:creationId xmlns:p14="http://schemas.microsoft.com/office/powerpoint/2010/main" val="1953613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a:t>
            </a:r>
            <a:r>
              <a:rPr lang="en-US" baseline="0" dirty="0" smtClean="0"/>
              <a:t> of parcel, in sq. meters; length of river; height of building; depth of lake; etc.</a:t>
            </a:r>
            <a:endParaRPr lang="en-US" dirty="0"/>
          </a:p>
        </p:txBody>
      </p:sp>
      <p:sp>
        <p:nvSpPr>
          <p:cNvPr id="4" name="Slide Number Placeholder 3"/>
          <p:cNvSpPr>
            <a:spLocks noGrp="1"/>
          </p:cNvSpPr>
          <p:nvPr>
            <p:ph type="sldNum" sz="quarter" idx="10"/>
          </p:nvPr>
        </p:nvSpPr>
        <p:spPr/>
        <p:txBody>
          <a:bodyPr/>
          <a:lstStyle/>
          <a:p>
            <a:fld id="{BD86334F-BBA8-49DD-A3E2-53D581E6518E}" type="slidenum">
              <a:rPr lang="en-GB" smtClean="0"/>
              <a:t>8</a:t>
            </a:fld>
            <a:endParaRPr lang="en-GB"/>
          </a:p>
        </p:txBody>
      </p:sp>
    </p:spTree>
    <p:extLst>
      <p:ext uri="{BB962C8B-B14F-4D97-AF65-F5344CB8AC3E}">
        <p14:creationId xmlns:p14="http://schemas.microsoft.com/office/powerpoint/2010/main" val="825281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 conceptualizing how the road is represented; how the river is represented, etc.</a:t>
            </a:r>
            <a:endParaRPr lang="en-US" dirty="0"/>
          </a:p>
        </p:txBody>
      </p:sp>
      <p:sp>
        <p:nvSpPr>
          <p:cNvPr id="4" name="Slide Number Placeholder 3"/>
          <p:cNvSpPr>
            <a:spLocks noGrp="1"/>
          </p:cNvSpPr>
          <p:nvPr>
            <p:ph type="sldNum" sz="quarter" idx="10"/>
          </p:nvPr>
        </p:nvSpPr>
        <p:spPr/>
        <p:txBody>
          <a:bodyPr/>
          <a:lstStyle/>
          <a:p>
            <a:fld id="{BD86334F-BBA8-49DD-A3E2-53D581E6518E}" type="slidenum">
              <a:rPr lang="en-GB" smtClean="0"/>
              <a:t>9</a:t>
            </a:fld>
            <a:endParaRPr lang="en-GB"/>
          </a:p>
        </p:txBody>
      </p:sp>
    </p:spTree>
    <p:extLst>
      <p:ext uri="{BB962C8B-B14F-4D97-AF65-F5344CB8AC3E}">
        <p14:creationId xmlns:p14="http://schemas.microsoft.com/office/powerpoint/2010/main" val="3094108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Vector data layers consist of representations of objects, usually called features in a form of points, lines or polygons, which are represented and stored in x, y, z coordinates</a:t>
            </a:r>
            <a:endParaRPr lang="en-US" dirty="0" smtClean="0"/>
          </a:p>
          <a:p>
            <a:r>
              <a:rPr lang="en-US" dirty="0" smtClean="0"/>
              <a:t>Example: Elevation can be measured everywhere, and we</a:t>
            </a:r>
            <a:r>
              <a:rPr lang="en-US" baseline="0" dirty="0" smtClean="0"/>
              <a:t> get different values of elevation</a:t>
            </a:r>
            <a:endParaRPr lang="en-US" dirty="0"/>
          </a:p>
        </p:txBody>
      </p:sp>
      <p:sp>
        <p:nvSpPr>
          <p:cNvPr id="4" name="Slide Number Placeholder 3"/>
          <p:cNvSpPr>
            <a:spLocks noGrp="1"/>
          </p:cNvSpPr>
          <p:nvPr>
            <p:ph type="sldNum" sz="quarter" idx="10"/>
          </p:nvPr>
        </p:nvSpPr>
        <p:spPr/>
        <p:txBody>
          <a:bodyPr/>
          <a:lstStyle/>
          <a:p>
            <a:fld id="{BD86334F-BBA8-49DD-A3E2-53D581E6518E}" type="slidenum">
              <a:rPr lang="en-GB" smtClean="0"/>
              <a:t>10</a:t>
            </a:fld>
            <a:endParaRPr lang="en-GB"/>
          </a:p>
        </p:txBody>
      </p:sp>
    </p:spTree>
    <p:extLst>
      <p:ext uri="{BB962C8B-B14F-4D97-AF65-F5344CB8AC3E}">
        <p14:creationId xmlns:p14="http://schemas.microsoft.com/office/powerpoint/2010/main" val="3486106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example of vector and raster model representations</a:t>
            </a:r>
          </a:p>
          <a:p>
            <a:r>
              <a:rPr lang="en-US" dirty="0" smtClean="0"/>
              <a:t>Vector model use points, lines, and polygons</a:t>
            </a:r>
          </a:p>
          <a:p>
            <a:r>
              <a:rPr lang="en-US" dirty="0" smtClean="0"/>
              <a:t>Raster model use grid cells</a:t>
            </a:r>
            <a:endParaRPr lang="en-US" dirty="0"/>
          </a:p>
        </p:txBody>
      </p:sp>
      <p:sp>
        <p:nvSpPr>
          <p:cNvPr id="4" name="Slide Number Placeholder 3"/>
          <p:cNvSpPr>
            <a:spLocks noGrp="1"/>
          </p:cNvSpPr>
          <p:nvPr>
            <p:ph type="sldNum" sz="quarter" idx="10"/>
          </p:nvPr>
        </p:nvSpPr>
        <p:spPr/>
        <p:txBody>
          <a:bodyPr/>
          <a:lstStyle/>
          <a:p>
            <a:fld id="{BD86334F-BBA8-49DD-A3E2-53D581E6518E}" type="slidenum">
              <a:rPr lang="en-GB" smtClean="0"/>
              <a:t>11</a:t>
            </a:fld>
            <a:endParaRPr lang="en-GB"/>
          </a:p>
        </p:txBody>
      </p:sp>
    </p:spTree>
    <p:extLst>
      <p:ext uri="{BB962C8B-B14F-4D97-AF65-F5344CB8AC3E}">
        <p14:creationId xmlns:p14="http://schemas.microsoft.com/office/powerpoint/2010/main" val="136005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Topographic</a:t>
            </a:r>
            <a:r>
              <a:rPr lang="en-US" baseline="0" dirty="0" smtClean="0"/>
              <a:t> height measured as Z values; x, y representing location of point.</a:t>
            </a:r>
            <a:endParaRPr lang="en-US" dirty="0"/>
          </a:p>
        </p:txBody>
      </p:sp>
      <p:sp>
        <p:nvSpPr>
          <p:cNvPr id="4" name="Slide Number Placeholder 3"/>
          <p:cNvSpPr>
            <a:spLocks noGrp="1"/>
          </p:cNvSpPr>
          <p:nvPr>
            <p:ph type="sldNum" sz="quarter" idx="10"/>
          </p:nvPr>
        </p:nvSpPr>
        <p:spPr/>
        <p:txBody>
          <a:bodyPr/>
          <a:lstStyle/>
          <a:p>
            <a:fld id="{BD86334F-BBA8-49DD-A3E2-53D581E6518E}" type="slidenum">
              <a:rPr lang="en-GB" smtClean="0"/>
              <a:t>14</a:t>
            </a:fld>
            <a:endParaRPr lang="en-GB"/>
          </a:p>
        </p:txBody>
      </p:sp>
    </p:spTree>
    <p:extLst>
      <p:ext uri="{BB962C8B-B14F-4D97-AF65-F5344CB8AC3E}">
        <p14:creationId xmlns:p14="http://schemas.microsoft.com/office/powerpoint/2010/main" val="2254741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several</a:t>
            </a:r>
            <a:r>
              <a:rPr lang="en-US" baseline="0" dirty="0" smtClean="0"/>
              <a:t> points to approximate linear features</a:t>
            </a:r>
            <a:endParaRPr lang="en-US" dirty="0"/>
          </a:p>
        </p:txBody>
      </p:sp>
      <p:sp>
        <p:nvSpPr>
          <p:cNvPr id="4" name="Slide Number Placeholder 3"/>
          <p:cNvSpPr>
            <a:spLocks noGrp="1"/>
          </p:cNvSpPr>
          <p:nvPr>
            <p:ph type="sldNum" sz="quarter" idx="10"/>
          </p:nvPr>
        </p:nvSpPr>
        <p:spPr/>
        <p:txBody>
          <a:bodyPr/>
          <a:lstStyle/>
          <a:p>
            <a:fld id="{BD86334F-BBA8-49DD-A3E2-53D581E6518E}" type="slidenum">
              <a:rPr lang="en-GB" smtClean="0"/>
              <a:t>15</a:t>
            </a:fld>
            <a:endParaRPr lang="en-GB"/>
          </a:p>
        </p:txBody>
      </p:sp>
    </p:spTree>
    <p:extLst>
      <p:ext uri="{BB962C8B-B14F-4D97-AF65-F5344CB8AC3E}">
        <p14:creationId xmlns:p14="http://schemas.microsoft.com/office/powerpoint/2010/main" val="3998112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5"/>
          <p:cNvSpPr>
            <a:spLocks noGrp="1" noChangeArrowheads="1"/>
          </p:cNvSpPr>
          <p:nvPr>
            <p:ph type="ftr" sz="quarter" idx="3"/>
          </p:nvPr>
        </p:nvSpPr>
        <p:spPr bwMode="auto">
          <a:xfrm>
            <a:off x="681488" y="6248402"/>
            <a:ext cx="8006901" cy="474663"/>
          </a:xfrm>
          <a:prstGeom prst="rect">
            <a:avLst/>
          </a:prstGeom>
          <a:noFill/>
          <a:ln>
            <a:noFill/>
          </a:ln>
          <a:effectLst/>
          <a:extLst>
            <a:ext uri="{909E8E84-426E-40dd-AFC4-6F175D3DCCD1}">
              <a14:hiddenFill xmlns="" xmlns:a14="http://schemas.microsoft.com/office/drawing/2010/main">
                <a:solidFill>
                  <a:srgbClr val="0066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0" compatLnSpc="1">
            <a:prstTxWarp prst="textNoShape">
              <a:avLst/>
            </a:prstTxWarp>
          </a:bodyPr>
          <a:lstStyle>
            <a:lvl1pPr algn="ctr">
              <a:defRPr sz="1000" dirty="0">
                <a:solidFill>
                  <a:schemeClr val="tx2"/>
                </a:solidFill>
                <a:latin typeface="+mn-lt"/>
                <a:ea typeface="+mn-ea"/>
                <a:cs typeface="Arial" pitchFamily="34" charset="0"/>
              </a:defRPr>
            </a:lvl1pPr>
          </a:lstStyle>
          <a:p>
            <a:pPr>
              <a:defRPr/>
            </a:pPr>
            <a:endParaRPr lang="en-GB">
              <a:solidFill>
                <a:srgbClr val="000000"/>
              </a:solidFill>
            </a:endParaRPr>
          </a:p>
        </p:txBody>
      </p:sp>
      <p:sp>
        <p:nvSpPr>
          <p:cNvPr id="10" name="Rectangle 6"/>
          <p:cNvSpPr>
            <a:spLocks noGrp="1" noChangeArrowheads="1"/>
          </p:cNvSpPr>
          <p:nvPr>
            <p:ph type="sldNum" sz="quarter" idx="4"/>
          </p:nvPr>
        </p:nvSpPr>
        <p:spPr bwMode="auto">
          <a:xfrm>
            <a:off x="8686800" y="6248400"/>
            <a:ext cx="457200" cy="475488"/>
          </a:xfrm>
          <a:prstGeom prst="rect">
            <a:avLst/>
          </a:prstGeom>
          <a:noFill/>
          <a:ln>
            <a:noFill/>
          </a:ln>
          <a:effectLst/>
          <a:extLst>
            <a:ext uri="{909E8E84-426E-40dd-AFC4-6F175D3DCCD1}">
              <a14:hiddenFill xmlns="" xmlns:a14="http://schemas.microsoft.com/office/drawing/2010/main">
                <a:solidFill>
                  <a:srgbClr val="0066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1" compatLnSpc="1">
            <a:prstTxWarp prst="textNoShape">
              <a:avLst/>
            </a:prstTxWarp>
          </a:bodyPr>
          <a:lstStyle>
            <a:lvl1pPr>
              <a:defRPr sz="1000" smtClean="0">
                <a:solidFill>
                  <a:schemeClr val="tx2"/>
                </a:solidFill>
                <a:latin typeface="+mn-lt"/>
                <a:ea typeface="+mn-ea"/>
                <a:cs typeface="Arial" pitchFamily="34" charset="0"/>
              </a:defRPr>
            </a:lvl1pPr>
          </a:lstStyle>
          <a:p>
            <a:pPr>
              <a:defRPr/>
            </a:pPr>
            <a:fld id="{E1E97FCE-A0D7-41C4-9072-B9DB593AD5F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42452379"/>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5" y="3429002"/>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2"/>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6/29/2018</a:t>
            </a:fld>
            <a:endParaRPr lang="en-US"/>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6/29/2018</a:t>
            </a:fld>
            <a:endParaRPr lang="en-US"/>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2"/>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6/29/2018</a:t>
            </a:fld>
            <a:endParaRPr lang="en-US"/>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6/29/2018</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
        <p:nvSpPr>
          <p:cNvPr id="4" name="Text Placeholder 3"/>
          <p:cNvSpPr>
            <a:spLocks noGrp="1"/>
          </p:cNvSpPr>
          <p:nvPr>
            <p:ph type="body" sz="half" idx="2"/>
          </p:nvPr>
        </p:nvSpPr>
        <p:spPr>
          <a:xfrm>
            <a:off x="914400" y="3581402"/>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5"/>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6/29/2018</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6/29/2018</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6/29/2018</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2"/>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5"/>
          <p:cNvSpPr>
            <a:spLocks noGrp="1" noChangeArrowheads="1"/>
          </p:cNvSpPr>
          <p:nvPr>
            <p:ph type="ftr" sz="quarter" idx="3"/>
          </p:nvPr>
        </p:nvSpPr>
        <p:spPr bwMode="auto">
          <a:xfrm>
            <a:off x="681488" y="6248402"/>
            <a:ext cx="8006901" cy="474663"/>
          </a:xfrm>
          <a:prstGeom prst="rect">
            <a:avLst/>
          </a:prstGeom>
          <a:noFill/>
          <a:ln>
            <a:noFill/>
          </a:ln>
          <a:effectLst/>
          <a:extLst>
            <a:ext uri="{909E8E84-426E-40dd-AFC4-6F175D3DCCD1}">
              <a14:hiddenFill xmlns="" xmlns:a14="http://schemas.microsoft.com/office/drawing/2010/main">
                <a:solidFill>
                  <a:srgbClr val="0066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0" compatLnSpc="1">
            <a:prstTxWarp prst="textNoShape">
              <a:avLst/>
            </a:prstTxWarp>
          </a:bodyPr>
          <a:lstStyle>
            <a:lvl1pPr algn="ctr">
              <a:defRPr sz="1000" dirty="0">
                <a:solidFill>
                  <a:schemeClr val="tx2"/>
                </a:solidFill>
                <a:latin typeface="+mn-lt"/>
                <a:ea typeface="+mn-ea"/>
                <a:cs typeface="Arial" pitchFamily="34" charset="0"/>
              </a:defRPr>
            </a:lvl1pPr>
          </a:lstStyle>
          <a:p>
            <a:pPr>
              <a:defRPr/>
            </a:pPr>
            <a:endParaRPr lang="en-GB">
              <a:solidFill>
                <a:srgbClr val="000000"/>
              </a:solidFill>
            </a:endParaRPr>
          </a:p>
        </p:txBody>
      </p:sp>
      <p:sp>
        <p:nvSpPr>
          <p:cNvPr id="10" name="Rectangle 6"/>
          <p:cNvSpPr>
            <a:spLocks noGrp="1" noChangeArrowheads="1"/>
          </p:cNvSpPr>
          <p:nvPr>
            <p:ph type="sldNum" sz="quarter" idx="4"/>
          </p:nvPr>
        </p:nvSpPr>
        <p:spPr bwMode="auto">
          <a:xfrm>
            <a:off x="8686800" y="6248400"/>
            <a:ext cx="457200" cy="475488"/>
          </a:xfrm>
          <a:prstGeom prst="rect">
            <a:avLst/>
          </a:prstGeom>
          <a:noFill/>
          <a:ln>
            <a:noFill/>
          </a:ln>
          <a:effectLst/>
          <a:extLst>
            <a:ext uri="{909E8E84-426E-40dd-AFC4-6F175D3DCCD1}">
              <a14:hiddenFill xmlns="" xmlns:a14="http://schemas.microsoft.com/office/drawing/2010/main">
                <a:solidFill>
                  <a:srgbClr val="0066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1" compatLnSpc="1">
            <a:prstTxWarp prst="textNoShape">
              <a:avLst/>
            </a:prstTxWarp>
          </a:bodyPr>
          <a:lstStyle>
            <a:lvl1pPr>
              <a:defRPr sz="1000" smtClean="0">
                <a:solidFill>
                  <a:schemeClr val="tx2"/>
                </a:solidFill>
                <a:latin typeface="+mn-lt"/>
                <a:ea typeface="+mn-ea"/>
                <a:cs typeface="Arial" pitchFamily="34" charset="0"/>
              </a:defRPr>
            </a:lvl1pPr>
          </a:lstStyle>
          <a:p>
            <a:pPr>
              <a:defRPr/>
            </a:pPr>
            <a:fld id="{E1E97FCE-A0D7-41C4-9072-B9DB593AD5F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42452379"/>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4791075"/>
          </a:xfrm>
        </p:spPr>
        <p:txBody>
          <a:bodyPr/>
          <a:lstStyle>
            <a:lvl1pPr marL="266700" indent="-222250">
              <a:lnSpc>
                <a:spcPct val="114000"/>
              </a:lnSpc>
              <a:buClrTx/>
              <a:buFont typeface="Wingdings" pitchFamily="2" charset="2"/>
              <a:buChar char="§"/>
              <a:defRPr sz="1600">
                <a:latin typeface="+mn-lt"/>
              </a:defRPr>
            </a:lvl1pPr>
            <a:lvl2pPr marL="538163" indent="-271463">
              <a:lnSpc>
                <a:spcPct val="114000"/>
              </a:lnSpc>
              <a:buClrTx/>
              <a:buSzPct val="100000"/>
              <a:buFont typeface="Wingdings" pitchFamily="2" charset="2"/>
              <a:buChar char="§"/>
              <a:defRPr sz="1600">
                <a:latin typeface="+mn-lt"/>
              </a:defRPr>
            </a:lvl2pPr>
            <a:lvl3pPr marL="804863" indent="-266700">
              <a:lnSpc>
                <a:spcPct val="114000"/>
              </a:lnSpc>
              <a:buClrTx/>
              <a:buSzPct val="100000"/>
              <a:buFont typeface="Wingdings" pitchFamily="2" charset="2"/>
              <a:buChar char="§"/>
              <a:defRPr sz="1600">
                <a:latin typeface="+mn-lt"/>
              </a:defRPr>
            </a:lvl3pPr>
            <a:lvl4pPr marL="1076325" indent="-271463">
              <a:lnSpc>
                <a:spcPct val="114000"/>
              </a:lnSpc>
              <a:buClrTx/>
              <a:buSzPct val="100000"/>
              <a:buFont typeface="Wingdings" pitchFamily="2" charset="2"/>
              <a:buChar char="§"/>
              <a:defRPr sz="1600">
                <a:latin typeface="+mn-lt"/>
              </a:defRPr>
            </a:lvl4pPr>
            <a:lvl5pPr marL="1343025" indent="-266700">
              <a:lnSpc>
                <a:spcPct val="114000"/>
              </a:lnSpc>
              <a:buClrTx/>
              <a:buSzPct val="100000"/>
              <a:buFont typeface="Wingdings" pitchFamily="2" charset="2"/>
              <a:buChar char="§"/>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p:nvPr>
        </p:nvSpPr>
        <p:spPr>
          <a:xfrm>
            <a:off x="569400" y="345000"/>
            <a:ext cx="8193600" cy="381000"/>
          </a:xfrm>
        </p:spPr>
        <p:txBody>
          <a:bodyPr/>
          <a:lstStyle>
            <a:lvl1pPr marL="0" indent="0">
              <a:buNone/>
              <a:defRPr sz="2000">
                <a:solidFill>
                  <a:schemeClr val="tx1"/>
                </a:solidFill>
                <a:latin typeface="+mn-lt"/>
              </a:defRPr>
            </a:lvl1pPr>
          </a:lstStyle>
          <a:p>
            <a:pPr lvl="0"/>
            <a:r>
              <a:rPr lang="en-US" dirty="0" smtClean="0"/>
              <a:t>Click to edit Master text styles</a:t>
            </a:r>
          </a:p>
        </p:txBody>
      </p:sp>
      <p:sp>
        <p:nvSpPr>
          <p:cNvPr id="10" name="Rectangle 5"/>
          <p:cNvSpPr>
            <a:spLocks noGrp="1" noChangeArrowheads="1"/>
          </p:cNvSpPr>
          <p:nvPr>
            <p:ph type="ftr" sz="quarter" idx="3"/>
          </p:nvPr>
        </p:nvSpPr>
        <p:spPr bwMode="auto">
          <a:xfrm>
            <a:off x="681487" y="6248400"/>
            <a:ext cx="8006901" cy="474663"/>
          </a:xfrm>
          <a:prstGeom prst="rect">
            <a:avLst/>
          </a:prstGeom>
          <a:noFill/>
          <a:ln>
            <a:noFill/>
          </a:ln>
          <a:effectLst/>
          <a:extLst>
            <a:ext uri="{909E8E84-426E-40dd-AFC4-6F175D3DCCD1}">
              <a14:hiddenFill xmlns="" xmlns:a14="http://schemas.microsoft.com/office/drawing/2010/main">
                <a:solidFill>
                  <a:srgbClr val="0066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0" compatLnSpc="1">
            <a:prstTxWarp prst="textNoShape">
              <a:avLst/>
            </a:prstTxWarp>
          </a:bodyPr>
          <a:lstStyle>
            <a:lvl1pPr algn="ctr">
              <a:defRPr sz="1000" dirty="0">
                <a:solidFill>
                  <a:schemeClr val="tx2"/>
                </a:solidFill>
                <a:latin typeface="+mn-lt"/>
                <a:ea typeface="+mn-ea"/>
                <a:cs typeface="Arial" pitchFamily="34" charset="0"/>
              </a:defRPr>
            </a:lvl1pPr>
          </a:lstStyle>
          <a:p>
            <a:pPr>
              <a:defRPr/>
            </a:pPr>
            <a:endParaRPr lang="en-GB">
              <a:solidFill>
                <a:srgbClr val="000000"/>
              </a:solidFill>
            </a:endParaRPr>
          </a:p>
        </p:txBody>
      </p:sp>
      <p:sp>
        <p:nvSpPr>
          <p:cNvPr id="11" name="Rectangle 6"/>
          <p:cNvSpPr>
            <a:spLocks noGrp="1" noChangeArrowheads="1"/>
          </p:cNvSpPr>
          <p:nvPr>
            <p:ph type="sldNum" sz="quarter" idx="4"/>
          </p:nvPr>
        </p:nvSpPr>
        <p:spPr bwMode="auto">
          <a:xfrm>
            <a:off x="8686800" y="6248400"/>
            <a:ext cx="457200" cy="475488"/>
          </a:xfrm>
          <a:prstGeom prst="rect">
            <a:avLst/>
          </a:prstGeom>
          <a:noFill/>
          <a:ln>
            <a:noFill/>
          </a:ln>
          <a:effectLst/>
          <a:extLst>
            <a:ext uri="{909E8E84-426E-40dd-AFC4-6F175D3DCCD1}">
              <a14:hiddenFill xmlns="" xmlns:a14="http://schemas.microsoft.com/office/drawing/2010/main">
                <a:solidFill>
                  <a:srgbClr val="0066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1" compatLnSpc="1">
            <a:prstTxWarp prst="textNoShape">
              <a:avLst/>
            </a:prstTxWarp>
          </a:bodyPr>
          <a:lstStyle>
            <a:lvl1pPr>
              <a:defRPr sz="1000" smtClean="0">
                <a:solidFill>
                  <a:schemeClr val="tx2"/>
                </a:solidFill>
                <a:latin typeface="+mn-lt"/>
                <a:ea typeface="+mn-ea"/>
                <a:cs typeface="Arial" pitchFamily="34" charset="0"/>
              </a:defRPr>
            </a:lvl1pPr>
          </a:lstStyle>
          <a:p>
            <a:pPr>
              <a:defRPr/>
            </a:pPr>
            <a:fld id="{E1E97FCE-A0D7-41C4-9072-B9DB593AD5F9}" type="slidenum">
              <a:rPr lang="en-GB">
                <a:solidFill>
                  <a:srgbClr val="000000"/>
                </a:solidFill>
              </a:rPr>
              <a:pPr>
                <a:defRPr/>
              </a:pPr>
              <a:t>‹#›</a:t>
            </a:fld>
            <a:endParaRPr lang="en-GB" dirty="0">
              <a:solidFill>
                <a:srgbClr val="000000"/>
              </a:solidFill>
            </a:endParaRPr>
          </a:p>
        </p:txBody>
      </p:sp>
      <p:sp>
        <p:nvSpPr>
          <p:cNvPr id="7" name="Text Placeholder 8"/>
          <p:cNvSpPr>
            <a:spLocks noGrp="1"/>
          </p:cNvSpPr>
          <p:nvPr>
            <p:ph type="body" sz="quarter" idx="14"/>
          </p:nvPr>
        </p:nvSpPr>
        <p:spPr>
          <a:xfrm>
            <a:off x="552148" y="724563"/>
            <a:ext cx="8193600" cy="381000"/>
          </a:xfrm>
        </p:spPr>
        <p:txBody>
          <a:bodyPr/>
          <a:lstStyle>
            <a:lvl1pPr marL="285750" indent="-285750">
              <a:lnSpc>
                <a:spcPct val="100000"/>
              </a:lnSpc>
              <a:spcBef>
                <a:spcPts val="0"/>
              </a:spcBef>
              <a:buClr>
                <a:schemeClr val="accent6"/>
              </a:buClr>
              <a:buFont typeface="Arial" panose="020B0604020202020204" pitchFamily="34" charset="0"/>
              <a:buChar char="►"/>
              <a:defRPr sz="1800">
                <a:solidFill>
                  <a:schemeClr val="accent6"/>
                </a:solidFill>
                <a:latin typeface="+mn-lt"/>
              </a:defRPr>
            </a:lvl1pPr>
          </a:lstStyle>
          <a:p>
            <a:pPr lvl="0"/>
            <a:r>
              <a:rPr lang="en-US" dirty="0" smtClean="0"/>
              <a:t>Click to edit Master text styles</a:t>
            </a:r>
          </a:p>
          <a:p>
            <a:pPr lvl="0"/>
            <a:endParaRPr lang="en-US" dirty="0" smtClean="0"/>
          </a:p>
        </p:txBody>
      </p:sp>
    </p:spTree>
    <p:extLst>
      <p:ext uri="{BB962C8B-B14F-4D97-AF65-F5344CB8AC3E}">
        <p14:creationId xmlns:p14="http://schemas.microsoft.com/office/powerpoint/2010/main" val="1167908823"/>
      </p:ext>
    </p:extLst>
  </p:cSld>
  <p:clrMapOvr>
    <a:masterClrMapping/>
  </p:clrMapOvr>
  <p:transition/>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endParaRPr lang="en-GB"/>
          </a:p>
        </p:txBody>
      </p:sp>
      <p:sp>
        <p:nvSpPr>
          <p:cNvPr id="4" name="Rectangle 6"/>
          <p:cNvSpPr>
            <a:spLocks noGrp="1"/>
          </p:cNvSpPr>
          <p:nvPr>
            <p:ph type="sldNum" sz="quarter" idx="10"/>
          </p:nvPr>
        </p:nvSpPr>
        <p:spPr/>
        <p:txBody>
          <a:bodyPr/>
          <a:lstStyle>
            <a:lvl1pPr>
              <a:defRPr/>
            </a:lvl1pPr>
          </a:lstStyle>
          <a:p>
            <a:fld id="{D4ECE608-B13D-49E9-BF8E-D334F44F9361}" type="slidenum">
              <a:rPr lang="en-US" altLang="en-US"/>
              <a:pPr/>
              <a:t>‹#›</a:t>
            </a:fld>
            <a:endParaRPr lang="en-US" altLang="en-US"/>
          </a:p>
        </p:txBody>
      </p:sp>
    </p:spTree>
    <p:extLst>
      <p:ext uri="{BB962C8B-B14F-4D97-AF65-F5344CB8AC3E}">
        <p14:creationId xmlns:p14="http://schemas.microsoft.com/office/powerpoint/2010/main" val="1077635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1"/>
            <a:ext cx="8229600" cy="4791075"/>
          </a:xfrm>
        </p:spPr>
        <p:txBody>
          <a:bodyPr/>
          <a:lstStyle>
            <a:lvl1pPr marL="266700" indent="-222250">
              <a:lnSpc>
                <a:spcPct val="114000"/>
              </a:lnSpc>
              <a:buClrTx/>
              <a:buFont typeface="Wingdings" pitchFamily="2" charset="2"/>
              <a:buChar char="§"/>
              <a:defRPr sz="1600">
                <a:latin typeface="+mn-lt"/>
              </a:defRPr>
            </a:lvl1pPr>
            <a:lvl2pPr marL="538163" indent="-271463">
              <a:lnSpc>
                <a:spcPct val="114000"/>
              </a:lnSpc>
              <a:buClrTx/>
              <a:buSzPct val="100000"/>
              <a:buFont typeface="Wingdings" pitchFamily="2" charset="2"/>
              <a:buChar char="§"/>
              <a:defRPr sz="1600">
                <a:latin typeface="+mn-lt"/>
              </a:defRPr>
            </a:lvl2pPr>
            <a:lvl3pPr marL="804863" indent="-266700">
              <a:lnSpc>
                <a:spcPct val="114000"/>
              </a:lnSpc>
              <a:buClrTx/>
              <a:buSzPct val="100000"/>
              <a:buFont typeface="Wingdings" pitchFamily="2" charset="2"/>
              <a:buChar char="§"/>
              <a:defRPr sz="1600">
                <a:latin typeface="+mn-lt"/>
              </a:defRPr>
            </a:lvl3pPr>
            <a:lvl4pPr marL="1076325" indent="-271463">
              <a:lnSpc>
                <a:spcPct val="114000"/>
              </a:lnSpc>
              <a:buClrTx/>
              <a:buSzPct val="100000"/>
              <a:buFont typeface="Wingdings" pitchFamily="2" charset="2"/>
              <a:buChar char="§"/>
              <a:defRPr sz="1600">
                <a:latin typeface="+mn-lt"/>
              </a:defRPr>
            </a:lvl4pPr>
            <a:lvl5pPr marL="1343025" indent="-266700">
              <a:lnSpc>
                <a:spcPct val="114000"/>
              </a:lnSpc>
              <a:buClrTx/>
              <a:buSzPct val="100000"/>
              <a:buFont typeface="Wingdings" pitchFamily="2" charset="2"/>
              <a:buChar char="§"/>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p:nvPr>
        </p:nvSpPr>
        <p:spPr>
          <a:xfrm>
            <a:off x="569400" y="345000"/>
            <a:ext cx="8193600" cy="381000"/>
          </a:xfrm>
        </p:spPr>
        <p:txBody>
          <a:bodyPr/>
          <a:lstStyle>
            <a:lvl1pPr marL="0" indent="0">
              <a:buNone/>
              <a:defRPr sz="2000">
                <a:solidFill>
                  <a:schemeClr val="tx1"/>
                </a:solidFill>
                <a:latin typeface="+mn-lt"/>
              </a:defRPr>
            </a:lvl1pPr>
          </a:lstStyle>
          <a:p>
            <a:pPr lvl="0"/>
            <a:r>
              <a:rPr lang="en-US" dirty="0" smtClean="0"/>
              <a:t>Click to edit Master text styles</a:t>
            </a:r>
          </a:p>
        </p:txBody>
      </p:sp>
      <p:sp>
        <p:nvSpPr>
          <p:cNvPr id="10" name="Rectangle 5"/>
          <p:cNvSpPr>
            <a:spLocks noGrp="1" noChangeArrowheads="1"/>
          </p:cNvSpPr>
          <p:nvPr>
            <p:ph type="ftr" sz="quarter" idx="3"/>
          </p:nvPr>
        </p:nvSpPr>
        <p:spPr bwMode="auto">
          <a:xfrm>
            <a:off x="681488" y="6248402"/>
            <a:ext cx="8006901" cy="474663"/>
          </a:xfrm>
          <a:prstGeom prst="rect">
            <a:avLst/>
          </a:prstGeom>
          <a:noFill/>
          <a:ln>
            <a:noFill/>
          </a:ln>
          <a:effectLst/>
          <a:extLst>
            <a:ext uri="{909E8E84-426E-40dd-AFC4-6F175D3DCCD1}">
              <a14:hiddenFill xmlns="" xmlns:a14="http://schemas.microsoft.com/office/drawing/2010/main">
                <a:solidFill>
                  <a:srgbClr val="0066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0" compatLnSpc="1">
            <a:prstTxWarp prst="textNoShape">
              <a:avLst/>
            </a:prstTxWarp>
          </a:bodyPr>
          <a:lstStyle>
            <a:lvl1pPr algn="ctr">
              <a:defRPr sz="1000" dirty="0">
                <a:solidFill>
                  <a:schemeClr val="tx2"/>
                </a:solidFill>
                <a:latin typeface="+mn-lt"/>
                <a:ea typeface="+mn-ea"/>
                <a:cs typeface="Arial" pitchFamily="34" charset="0"/>
              </a:defRPr>
            </a:lvl1pPr>
          </a:lstStyle>
          <a:p>
            <a:pPr>
              <a:defRPr/>
            </a:pPr>
            <a:endParaRPr lang="en-GB">
              <a:solidFill>
                <a:srgbClr val="000000"/>
              </a:solidFill>
            </a:endParaRPr>
          </a:p>
        </p:txBody>
      </p:sp>
      <p:sp>
        <p:nvSpPr>
          <p:cNvPr id="11" name="Rectangle 6"/>
          <p:cNvSpPr>
            <a:spLocks noGrp="1" noChangeArrowheads="1"/>
          </p:cNvSpPr>
          <p:nvPr>
            <p:ph type="sldNum" sz="quarter" idx="4"/>
          </p:nvPr>
        </p:nvSpPr>
        <p:spPr bwMode="auto">
          <a:xfrm>
            <a:off x="8686800" y="6248400"/>
            <a:ext cx="457200" cy="475488"/>
          </a:xfrm>
          <a:prstGeom prst="rect">
            <a:avLst/>
          </a:prstGeom>
          <a:noFill/>
          <a:ln>
            <a:noFill/>
          </a:ln>
          <a:effectLst/>
          <a:extLst>
            <a:ext uri="{909E8E84-426E-40dd-AFC4-6F175D3DCCD1}">
              <a14:hiddenFill xmlns="" xmlns:a14="http://schemas.microsoft.com/office/drawing/2010/main">
                <a:solidFill>
                  <a:srgbClr val="0066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1" compatLnSpc="1">
            <a:prstTxWarp prst="textNoShape">
              <a:avLst/>
            </a:prstTxWarp>
          </a:bodyPr>
          <a:lstStyle>
            <a:lvl1pPr>
              <a:defRPr sz="1000" smtClean="0">
                <a:solidFill>
                  <a:schemeClr val="tx2"/>
                </a:solidFill>
                <a:latin typeface="+mn-lt"/>
                <a:ea typeface="+mn-ea"/>
                <a:cs typeface="Arial" pitchFamily="34" charset="0"/>
              </a:defRPr>
            </a:lvl1pPr>
          </a:lstStyle>
          <a:p>
            <a:pPr>
              <a:defRPr/>
            </a:pPr>
            <a:fld id="{E1E97FCE-A0D7-41C4-9072-B9DB593AD5F9}" type="slidenum">
              <a:rPr lang="en-GB">
                <a:solidFill>
                  <a:srgbClr val="000000"/>
                </a:solidFill>
              </a:rPr>
              <a:pPr>
                <a:defRPr/>
              </a:pPr>
              <a:t>‹#›</a:t>
            </a:fld>
            <a:endParaRPr lang="en-GB" dirty="0">
              <a:solidFill>
                <a:srgbClr val="000000"/>
              </a:solidFill>
            </a:endParaRPr>
          </a:p>
        </p:txBody>
      </p:sp>
      <p:sp>
        <p:nvSpPr>
          <p:cNvPr id="7" name="Text Placeholder 8"/>
          <p:cNvSpPr>
            <a:spLocks noGrp="1"/>
          </p:cNvSpPr>
          <p:nvPr>
            <p:ph type="body" sz="quarter" idx="14"/>
          </p:nvPr>
        </p:nvSpPr>
        <p:spPr>
          <a:xfrm>
            <a:off x="552148" y="724563"/>
            <a:ext cx="8193600" cy="381000"/>
          </a:xfrm>
        </p:spPr>
        <p:txBody>
          <a:bodyPr/>
          <a:lstStyle>
            <a:lvl1pPr marL="285750" indent="-285750">
              <a:lnSpc>
                <a:spcPct val="100000"/>
              </a:lnSpc>
              <a:spcBef>
                <a:spcPts val="0"/>
              </a:spcBef>
              <a:buClr>
                <a:schemeClr val="accent6"/>
              </a:buClr>
              <a:buFont typeface="Arial" panose="020B0604020202020204" pitchFamily="34" charset="0"/>
              <a:buChar char="►"/>
              <a:defRPr sz="1800">
                <a:solidFill>
                  <a:schemeClr val="accent6"/>
                </a:solidFill>
                <a:latin typeface="+mn-lt"/>
              </a:defRPr>
            </a:lvl1pPr>
          </a:lstStyle>
          <a:p>
            <a:pPr lvl="0"/>
            <a:r>
              <a:rPr lang="en-US" dirty="0" smtClean="0"/>
              <a:t>Click to edit Master text styles</a:t>
            </a:r>
          </a:p>
          <a:p>
            <a:pPr lvl="0"/>
            <a:endParaRPr lang="en-US" dirty="0" smtClean="0"/>
          </a:p>
        </p:txBody>
      </p:sp>
    </p:spTree>
    <p:extLst>
      <p:ext uri="{BB962C8B-B14F-4D97-AF65-F5344CB8AC3E}">
        <p14:creationId xmlns:p14="http://schemas.microsoft.com/office/powerpoint/2010/main" val="4131865887"/>
      </p:ext>
    </p:extLst>
  </p:cSld>
  <p:clrMapOvr>
    <a:masterClrMapping/>
  </p:clrMapOvr>
  <p:transition/>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fld id="{D05F11FA-CF43-4074-B8B5-19DAA47AB12A}" type="slidenum">
              <a:rPr lang="en-US" altLang="en-US"/>
              <a:pPr/>
              <a:t>‹#›</a:t>
            </a:fld>
            <a:endParaRPr lang="en-US" altLang="en-US"/>
          </a:p>
        </p:txBody>
      </p:sp>
    </p:spTree>
    <p:extLst>
      <p:ext uri="{BB962C8B-B14F-4D97-AF65-F5344CB8AC3E}">
        <p14:creationId xmlns:p14="http://schemas.microsoft.com/office/powerpoint/2010/main" val="1864004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lstStyle>
            <a:lvl1pPr algn="l">
              <a:defRPr sz="4000" b="1" cap="all"/>
            </a:lvl1pPr>
          </a:lstStyle>
          <a:p>
            <a:r>
              <a:rPr lang="pt-PT"/>
              <a:t>Clique para editar o estilo</a:t>
            </a:r>
            <a:endParaRPr lang="en-GB"/>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6"/>
          <p:cNvSpPr>
            <a:spLocks noGrp="1"/>
          </p:cNvSpPr>
          <p:nvPr>
            <p:ph type="sldNum" sz="quarter" idx="10"/>
          </p:nvPr>
        </p:nvSpPr>
        <p:spPr/>
        <p:txBody>
          <a:bodyPr/>
          <a:lstStyle>
            <a:lvl1pPr>
              <a:defRPr/>
            </a:lvl1pPr>
          </a:lstStyle>
          <a:p>
            <a:fld id="{745896B0-C996-4091-8F7F-E492575B3AB9}" type="slidenum">
              <a:rPr lang="en-US" altLang="en-US"/>
              <a:pPr/>
              <a:t>‹#›</a:t>
            </a:fld>
            <a:endParaRPr lang="en-US" altLang="en-US"/>
          </a:p>
        </p:txBody>
      </p:sp>
    </p:spTree>
    <p:extLst>
      <p:ext uri="{BB962C8B-B14F-4D97-AF65-F5344CB8AC3E}">
        <p14:creationId xmlns:p14="http://schemas.microsoft.com/office/powerpoint/2010/main" val="581935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sz="half" idx="1"/>
          </p:nvPr>
        </p:nvSpPr>
        <p:spPr>
          <a:xfrm>
            <a:off x="457200" y="15763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p:cNvSpPr>
            <a:spLocks noGrp="1"/>
          </p:cNvSpPr>
          <p:nvPr>
            <p:ph sz="half" idx="2"/>
          </p:nvPr>
        </p:nvSpPr>
        <p:spPr>
          <a:xfrm>
            <a:off x="4648200" y="15763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Rectangle 6"/>
          <p:cNvSpPr>
            <a:spLocks noGrp="1"/>
          </p:cNvSpPr>
          <p:nvPr>
            <p:ph type="sldNum" sz="quarter" idx="10"/>
          </p:nvPr>
        </p:nvSpPr>
        <p:spPr/>
        <p:txBody>
          <a:bodyPr/>
          <a:lstStyle>
            <a:lvl1pPr>
              <a:defRPr/>
            </a:lvl1pPr>
          </a:lstStyle>
          <a:p>
            <a:fld id="{32827EF8-AC34-4864-8022-B1EDB906B5C0}" type="slidenum">
              <a:rPr lang="en-US" altLang="en-US"/>
              <a:pPr/>
              <a:t>‹#›</a:t>
            </a:fld>
            <a:endParaRPr lang="en-US" altLang="en-US"/>
          </a:p>
        </p:txBody>
      </p:sp>
    </p:spTree>
    <p:extLst>
      <p:ext uri="{BB962C8B-B14F-4D97-AF65-F5344CB8AC3E}">
        <p14:creationId xmlns:p14="http://schemas.microsoft.com/office/powerpoint/2010/main" val="1712246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PT"/>
              <a:t>Clique para editar o estilo</a:t>
            </a:r>
            <a:endParaRPr lang="en-GB"/>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Rectangle 6"/>
          <p:cNvSpPr>
            <a:spLocks noGrp="1"/>
          </p:cNvSpPr>
          <p:nvPr>
            <p:ph type="sldNum" sz="quarter" idx="10"/>
          </p:nvPr>
        </p:nvSpPr>
        <p:spPr/>
        <p:txBody>
          <a:bodyPr/>
          <a:lstStyle>
            <a:lvl1pPr>
              <a:defRPr/>
            </a:lvl1pPr>
          </a:lstStyle>
          <a:p>
            <a:fld id="{F684BFF7-32CC-44F5-B692-CB08B8729C58}" type="slidenum">
              <a:rPr lang="en-US" altLang="en-US"/>
              <a:pPr/>
              <a:t>‹#›</a:t>
            </a:fld>
            <a:endParaRPr lang="en-US" altLang="en-US"/>
          </a:p>
        </p:txBody>
      </p:sp>
    </p:spTree>
    <p:extLst>
      <p:ext uri="{BB962C8B-B14F-4D97-AF65-F5344CB8AC3E}">
        <p14:creationId xmlns:p14="http://schemas.microsoft.com/office/powerpoint/2010/main" val="1877747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Rectangle 6"/>
          <p:cNvSpPr>
            <a:spLocks noGrp="1"/>
          </p:cNvSpPr>
          <p:nvPr>
            <p:ph type="sldNum" sz="quarter" idx="10"/>
          </p:nvPr>
        </p:nvSpPr>
        <p:spPr/>
        <p:txBody>
          <a:bodyPr/>
          <a:lstStyle>
            <a:lvl1pPr>
              <a:defRPr/>
            </a:lvl1pPr>
          </a:lstStyle>
          <a:p>
            <a:fld id="{C75BC8B0-A20F-40AC-9DC4-83C3B8179F5D}" type="slidenum">
              <a:rPr lang="en-US" altLang="en-US"/>
              <a:pPr/>
              <a:t>‹#›</a:t>
            </a:fld>
            <a:endParaRPr lang="en-US" altLang="en-US"/>
          </a:p>
        </p:txBody>
      </p:sp>
    </p:spTree>
    <p:extLst>
      <p:ext uri="{BB962C8B-B14F-4D97-AF65-F5344CB8AC3E}">
        <p14:creationId xmlns:p14="http://schemas.microsoft.com/office/powerpoint/2010/main" val="3867612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6"/>
          <p:cNvSpPr>
            <a:spLocks noGrp="1"/>
          </p:cNvSpPr>
          <p:nvPr>
            <p:ph type="sldNum" sz="quarter" idx="10"/>
          </p:nvPr>
        </p:nvSpPr>
        <p:spPr/>
        <p:txBody>
          <a:bodyPr/>
          <a:lstStyle>
            <a:lvl1pPr>
              <a:defRPr/>
            </a:lvl1pPr>
          </a:lstStyle>
          <a:p>
            <a:fld id="{79FDD0B7-569F-483F-8BC9-B63EB6A632FC}" type="slidenum">
              <a:rPr lang="en-US" altLang="en-US"/>
              <a:pPr/>
              <a:t>‹#›</a:t>
            </a:fld>
            <a:endParaRPr lang="en-US" altLang="en-US"/>
          </a:p>
        </p:txBody>
      </p:sp>
    </p:spTree>
    <p:extLst>
      <p:ext uri="{BB962C8B-B14F-4D97-AF65-F5344CB8AC3E}">
        <p14:creationId xmlns:p14="http://schemas.microsoft.com/office/powerpoint/2010/main" val="2482343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GB"/>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6"/>
          <p:cNvSpPr>
            <a:spLocks noGrp="1"/>
          </p:cNvSpPr>
          <p:nvPr>
            <p:ph type="sldNum" sz="quarter" idx="10"/>
          </p:nvPr>
        </p:nvSpPr>
        <p:spPr/>
        <p:txBody>
          <a:bodyPr/>
          <a:lstStyle>
            <a:lvl1pPr>
              <a:defRPr/>
            </a:lvl1pPr>
          </a:lstStyle>
          <a:p>
            <a:fld id="{2B8D8ADE-3E1A-445D-8FA0-723582343D25}" type="slidenum">
              <a:rPr lang="en-US" altLang="en-US"/>
              <a:pPr/>
              <a:t>‹#›</a:t>
            </a:fld>
            <a:endParaRPr lang="en-US" altLang="en-US"/>
          </a:p>
        </p:txBody>
      </p:sp>
    </p:spTree>
    <p:extLst>
      <p:ext uri="{BB962C8B-B14F-4D97-AF65-F5344CB8AC3E}">
        <p14:creationId xmlns:p14="http://schemas.microsoft.com/office/powerpoint/2010/main" val="298572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GB"/>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sym typeface="Calibri" pitchFamily="34" charset="0"/>
            </a:endParaRPr>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6"/>
          <p:cNvSpPr>
            <a:spLocks noGrp="1"/>
          </p:cNvSpPr>
          <p:nvPr>
            <p:ph type="sldNum" sz="quarter" idx="10"/>
          </p:nvPr>
        </p:nvSpPr>
        <p:spPr/>
        <p:txBody>
          <a:bodyPr/>
          <a:lstStyle>
            <a:lvl1pPr>
              <a:defRPr/>
            </a:lvl1pPr>
          </a:lstStyle>
          <a:p>
            <a:fld id="{398F6031-B3FC-490E-86B3-EA57E7CA36F0}" type="slidenum">
              <a:rPr lang="en-US" altLang="en-US"/>
              <a:pPr/>
              <a:t>‹#›</a:t>
            </a:fld>
            <a:endParaRPr lang="en-US" altLang="en-US"/>
          </a:p>
        </p:txBody>
      </p:sp>
    </p:spTree>
    <p:extLst>
      <p:ext uri="{BB962C8B-B14F-4D97-AF65-F5344CB8AC3E}">
        <p14:creationId xmlns:p14="http://schemas.microsoft.com/office/powerpoint/2010/main" val="1457284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fld id="{C3A2A4A4-DD63-4F2D-AF6E-42EBE1871396}" type="slidenum">
              <a:rPr lang="en-US" altLang="en-US"/>
              <a:pPr/>
              <a:t>‹#›</a:t>
            </a:fld>
            <a:endParaRPr lang="en-US" altLang="en-US"/>
          </a:p>
        </p:txBody>
      </p:sp>
    </p:spTree>
    <p:extLst>
      <p:ext uri="{BB962C8B-B14F-4D97-AF65-F5344CB8AC3E}">
        <p14:creationId xmlns:p14="http://schemas.microsoft.com/office/powerpoint/2010/main" val="1593481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42100" y="341313"/>
            <a:ext cx="2070100" cy="5761037"/>
          </a:xfrm>
        </p:spPr>
        <p:txBody>
          <a:bodyPr vert="eaVert"/>
          <a:lstStyle/>
          <a:p>
            <a:r>
              <a:rPr lang="pt-PT"/>
              <a:t>Clique para editar o estilo</a:t>
            </a:r>
            <a:endParaRPr lang="en-GB"/>
          </a:p>
        </p:txBody>
      </p:sp>
      <p:sp>
        <p:nvSpPr>
          <p:cNvPr id="3" name="Marcador de Posição de Texto Vertical 2"/>
          <p:cNvSpPr>
            <a:spLocks noGrp="1"/>
          </p:cNvSpPr>
          <p:nvPr>
            <p:ph type="body" orient="vert" idx="1"/>
          </p:nvPr>
        </p:nvSpPr>
        <p:spPr>
          <a:xfrm>
            <a:off x="430213" y="341313"/>
            <a:ext cx="6059487" cy="5761037"/>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p:cNvSpPr>
            <a:spLocks noGrp="1"/>
          </p:cNvSpPr>
          <p:nvPr>
            <p:ph type="sldNum" sz="quarter" idx="10"/>
          </p:nvPr>
        </p:nvSpPr>
        <p:spPr/>
        <p:txBody>
          <a:bodyPr/>
          <a:lstStyle>
            <a:lvl1pPr>
              <a:defRPr/>
            </a:lvl1pPr>
          </a:lstStyle>
          <a:p>
            <a:fld id="{D3F90CEE-B84A-4958-A4BD-8160FB2095F8}" type="slidenum">
              <a:rPr lang="en-US" altLang="en-US"/>
              <a:pPr/>
              <a:t>‹#›</a:t>
            </a:fld>
            <a:endParaRPr lang="en-US" altLang="en-US"/>
          </a:p>
        </p:txBody>
      </p:sp>
    </p:spTree>
    <p:extLst>
      <p:ext uri="{BB962C8B-B14F-4D97-AF65-F5344CB8AC3E}">
        <p14:creationId xmlns:p14="http://schemas.microsoft.com/office/powerpoint/2010/main" val="394304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5098" y="1295401"/>
            <a:ext cx="3770313" cy="4791075"/>
          </a:xfrm>
        </p:spPr>
        <p:txBody>
          <a:bodyPr/>
          <a:lstStyle>
            <a:lvl1pPr marL="176213" indent="-176213" algn="l" rtl="0" eaLnBrk="1" fontAlgn="base" hangingPunct="1">
              <a:lnSpc>
                <a:spcPct val="114000"/>
              </a:lnSpc>
              <a:spcBef>
                <a:spcPct val="20000"/>
              </a:spcBef>
              <a:spcAft>
                <a:spcPct val="0"/>
              </a:spcAft>
              <a:buFont typeface="Wingdings" pitchFamily="2" charset="2"/>
              <a:buChar char="§"/>
              <a:defRPr lang="en-US" sz="1600" dirty="0" smtClean="0">
                <a:solidFill>
                  <a:schemeClr val="tx2"/>
                </a:solidFill>
                <a:latin typeface="+mn-lt"/>
                <a:ea typeface="+mn-ea"/>
                <a:cs typeface="+mn-cs"/>
              </a:defRPr>
            </a:lvl1pPr>
            <a:lvl2pPr marL="461963" indent="-171450" algn="l" rtl="0" eaLnBrk="1" fontAlgn="base" hangingPunct="1">
              <a:lnSpc>
                <a:spcPct val="114000"/>
              </a:lnSpc>
              <a:spcBef>
                <a:spcPct val="20000"/>
              </a:spcBef>
              <a:spcAft>
                <a:spcPct val="0"/>
              </a:spcAft>
              <a:buFont typeface="Wingdings" pitchFamily="2" charset="2"/>
              <a:buChar char="§"/>
              <a:defRPr lang="en-US" sz="1600" dirty="0" smtClean="0">
                <a:solidFill>
                  <a:schemeClr val="tx2"/>
                </a:solidFill>
                <a:latin typeface="+mn-lt"/>
                <a:ea typeface="+mn-ea"/>
                <a:cs typeface="+mn-cs"/>
              </a:defRPr>
            </a:lvl2pPr>
            <a:lvl3pPr marL="738188" indent="-161925" algn="l" rtl="0" eaLnBrk="1" fontAlgn="base" hangingPunct="1">
              <a:lnSpc>
                <a:spcPct val="114000"/>
              </a:lnSpc>
              <a:spcBef>
                <a:spcPct val="20000"/>
              </a:spcBef>
              <a:spcAft>
                <a:spcPct val="0"/>
              </a:spcAft>
              <a:buFont typeface="Wingdings" pitchFamily="2" charset="2"/>
              <a:buChar char="§"/>
              <a:defRPr lang="en-US" sz="1600" dirty="0" smtClean="0">
                <a:solidFill>
                  <a:schemeClr val="tx2"/>
                </a:solidFill>
                <a:latin typeface="+mn-lt"/>
                <a:ea typeface="+mn-ea"/>
                <a:cs typeface="+mn-cs"/>
              </a:defRPr>
            </a:lvl3pPr>
            <a:lvl4pPr marL="1025525" indent="-173038" algn="l" rtl="0" eaLnBrk="1" fontAlgn="base" hangingPunct="1">
              <a:lnSpc>
                <a:spcPct val="114000"/>
              </a:lnSpc>
              <a:spcBef>
                <a:spcPct val="20000"/>
              </a:spcBef>
              <a:spcAft>
                <a:spcPct val="0"/>
              </a:spcAft>
              <a:buFont typeface="Wingdings" pitchFamily="2" charset="2"/>
              <a:buChar char="§"/>
              <a:defRPr lang="en-US" sz="1600" dirty="0" smtClean="0">
                <a:solidFill>
                  <a:schemeClr val="tx2"/>
                </a:solidFill>
                <a:latin typeface="+mn-lt"/>
                <a:ea typeface="+mn-ea"/>
                <a:cs typeface="+mn-cs"/>
              </a:defRPr>
            </a:lvl4pPr>
            <a:lvl5pPr marL="1311275" indent="-166688" algn="l" rtl="0" eaLnBrk="1" fontAlgn="base" hangingPunct="1">
              <a:lnSpc>
                <a:spcPct val="114000"/>
              </a:lnSpc>
              <a:spcBef>
                <a:spcPct val="20000"/>
              </a:spcBef>
              <a:spcAft>
                <a:spcPct val="0"/>
              </a:spcAft>
              <a:buFont typeface="Wingdings" pitchFamily="2" charset="2"/>
              <a:buChar char="§"/>
              <a:defRPr lang="en-US" sz="1600" dirty="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97809" y="1295401"/>
            <a:ext cx="3770312" cy="4791075"/>
          </a:xfrm>
        </p:spPr>
        <p:txBody>
          <a:bodyPr/>
          <a:lstStyle>
            <a:lvl1pPr marL="176213" indent="-176213" algn="l" rtl="0" eaLnBrk="1" fontAlgn="base" hangingPunct="1">
              <a:lnSpc>
                <a:spcPct val="114000"/>
              </a:lnSpc>
              <a:spcBef>
                <a:spcPct val="20000"/>
              </a:spcBef>
              <a:spcAft>
                <a:spcPct val="0"/>
              </a:spcAft>
              <a:buFont typeface="Wingdings" pitchFamily="2" charset="2"/>
              <a:buChar char="§"/>
              <a:defRPr lang="en-US" sz="1600" dirty="0" smtClean="0">
                <a:solidFill>
                  <a:schemeClr val="tx2"/>
                </a:solidFill>
                <a:latin typeface="+mn-lt"/>
                <a:ea typeface="+mn-ea"/>
                <a:cs typeface="+mn-cs"/>
              </a:defRPr>
            </a:lvl1pPr>
            <a:lvl2pPr marL="461963" indent="-171450" algn="l" rtl="0" eaLnBrk="1" fontAlgn="base" hangingPunct="1">
              <a:lnSpc>
                <a:spcPct val="114000"/>
              </a:lnSpc>
              <a:spcBef>
                <a:spcPct val="20000"/>
              </a:spcBef>
              <a:spcAft>
                <a:spcPct val="0"/>
              </a:spcAft>
              <a:buFont typeface="Wingdings" pitchFamily="2" charset="2"/>
              <a:buChar char="§"/>
              <a:defRPr lang="en-US" sz="1600" dirty="0" smtClean="0">
                <a:solidFill>
                  <a:schemeClr val="tx2"/>
                </a:solidFill>
                <a:latin typeface="+mn-lt"/>
                <a:ea typeface="+mn-ea"/>
                <a:cs typeface="+mn-cs"/>
              </a:defRPr>
            </a:lvl2pPr>
            <a:lvl3pPr marL="738188" indent="-161925" algn="l" rtl="0" eaLnBrk="1" fontAlgn="base" hangingPunct="1">
              <a:lnSpc>
                <a:spcPct val="114000"/>
              </a:lnSpc>
              <a:spcBef>
                <a:spcPct val="20000"/>
              </a:spcBef>
              <a:spcAft>
                <a:spcPct val="0"/>
              </a:spcAft>
              <a:buFont typeface="Wingdings" pitchFamily="2" charset="2"/>
              <a:buChar char="§"/>
              <a:defRPr lang="en-US" sz="1600" dirty="0" smtClean="0">
                <a:solidFill>
                  <a:schemeClr val="tx2"/>
                </a:solidFill>
                <a:latin typeface="+mn-lt"/>
                <a:ea typeface="+mn-ea"/>
                <a:cs typeface="+mn-cs"/>
              </a:defRPr>
            </a:lvl3pPr>
            <a:lvl4pPr marL="1025525" indent="-173038" algn="l" rtl="0" eaLnBrk="1" fontAlgn="base" hangingPunct="1">
              <a:lnSpc>
                <a:spcPct val="114000"/>
              </a:lnSpc>
              <a:spcBef>
                <a:spcPct val="20000"/>
              </a:spcBef>
              <a:spcAft>
                <a:spcPct val="0"/>
              </a:spcAft>
              <a:buFont typeface="Wingdings" pitchFamily="2" charset="2"/>
              <a:buChar char="§"/>
              <a:defRPr lang="en-US" sz="1600" dirty="0" smtClean="0">
                <a:solidFill>
                  <a:schemeClr val="tx2"/>
                </a:solidFill>
                <a:latin typeface="+mn-lt"/>
                <a:ea typeface="+mn-ea"/>
                <a:cs typeface="+mn-cs"/>
              </a:defRPr>
            </a:lvl4pPr>
            <a:lvl5pPr marL="1311275" indent="-166688" algn="l" rtl="0" eaLnBrk="1" fontAlgn="base" hangingPunct="1">
              <a:lnSpc>
                <a:spcPct val="114000"/>
              </a:lnSpc>
              <a:spcBef>
                <a:spcPct val="20000"/>
              </a:spcBef>
              <a:spcAft>
                <a:spcPct val="0"/>
              </a:spcAft>
              <a:buFont typeface="Wingdings" pitchFamily="2" charset="2"/>
              <a:buChar char="§"/>
              <a:defRPr lang="en-US" sz="1600" dirty="0" smtClean="0">
                <a:solidFill>
                  <a:schemeClr val="tx2"/>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8"/>
          <p:cNvSpPr>
            <a:spLocks noGrp="1"/>
          </p:cNvSpPr>
          <p:nvPr>
            <p:ph type="body" sz="quarter" idx="13"/>
          </p:nvPr>
        </p:nvSpPr>
        <p:spPr>
          <a:xfrm>
            <a:off x="569400" y="345000"/>
            <a:ext cx="8193600" cy="381000"/>
          </a:xfrm>
        </p:spPr>
        <p:txBody>
          <a:bodyPr/>
          <a:lstStyle>
            <a:lvl1pPr marL="0" indent="0">
              <a:buNone/>
              <a:defRPr sz="2000">
                <a:solidFill>
                  <a:schemeClr val="tx1"/>
                </a:solidFill>
                <a:latin typeface="+mn-lt"/>
              </a:defRPr>
            </a:lvl1pPr>
          </a:lstStyle>
          <a:p>
            <a:pPr lvl="0"/>
            <a:r>
              <a:rPr lang="en-US" dirty="0" smtClean="0"/>
              <a:t>Click to edit Master text styles</a:t>
            </a:r>
          </a:p>
        </p:txBody>
      </p:sp>
      <p:sp>
        <p:nvSpPr>
          <p:cNvPr id="13" name="Rectangle 5"/>
          <p:cNvSpPr>
            <a:spLocks noGrp="1" noChangeArrowheads="1"/>
          </p:cNvSpPr>
          <p:nvPr>
            <p:ph type="ftr" sz="quarter" idx="3"/>
          </p:nvPr>
        </p:nvSpPr>
        <p:spPr bwMode="auto">
          <a:xfrm>
            <a:off x="681488" y="6248402"/>
            <a:ext cx="8006901" cy="474663"/>
          </a:xfrm>
          <a:prstGeom prst="rect">
            <a:avLst/>
          </a:prstGeom>
          <a:noFill/>
          <a:ln>
            <a:noFill/>
          </a:ln>
          <a:effectLst/>
          <a:extLst>
            <a:ext uri="{909E8E84-426E-40dd-AFC4-6F175D3DCCD1}">
              <a14:hiddenFill xmlns="" xmlns:a14="http://schemas.microsoft.com/office/drawing/2010/main">
                <a:solidFill>
                  <a:srgbClr val="0066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0" compatLnSpc="1">
            <a:prstTxWarp prst="textNoShape">
              <a:avLst/>
            </a:prstTxWarp>
          </a:bodyPr>
          <a:lstStyle>
            <a:lvl1pPr algn="ctr">
              <a:defRPr sz="1000" dirty="0">
                <a:solidFill>
                  <a:schemeClr val="tx2"/>
                </a:solidFill>
                <a:latin typeface="+mn-lt"/>
                <a:ea typeface="+mn-ea"/>
                <a:cs typeface="Arial" pitchFamily="34" charset="0"/>
              </a:defRPr>
            </a:lvl1pPr>
          </a:lstStyle>
          <a:p>
            <a:pPr>
              <a:defRPr/>
            </a:pPr>
            <a:endParaRPr lang="en-GB">
              <a:solidFill>
                <a:srgbClr val="000000"/>
              </a:solidFill>
            </a:endParaRPr>
          </a:p>
        </p:txBody>
      </p:sp>
      <p:sp>
        <p:nvSpPr>
          <p:cNvPr id="14" name="Rectangle 6"/>
          <p:cNvSpPr>
            <a:spLocks noGrp="1" noChangeArrowheads="1"/>
          </p:cNvSpPr>
          <p:nvPr>
            <p:ph type="sldNum" sz="quarter" idx="4"/>
          </p:nvPr>
        </p:nvSpPr>
        <p:spPr bwMode="auto">
          <a:xfrm>
            <a:off x="8686800" y="6248400"/>
            <a:ext cx="457200" cy="475488"/>
          </a:xfrm>
          <a:prstGeom prst="rect">
            <a:avLst/>
          </a:prstGeom>
          <a:noFill/>
          <a:ln>
            <a:noFill/>
          </a:ln>
          <a:effectLst/>
          <a:extLst>
            <a:ext uri="{909E8E84-426E-40dd-AFC4-6F175D3DCCD1}">
              <a14:hiddenFill xmlns="" xmlns:a14="http://schemas.microsoft.com/office/drawing/2010/main">
                <a:solidFill>
                  <a:srgbClr val="0066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1" compatLnSpc="1">
            <a:prstTxWarp prst="textNoShape">
              <a:avLst/>
            </a:prstTxWarp>
          </a:bodyPr>
          <a:lstStyle>
            <a:lvl1pPr>
              <a:defRPr sz="1000" smtClean="0">
                <a:solidFill>
                  <a:schemeClr val="tx2"/>
                </a:solidFill>
                <a:latin typeface="+mn-lt"/>
                <a:ea typeface="+mn-ea"/>
                <a:cs typeface="Arial" pitchFamily="34" charset="0"/>
              </a:defRPr>
            </a:lvl1pPr>
          </a:lstStyle>
          <a:p>
            <a:pPr>
              <a:defRPr/>
            </a:pPr>
            <a:fld id="{E1E97FCE-A0D7-41C4-9072-B9DB593AD5F9}" type="slidenum">
              <a:rPr lang="en-GB">
                <a:solidFill>
                  <a:srgbClr val="000000"/>
                </a:solidFill>
              </a:rPr>
              <a:pPr>
                <a:defRPr/>
              </a:pPr>
              <a:t>‹#›</a:t>
            </a:fld>
            <a:endParaRPr lang="en-GB" dirty="0">
              <a:solidFill>
                <a:srgbClr val="000000"/>
              </a:solidFill>
            </a:endParaRPr>
          </a:p>
        </p:txBody>
      </p:sp>
      <p:sp>
        <p:nvSpPr>
          <p:cNvPr id="8" name="Text Placeholder 8"/>
          <p:cNvSpPr>
            <a:spLocks noGrp="1"/>
          </p:cNvSpPr>
          <p:nvPr>
            <p:ph type="body" sz="quarter" idx="14"/>
          </p:nvPr>
        </p:nvSpPr>
        <p:spPr>
          <a:xfrm>
            <a:off x="552148" y="724563"/>
            <a:ext cx="8193600" cy="381000"/>
          </a:xfrm>
        </p:spPr>
        <p:txBody>
          <a:bodyPr/>
          <a:lstStyle>
            <a:lvl1pPr marL="285750" indent="-285750">
              <a:lnSpc>
                <a:spcPct val="100000"/>
              </a:lnSpc>
              <a:spcBef>
                <a:spcPts val="0"/>
              </a:spcBef>
              <a:buClr>
                <a:schemeClr val="accent6"/>
              </a:buClr>
              <a:buFont typeface="Arial" panose="020B0604020202020204" pitchFamily="34" charset="0"/>
              <a:buChar char="►"/>
              <a:defRPr sz="1800">
                <a:solidFill>
                  <a:schemeClr val="accent6"/>
                </a:solidFill>
                <a:latin typeface="+mn-lt"/>
              </a:defRPr>
            </a:lvl1pPr>
          </a:lstStyle>
          <a:p>
            <a:pPr lvl="0"/>
            <a:r>
              <a:rPr lang="en-US" dirty="0" smtClean="0"/>
              <a:t>Click to edit Master text styles</a:t>
            </a:r>
          </a:p>
          <a:p>
            <a:pPr lvl="0"/>
            <a:endParaRPr lang="en-US" dirty="0" smtClean="0"/>
          </a:p>
        </p:txBody>
      </p:sp>
    </p:spTree>
    <p:extLst>
      <p:ext uri="{BB962C8B-B14F-4D97-AF65-F5344CB8AC3E}">
        <p14:creationId xmlns:p14="http://schemas.microsoft.com/office/powerpoint/2010/main" val="2024660108"/>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3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569400" y="345000"/>
            <a:ext cx="8193600" cy="381000"/>
          </a:xfrm>
        </p:spPr>
        <p:txBody>
          <a:bodyPr/>
          <a:lstStyle>
            <a:lvl1pPr marL="0" indent="0">
              <a:buNone/>
              <a:defRPr sz="2000">
                <a:solidFill>
                  <a:schemeClr val="tx1"/>
                </a:solidFill>
                <a:latin typeface="+mn-lt"/>
              </a:defRPr>
            </a:lvl1pPr>
          </a:lstStyle>
          <a:p>
            <a:pPr lvl="0"/>
            <a:r>
              <a:rPr lang="en-US" dirty="0" smtClean="0"/>
              <a:t>Click to edit Master text styles</a:t>
            </a:r>
          </a:p>
        </p:txBody>
      </p:sp>
      <p:sp>
        <p:nvSpPr>
          <p:cNvPr id="9" name="Rectangle 5"/>
          <p:cNvSpPr>
            <a:spLocks noGrp="1" noChangeArrowheads="1"/>
          </p:cNvSpPr>
          <p:nvPr>
            <p:ph type="ftr" sz="quarter" idx="3"/>
          </p:nvPr>
        </p:nvSpPr>
        <p:spPr bwMode="auto">
          <a:xfrm>
            <a:off x="681488" y="6248402"/>
            <a:ext cx="8006901" cy="474663"/>
          </a:xfrm>
          <a:prstGeom prst="rect">
            <a:avLst/>
          </a:prstGeom>
          <a:noFill/>
          <a:ln>
            <a:noFill/>
          </a:ln>
          <a:effectLst/>
          <a:extLst>
            <a:ext uri="{909E8E84-426E-40dd-AFC4-6F175D3DCCD1}">
              <a14:hiddenFill xmlns="" xmlns:a14="http://schemas.microsoft.com/office/drawing/2010/main">
                <a:solidFill>
                  <a:srgbClr val="0066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0" compatLnSpc="1">
            <a:prstTxWarp prst="textNoShape">
              <a:avLst/>
            </a:prstTxWarp>
          </a:bodyPr>
          <a:lstStyle>
            <a:lvl1pPr algn="ctr">
              <a:defRPr sz="1000" dirty="0">
                <a:solidFill>
                  <a:schemeClr val="tx2"/>
                </a:solidFill>
                <a:latin typeface="+mn-lt"/>
                <a:ea typeface="+mn-ea"/>
                <a:cs typeface="Arial" pitchFamily="34" charset="0"/>
              </a:defRPr>
            </a:lvl1pPr>
          </a:lstStyle>
          <a:p>
            <a:pPr>
              <a:defRPr/>
            </a:pPr>
            <a:endParaRPr lang="en-GB">
              <a:solidFill>
                <a:srgbClr val="000000"/>
              </a:solidFill>
            </a:endParaRPr>
          </a:p>
        </p:txBody>
      </p:sp>
      <p:sp>
        <p:nvSpPr>
          <p:cNvPr id="10" name="Rectangle 6"/>
          <p:cNvSpPr>
            <a:spLocks noGrp="1" noChangeArrowheads="1"/>
          </p:cNvSpPr>
          <p:nvPr>
            <p:ph type="sldNum" sz="quarter" idx="4"/>
          </p:nvPr>
        </p:nvSpPr>
        <p:spPr bwMode="auto">
          <a:xfrm>
            <a:off x="8686800" y="6248400"/>
            <a:ext cx="457200" cy="475488"/>
          </a:xfrm>
          <a:prstGeom prst="rect">
            <a:avLst/>
          </a:prstGeom>
          <a:noFill/>
          <a:ln>
            <a:noFill/>
          </a:ln>
          <a:effectLst/>
          <a:extLst>
            <a:ext uri="{909E8E84-426E-40dd-AFC4-6F175D3DCCD1}">
              <a14:hiddenFill xmlns="" xmlns:a14="http://schemas.microsoft.com/office/drawing/2010/main">
                <a:solidFill>
                  <a:srgbClr val="0066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1" compatLnSpc="1">
            <a:prstTxWarp prst="textNoShape">
              <a:avLst/>
            </a:prstTxWarp>
          </a:bodyPr>
          <a:lstStyle>
            <a:lvl1pPr>
              <a:defRPr sz="1000" smtClean="0">
                <a:solidFill>
                  <a:schemeClr val="tx2"/>
                </a:solidFill>
                <a:latin typeface="+mn-lt"/>
                <a:ea typeface="+mn-ea"/>
                <a:cs typeface="Arial" pitchFamily="34" charset="0"/>
              </a:defRPr>
            </a:lvl1pPr>
          </a:lstStyle>
          <a:p>
            <a:pPr>
              <a:defRPr/>
            </a:pPr>
            <a:fld id="{E1E97FCE-A0D7-41C4-9072-B9DB593AD5F9}" type="slidenum">
              <a:rPr lang="en-GB">
                <a:solidFill>
                  <a:srgbClr val="000000"/>
                </a:solidFill>
              </a:rPr>
              <a:pPr>
                <a:defRPr/>
              </a:pPr>
              <a:t>‹#›</a:t>
            </a:fld>
            <a:endParaRPr lang="en-GB" dirty="0">
              <a:solidFill>
                <a:srgbClr val="000000"/>
              </a:solidFill>
            </a:endParaRPr>
          </a:p>
        </p:txBody>
      </p:sp>
      <p:sp>
        <p:nvSpPr>
          <p:cNvPr id="8" name="Text Placeholder 8"/>
          <p:cNvSpPr>
            <a:spLocks noGrp="1"/>
          </p:cNvSpPr>
          <p:nvPr>
            <p:ph type="body" sz="quarter" idx="14"/>
          </p:nvPr>
        </p:nvSpPr>
        <p:spPr>
          <a:xfrm>
            <a:off x="552148" y="724563"/>
            <a:ext cx="8193600" cy="381000"/>
          </a:xfrm>
        </p:spPr>
        <p:txBody>
          <a:bodyPr/>
          <a:lstStyle>
            <a:lvl1pPr marL="285750" indent="-285750">
              <a:lnSpc>
                <a:spcPct val="100000"/>
              </a:lnSpc>
              <a:spcBef>
                <a:spcPts val="0"/>
              </a:spcBef>
              <a:buClr>
                <a:schemeClr val="accent6"/>
              </a:buClr>
              <a:buFont typeface="Arial" panose="020B0604020202020204" pitchFamily="34" charset="0"/>
              <a:buChar char="►"/>
              <a:defRPr sz="1800">
                <a:solidFill>
                  <a:schemeClr val="accent6"/>
                </a:solidFill>
                <a:latin typeface="+mn-lt"/>
              </a:defRPr>
            </a:lvl1pPr>
          </a:lstStyle>
          <a:p>
            <a:pPr lvl="0"/>
            <a:r>
              <a:rPr lang="en-US" dirty="0" smtClean="0"/>
              <a:t>Click to edit Master text styles</a:t>
            </a:r>
          </a:p>
          <a:p>
            <a:pPr lvl="0"/>
            <a:endParaRPr lang="en-US" dirty="0" smtClean="0"/>
          </a:p>
        </p:txBody>
      </p:sp>
    </p:spTree>
    <p:extLst>
      <p:ext uri="{BB962C8B-B14F-4D97-AF65-F5344CB8AC3E}">
        <p14:creationId xmlns:p14="http://schemas.microsoft.com/office/powerpoint/2010/main" val="502258324"/>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7C6343C2-1DAD-470C-9001-617ECD147D99}" type="slidenum">
              <a:rPr lang="en-GB" altLang="en-US"/>
              <a:pPr>
                <a:defRPr/>
              </a:pPr>
              <a:t>‹#›</a:t>
            </a:fld>
            <a:endParaRPr lang="en-GB" altLang="en-US"/>
          </a:p>
        </p:txBody>
      </p:sp>
    </p:spTree>
    <p:extLst>
      <p:ext uri="{BB962C8B-B14F-4D97-AF65-F5344CB8AC3E}">
        <p14:creationId xmlns:p14="http://schemas.microsoft.com/office/powerpoint/2010/main" val="114734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6/29/2018</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pic>
        <p:nvPicPr>
          <p:cNvPr id="17" name="Picture 16" descr="ECA Logo_new_ENG final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7303" y="6232164"/>
            <a:ext cx="37496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6/29/2018</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pic>
        <p:nvPicPr>
          <p:cNvPr id="8" name="Picture 7" descr="ECA Logo_new_ENG final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234406"/>
            <a:ext cx="37496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40"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30" y="4087564"/>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6"/>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7" y="1437449"/>
            <a:ext cx="6417735"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6/29/2018</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6/29/2018</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75098" y="1295401"/>
            <a:ext cx="7693025" cy="4791075"/>
          </a:xfrm>
          <a:prstGeom prst="rect">
            <a:avLst/>
          </a:prstGeom>
          <a:noFill/>
          <a:ln>
            <a:noFill/>
          </a:ln>
          <a:effectLst/>
          <a:extLst>
            <a:ext uri="{909E8E84-426E-40dd-AFC4-6F175D3DCCD1}">
              <a14:hiddenFill xmlns="" xmlns:a14="http://schemas.microsoft.com/office/drawing/2010/main">
                <a:solidFill>
                  <a:srgbClr val="0066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2" name="Rectangle 7"/>
          <p:cNvSpPr>
            <a:spLocks noChangeArrowheads="1"/>
          </p:cNvSpPr>
          <p:nvPr/>
        </p:nvSpPr>
        <p:spPr bwMode="auto">
          <a:xfrm>
            <a:off x="381000" y="228600"/>
            <a:ext cx="5562600" cy="76200"/>
          </a:xfrm>
          <a:prstGeom prst="rect">
            <a:avLst/>
          </a:prstGeom>
          <a:solidFill>
            <a:srgbClr val="FF66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006600">
                      <a:alpha val="74997"/>
                    </a:srgbClr>
                  </a:outerShdw>
                </a:effectLst>
              </a14:hiddenEffects>
            </a:ext>
          </a:extLst>
        </p:spPr>
        <p:txBody>
          <a:bodyPr wrap="none" anchor="ctr"/>
          <a:lstStyle/>
          <a:p>
            <a:pPr fontAlgn="base">
              <a:spcBef>
                <a:spcPct val="0"/>
              </a:spcBef>
              <a:spcAft>
                <a:spcPct val="0"/>
              </a:spcAft>
            </a:pPr>
            <a:endParaRPr lang="en-US">
              <a:solidFill>
                <a:srgbClr val="0000FF"/>
              </a:solidFill>
            </a:endParaRPr>
          </a:p>
        </p:txBody>
      </p:sp>
      <p:sp>
        <p:nvSpPr>
          <p:cNvPr id="1031" name="Rectangle 8"/>
          <p:cNvSpPr>
            <a:spLocks noChangeArrowheads="1"/>
          </p:cNvSpPr>
          <p:nvPr/>
        </p:nvSpPr>
        <p:spPr bwMode="auto">
          <a:xfrm rot="5400000">
            <a:off x="0" y="609600"/>
            <a:ext cx="838200" cy="76200"/>
          </a:xfrm>
          <a:prstGeom prst="rect">
            <a:avLst/>
          </a:prstGeom>
          <a:solidFill>
            <a:srgbClr val="FF66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006600">
                      <a:alpha val="74997"/>
                    </a:srgbClr>
                  </a:outerShdw>
                </a:effectLst>
              </a14:hiddenEffects>
            </a:ext>
          </a:extLst>
        </p:spPr>
        <p:txBody>
          <a:bodyPr wrap="none" anchor="ctr"/>
          <a:lstStyle/>
          <a:p>
            <a:pPr fontAlgn="base">
              <a:spcBef>
                <a:spcPct val="0"/>
              </a:spcBef>
              <a:spcAft>
                <a:spcPct val="0"/>
              </a:spcAft>
            </a:pPr>
            <a:endParaRPr lang="en-US">
              <a:solidFill>
                <a:srgbClr val="0000FF"/>
              </a:solidFill>
            </a:endParaRPr>
          </a:p>
        </p:txBody>
      </p:sp>
      <p:sp>
        <p:nvSpPr>
          <p:cNvPr id="8" name="Rectangle 5"/>
          <p:cNvSpPr>
            <a:spLocks noGrp="1" noChangeArrowheads="1"/>
          </p:cNvSpPr>
          <p:nvPr>
            <p:ph type="ftr" sz="quarter" idx="3"/>
          </p:nvPr>
        </p:nvSpPr>
        <p:spPr bwMode="auto">
          <a:xfrm>
            <a:off x="681488" y="6248402"/>
            <a:ext cx="8006901" cy="474663"/>
          </a:xfrm>
          <a:prstGeom prst="rect">
            <a:avLst/>
          </a:prstGeom>
          <a:noFill/>
          <a:ln>
            <a:noFill/>
          </a:ln>
          <a:effectLst/>
          <a:extLst>
            <a:ext uri="{909E8E84-426E-40dd-AFC4-6F175D3DCCD1}">
              <a14:hiddenFill xmlns="" xmlns:a14="http://schemas.microsoft.com/office/drawing/2010/main">
                <a:solidFill>
                  <a:srgbClr val="0066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0" compatLnSpc="1">
            <a:prstTxWarp prst="textNoShape">
              <a:avLst/>
            </a:prstTxWarp>
          </a:bodyPr>
          <a:lstStyle>
            <a:lvl1pPr algn="ctr">
              <a:defRPr sz="1000" dirty="0">
                <a:solidFill>
                  <a:schemeClr val="tx2"/>
                </a:solidFill>
                <a:latin typeface="+mn-lt"/>
                <a:ea typeface="+mn-ea"/>
                <a:cs typeface="Arial" pitchFamily="34" charset="0"/>
              </a:defRPr>
            </a:lvl1pPr>
          </a:lstStyle>
          <a:p>
            <a:pPr fontAlgn="base">
              <a:spcBef>
                <a:spcPct val="0"/>
              </a:spcBef>
              <a:spcAft>
                <a:spcPct val="0"/>
              </a:spcAft>
              <a:defRPr/>
            </a:pPr>
            <a:endParaRPr lang="en-GB">
              <a:solidFill>
                <a:srgbClr val="000000"/>
              </a:solidFill>
            </a:endParaRPr>
          </a:p>
        </p:txBody>
      </p:sp>
      <p:sp>
        <p:nvSpPr>
          <p:cNvPr id="9" name="Rectangle 6"/>
          <p:cNvSpPr>
            <a:spLocks noGrp="1" noChangeArrowheads="1"/>
          </p:cNvSpPr>
          <p:nvPr>
            <p:ph type="sldNum" sz="quarter" idx="4"/>
          </p:nvPr>
        </p:nvSpPr>
        <p:spPr bwMode="auto">
          <a:xfrm>
            <a:off x="8686800" y="6248400"/>
            <a:ext cx="457200" cy="475488"/>
          </a:xfrm>
          <a:prstGeom prst="rect">
            <a:avLst/>
          </a:prstGeom>
          <a:noFill/>
          <a:ln>
            <a:noFill/>
          </a:ln>
          <a:effectLst/>
          <a:extLst>
            <a:ext uri="{909E8E84-426E-40dd-AFC4-6F175D3DCCD1}">
              <a14:hiddenFill xmlns="" xmlns:a14="http://schemas.microsoft.com/office/drawing/2010/main">
                <a:solidFill>
                  <a:srgbClr val="0066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006600">
                      <a:alpha val="74997"/>
                    </a:srgbClr>
                  </a:outerShdw>
                </a:effectLst>
              </a14:hiddenEffects>
            </a:ext>
          </a:extLst>
        </p:spPr>
        <p:txBody>
          <a:bodyPr vert="horz" wrap="square" lIns="91440" tIns="45720" rIns="91440" bIns="45720" numCol="1" anchor="b" anchorCtr="1" compatLnSpc="1">
            <a:prstTxWarp prst="textNoShape">
              <a:avLst/>
            </a:prstTxWarp>
          </a:bodyPr>
          <a:lstStyle>
            <a:lvl1pPr>
              <a:defRPr sz="1000" smtClean="0">
                <a:solidFill>
                  <a:schemeClr val="tx2"/>
                </a:solidFill>
                <a:latin typeface="+mn-lt"/>
                <a:ea typeface="+mn-ea"/>
                <a:cs typeface="Arial" pitchFamily="34" charset="0"/>
              </a:defRPr>
            </a:lvl1pPr>
          </a:lstStyle>
          <a:p>
            <a:pPr fontAlgn="base">
              <a:spcBef>
                <a:spcPct val="0"/>
              </a:spcBef>
              <a:spcAft>
                <a:spcPct val="0"/>
              </a:spcAft>
              <a:defRPr/>
            </a:pPr>
            <a:fld id="{E1E97FCE-A0D7-41C4-9072-B9DB593AD5F9}"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2395960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timing>
    <p:tnLst>
      <p:par>
        <p:cTn id="1" dur="indefinite" restart="never" nodeType="tmRoot"/>
      </p:par>
    </p:tnLst>
  </p:timing>
  <p:hf hdr="0" ftr="0" dt="0"/>
  <p:txStyles>
    <p:titleStyle>
      <a:lvl1pPr algn="l" rtl="0" fontAlgn="base">
        <a:lnSpc>
          <a:spcPct val="90000"/>
        </a:lnSpc>
        <a:spcBef>
          <a:spcPct val="0"/>
        </a:spcBef>
        <a:spcAft>
          <a:spcPct val="0"/>
        </a:spcAft>
        <a:defRPr sz="2400" b="1">
          <a:solidFill>
            <a:srgbClr val="3333FF"/>
          </a:solidFill>
          <a:latin typeface="+mj-lt"/>
          <a:ea typeface="+mj-ea"/>
          <a:cs typeface="+mj-cs"/>
        </a:defRPr>
      </a:lvl1pPr>
      <a:lvl2pPr algn="l" rtl="0" fontAlgn="base">
        <a:lnSpc>
          <a:spcPct val="90000"/>
        </a:lnSpc>
        <a:spcBef>
          <a:spcPct val="0"/>
        </a:spcBef>
        <a:spcAft>
          <a:spcPct val="0"/>
        </a:spcAft>
        <a:defRPr sz="2400" b="1">
          <a:solidFill>
            <a:srgbClr val="3333FF"/>
          </a:solidFill>
          <a:latin typeface="Arial" pitchFamily="34" charset="0"/>
          <a:ea typeface="ＭＳ Ｐゴシック" pitchFamily="3" charset="-128"/>
        </a:defRPr>
      </a:lvl2pPr>
      <a:lvl3pPr algn="l" rtl="0" fontAlgn="base">
        <a:lnSpc>
          <a:spcPct val="90000"/>
        </a:lnSpc>
        <a:spcBef>
          <a:spcPct val="0"/>
        </a:spcBef>
        <a:spcAft>
          <a:spcPct val="0"/>
        </a:spcAft>
        <a:defRPr sz="2400" b="1">
          <a:solidFill>
            <a:srgbClr val="3333FF"/>
          </a:solidFill>
          <a:latin typeface="Arial" pitchFamily="34" charset="0"/>
          <a:ea typeface="ＭＳ Ｐゴシック" pitchFamily="3" charset="-128"/>
        </a:defRPr>
      </a:lvl3pPr>
      <a:lvl4pPr algn="l" rtl="0" fontAlgn="base">
        <a:lnSpc>
          <a:spcPct val="90000"/>
        </a:lnSpc>
        <a:spcBef>
          <a:spcPct val="0"/>
        </a:spcBef>
        <a:spcAft>
          <a:spcPct val="0"/>
        </a:spcAft>
        <a:defRPr sz="2400" b="1">
          <a:solidFill>
            <a:srgbClr val="3333FF"/>
          </a:solidFill>
          <a:latin typeface="Arial" pitchFamily="34" charset="0"/>
          <a:ea typeface="ＭＳ Ｐゴシック" pitchFamily="3" charset="-128"/>
        </a:defRPr>
      </a:lvl4pPr>
      <a:lvl5pPr algn="l" rtl="0" fontAlgn="base">
        <a:lnSpc>
          <a:spcPct val="90000"/>
        </a:lnSpc>
        <a:spcBef>
          <a:spcPct val="0"/>
        </a:spcBef>
        <a:spcAft>
          <a:spcPct val="0"/>
        </a:spcAft>
        <a:defRPr sz="2400" b="1">
          <a:solidFill>
            <a:srgbClr val="3333FF"/>
          </a:solidFill>
          <a:latin typeface="Arial" pitchFamily="34" charset="0"/>
          <a:ea typeface="ＭＳ Ｐゴシック" pitchFamily="3" charset="-128"/>
        </a:defRPr>
      </a:lvl5pPr>
      <a:lvl6pPr marL="457200" algn="l" rtl="0" eaLnBrk="1" fontAlgn="base" hangingPunct="1">
        <a:lnSpc>
          <a:spcPct val="90000"/>
        </a:lnSpc>
        <a:spcBef>
          <a:spcPct val="0"/>
        </a:spcBef>
        <a:spcAft>
          <a:spcPct val="0"/>
        </a:spcAft>
        <a:defRPr sz="2400" b="1">
          <a:solidFill>
            <a:srgbClr val="3333FF"/>
          </a:solidFill>
          <a:latin typeface="Arial" pitchFamily="34" charset="0"/>
          <a:ea typeface="ＭＳ Ｐゴシック" pitchFamily="3" charset="-128"/>
        </a:defRPr>
      </a:lvl6pPr>
      <a:lvl7pPr marL="914400" algn="l" rtl="0" eaLnBrk="1" fontAlgn="base" hangingPunct="1">
        <a:lnSpc>
          <a:spcPct val="90000"/>
        </a:lnSpc>
        <a:spcBef>
          <a:spcPct val="0"/>
        </a:spcBef>
        <a:spcAft>
          <a:spcPct val="0"/>
        </a:spcAft>
        <a:defRPr sz="2400" b="1">
          <a:solidFill>
            <a:srgbClr val="3333FF"/>
          </a:solidFill>
          <a:latin typeface="Arial" pitchFamily="34" charset="0"/>
          <a:ea typeface="ＭＳ Ｐゴシック" pitchFamily="3" charset="-128"/>
        </a:defRPr>
      </a:lvl7pPr>
      <a:lvl8pPr marL="1371600" algn="l" rtl="0" eaLnBrk="1" fontAlgn="base" hangingPunct="1">
        <a:lnSpc>
          <a:spcPct val="90000"/>
        </a:lnSpc>
        <a:spcBef>
          <a:spcPct val="0"/>
        </a:spcBef>
        <a:spcAft>
          <a:spcPct val="0"/>
        </a:spcAft>
        <a:defRPr sz="2400" b="1">
          <a:solidFill>
            <a:srgbClr val="3333FF"/>
          </a:solidFill>
          <a:latin typeface="Arial" pitchFamily="34" charset="0"/>
          <a:ea typeface="ＭＳ Ｐゴシック" pitchFamily="3" charset="-128"/>
        </a:defRPr>
      </a:lvl8pPr>
      <a:lvl9pPr marL="1828800" algn="l" rtl="0" eaLnBrk="1" fontAlgn="base" hangingPunct="1">
        <a:lnSpc>
          <a:spcPct val="90000"/>
        </a:lnSpc>
        <a:spcBef>
          <a:spcPct val="0"/>
        </a:spcBef>
        <a:spcAft>
          <a:spcPct val="0"/>
        </a:spcAft>
        <a:defRPr sz="2400" b="1">
          <a:solidFill>
            <a:srgbClr val="3333FF"/>
          </a:solidFill>
          <a:latin typeface="Arial" pitchFamily="34" charset="0"/>
          <a:ea typeface="ＭＳ Ｐゴシック" pitchFamily="3" charset="-128"/>
        </a:defRPr>
      </a:lvl9pPr>
    </p:titleStyle>
    <p:bodyStyle>
      <a:lvl1pPr marL="176213" indent="-176213" algn="l" rtl="0" fontAlgn="base">
        <a:lnSpc>
          <a:spcPct val="114000"/>
        </a:lnSpc>
        <a:spcBef>
          <a:spcPct val="20000"/>
        </a:spcBef>
        <a:spcAft>
          <a:spcPct val="0"/>
        </a:spcAft>
        <a:buFont typeface="Wingdings" pitchFamily="2" charset="2"/>
        <a:buChar char="§"/>
        <a:defRPr lang="en-US" sz="1600" dirty="0">
          <a:solidFill>
            <a:schemeClr val="tx2"/>
          </a:solidFill>
          <a:latin typeface="+mn-lt"/>
          <a:ea typeface="+mn-ea"/>
          <a:cs typeface="+mn-cs"/>
        </a:defRPr>
      </a:lvl1pPr>
      <a:lvl2pPr marL="461963" indent="-171450" algn="l" rtl="0" fontAlgn="base">
        <a:lnSpc>
          <a:spcPct val="114000"/>
        </a:lnSpc>
        <a:spcBef>
          <a:spcPct val="20000"/>
        </a:spcBef>
        <a:spcAft>
          <a:spcPct val="0"/>
        </a:spcAft>
        <a:buSzPct val="75000"/>
        <a:buFont typeface="Wingdings" pitchFamily="2" charset="2"/>
        <a:buChar char="§"/>
        <a:defRPr lang="en-US" sz="1600" dirty="0">
          <a:solidFill>
            <a:schemeClr val="tx2"/>
          </a:solidFill>
          <a:latin typeface="+mn-lt"/>
          <a:ea typeface="+mn-ea"/>
          <a:cs typeface="+mn-cs"/>
        </a:defRPr>
      </a:lvl2pPr>
      <a:lvl3pPr marL="738188" indent="-161925" algn="l" rtl="0" fontAlgn="base">
        <a:lnSpc>
          <a:spcPct val="114000"/>
        </a:lnSpc>
        <a:spcBef>
          <a:spcPct val="20000"/>
        </a:spcBef>
        <a:spcAft>
          <a:spcPct val="0"/>
        </a:spcAft>
        <a:buSzPct val="75000"/>
        <a:buFont typeface="Wingdings" pitchFamily="2" charset="2"/>
        <a:buChar char="§"/>
        <a:defRPr lang="en-US" sz="1600" dirty="0">
          <a:solidFill>
            <a:schemeClr val="tx2"/>
          </a:solidFill>
          <a:latin typeface="+mn-lt"/>
          <a:ea typeface="+mn-ea"/>
          <a:cs typeface="+mn-cs"/>
        </a:defRPr>
      </a:lvl3pPr>
      <a:lvl4pPr marL="1025525" indent="-173038" algn="l" rtl="0" fontAlgn="base">
        <a:lnSpc>
          <a:spcPct val="114000"/>
        </a:lnSpc>
        <a:spcBef>
          <a:spcPct val="20000"/>
        </a:spcBef>
        <a:spcAft>
          <a:spcPct val="0"/>
        </a:spcAft>
        <a:buSzPct val="80000"/>
        <a:buFont typeface="Wingdings" pitchFamily="2" charset="2"/>
        <a:buChar char="§"/>
        <a:defRPr lang="en-US" sz="1600" dirty="0">
          <a:solidFill>
            <a:schemeClr val="tx2"/>
          </a:solidFill>
          <a:latin typeface="+mn-lt"/>
          <a:ea typeface="+mn-ea"/>
          <a:cs typeface="+mn-cs"/>
        </a:defRPr>
      </a:lvl4pPr>
      <a:lvl5pPr marL="1311275" indent="-166688" algn="l" rtl="0" fontAlgn="base">
        <a:lnSpc>
          <a:spcPct val="114000"/>
        </a:lnSpc>
        <a:spcBef>
          <a:spcPct val="20000"/>
        </a:spcBef>
        <a:spcAft>
          <a:spcPct val="0"/>
        </a:spcAft>
        <a:buSzPct val="65000"/>
        <a:buFont typeface="Wingdings" pitchFamily="2" charset="2"/>
        <a:buChar char="§"/>
        <a:defRPr lang="en-GB" sz="1600" dirty="0">
          <a:solidFill>
            <a:schemeClr val="tx2"/>
          </a:solidFill>
          <a:latin typeface="+mn-lt"/>
          <a:ea typeface="+mn-ea"/>
          <a:cs typeface="+mn-cs"/>
        </a:defRPr>
      </a:lvl5pPr>
      <a:lvl6pPr marL="1768475" indent="-166688" algn="l" rtl="0" eaLnBrk="1" fontAlgn="base" hangingPunct="1">
        <a:spcBef>
          <a:spcPct val="20000"/>
        </a:spcBef>
        <a:spcAft>
          <a:spcPct val="0"/>
        </a:spcAft>
        <a:buClr>
          <a:schemeClr val="tx1"/>
        </a:buClr>
        <a:buSzPct val="65000"/>
        <a:buFont typeface="Wingdings" pitchFamily="2" charset="2"/>
        <a:buChar char="l"/>
        <a:defRPr>
          <a:solidFill>
            <a:srgbClr val="3333FF"/>
          </a:solidFill>
          <a:latin typeface="+mn-lt"/>
          <a:ea typeface="+mn-ea"/>
        </a:defRPr>
      </a:lvl6pPr>
      <a:lvl7pPr marL="2225675" indent="-166688" algn="l" rtl="0" eaLnBrk="1" fontAlgn="base" hangingPunct="1">
        <a:spcBef>
          <a:spcPct val="20000"/>
        </a:spcBef>
        <a:spcAft>
          <a:spcPct val="0"/>
        </a:spcAft>
        <a:buClr>
          <a:schemeClr val="tx1"/>
        </a:buClr>
        <a:buSzPct val="65000"/>
        <a:buFont typeface="Wingdings" pitchFamily="2" charset="2"/>
        <a:buChar char="l"/>
        <a:defRPr>
          <a:solidFill>
            <a:srgbClr val="3333FF"/>
          </a:solidFill>
          <a:latin typeface="+mn-lt"/>
          <a:ea typeface="+mn-ea"/>
        </a:defRPr>
      </a:lvl7pPr>
      <a:lvl8pPr marL="2682875" indent="-166688" algn="l" rtl="0" eaLnBrk="1" fontAlgn="base" hangingPunct="1">
        <a:spcBef>
          <a:spcPct val="20000"/>
        </a:spcBef>
        <a:spcAft>
          <a:spcPct val="0"/>
        </a:spcAft>
        <a:buClr>
          <a:schemeClr val="tx1"/>
        </a:buClr>
        <a:buSzPct val="65000"/>
        <a:buFont typeface="Wingdings" pitchFamily="2" charset="2"/>
        <a:buChar char="l"/>
        <a:defRPr>
          <a:solidFill>
            <a:srgbClr val="3333FF"/>
          </a:solidFill>
          <a:latin typeface="+mn-lt"/>
          <a:ea typeface="+mn-ea"/>
        </a:defRPr>
      </a:lvl8pPr>
      <a:lvl9pPr marL="3140075" indent="-166688" algn="l" rtl="0" eaLnBrk="1" fontAlgn="base" hangingPunct="1">
        <a:spcBef>
          <a:spcPct val="20000"/>
        </a:spcBef>
        <a:spcAft>
          <a:spcPct val="0"/>
        </a:spcAft>
        <a:buClr>
          <a:schemeClr val="tx1"/>
        </a:buClr>
        <a:buSzPct val="65000"/>
        <a:buFont typeface="Wingdings" pitchFamily="2" charset="2"/>
        <a:buChar char="l"/>
        <a:defRPr>
          <a:solidFill>
            <a:srgbClr val="3333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30"/>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3" y="6250166"/>
            <a:ext cx="3786691"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6/29/2018</a:t>
            </a:fld>
            <a:endParaRPr lang="en-US"/>
          </a:p>
        </p:txBody>
      </p:sp>
      <p:sp>
        <p:nvSpPr>
          <p:cNvPr id="5" name="Footer Placeholder 4"/>
          <p:cNvSpPr>
            <a:spLocks noGrp="1"/>
          </p:cNvSpPr>
          <p:nvPr>
            <p:ph type="ftr" sz="quarter" idx="3"/>
          </p:nvPr>
        </p:nvSpPr>
        <p:spPr>
          <a:xfrm>
            <a:off x="193640" y="6250166"/>
            <a:ext cx="3786691" cy="365125"/>
          </a:xfrm>
          <a:prstGeom prst="rect">
            <a:avLst/>
          </a:prstGeom>
        </p:spPr>
        <p:txBody>
          <a:bodyPr vert="horz" lIns="91440" tIns="45720" rIns="91440" bIns="45720" rtlCol="0" anchor="ctr"/>
          <a:lstStyle>
            <a:lvl1pPr algn="l">
              <a:defRPr sz="1000">
                <a:solidFill>
                  <a:schemeClr val="tx2"/>
                </a:solidFill>
              </a:defRPr>
            </a:lvl1p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4"/>
          </p:nvPr>
        </p:nvSpPr>
        <p:spPr>
          <a:xfrm>
            <a:off x="3991089" y="6250165"/>
            <a:ext cx="1161827" cy="365125"/>
          </a:xfrm>
          <a:prstGeom prst="rect">
            <a:avLst/>
          </a:prstGeom>
        </p:spPr>
        <p:txBody>
          <a:bodyPr vert="horz" lIns="91440" tIns="45720" rIns="91440" bIns="45720" rtlCol="0" anchor="ctr"/>
          <a:lstStyle>
            <a:lvl1pPr algn="ctr">
              <a:defRPr sz="1000">
                <a:solidFill>
                  <a:schemeClr val="tx2"/>
                </a:solidFill>
              </a:defRPr>
            </a:lvl1p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a:t>
            </a:fld>
            <a:endParaRPr lang="en-GB" dirty="0">
              <a:solidFill>
                <a:srgbClr val="000000"/>
              </a:solidFill>
            </a:endParaRPr>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83" r:id="rId13"/>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5"/>
          <p:cNvSpPr>
            <a:spLocks noGrp="1"/>
          </p:cNvSpPr>
          <p:nvPr>
            <p:ph type="body" idx="1"/>
          </p:nvPr>
        </p:nvSpPr>
        <p:spPr bwMode="auto">
          <a:xfrm>
            <a:off x="457200" y="1576388"/>
            <a:ext cx="82296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smtClean="0">
                <a:sym typeface="Calibri" panose="020F0502020204030204" pitchFamily="34" charset="0"/>
              </a:rPr>
              <a:t>Click to edit Master text styles</a:t>
            </a:r>
          </a:p>
          <a:p>
            <a:pPr lvl="1"/>
            <a:r>
              <a:rPr lang="en-US" altLang="en-US" smtClean="0">
                <a:sym typeface="Calibri" panose="020F0502020204030204" pitchFamily="34" charset="0"/>
              </a:rPr>
              <a:t>Second level</a:t>
            </a:r>
          </a:p>
          <a:p>
            <a:pPr lvl="2"/>
            <a:r>
              <a:rPr lang="en-US" altLang="en-US" smtClean="0">
                <a:sym typeface="Calibri" panose="020F0502020204030204" pitchFamily="34" charset="0"/>
              </a:rPr>
              <a:t>Third level</a:t>
            </a:r>
          </a:p>
          <a:p>
            <a:pPr lvl="3"/>
            <a:r>
              <a:rPr lang="en-US" altLang="en-US" smtClean="0">
                <a:sym typeface="Calibri" panose="020F0502020204030204" pitchFamily="34" charset="0"/>
              </a:rPr>
              <a:t>Fourth level</a:t>
            </a:r>
          </a:p>
          <a:p>
            <a:pPr lvl="4"/>
            <a:r>
              <a:rPr lang="en-US" altLang="en-US" smtClean="0">
                <a:sym typeface="Calibri" panose="020F0502020204030204" pitchFamily="34" charset="0"/>
              </a:rPr>
              <a:t>Fifth level</a:t>
            </a:r>
          </a:p>
        </p:txBody>
      </p:sp>
      <p:sp>
        <p:nvSpPr>
          <p:cNvPr id="1027" name="Rectangle 4"/>
          <p:cNvSpPr>
            <a:spLocks noGrp="1"/>
          </p:cNvSpPr>
          <p:nvPr>
            <p:ph type="title"/>
          </p:nvPr>
        </p:nvSpPr>
        <p:spPr bwMode="auto">
          <a:xfrm>
            <a:off x="430213" y="341313"/>
            <a:ext cx="8281987"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smtClean="0">
                <a:sym typeface="Lucida Sans" panose="020B0602030504020204" pitchFamily="34" charset="0"/>
              </a:rPr>
              <a:t>Click to edit Master title style</a:t>
            </a:r>
          </a:p>
        </p:txBody>
      </p:sp>
      <p:sp>
        <p:nvSpPr>
          <p:cNvPr id="1030" name="Rectangle 6"/>
          <p:cNvSpPr>
            <a:spLocks noGrp="1"/>
          </p:cNvSpPr>
          <p:nvPr>
            <p:ph type="sldNum" sz="quarter" idx="2"/>
          </p:nvPr>
        </p:nvSpPr>
        <p:spPr bwMode="auto">
          <a:xfrm>
            <a:off x="8418513" y="6376988"/>
            <a:ext cx="268287" cy="279400"/>
          </a:xfrm>
          <a:prstGeom prst="rect">
            <a:avLst/>
          </a:prstGeom>
          <a:noFill/>
          <a:ln w="12700" cap="flat" cmpd="sng">
            <a:noFill/>
            <a:prstDash val="solid"/>
            <a:miter lim="400000"/>
            <a:headEnd type="none" w="med" len="med"/>
            <a:tailEnd type="none" w="med" len="med"/>
          </a:ln>
          <a:effectLst/>
        </p:spPr>
        <p:txBody>
          <a:bodyPr vert="horz" wrap="none" lIns="0" tIns="0" rIns="0" bIns="0" numCol="1" anchor="t" anchorCtr="0" compatLnSpc="1">
            <a:prstTxWarp prst="textNoShape">
              <a:avLst/>
            </a:prstTxWarp>
          </a:bodyPr>
          <a:lstStyle>
            <a:lvl1pPr algn="r" eaLnBrk="1">
              <a:defRPr>
                <a:solidFill>
                  <a:srgbClr val="888888"/>
                </a:solidFill>
                <a:latin typeface="Helvetica" panose="020B0604020202020204" pitchFamily="34" charset="0"/>
                <a:cs typeface="Helvetica" panose="020B0604020202020204" pitchFamily="34" charset="0"/>
                <a:sym typeface="Helvetica" panose="020B0604020202020204" pitchFamily="34" charset="0"/>
              </a:defRPr>
            </a:lvl1pPr>
          </a:lstStyle>
          <a:p>
            <a:pPr fontAlgn="base" hangingPunct="0">
              <a:spcBef>
                <a:spcPct val="0"/>
              </a:spcBef>
              <a:spcAft>
                <a:spcPct val="0"/>
              </a:spcAft>
            </a:pPr>
            <a:fld id="{4D6D4E04-9A9B-4566-BFD6-29EAFB140EBE}" type="slidenum">
              <a:rPr lang="en-US" altLang="en-US" smtClean="0"/>
              <a:pPr fontAlgn="base" hangingPunct="0">
                <a:spcBef>
                  <a:spcPct val="0"/>
                </a:spcBef>
                <a:spcAft>
                  <a:spcPct val="0"/>
                </a:spcAft>
              </a:pPr>
              <a:t>‹#›</a:t>
            </a:fld>
            <a:endParaRPr lang="en-US" altLang="en-US" smtClean="0"/>
          </a:p>
        </p:txBody>
      </p:sp>
    </p:spTree>
    <p:extLst>
      <p:ext uri="{BB962C8B-B14F-4D97-AF65-F5344CB8AC3E}">
        <p14:creationId xmlns:p14="http://schemas.microsoft.com/office/powerpoint/2010/main" val="9859730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rtl="0" eaLnBrk="0" fontAlgn="base" hangingPunct="0">
        <a:spcBef>
          <a:spcPct val="0"/>
        </a:spcBef>
        <a:spcAft>
          <a:spcPct val="0"/>
        </a:spcAft>
        <a:defRPr sz="4000" b="1">
          <a:solidFill>
            <a:srgbClr val="FFFFFF"/>
          </a:solidFill>
          <a:latin typeface="+mj-lt"/>
          <a:ea typeface="+mj-ea"/>
          <a:cs typeface="+mj-cs"/>
          <a:sym typeface="Lucida Sans" panose="020B0602030504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p:titleStyle>
    <p:body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2.jpe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3" y="292149"/>
            <a:ext cx="8461375" cy="1938992"/>
          </a:xfrm>
          <a:prstGeom prst="rect">
            <a:avLst/>
          </a:prstGeom>
          <a:noFill/>
        </p:spPr>
        <p:txBody>
          <a:bodyPr wrap="square" rtlCol="0">
            <a:spAutoFit/>
          </a:bodyPr>
          <a:lstStyle/>
          <a:p>
            <a:endParaRPr lang="en-US" sz="3600" b="1" dirty="0">
              <a:solidFill>
                <a:srgbClr val="0000FF"/>
              </a:solidFill>
            </a:endParaRPr>
          </a:p>
          <a:p>
            <a:endParaRPr lang="en-US" sz="2800" i="1" dirty="0" smtClean="0">
              <a:solidFill>
                <a:schemeClr val="accent5">
                  <a:lumMod val="75000"/>
                </a:schemeClr>
              </a:solidFill>
            </a:endParaRPr>
          </a:p>
          <a:p>
            <a:endParaRPr lang="en-US" sz="2800" i="1" dirty="0">
              <a:solidFill>
                <a:schemeClr val="accent5">
                  <a:lumMod val="75000"/>
                </a:schemeClr>
              </a:solidFill>
            </a:endParaRPr>
          </a:p>
          <a:p>
            <a:endParaRPr lang="en-US" sz="2800" i="1" dirty="0" smtClean="0">
              <a:solidFill>
                <a:schemeClr val="accent5">
                  <a:lumMod val="75000"/>
                </a:schemeClr>
              </a:solidFill>
            </a:endParaRPr>
          </a:p>
        </p:txBody>
      </p:sp>
      <p:sp>
        <p:nvSpPr>
          <p:cNvPr id="3" name="Title 2"/>
          <p:cNvSpPr>
            <a:spLocks noGrp="1"/>
          </p:cNvSpPr>
          <p:nvPr>
            <p:ph type="ctrTitle"/>
          </p:nvPr>
        </p:nvSpPr>
        <p:spPr>
          <a:xfrm>
            <a:off x="1027108" y="825549"/>
            <a:ext cx="7354892" cy="2603451"/>
          </a:xfrm>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Geospatial Data models</a:t>
            </a:r>
            <a:r>
              <a:rPr lang="en-US" sz="3200" dirty="0">
                <a:solidFill>
                  <a:schemeClr val="bg1"/>
                </a:solidFill>
                <a:latin typeface="Arial" panose="020B0604020202020204" pitchFamily="34" charset="0"/>
                <a:cs typeface="Arial" panose="020B0604020202020204" pitchFamily="34" charset="0"/>
              </a:rPr>
              <a:t/>
            </a:r>
            <a:br>
              <a:rPr lang="en-US" sz="32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
            </a:r>
            <a:br>
              <a:rPr lang="en-US" sz="3600" dirty="0">
                <a:solidFill>
                  <a:schemeClr val="bg1"/>
                </a:solidFill>
                <a:latin typeface="Arial" panose="020B0604020202020204" pitchFamily="34" charset="0"/>
                <a:cs typeface="Arial" panose="020B0604020202020204" pitchFamily="34" charset="0"/>
              </a:rPr>
            </a:br>
            <a:endParaRPr lang="en-GB" sz="3600" dirty="0"/>
          </a:p>
        </p:txBody>
      </p:sp>
      <p:sp>
        <p:nvSpPr>
          <p:cNvPr id="4" name="Subtitle 3"/>
          <p:cNvSpPr>
            <a:spLocks noGrp="1"/>
          </p:cNvSpPr>
          <p:nvPr>
            <p:ph type="subTitle" idx="1"/>
          </p:nvPr>
        </p:nvSpPr>
        <p:spPr>
          <a:xfrm>
            <a:off x="1539875" y="2690370"/>
            <a:ext cx="6400800" cy="1473200"/>
          </a:xfrm>
        </p:spPr>
        <p:txBody>
          <a:bodyPr>
            <a:noAutofit/>
          </a:bodyPr>
          <a:lstStyle/>
          <a:p>
            <a:r>
              <a:rPr lang="en-US" sz="1800" dirty="0" smtClean="0"/>
              <a:t>GIS for Spatial Planning</a:t>
            </a:r>
          </a:p>
          <a:p>
            <a:r>
              <a:rPr lang="en-US" sz="1800" dirty="0" smtClean="0"/>
              <a:t>Training for Ministry of Transport</a:t>
            </a:r>
          </a:p>
          <a:p>
            <a:r>
              <a:rPr lang="en-US" sz="1800" dirty="0" smtClean="0"/>
              <a:t>Mozambique</a:t>
            </a:r>
            <a:endParaRPr lang="en-US" sz="1800" dirty="0"/>
          </a:p>
          <a:p>
            <a:endParaRPr lang="en-GB" sz="1800" dirty="0"/>
          </a:p>
          <a:p>
            <a:r>
              <a:rPr lang="en-GB" sz="1800" dirty="0" smtClean="0"/>
              <a:t>Maputo, Mozambique</a:t>
            </a:r>
            <a:endParaRPr lang="en-GB" sz="1800" dirty="0"/>
          </a:p>
          <a:p>
            <a:r>
              <a:rPr lang="en-US" sz="1800" dirty="0" smtClean="0"/>
              <a:t>2-13 July 2018</a:t>
            </a:r>
            <a:endParaRPr lang="en-US" sz="1800" dirty="0"/>
          </a:p>
          <a:p>
            <a:endParaRPr lang="en-GB" sz="1800" dirty="0"/>
          </a:p>
        </p:txBody>
      </p:sp>
      <p:sp>
        <p:nvSpPr>
          <p:cNvPr id="6" name="Subtitle 3"/>
          <p:cNvSpPr txBox="1">
            <a:spLocks/>
          </p:cNvSpPr>
          <p:nvPr/>
        </p:nvSpPr>
        <p:spPr>
          <a:xfrm>
            <a:off x="1573126" y="4918923"/>
            <a:ext cx="6400800" cy="9398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endParaRPr lang="en-US" altLang="en-US" sz="1400" dirty="0" smtClean="0">
              <a:latin typeface="Lato" pitchFamily="34" charset="0"/>
              <a:sym typeface="Lato" pitchFamily="34" charset="0"/>
            </a:endParaRPr>
          </a:p>
          <a:p>
            <a:r>
              <a:rPr lang="en-US" sz="1400" b="1" dirty="0" smtClean="0">
                <a:solidFill>
                  <a:schemeClr val="bg1"/>
                </a:solidFill>
                <a:latin typeface="Lato" pitchFamily="34" charset="0"/>
                <a:sym typeface="Lato" pitchFamily="34" charset="0"/>
              </a:rPr>
              <a:t>Geoinformation and Sectoral Statistics Section</a:t>
            </a:r>
            <a:endParaRPr lang="en-US" sz="1400" b="1" dirty="0" smtClean="0">
              <a:solidFill>
                <a:schemeClr val="bg1"/>
              </a:solidFill>
              <a:latin typeface="Century Gothic" panose="020B0502020202020204" pitchFamily="34" charset="0"/>
            </a:endParaRPr>
          </a:p>
          <a:p>
            <a:endParaRPr lang="en-GB" sz="1400" dirty="0" smtClean="0"/>
          </a:p>
          <a:p>
            <a:endParaRPr lang="en-GB" sz="1400" dirty="0"/>
          </a:p>
        </p:txBody>
      </p:sp>
    </p:spTree>
    <p:extLst>
      <p:ext uri="{BB962C8B-B14F-4D97-AF65-F5344CB8AC3E}">
        <p14:creationId xmlns:p14="http://schemas.microsoft.com/office/powerpoint/2010/main" val="1447024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10</a:t>
            </a:fld>
            <a:endParaRPr lang="en-GB" dirty="0">
              <a:solidFill>
                <a:srgbClr val="000000"/>
              </a:solidFill>
            </a:endParaRPr>
          </a:p>
        </p:txBody>
      </p:sp>
      <p:sp>
        <p:nvSpPr>
          <p:cNvPr id="5" name="Rectangle 3"/>
          <p:cNvSpPr txBox="1">
            <a:spLocks/>
          </p:cNvSpPr>
          <p:nvPr/>
        </p:nvSpPr>
        <p:spPr>
          <a:xfrm>
            <a:off x="381000" y="1676400"/>
            <a:ext cx="8153400" cy="42672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lnSpc>
                <a:spcPct val="90000"/>
              </a:lnSpc>
            </a:pPr>
            <a:r>
              <a:rPr lang="en-US" altLang="en-US" dirty="0" smtClean="0"/>
              <a:t>There are two main data models or conceptualizations used for spatial data: Vector data model and Raster data model</a:t>
            </a:r>
          </a:p>
          <a:p>
            <a:pPr algn="just">
              <a:lnSpc>
                <a:spcPct val="90000"/>
              </a:lnSpc>
            </a:pPr>
            <a:r>
              <a:rPr lang="en-US" altLang="en-US" b="1" dirty="0" smtClean="0"/>
              <a:t>Vector data model</a:t>
            </a:r>
            <a:r>
              <a:rPr lang="en-US" altLang="en-US" dirty="0" smtClean="0"/>
              <a:t> use discrete objects such as point, lines and polygons to represent the geometry of the real-world entities, discrete entities</a:t>
            </a:r>
          </a:p>
          <a:p>
            <a:pPr marL="581343" lvl="2" indent="0" algn="just">
              <a:lnSpc>
                <a:spcPct val="90000"/>
              </a:lnSpc>
              <a:buNone/>
            </a:pPr>
            <a:r>
              <a:rPr lang="en-US" altLang="en-US" sz="2400" dirty="0"/>
              <a:t>E.g. a </a:t>
            </a:r>
            <a:r>
              <a:rPr lang="en-US" altLang="en-US" sz="2400" dirty="0" smtClean="0"/>
              <a:t>road, river, </a:t>
            </a:r>
            <a:r>
              <a:rPr lang="en-US" altLang="en-US" sz="2400" dirty="0"/>
              <a:t>city and </a:t>
            </a:r>
            <a:r>
              <a:rPr lang="en-US" altLang="en-US" sz="2400" dirty="0" smtClean="0"/>
              <a:t>towns, lakes or wetlands, farm land, etc</a:t>
            </a:r>
            <a:r>
              <a:rPr lang="en-US" altLang="en-US" sz="2400" dirty="0"/>
              <a:t>.</a:t>
            </a:r>
            <a:endParaRPr lang="en-US" altLang="en-US" sz="2400" dirty="0" smtClean="0"/>
          </a:p>
          <a:p>
            <a:pPr algn="just">
              <a:lnSpc>
                <a:spcPct val="90000"/>
              </a:lnSpc>
            </a:pPr>
            <a:r>
              <a:rPr lang="en-US" altLang="en-US" b="1" dirty="0" smtClean="0"/>
              <a:t>Raster data model</a:t>
            </a:r>
            <a:r>
              <a:rPr lang="en-US" altLang="en-US" dirty="0" smtClean="0"/>
              <a:t> represents continuous phenomena that may change continuously across a region</a:t>
            </a:r>
          </a:p>
          <a:p>
            <a:pPr marL="581343" lvl="2" indent="0" algn="just">
              <a:lnSpc>
                <a:spcPct val="90000"/>
              </a:lnSpc>
              <a:buNone/>
            </a:pPr>
            <a:r>
              <a:rPr lang="en-US" altLang="en-US" sz="2400" dirty="0"/>
              <a:t>E.g. Elevation, rainfall, temperature, soil moisture, etc.</a:t>
            </a:r>
          </a:p>
          <a:p>
            <a:pPr algn="just">
              <a:lnSpc>
                <a:spcPct val="90000"/>
              </a:lnSpc>
            </a:pPr>
            <a:r>
              <a:rPr lang="en-US" altLang="en-US" dirty="0" smtClean="0"/>
              <a:t>Raster model uses grid cells for representing continuous phenomena</a:t>
            </a:r>
          </a:p>
          <a:p>
            <a:pPr algn="just">
              <a:lnSpc>
                <a:spcPct val="90000"/>
              </a:lnSpc>
            </a:pPr>
            <a:endParaRPr lang="en-US" altLang="en-US" dirty="0" smtClean="0"/>
          </a:p>
          <a:p>
            <a:pPr algn="just">
              <a:lnSpc>
                <a:spcPct val="90000"/>
              </a:lnSpc>
            </a:pPr>
            <a:endParaRPr lang="en-US" altLang="en-US" dirty="0" smtClean="0"/>
          </a:p>
        </p:txBody>
      </p:sp>
      <p:sp>
        <p:nvSpPr>
          <p:cNvPr id="6" name="Title 3"/>
          <p:cNvSpPr>
            <a:spLocks noGrp="1"/>
          </p:cNvSpPr>
          <p:nvPr>
            <p:ph type="title"/>
          </p:nvPr>
        </p:nvSpPr>
        <p:spPr>
          <a:xfrm>
            <a:off x="457200" y="338328"/>
            <a:ext cx="8229600" cy="1252728"/>
          </a:xfrm>
        </p:spPr>
        <p:txBody>
          <a:bodyPr/>
          <a:lstStyle/>
          <a:p>
            <a:r>
              <a:rPr lang="en-US" sz="3600" dirty="0" smtClean="0"/>
              <a:t>Data Model Concepts</a:t>
            </a:r>
            <a:endParaRPr lang="en-US" sz="3600" dirty="0"/>
          </a:p>
        </p:txBody>
      </p:sp>
    </p:spTree>
    <p:extLst>
      <p:ext uri="{BB962C8B-B14F-4D97-AF65-F5344CB8AC3E}">
        <p14:creationId xmlns:p14="http://schemas.microsoft.com/office/powerpoint/2010/main" val="2568199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11</a:t>
            </a:fld>
            <a:endParaRPr lang="en-GB" dirty="0">
              <a:solidFill>
                <a:srgbClr val="000000"/>
              </a:solidFill>
            </a:endParaRPr>
          </a:p>
        </p:txBody>
      </p:sp>
      <p:pic>
        <p:nvPicPr>
          <p:cNvPr id="5" name="Picture 4"/>
          <p:cNvPicPr>
            <a:picLocks noChangeAspect="1"/>
          </p:cNvPicPr>
          <p:nvPr/>
        </p:nvPicPr>
        <p:blipFill>
          <a:blip r:embed="rId3"/>
          <a:stretch>
            <a:fillRect/>
          </a:stretch>
        </p:blipFill>
        <p:spPr>
          <a:xfrm>
            <a:off x="838200" y="2001335"/>
            <a:ext cx="7225095" cy="4170865"/>
          </a:xfrm>
          <a:prstGeom prst="rect">
            <a:avLst/>
          </a:prstGeom>
        </p:spPr>
      </p:pic>
      <p:sp>
        <p:nvSpPr>
          <p:cNvPr id="6" name="Title 3"/>
          <p:cNvSpPr>
            <a:spLocks noGrp="1"/>
          </p:cNvSpPr>
          <p:nvPr>
            <p:ph type="title"/>
          </p:nvPr>
        </p:nvSpPr>
        <p:spPr>
          <a:xfrm>
            <a:off x="457200" y="338328"/>
            <a:ext cx="8229600" cy="1252728"/>
          </a:xfrm>
        </p:spPr>
        <p:txBody>
          <a:bodyPr/>
          <a:lstStyle/>
          <a:p>
            <a:r>
              <a:rPr lang="en-US" sz="3600" dirty="0" smtClean="0"/>
              <a:t>Data Model Concepts</a:t>
            </a:r>
            <a:endParaRPr lang="en-US" sz="3600" dirty="0"/>
          </a:p>
        </p:txBody>
      </p:sp>
    </p:spTree>
    <p:extLst>
      <p:ext uri="{BB962C8B-B14F-4D97-AF65-F5344CB8AC3E}">
        <p14:creationId xmlns:p14="http://schemas.microsoft.com/office/powerpoint/2010/main" val="4129887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12</a:t>
            </a:fld>
            <a:endParaRPr lang="en-GB" dirty="0">
              <a:solidFill>
                <a:srgbClr val="0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101335"/>
            <a:ext cx="2857500" cy="3638550"/>
          </a:xfrm>
          <a:prstGeom prst="rect">
            <a:avLst/>
          </a:prstGeom>
        </p:spPr>
      </p:pic>
      <p:sp>
        <p:nvSpPr>
          <p:cNvPr id="6" name="Title 3"/>
          <p:cNvSpPr>
            <a:spLocks noGrp="1"/>
          </p:cNvSpPr>
          <p:nvPr>
            <p:ph type="title"/>
          </p:nvPr>
        </p:nvSpPr>
        <p:spPr>
          <a:xfrm>
            <a:off x="457200" y="338328"/>
            <a:ext cx="8229600" cy="1252728"/>
          </a:xfrm>
        </p:spPr>
        <p:txBody>
          <a:bodyPr/>
          <a:lstStyle/>
          <a:p>
            <a:r>
              <a:rPr lang="en-US" sz="3600" dirty="0" smtClean="0"/>
              <a:t>Data Model Concepts</a:t>
            </a:r>
            <a:endParaRPr lang="en-US" sz="3600" dirty="0"/>
          </a:p>
        </p:txBody>
      </p:sp>
      <p:sp>
        <p:nvSpPr>
          <p:cNvPr id="7" name="TextBox 6"/>
          <p:cNvSpPr txBox="1"/>
          <p:nvPr/>
        </p:nvSpPr>
        <p:spPr>
          <a:xfrm>
            <a:off x="3505200" y="5810359"/>
            <a:ext cx="3002489" cy="369332"/>
          </a:xfrm>
          <a:prstGeom prst="rect">
            <a:avLst/>
          </a:prstGeom>
          <a:noFill/>
        </p:spPr>
        <p:txBody>
          <a:bodyPr wrap="none" rtlCol="0">
            <a:spAutoFit/>
          </a:bodyPr>
          <a:lstStyle/>
          <a:p>
            <a:r>
              <a:rPr lang="en-US" dirty="0" smtClean="0"/>
              <a:t>Raster vs. Vector Data Model</a:t>
            </a:r>
            <a:endParaRPr lang="en-US" dirty="0"/>
          </a:p>
        </p:txBody>
      </p:sp>
    </p:spTree>
    <p:extLst>
      <p:ext uri="{BB962C8B-B14F-4D97-AF65-F5344CB8AC3E}">
        <p14:creationId xmlns:p14="http://schemas.microsoft.com/office/powerpoint/2010/main" val="37758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13</a:t>
            </a:fld>
            <a:endParaRPr lang="en-GB" dirty="0">
              <a:solidFill>
                <a:srgbClr val="000000"/>
              </a:solidFill>
            </a:endParaRPr>
          </a:p>
        </p:txBody>
      </p:sp>
      <p:sp>
        <p:nvSpPr>
          <p:cNvPr id="6" name="Title 3"/>
          <p:cNvSpPr>
            <a:spLocks noGrp="1"/>
          </p:cNvSpPr>
          <p:nvPr>
            <p:ph type="title"/>
          </p:nvPr>
        </p:nvSpPr>
        <p:spPr>
          <a:xfrm>
            <a:off x="457200" y="338328"/>
            <a:ext cx="8229600" cy="1252728"/>
          </a:xfrm>
        </p:spPr>
        <p:txBody>
          <a:bodyPr/>
          <a:lstStyle/>
          <a:p>
            <a:r>
              <a:rPr lang="en-US" sz="3600" dirty="0" smtClean="0"/>
              <a:t>Data Model Concepts</a:t>
            </a:r>
            <a:endParaRPr lang="en-US" sz="3600" dirty="0"/>
          </a:p>
        </p:txBody>
      </p:sp>
      <p:pic>
        <p:nvPicPr>
          <p:cNvPr id="1026" name="Picture 2" descr="Raster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54864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690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14</a:t>
            </a:fld>
            <a:endParaRPr lang="en-GB" dirty="0">
              <a:solidFill>
                <a:srgbClr val="000000"/>
              </a:solidFill>
            </a:endParaRPr>
          </a:p>
        </p:txBody>
      </p:sp>
      <p:sp>
        <p:nvSpPr>
          <p:cNvPr id="5" name="Rectangle 3"/>
          <p:cNvSpPr txBox="1">
            <a:spLocks/>
          </p:cNvSpPr>
          <p:nvPr/>
        </p:nvSpPr>
        <p:spPr>
          <a:xfrm>
            <a:off x="457200" y="1993900"/>
            <a:ext cx="8153400" cy="4267200"/>
          </a:xfrm>
          <a:prstGeom prst="rect">
            <a:avLst/>
          </a:prstGeom>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lnSpc>
                <a:spcPct val="90000"/>
              </a:lnSpc>
            </a:pPr>
            <a:r>
              <a:rPr lang="en-US" altLang="en-US" dirty="0" smtClean="0"/>
              <a:t>Vector data model and Raster data model can represent same phenomena</a:t>
            </a:r>
          </a:p>
          <a:p>
            <a:pPr marL="581343" lvl="2" indent="0" algn="just">
              <a:lnSpc>
                <a:spcPct val="90000"/>
              </a:lnSpc>
              <a:buNone/>
            </a:pPr>
            <a:r>
              <a:rPr lang="en-US" altLang="en-US" dirty="0" smtClean="0"/>
              <a:t>E.g. Elevation represented as surface (continuous field) using raster grid or as </a:t>
            </a:r>
            <a:r>
              <a:rPr lang="en-US" altLang="en-US" dirty="0"/>
              <a:t>lines </a:t>
            </a:r>
            <a:r>
              <a:rPr lang="en-US" altLang="en-US" dirty="0" smtClean="0"/>
              <a:t> representing contours of equal elevation (discrete objects), or as points of height (Z values).</a:t>
            </a:r>
          </a:p>
          <a:p>
            <a:pPr algn="just">
              <a:lnSpc>
                <a:spcPct val="90000"/>
              </a:lnSpc>
            </a:pPr>
            <a:r>
              <a:rPr lang="en-US" altLang="en-US" dirty="0" smtClean="0"/>
              <a:t>Data can be converted from one conceptual view to another</a:t>
            </a:r>
          </a:p>
          <a:p>
            <a:pPr marL="581343" lvl="2" indent="0" algn="just">
              <a:lnSpc>
                <a:spcPct val="90000"/>
              </a:lnSpc>
              <a:buNone/>
            </a:pPr>
            <a:r>
              <a:rPr lang="en-US" altLang="en-US" dirty="0"/>
              <a:t>E.g. raster data layer can be derived from contour </a:t>
            </a:r>
            <a:r>
              <a:rPr lang="en-US" altLang="en-US" dirty="0" smtClean="0"/>
              <a:t>lines, point cloud</a:t>
            </a:r>
            <a:endParaRPr lang="en-US" altLang="en-US" dirty="0"/>
          </a:p>
          <a:p>
            <a:pPr algn="just">
              <a:lnSpc>
                <a:spcPct val="90000"/>
              </a:lnSpc>
            </a:pPr>
            <a:r>
              <a:rPr lang="en-US" altLang="en-US" dirty="0" smtClean="0"/>
              <a:t>Selection of raster or vector model depends on the application or type of operations to be performed</a:t>
            </a:r>
          </a:p>
          <a:p>
            <a:pPr marL="581343" lvl="2" indent="0" algn="just">
              <a:buNone/>
            </a:pPr>
            <a:r>
              <a:rPr lang="en-US" altLang="en-US" dirty="0"/>
              <a:t>E.g. Elevation represented as surface (continuous field) </a:t>
            </a:r>
            <a:r>
              <a:rPr lang="en-US" altLang="en-US" dirty="0" smtClean="0"/>
              <a:t>in raster - to easily determine slope, or </a:t>
            </a:r>
          </a:p>
          <a:p>
            <a:pPr marL="581343" lvl="2" indent="0" algn="just">
              <a:buNone/>
            </a:pPr>
            <a:r>
              <a:rPr lang="en-US" altLang="en-US" dirty="0" smtClean="0"/>
              <a:t>as discrete contours if printed maps of topography</a:t>
            </a:r>
            <a:endParaRPr lang="en-US" altLang="en-US" dirty="0"/>
          </a:p>
        </p:txBody>
      </p:sp>
      <p:sp>
        <p:nvSpPr>
          <p:cNvPr id="6" name="Title 3"/>
          <p:cNvSpPr>
            <a:spLocks noGrp="1"/>
          </p:cNvSpPr>
          <p:nvPr>
            <p:ph type="title"/>
          </p:nvPr>
        </p:nvSpPr>
        <p:spPr>
          <a:xfrm>
            <a:off x="457200" y="338328"/>
            <a:ext cx="8229600" cy="1252728"/>
          </a:xfrm>
        </p:spPr>
        <p:txBody>
          <a:bodyPr/>
          <a:lstStyle/>
          <a:p>
            <a:r>
              <a:rPr lang="en-US" sz="3600" dirty="0" smtClean="0"/>
              <a:t>Data Model Concepts</a:t>
            </a:r>
            <a:endParaRPr lang="en-US" sz="3600" dirty="0"/>
          </a:p>
        </p:txBody>
      </p:sp>
    </p:spTree>
    <p:extLst>
      <p:ext uri="{BB962C8B-B14F-4D97-AF65-F5344CB8AC3E}">
        <p14:creationId xmlns:p14="http://schemas.microsoft.com/office/powerpoint/2010/main" val="3355330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15</a:t>
            </a:fld>
            <a:endParaRPr lang="en-GB" dirty="0">
              <a:solidFill>
                <a:srgbClr val="000000"/>
              </a:solidFill>
            </a:endParaRPr>
          </a:p>
        </p:txBody>
      </p:sp>
      <p:sp>
        <p:nvSpPr>
          <p:cNvPr id="5" name="Title 3"/>
          <p:cNvSpPr>
            <a:spLocks noGrp="1"/>
          </p:cNvSpPr>
          <p:nvPr>
            <p:ph type="title"/>
          </p:nvPr>
        </p:nvSpPr>
        <p:spPr>
          <a:xfrm>
            <a:off x="457200" y="338328"/>
            <a:ext cx="8229600" cy="1252728"/>
          </a:xfrm>
        </p:spPr>
        <p:txBody>
          <a:bodyPr/>
          <a:lstStyle/>
          <a:p>
            <a:r>
              <a:rPr lang="en-US" sz="3600" dirty="0" smtClean="0"/>
              <a:t>Vector Data Model</a:t>
            </a:r>
            <a:endParaRPr lang="en-US" sz="3600" dirty="0"/>
          </a:p>
        </p:txBody>
      </p:sp>
      <p:sp>
        <p:nvSpPr>
          <p:cNvPr id="6" name="Rectangle 3"/>
          <p:cNvSpPr txBox="1">
            <a:spLocks/>
          </p:cNvSpPr>
          <p:nvPr/>
        </p:nvSpPr>
        <p:spPr>
          <a:xfrm>
            <a:off x="457200" y="1993900"/>
            <a:ext cx="8153400" cy="4267200"/>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lnSpc>
                <a:spcPct val="90000"/>
              </a:lnSpc>
            </a:pPr>
            <a:r>
              <a:rPr lang="en-US" altLang="en-US" dirty="0" smtClean="0"/>
              <a:t>There are three basic types of vector objects: points, lines and polygons</a:t>
            </a:r>
          </a:p>
          <a:p>
            <a:pPr algn="just">
              <a:lnSpc>
                <a:spcPct val="90000"/>
              </a:lnSpc>
            </a:pPr>
            <a:r>
              <a:rPr lang="en-US" altLang="en-US" dirty="0"/>
              <a:t>Vector data model uses sets of coordinates and associated attribute data to define discrete objects</a:t>
            </a:r>
          </a:p>
          <a:p>
            <a:pPr algn="just">
              <a:lnSpc>
                <a:spcPct val="90000"/>
              </a:lnSpc>
            </a:pPr>
            <a:r>
              <a:rPr lang="en-US" altLang="en-US" b="1" dirty="0" smtClean="0"/>
              <a:t>Point</a:t>
            </a:r>
            <a:r>
              <a:rPr lang="en-US" altLang="en-US" dirty="0" smtClean="0"/>
              <a:t> objects in spatial database represent location of </a:t>
            </a:r>
            <a:r>
              <a:rPr lang="en-US" altLang="en-US" dirty="0"/>
              <a:t>entities </a:t>
            </a:r>
            <a:r>
              <a:rPr lang="en-US" altLang="en-US" dirty="0" smtClean="0"/>
              <a:t>considered to have no dimension </a:t>
            </a:r>
          </a:p>
          <a:p>
            <a:pPr algn="just">
              <a:lnSpc>
                <a:spcPct val="90000"/>
              </a:lnSpc>
            </a:pPr>
            <a:r>
              <a:rPr lang="en-US" altLang="en-US" dirty="0" smtClean="0"/>
              <a:t>Simplest type of spatial objects</a:t>
            </a:r>
          </a:p>
          <a:p>
            <a:pPr marL="581343" lvl="2" indent="0" algn="just">
              <a:lnSpc>
                <a:spcPct val="90000"/>
              </a:lnSpc>
              <a:buNone/>
            </a:pPr>
            <a:r>
              <a:rPr lang="en-US" altLang="en-US" dirty="0"/>
              <a:t>E.g. </a:t>
            </a:r>
            <a:r>
              <a:rPr lang="en-US" altLang="en-US" dirty="0" smtClean="0"/>
              <a:t>wells, sampling points, </a:t>
            </a:r>
            <a:r>
              <a:rPr lang="en-US" altLang="en-US" dirty="0"/>
              <a:t>poles, </a:t>
            </a:r>
            <a:r>
              <a:rPr lang="en-US" altLang="en-US" dirty="0" smtClean="0"/>
              <a:t>telephone towers, etc.</a:t>
            </a:r>
            <a:endParaRPr lang="en-US" altLang="en-US" dirty="0"/>
          </a:p>
          <a:p>
            <a:pPr algn="just">
              <a:lnSpc>
                <a:spcPct val="90000"/>
              </a:lnSpc>
            </a:pPr>
            <a:r>
              <a:rPr lang="en-US" altLang="en-US" b="1" dirty="0" smtClean="0"/>
              <a:t>Line</a:t>
            </a:r>
            <a:r>
              <a:rPr lang="en-US" altLang="en-US" dirty="0" smtClean="0"/>
              <a:t> objects are used to represent linear features  using ordered set of coordinate pairs</a:t>
            </a:r>
          </a:p>
          <a:p>
            <a:pPr marL="581343" lvl="2" indent="0" algn="just">
              <a:buNone/>
            </a:pPr>
            <a:r>
              <a:rPr lang="en-US" altLang="en-US" sz="1900" dirty="0"/>
              <a:t>E.g. </a:t>
            </a:r>
            <a:r>
              <a:rPr lang="en-US" altLang="en-US" sz="1900" dirty="0" smtClean="0"/>
              <a:t>infrastructure networks (transport networks: highways, railroads, etc.) ; utility networks: (gas, electric, telephone, water, etc. ); airline networks: hubs and routes, etc.); natural networks such as river channels</a:t>
            </a:r>
            <a:endParaRPr lang="en-US" altLang="en-US" sz="1900" dirty="0"/>
          </a:p>
        </p:txBody>
      </p:sp>
    </p:spTree>
    <p:extLst>
      <p:ext uri="{BB962C8B-B14F-4D97-AF65-F5344CB8AC3E}">
        <p14:creationId xmlns:p14="http://schemas.microsoft.com/office/powerpoint/2010/main" val="3713594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16</a:t>
            </a:fld>
            <a:endParaRPr lang="en-GB" dirty="0">
              <a:solidFill>
                <a:srgbClr val="000000"/>
              </a:solidFill>
            </a:endParaRPr>
          </a:p>
        </p:txBody>
      </p:sp>
      <p:sp>
        <p:nvSpPr>
          <p:cNvPr id="5" name="Title 3"/>
          <p:cNvSpPr>
            <a:spLocks noGrp="1"/>
          </p:cNvSpPr>
          <p:nvPr>
            <p:ph type="title"/>
          </p:nvPr>
        </p:nvSpPr>
        <p:spPr>
          <a:xfrm>
            <a:off x="457200" y="338328"/>
            <a:ext cx="8229600" cy="1252728"/>
          </a:xfrm>
        </p:spPr>
        <p:txBody>
          <a:bodyPr/>
          <a:lstStyle/>
          <a:p>
            <a:r>
              <a:rPr lang="en-US" sz="3600" dirty="0" smtClean="0"/>
              <a:t>Vector Data Model</a:t>
            </a:r>
            <a:endParaRPr lang="en-US" sz="3600" dirty="0"/>
          </a:p>
        </p:txBody>
      </p:sp>
      <p:sp>
        <p:nvSpPr>
          <p:cNvPr id="6" name="Rectangle 3"/>
          <p:cNvSpPr txBox="1">
            <a:spLocks/>
          </p:cNvSpPr>
          <p:nvPr/>
        </p:nvSpPr>
        <p:spPr>
          <a:xfrm>
            <a:off x="304800" y="1905000"/>
            <a:ext cx="8153400" cy="4267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lnSpc>
                <a:spcPct val="90000"/>
              </a:lnSpc>
            </a:pPr>
            <a:r>
              <a:rPr lang="en-US" altLang="en-US" b="1" dirty="0" smtClean="0"/>
              <a:t>Polygon</a:t>
            </a:r>
            <a:r>
              <a:rPr lang="en-US" altLang="en-US" dirty="0" smtClean="0"/>
              <a:t> objects in spatial database represent entities which covers an area</a:t>
            </a:r>
          </a:p>
          <a:p>
            <a:pPr marL="581343" lvl="2" indent="0" algn="just">
              <a:lnSpc>
                <a:spcPct val="90000"/>
              </a:lnSpc>
              <a:buNone/>
            </a:pPr>
            <a:r>
              <a:rPr lang="en-US" altLang="en-US" sz="1800" dirty="0"/>
              <a:t>E.g. </a:t>
            </a:r>
            <a:r>
              <a:rPr lang="en-US" altLang="en-US" sz="1800" dirty="0" smtClean="0"/>
              <a:t>lakes, Buildings, parcels, etc.</a:t>
            </a:r>
            <a:endParaRPr lang="en-US" altLang="en-US" sz="1800" dirty="0"/>
          </a:p>
          <a:p>
            <a:pPr algn="just">
              <a:lnSpc>
                <a:spcPct val="90000"/>
              </a:lnSpc>
            </a:pPr>
            <a:r>
              <a:rPr lang="en-US" altLang="en-US" dirty="0" smtClean="0"/>
              <a:t>Boundaries  may be defined by natural phenomena (e.g. lake), or by man made features (</a:t>
            </a:r>
            <a:r>
              <a:rPr lang="en-US" altLang="en-US" dirty="0" err="1" smtClean="0"/>
              <a:t>e.g</a:t>
            </a:r>
            <a:r>
              <a:rPr lang="en-US" altLang="en-US" dirty="0" smtClean="0"/>
              <a:t> census tracts, neighborhoods)</a:t>
            </a:r>
          </a:p>
          <a:p>
            <a:pPr marL="581343" lvl="2" indent="0" algn="just">
              <a:buNone/>
            </a:pPr>
            <a:r>
              <a:rPr lang="en-US" altLang="en-US" sz="1800" dirty="0"/>
              <a:t>E.g. </a:t>
            </a:r>
            <a:r>
              <a:rPr lang="en-US" altLang="en-US" sz="1800" dirty="0" smtClean="0"/>
              <a:t>Land cover data: forest, wetlands, urban areas, etc. </a:t>
            </a:r>
          </a:p>
          <a:p>
            <a:pPr marL="581343" lvl="2" indent="0" algn="just">
              <a:buNone/>
            </a:pPr>
            <a:r>
              <a:rPr lang="en-US" altLang="en-US" sz="1800" dirty="0" smtClean="0"/>
              <a:t>Soil data – soil types</a:t>
            </a:r>
          </a:p>
          <a:p>
            <a:pPr marL="581343" lvl="2" indent="0" algn="just">
              <a:buNone/>
            </a:pPr>
            <a:endParaRPr lang="en-US" altLang="en-US" sz="1900" dirty="0"/>
          </a:p>
        </p:txBody>
      </p:sp>
      <p:pic>
        <p:nvPicPr>
          <p:cNvPr id="2" name="Picture 1"/>
          <p:cNvPicPr>
            <a:picLocks noChangeAspect="1"/>
          </p:cNvPicPr>
          <p:nvPr/>
        </p:nvPicPr>
        <p:blipFill>
          <a:blip r:embed="rId2"/>
          <a:stretch>
            <a:fillRect/>
          </a:stretch>
        </p:blipFill>
        <p:spPr>
          <a:xfrm>
            <a:off x="5179192" y="4268539"/>
            <a:ext cx="2977055" cy="2346751"/>
          </a:xfrm>
          <a:prstGeom prst="rect">
            <a:avLst/>
          </a:prstGeom>
        </p:spPr>
      </p:pic>
      <p:sp>
        <p:nvSpPr>
          <p:cNvPr id="4" name="TextBox 3"/>
          <p:cNvSpPr txBox="1"/>
          <p:nvPr/>
        </p:nvSpPr>
        <p:spPr>
          <a:xfrm>
            <a:off x="7086600" y="6019800"/>
            <a:ext cx="609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951718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17</a:t>
            </a:fld>
            <a:endParaRPr lang="en-GB" dirty="0">
              <a:solidFill>
                <a:srgbClr val="000000"/>
              </a:solidFill>
            </a:endParaRPr>
          </a:p>
        </p:txBody>
      </p:sp>
      <p:sp>
        <p:nvSpPr>
          <p:cNvPr id="5" name="Title 3"/>
          <p:cNvSpPr>
            <a:spLocks noGrp="1"/>
          </p:cNvSpPr>
          <p:nvPr>
            <p:ph type="title"/>
          </p:nvPr>
        </p:nvSpPr>
        <p:spPr>
          <a:xfrm>
            <a:off x="457200" y="338328"/>
            <a:ext cx="8229600" cy="1252728"/>
          </a:xfrm>
        </p:spPr>
        <p:txBody>
          <a:bodyPr/>
          <a:lstStyle/>
          <a:p>
            <a:r>
              <a:rPr lang="en-US" sz="3600" dirty="0" smtClean="0"/>
              <a:t>Raster Data Model</a:t>
            </a:r>
            <a:endParaRPr lang="en-US" sz="3600" dirty="0"/>
          </a:p>
        </p:txBody>
      </p:sp>
      <p:sp>
        <p:nvSpPr>
          <p:cNvPr id="6" name="Rectangle 3"/>
          <p:cNvSpPr txBox="1">
            <a:spLocks/>
          </p:cNvSpPr>
          <p:nvPr/>
        </p:nvSpPr>
        <p:spPr>
          <a:xfrm>
            <a:off x="304800" y="1752600"/>
            <a:ext cx="8534400" cy="42672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lnSpc>
                <a:spcPct val="90000"/>
              </a:lnSpc>
            </a:pPr>
            <a:r>
              <a:rPr lang="en-US" altLang="en-US" sz="2000" b="1" dirty="0" smtClean="0"/>
              <a:t>Raster Data Model </a:t>
            </a:r>
            <a:r>
              <a:rPr lang="en-US" altLang="en-US" sz="2000" dirty="0" smtClean="0"/>
              <a:t>defines the world as a regular set of cells in a uniform grid pattern</a:t>
            </a:r>
          </a:p>
          <a:p>
            <a:pPr algn="just">
              <a:lnSpc>
                <a:spcPct val="90000"/>
              </a:lnSpc>
            </a:pPr>
            <a:r>
              <a:rPr lang="en-US" altLang="en-US" sz="2000" dirty="0" smtClean="0"/>
              <a:t>Cells are square and evenly spaced in the x and y directions</a:t>
            </a:r>
          </a:p>
          <a:p>
            <a:pPr algn="just">
              <a:lnSpc>
                <a:spcPct val="90000"/>
              </a:lnSpc>
            </a:pPr>
            <a:r>
              <a:rPr lang="en-US" altLang="en-US" sz="2000" dirty="0" smtClean="0"/>
              <a:t>Each cell represent attribute values and cell location of phenomena or entities </a:t>
            </a:r>
          </a:p>
          <a:p>
            <a:pPr algn="just">
              <a:lnSpc>
                <a:spcPct val="90000"/>
              </a:lnSpc>
            </a:pPr>
            <a:r>
              <a:rPr lang="en-US" altLang="en-US" sz="2000" dirty="0" smtClean="0"/>
              <a:t>Cell dimension specifies the length and width of the cell in surface units</a:t>
            </a:r>
          </a:p>
          <a:p>
            <a:pPr algn="just">
              <a:lnSpc>
                <a:spcPct val="90000"/>
              </a:lnSpc>
            </a:pPr>
            <a:r>
              <a:rPr lang="en-US" altLang="en-US" sz="2000" dirty="0" smtClean="0"/>
              <a:t>Raster data models represent continuous phenomena or spatial features</a:t>
            </a:r>
          </a:p>
          <a:p>
            <a:pPr marL="924243" lvl="2" indent="-342900" algn="just"/>
            <a:r>
              <a:rPr lang="en-US" altLang="en-US" sz="1800" dirty="0"/>
              <a:t>E.g. </a:t>
            </a:r>
            <a:r>
              <a:rPr lang="en-US" altLang="en-US" sz="1800" dirty="0" smtClean="0"/>
              <a:t>Elevation/DEM, bathymetry, precipitation, slope, etc. </a:t>
            </a:r>
          </a:p>
          <a:p>
            <a:pPr marL="342900" indent="-342900" algn="just"/>
            <a:r>
              <a:rPr lang="en-US" altLang="en-US" sz="2000" dirty="0" smtClean="0"/>
              <a:t>Raster data model may also be used to represent discrete data</a:t>
            </a:r>
          </a:p>
          <a:p>
            <a:pPr marL="924243" lvl="2" indent="-342900" algn="just"/>
            <a:r>
              <a:rPr lang="en-US" altLang="en-US" sz="1800" dirty="0" smtClean="0"/>
              <a:t>E.g. Land cover: </a:t>
            </a:r>
            <a:r>
              <a:rPr lang="en-US" altLang="en-US" sz="1800" dirty="0"/>
              <a:t>forest, wetlands, urban areas</a:t>
            </a:r>
          </a:p>
          <a:p>
            <a:pPr marL="342900" indent="-342900" algn="just"/>
            <a:r>
              <a:rPr lang="en-US" sz="2000" dirty="0" err="1"/>
              <a:t>Rasters</a:t>
            </a:r>
            <a:r>
              <a:rPr lang="en-US" sz="2000" dirty="0"/>
              <a:t> are digital aerial photographs, imagery from satellites, digital pictures, or even scanned maps </a:t>
            </a:r>
          </a:p>
          <a:p>
            <a:pPr marL="0" indent="0" algn="just">
              <a:buNone/>
            </a:pPr>
            <a:endParaRPr lang="en-US" altLang="en-US" sz="2200" dirty="0"/>
          </a:p>
        </p:txBody>
      </p:sp>
    </p:spTree>
    <p:extLst>
      <p:ext uri="{BB962C8B-B14F-4D97-AF65-F5344CB8AC3E}">
        <p14:creationId xmlns:p14="http://schemas.microsoft.com/office/powerpoint/2010/main" val="3038224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18</a:t>
            </a:fld>
            <a:endParaRPr lang="en-GB" dirty="0">
              <a:solidFill>
                <a:srgbClr val="000000"/>
              </a:solidFill>
            </a:endParaRPr>
          </a:p>
        </p:txBody>
      </p:sp>
      <p:sp>
        <p:nvSpPr>
          <p:cNvPr id="4" name="Title 3"/>
          <p:cNvSpPr>
            <a:spLocks noGrp="1"/>
          </p:cNvSpPr>
          <p:nvPr>
            <p:ph type="title"/>
          </p:nvPr>
        </p:nvSpPr>
        <p:spPr/>
        <p:txBody>
          <a:bodyPr/>
          <a:lstStyle/>
          <a:p>
            <a:r>
              <a:rPr lang="en-US" sz="3600" dirty="0" smtClean="0"/>
              <a:t>TIN Data Model</a:t>
            </a:r>
            <a:endParaRPr lang="en-US" sz="3600" dirty="0"/>
          </a:p>
        </p:txBody>
      </p:sp>
      <p:sp>
        <p:nvSpPr>
          <p:cNvPr id="5" name="Rectangle 3"/>
          <p:cNvSpPr txBox="1">
            <a:spLocks/>
          </p:cNvSpPr>
          <p:nvPr/>
        </p:nvSpPr>
        <p:spPr>
          <a:xfrm>
            <a:off x="457200" y="1828800"/>
            <a:ext cx="8153400" cy="37973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lnSpc>
                <a:spcPct val="90000"/>
              </a:lnSpc>
            </a:pPr>
            <a:r>
              <a:rPr lang="en-US" altLang="en-US" sz="2600" b="1" dirty="0" smtClean="0"/>
              <a:t>Triangulated Irregular Network (TIN) </a:t>
            </a:r>
            <a:r>
              <a:rPr lang="en-US" altLang="en-US" sz="2600" dirty="0" smtClean="0"/>
              <a:t>is</a:t>
            </a:r>
            <a:r>
              <a:rPr lang="en-US" altLang="en-US" sz="2600" b="1" dirty="0" smtClean="0"/>
              <a:t> </a:t>
            </a:r>
            <a:r>
              <a:rPr lang="en-US" altLang="en-US" sz="2600" dirty="0" smtClean="0"/>
              <a:t>data model commonly used to represent terrain heights</a:t>
            </a:r>
          </a:p>
          <a:p>
            <a:pPr algn="just">
              <a:lnSpc>
                <a:spcPct val="90000"/>
              </a:lnSpc>
            </a:pPr>
            <a:r>
              <a:rPr lang="en-US" altLang="en-US" sz="2600" dirty="0" smtClean="0"/>
              <a:t>x, y, and </a:t>
            </a:r>
            <a:r>
              <a:rPr lang="en-US" altLang="en-US" sz="2600" dirty="0"/>
              <a:t>z</a:t>
            </a:r>
            <a:r>
              <a:rPr lang="en-US" altLang="en-US" sz="2600" dirty="0" smtClean="0"/>
              <a:t> locations, used as measured points in TIN </a:t>
            </a:r>
          </a:p>
          <a:p>
            <a:pPr algn="just">
              <a:lnSpc>
                <a:spcPct val="90000"/>
              </a:lnSpc>
            </a:pPr>
            <a:r>
              <a:rPr lang="en-US" altLang="en-US" sz="2600" dirty="0" smtClean="0"/>
              <a:t>Result in TIN composed of nodes, lines and triangulated faces</a:t>
            </a:r>
          </a:p>
          <a:p>
            <a:pPr algn="just">
              <a:lnSpc>
                <a:spcPct val="90000"/>
              </a:lnSpc>
            </a:pPr>
            <a:r>
              <a:rPr lang="en-US" altLang="en-US" sz="2600" dirty="0" smtClean="0"/>
              <a:t>TIN used for digital elevation models (DEM) or digital terrain models (DTM)</a:t>
            </a:r>
          </a:p>
          <a:p>
            <a:pPr algn="just">
              <a:lnSpc>
                <a:spcPct val="90000"/>
              </a:lnSpc>
            </a:pPr>
            <a:r>
              <a:rPr lang="en-US" altLang="en-US" sz="2600" dirty="0" smtClean="0"/>
              <a:t>Very efficient way of representing topography</a:t>
            </a:r>
          </a:p>
          <a:p>
            <a:pPr algn="just">
              <a:lnSpc>
                <a:spcPct val="90000"/>
              </a:lnSpc>
            </a:pPr>
            <a:endParaRPr lang="en-US" altLang="en-US" sz="2600" dirty="0" smtClean="0"/>
          </a:p>
          <a:p>
            <a:pPr marL="581343" lvl="2" indent="0" algn="just">
              <a:buNone/>
            </a:pPr>
            <a:endParaRPr lang="en-US" altLang="en-US" sz="2600" dirty="0"/>
          </a:p>
        </p:txBody>
      </p:sp>
    </p:spTree>
    <p:extLst>
      <p:ext uri="{BB962C8B-B14F-4D97-AF65-F5344CB8AC3E}">
        <p14:creationId xmlns:p14="http://schemas.microsoft.com/office/powerpoint/2010/main" val="2448797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19</a:t>
            </a:fld>
            <a:endParaRPr lang="en-GB" dirty="0">
              <a:solidFill>
                <a:srgbClr val="000000"/>
              </a:solidFill>
            </a:endParaRPr>
          </a:p>
        </p:txBody>
      </p:sp>
      <p:sp>
        <p:nvSpPr>
          <p:cNvPr id="4" name="Title 3"/>
          <p:cNvSpPr>
            <a:spLocks noGrp="1"/>
          </p:cNvSpPr>
          <p:nvPr>
            <p:ph type="title"/>
          </p:nvPr>
        </p:nvSpPr>
        <p:spPr/>
        <p:txBody>
          <a:bodyPr/>
          <a:lstStyle/>
          <a:p>
            <a:r>
              <a:rPr lang="en-US" sz="3600" dirty="0" smtClean="0"/>
              <a:t>TIN Data Model</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667000"/>
            <a:ext cx="3534214" cy="22801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2672862"/>
            <a:ext cx="3534214" cy="2280138"/>
          </a:xfrm>
          <a:prstGeom prst="rect">
            <a:avLst/>
          </a:prstGeom>
        </p:spPr>
      </p:pic>
    </p:spTree>
    <p:extLst>
      <p:ext uri="{BB962C8B-B14F-4D97-AF65-F5344CB8AC3E}">
        <p14:creationId xmlns:p14="http://schemas.microsoft.com/office/powerpoint/2010/main" val="2422778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981200"/>
            <a:ext cx="7408333" cy="3450696"/>
          </a:xfrm>
        </p:spPr>
        <p:txBody>
          <a:bodyPr>
            <a:normAutofit/>
          </a:bodyPr>
          <a:lstStyle/>
          <a:p>
            <a:pPr marL="0" indent="0">
              <a:buNone/>
            </a:pPr>
            <a:r>
              <a:rPr lang="en-US" sz="2800" b="1" dirty="0" smtClean="0"/>
              <a:t>Content</a:t>
            </a:r>
          </a:p>
          <a:p>
            <a:r>
              <a:rPr lang="en-US" sz="2800" dirty="0" smtClean="0"/>
              <a:t>Data Model Concepts</a:t>
            </a:r>
          </a:p>
          <a:p>
            <a:r>
              <a:rPr lang="en-US" sz="2800" dirty="0" smtClean="0"/>
              <a:t>Types of Data Models: Vector Vs. Raster</a:t>
            </a:r>
          </a:p>
          <a:p>
            <a:r>
              <a:rPr lang="en-US" sz="2800" dirty="0" smtClean="0"/>
              <a:t>Scale and resolution</a:t>
            </a:r>
          </a:p>
          <a:p>
            <a:r>
              <a:rPr lang="en-US" sz="2800" dirty="0" smtClean="0"/>
              <a:t>Spatial relationships and spatial operations</a:t>
            </a:r>
          </a:p>
          <a:p>
            <a:endParaRPr lang="en-US" sz="2800" dirty="0" smtClean="0"/>
          </a:p>
          <a:p>
            <a:endParaRPr lang="en-US" sz="2800" dirty="0"/>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2</a:t>
            </a:fld>
            <a:endParaRPr lang="en-GB" dirty="0">
              <a:solidFill>
                <a:srgbClr val="000000"/>
              </a:solidFill>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973482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20</a:t>
            </a:fld>
            <a:endParaRPr lang="en-GB" dirty="0">
              <a:solidFill>
                <a:srgbClr val="000000"/>
              </a:solidFill>
            </a:endParaRPr>
          </a:p>
        </p:txBody>
      </p:sp>
      <p:sp>
        <p:nvSpPr>
          <p:cNvPr id="4" name="Title 3"/>
          <p:cNvSpPr>
            <a:spLocks noGrp="1"/>
          </p:cNvSpPr>
          <p:nvPr>
            <p:ph type="title"/>
          </p:nvPr>
        </p:nvSpPr>
        <p:spPr/>
        <p:txBody>
          <a:bodyPr/>
          <a:lstStyle/>
          <a:p>
            <a:r>
              <a:rPr lang="en-US" sz="3600" dirty="0" smtClean="0"/>
              <a:t>Scale and Resolution</a:t>
            </a:r>
            <a:endParaRPr lang="en-US" sz="3600" dirty="0"/>
          </a:p>
        </p:txBody>
      </p:sp>
      <p:sp>
        <p:nvSpPr>
          <p:cNvPr id="5" name="Rectangle 3"/>
          <p:cNvSpPr txBox="1">
            <a:spLocks/>
          </p:cNvSpPr>
          <p:nvPr/>
        </p:nvSpPr>
        <p:spPr>
          <a:xfrm>
            <a:off x="304800" y="1904999"/>
            <a:ext cx="8458200" cy="4345165"/>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lnSpc>
                <a:spcPct val="90000"/>
              </a:lnSpc>
            </a:pPr>
            <a:r>
              <a:rPr lang="en-US" altLang="en-US" b="1" dirty="0" smtClean="0"/>
              <a:t>Scale</a:t>
            </a:r>
            <a:r>
              <a:rPr lang="en-US" altLang="en-US" dirty="0" smtClean="0"/>
              <a:t> is </a:t>
            </a:r>
            <a:r>
              <a:rPr lang="en-US" dirty="0"/>
              <a:t>the relationship </a:t>
            </a:r>
            <a:r>
              <a:rPr lang="en-US" dirty="0" smtClean="0"/>
              <a:t>between </a:t>
            </a:r>
            <a:r>
              <a:rPr lang="en-US" dirty="0"/>
              <a:t>distance on a map and the corresponding distance on the </a:t>
            </a:r>
            <a:r>
              <a:rPr lang="en-US" dirty="0" smtClean="0"/>
              <a:t>earth</a:t>
            </a:r>
          </a:p>
          <a:p>
            <a:pPr algn="just">
              <a:lnSpc>
                <a:spcPct val="90000"/>
              </a:lnSpc>
            </a:pPr>
            <a:r>
              <a:rPr lang="en-US" dirty="0" smtClean="0"/>
              <a:t>The ratio of distance on a map, to actual ground distance</a:t>
            </a:r>
          </a:p>
          <a:p>
            <a:pPr algn="just">
              <a:lnSpc>
                <a:spcPct val="90000"/>
              </a:lnSpc>
            </a:pPr>
            <a:r>
              <a:rPr lang="en-US" altLang="en-US" dirty="0"/>
              <a:t>Expressed in a ratio:  e.g. 1:100,000; 1:1,000</a:t>
            </a:r>
          </a:p>
          <a:p>
            <a:pPr lvl="1" algn="just">
              <a:lnSpc>
                <a:spcPct val="90000"/>
              </a:lnSpc>
            </a:pPr>
            <a:r>
              <a:rPr lang="en-US" altLang="en-US" dirty="0" smtClean="0"/>
              <a:t>1:100,000 means one unit of distance on the map represents 100,000 of the same units of distance on the earth; i.e. 1 cm on the map equals </a:t>
            </a:r>
            <a:r>
              <a:rPr lang="en-US" altLang="en-US" dirty="0"/>
              <a:t>100,000 cm</a:t>
            </a:r>
            <a:r>
              <a:rPr lang="en-US" altLang="en-US" dirty="0" smtClean="0"/>
              <a:t> (1 km) on the ground</a:t>
            </a:r>
          </a:p>
          <a:p>
            <a:pPr lvl="1" algn="just">
              <a:lnSpc>
                <a:spcPct val="90000"/>
              </a:lnSpc>
            </a:pPr>
            <a:r>
              <a:rPr lang="en-US" altLang="en-US" dirty="0" smtClean="0"/>
              <a:t>Large scale maps show more detail; Small scale maps show less detail, but cover large parts of the earth</a:t>
            </a:r>
          </a:p>
          <a:p>
            <a:pPr lvl="1" algn="just">
              <a:lnSpc>
                <a:spcPct val="90000"/>
              </a:lnSpc>
            </a:pPr>
            <a:r>
              <a:rPr lang="en-US" altLang="en-US" dirty="0" smtClean="0"/>
              <a:t>Smaller denominator, larger scale or small map-to-ground ratio, small scale </a:t>
            </a:r>
          </a:p>
          <a:p>
            <a:pPr algn="just">
              <a:lnSpc>
                <a:spcPct val="90000"/>
              </a:lnSpc>
            </a:pPr>
            <a:endParaRPr lang="en-US" altLang="en-US" dirty="0" smtClean="0"/>
          </a:p>
          <a:p>
            <a:pPr marL="581343" lvl="2" indent="0" algn="just">
              <a:buNone/>
            </a:pPr>
            <a:endParaRPr lang="en-US" altLang="en-US" sz="2400" dirty="0"/>
          </a:p>
        </p:txBody>
      </p:sp>
    </p:spTree>
    <p:extLst>
      <p:ext uri="{BB962C8B-B14F-4D97-AF65-F5344CB8AC3E}">
        <p14:creationId xmlns:p14="http://schemas.microsoft.com/office/powerpoint/2010/main" val="988884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21</a:t>
            </a:fld>
            <a:endParaRPr lang="en-GB" dirty="0">
              <a:solidFill>
                <a:srgbClr val="000000"/>
              </a:solidFill>
            </a:endParaRPr>
          </a:p>
        </p:txBody>
      </p:sp>
      <p:sp>
        <p:nvSpPr>
          <p:cNvPr id="4" name="Title 3"/>
          <p:cNvSpPr>
            <a:spLocks noGrp="1"/>
          </p:cNvSpPr>
          <p:nvPr>
            <p:ph type="title"/>
          </p:nvPr>
        </p:nvSpPr>
        <p:spPr/>
        <p:txBody>
          <a:bodyPr/>
          <a:lstStyle/>
          <a:p>
            <a:r>
              <a:rPr lang="en-US" sz="3600" dirty="0" smtClean="0"/>
              <a:t>Scale and Resolution</a:t>
            </a:r>
            <a:endParaRPr lang="en-US" sz="3600" dirty="0"/>
          </a:p>
        </p:txBody>
      </p:sp>
      <p:sp>
        <p:nvSpPr>
          <p:cNvPr id="5" name="Rectangle 3"/>
          <p:cNvSpPr txBox="1">
            <a:spLocks/>
          </p:cNvSpPr>
          <p:nvPr/>
        </p:nvSpPr>
        <p:spPr>
          <a:xfrm>
            <a:off x="457200" y="2070100"/>
            <a:ext cx="8153400" cy="37973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lnSpc>
                <a:spcPct val="90000"/>
              </a:lnSpc>
            </a:pPr>
            <a:r>
              <a:rPr lang="en-US" altLang="en-US" dirty="0" smtClean="0"/>
              <a:t>GIS </a:t>
            </a:r>
            <a:r>
              <a:rPr lang="en-US" altLang="en-US" dirty="0"/>
              <a:t>data is stored in a very different way than paper map data, map scale is different </a:t>
            </a:r>
          </a:p>
          <a:p>
            <a:pPr algn="just">
              <a:lnSpc>
                <a:spcPct val="90000"/>
              </a:lnSpc>
            </a:pPr>
            <a:r>
              <a:rPr lang="en-US" altLang="en-US" dirty="0" smtClean="0"/>
              <a:t>Paper </a:t>
            </a:r>
            <a:r>
              <a:rPr lang="en-US" altLang="en-US" dirty="0"/>
              <a:t>maps have fixed map scale</a:t>
            </a:r>
          </a:p>
          <a:p>
            <a:pPr algn="just">
              <a:lnSpc>
                <a:spcPct val="90000"/>
              </a:lnSpc>
            </a:pPr>
            <a:r>
              <a:rPr lang="en-US" altLang="en-US" dirty="0"/>
              <a:t>GIS </a:t>
            </a:r>
            <a:r>
              <a:rPr lang="en-US" altLang="en-US" dirty="0" smtClean="0"/>
              <a:t>maps don’t have fixed map scale</a:t>
            </a:r>
          </a:p>
          <a:p>
            <a:pPr algn="just">
              <a:lnSpc>
                <a:spcPct val="90000"/>
              </a:lnSpc>
            </a:pPr>
            <a:r>
              <a:rPr lang="en-US" altLang="en-US" dirty="0" smtClean="0"/>
              <a:t>You </a:t>
            </a:r>
            <a:r>
              <a:rPr lang="en-US" altLang="en-US" dirty="0"/>
              <a:t>can zoom in until the screen displays a square meter or less, or zoom out until the screen displays the entire earth</a:t>
            </a:r>
          </a:p>
          <a:p>
            <a:pPr algn="just">
              <a:lnSpc>
                <a:spcPct val="90000"/>
              </a:lnSpc>
            </a:pPr>
            <a:r>
              <a:rPr lang="en-US" altLang="en-US" dirty="0"/>
              <a:t>This means that geographic data in a GIS doesn't really have </a:t>
            </a:r>
            <a:r>
              <a:rPr lang="en-US" altLang="en-US" dirty="0" smtClean="0"/>
              <a:t>a defined </a:t>
            </a:r>
            <a:r>
              <a:rPr lang="en-US" altLang="en-US" dirty="0"/>
              <a:t>'map scale'</a:t>
            </a:r>
            <a:endParaRPr lang="en-US" altLang="en-US" sz="1900" dirty="0"/>
          </a:p>
        </p:txBody>
      </p:sp>
    </p:spTree>
    <p:extLst>
      <p:ext uri="{BB962C8B-B14F-4D97-AF65-F5344CB8AC3E}">
        <p14:creationId xmlns:p14="http://schemas.microsoft.com/office/powerpoint/2010/main" val="383053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22</a:t>
            </a:fld>
            <a:endParaRPr lang="en-GB" dirty="0">
              <a:solidFill>
                <a:srgbClr val="000000"/>
              </a:solidFill>
            </a:endParaRPr>
          </a:p>
        </p:txBody>
      </p:sp>
      <p:sp>
        <p:nvSpPr>
          <p:cNvPr id="4" name="Title 3"/>
          <p:cNvSpPr>
            <a:spLocks noGrp="1"/>
          </p:cNvSpPr>
          <p:nvPr>
            <p:ph type="title"/>
          </p:nvPr>
        </p:nvSpPr>
        <p:spPr/>
        <p:txBody>
          <a:bodyPr/>
          <a:lstStyle/>
          <a:p>
            <a:r>
              <a:rPr lang="en-US" sz="3600" dirty="0" smtClean="0"/>
              <a:t>Scale and Resolution</a:t>
            </a:r>
            <a:endParaRPr lang="en-US" sz="3600" dirty="0"/>
          </a:p>
        </p:txBody>
      </p:sp>
      <p:sp>
        <p:nvSpPr>
          <p:cNvPr id="5" name="Rectangle 3"/>
          <p:cNvSpPr txBox="1">
            <a:spLocks/>
          </p:cNvSpPr>
          <p:nvPr/>
        </p:nvSpPr>
        <p:spPr>
          <a:xfrm>
            <a:off x="457200" y="2070100"/>
            <a:ext cx="8153400" cy="3797300"/>
          </a:xfrm>
          <a:prstGeom prst="rect">
            <a:avLst/>
          </a:prstGeom>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lnSpc>
                <a:spcPct val="90000"/>
              </a:lnSpc>
            </a:pPr>
            <a:r>
              <a:rPr lang="en-US" altLang="en-US" b="1" dirty="0" smtClean="0"/>
              <a:t>Resolution</a:t>
            </a:r>
            <a:r>
              <a:rPr lang="en-US" altLang="en-US" dirty="0" smtClean="0"/>
              <a:t> is the size of the smallest feature that can be represented in a surface </a:t>
            </a:r>
          </a:p>
          <a:p>
            <a:pPr algn="just">
              <a:lnSpc>
                <a:spcPct val="90000"/>
              </a:lnSpc>
            </a:pPr>
            <a:r>
              <a:rPr lang="en-US" dirty="0" smtClean="0"/>
              <a:t>Ground resolution, spatial resolution</a:t>
            </a:r>
          </a:p>
          <a:p>
            <a:pPr algn="just">
              <a:lnSpc>
                <a:spcPct val="90000"/>
              </a:lnSpc>
            </a:pPr>
            <a:r>
              <a:rPr lang="en-US" dirty="0" smtClean="0"/>
              <a:t>Spatial </a:t>
            </a:r>
            <a:r>
              <a:rPr lang="en-US" dirty="0"/>
              <a:t>resolution of an image is an indication of the size of a pixel in terms of ground dimensions</a:t>
            </a:r>
            <a:r>
              <a:rPr lang="en-US" dirty="0" smtClean="0"/>
              <a:t>.</a:t>
            </a:r>
          </a:p>
          <a:p>
            <a:pPr algn="just">
              <a:lnSpc>
                <a:spcPct val="90000"/>
              </a:lnSpc>
            </a:pPr>
            <a:r>
              <a:rPr lang="en-US" dirty="0" smtClean="0"/>
              <a:t>A </a:t>
            </a:r>
            <a:r>
              <a:rPr lang="en-US" dirty="0"/>
              <a:t>spatial resolution of 30 meters means that one pixel represents an area 30 meters by 30 meters on the ground</a:t>
            </a:r>
            <a:endParaRPr lang="en-US" altLang="en-US" dirty="0" smtClean="0"/>
          </a:p>
          <a:p>
            <a:pPr algn="just">
              <a:lnSpc>
                <a:spcPct val="90000"/>
              </a:lnSpc>
            </a:pPr>
            <a:r>
              <a:rPr lang="en-US" altLang="en-US" dirty="0" smtClean="0"/>
              <a:t>High resolution: </a:t>
            </a:r>
            <a:r>
              <a:rPr lang="en-US" altLang="en-US" dirty="0"/>
              <a:t>features more closely resemble real-world </a:t>
            </a:r>
            <a:r>
              <a:rPr lang="en-US" altLang="en-US" dirty="0" smtClean="0"/>
              <a:t>features; </a:t>
            </a:r>
            <a:r>
              <a:rPr lang="en-US" dirty="0"/>
              <a:t>small objects can be detected</a:t>
            </a:r>
            <a:endParaRPr lang="en-US" altLang="en-US" dirty="0"/>
          </a:p>
          <a:p>
            <a:pPr algn="just">
              <a:lnSpc>
                <a:spcPct val="90000"/>
              </a:lnSpc>
            </a:pPr>
            <a:r>
              <a:rPr lang="en-US" altLang="en-US" dirty="0"/>
              <a:t>Low </a:t>
            </a:r>
            <a:r>
              <a:rPr lang="en-US" altLang="en-US" dirty="0" smtClean="0"/>
              <a:t>resolution: features </a:t>
            </a:r>
            <a:r>
              <a:rPr lang="en-US" altLang="en-US" dirty="0"/>
              <a:t>simplified or not shown at </a:t>
            </a:r>
            <a:r>
              <a:rPr lang="en-US" altLang="en-US" dirty="0" smtClean="0"/>
              <a:t>all; only large features are visible</a:t>
            </a:r>
            <a:endParaRPr lang="en-US" altLang="en-US" dirty="0"/>
          </a:p>
        </p:txBody>
      </p:sp>
    </p:spTree>
    <p:extLst>
      <p:ext uri="{BB962C8B-B14F-4D97-AF65-F5344CB8AC3E}">
        <p14:creationId xmlns:p14="http://schemas.microsoft.com/office/powerpoint/2010/main" val="517875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23</a:t>
            </a:fld>
            <a:endParaRPr lang="en-GB" dirty="0">
              <a:solidFill>
                <a:srgbClr val="000000"/>
              </a:solidFill>
            </a:endParaRPr>
          </a:p>
        </p:txBody>
      </p:sp>
      <p:sp>
        <p:nvSpPr>
          <p:cNvPr id="4" name="Title 3"/>
          <p:cNvSpPr>
            <a:spLocks noGrp="1"/>
          </p:cNvSpPr>
          <p:nvPr>
            <p:ph type="title"/>
          </p:nvPr>
        </p:nvSpPr>
        <p:spPr/>
        <p:txBody>
          <a:bodyPr/>
          <a:lstStyle/>
          <a:p>
            <a:r>
              <a:rPr lang="en-US" sz="3600" dirty="0" smtClean="0"/>
              <a:t>Spatial relationships</a:t>
            </a:r>
            <a:endParaRPr lang="en-US"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133600"/>
            <a:ext cx="2286000" cy="4406704"/>
          </a:xfrm>
          <a:prstGeom prst="rect">
            <a:avLst/>
          </a:prstGeom>
        </p:spPr>
      </p:pic>
      <p:sp>
        <p:nvSpPr>
          <p:cNvPr id="6" name="TextBox 5"/>
          <p:cNvSpPr txBox="1"/>
          <p:nvPr/>
        </p:nvSpPr>
        <p:spPr>
          <a:xfrm>
            <a:off x="609600" y="2209800"/>
            <a:ext cx="4267200" cy="2511457"/>
          </a:xfrm>
          <a:prstGeom prst="rect">
            <a:avLst/>
          </a:prstGeom>
          <a:noFill/>
        </p:spPr>
        <p:txBody>
          <a:bodyPr wrap="square" rtlCol="0">
            <a:spAutoFit/>
          </a:bodyPr>
          <a:lstStyle/>
          <a:p>
            <a:pPr marL="274320" indent="-274320" algn="just">
              <a:lnSpc>
                <a:spcPct val="90000"/>
              </a:lnSpc>
              <a:spcBef>
                <a:spcPct val="20000"/>
              </a:spcBef>
              <a:buClr>
                <a:schemeClr val="accent1"/>
              </a:buClr>
              <a:buSzPct val="100000"/>
              <a:buFont typeface="Symbol" pitchFamily="18" charset="2"/>
              <a:buChar char=""/>
            </a:pPr>
            <a:r>
              <a:rPr lang="en-US" sz="2400" dirty="0" smtClean="0">
                <a:solidFill>
                  <a:schemeClr val="tx2"/>
                </a:solidFill>
              </a:rPr>
              <a:t>Spatial </a:t>
            </a:r>
            <a:r>
              <a:rPr lang="en-US" sz="2400" dirty="0">
                <a:solidFill>
                  <a:schemeClr val="tx2"/>
                </a:solidFill>
              </a:rPr>
              <a:t>relationships between features</a:t>
            </a:r>
          </a:p>
          <a:p>
            <a:pPr marL="731520" lvl="1" indent="-274320" algn="just">
              <a:lnSpc>
                <a:spcPct val="90000"/>
              </a:lnSpc>
              <a:spcBef>
                <a:spcPct val="20000"/>
              </a:spcBef>
              <a:buClr>
                <a:schemeClr val="accent1"/>
              </a:buClr>
              <a:buSzPct val="100000"/>
              <a:buFont typeface="Symbol" pitchFamily="18" charset="2"/>
              <a:buChar char=""/>
            </a:pPr>
            <a:r>
              <a:rPr lang="en-US" sz="2000" dirty="0">
                <a:solidFill>
                  <a:schemeClr val="tx2"/>
                </a:solidFill>
              </a:rPr>
              <a:t>Do they overlap? </a:t>
            </a:r>
            <a:endParaRPr lang="en-US" sz="2000" dirty="0" smtClean="0">
              <a:solidFill>
                <a:schemeClr val="tx2"/>
              </a:solidFill>
            </a:endParaRPr>
          </a:p>
          <a:p>
            <a:pPr marL="731520" lvl="1" indent="-274320" algn="just">
              <a:lnSpc>
                <a:spcPct val="90000"/>
              </a:lnSpc>
              <a:spcBef>
                <a:spcPct val="20000"/>
              </a:spcBef>
              <a:buClr>
                <a:schemeClr val="accent1"/>
              </a:buClr>
              <a:buSzPct val="100000"/>
              <a:buFont typeface="Symbol" pitchFamily="18" charset="2"/>
              <a:buChar char=""/>
            </a:pPr>
            <a:r>
              <a:rPr lang="en-US" sz="2000" dirty="0" smtClean="0">
                <a:solidFill>
                  <a:schemeClr val="tx2"/>
                </a:solidFill>
              </a:rPr>
              <a:t>Is </a:t>
            </a:r>
            <a:r>
              <a:rPr lang="en-US" sz="2000" dirty="0">
                <a:solidFill>
                  <a:schemeClr val="tx2"/>
                </a:solidFill>
              </a:rPr>
              <a:t>one contained by the other? </a:t>
            </a:r>
            <a:endParaRPr lang="en-US" sz="2000" dirty="0" smtClean="0">
              <a:solidFill>
                <a:schemeClr val="tx2"/>
              </a:solidFill>
            </a:endParaRPr>
          </a:p>
          <a:p>
            <a:pPr marL="731520" lvl="1" indent="-274320" algn="just">
              <a:lnSpc>
                <a:spcPct val="90000"/>
              </a:lnSpc>
              <a:spcBef>
                <a:spcPct val="20000"/>
              </a:spcBef>
              <a:buClr>
                <a:schemeClr val="accent1"/>
              </a:buClr>
              <a:buSzPct val="100000"/>
              <a:buFont typeface="Symbol" pitchFamily="18" charset="2"/>
              <a:buChar char=""/>
            </a:pPr>
            <a:r>
              <a:rPr lang="en-US" sz="2000" dirty="0" smtClean="0">
                <a:solidFill>
                  <a:schemeClr val="tx2"/>
                </a:solidFill>
              </a:rPr>
              <a:t>Does </a:t>
            </a:r>
            <a:r>
              <a:rPr lang="en-US" sz="2000" dirty="0">
                <a:solidFill>
                  <a:schemeClr val="tx2"/>
                </a:solidFill>
              </a:rPr>
              <a:t>one cross the other?</a:t>
            </a:r>
          </a:p>
          <a:p>
            <a:pPr marL="274320" indent="-274320" algn="just">
              <a:lnSpc>
                <a:spcPct val="90000"/>
              </a:lnSpc>
              <a:spcBef>
                <a:spcPct val="20000"/>
              </a:spcBef>
              <a:buClr>
                <a:schemeClr val="accent1"/>
              </a:buClr>
              <a:buSzPct val="100000"/>
              <a:buFont typeface="Symbol" pitchFamily="18" charset="2"/>
              <a:buChar char=""/>
            </a:pPr>
            <a:r>
              <a:rPr lang="en-US" sz="2400" dirty="0">
                <a:solidFill>
                  <a:schemeClr val="tx2"/>
                </a:solidFill>
              </a:rPr>
              <a:t>Geometries can be spatially related in different ways</a:t>
            </a:r>
          </a:p>
        </p:txBody>
      </p:sp>
    </p:spTree>
    <p:extLst>
      <p:ext uri="{BB962C8B-B14F-4D97-AF65-F5344CB8AC3E}">
        <p14:creationId xmlns:p14="http://schemas.microsoft.com/office/powerpoint/2010/main" val="1631015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1"/>
            <a:ext cx="8077200" cy="2133600"/>
          </a:xfrm>
        </p:spPr>
        <p:txBody>
          <a:bodyPr/>
          <a:lstStyle/>
          <a:p>
            <a:pPr algn="just"/>
            <a:r>
              <a:rPr lang="en-US" dirty="0"/>
              <a:t>Spatial operations use geometry functions to take spatial data as input, analyze the data, then produce output data that is the derivative of the analysis performed on the input </a:t>
            </a:r>
            <a:r>
              <a:rPr lang="en-US" dirty="0" smtClean="0"/>
              <a:t>data</a:t>
            </a:r>
          </a:p>
          <a:p>
            <a:pPr algn="just"/>
            <a:r>
              <a:rPr lang="en-US" dirty="0" smtClean="0"/>
              <a:t>E.g. Buffer, clip, </a:t>
            </a:r>
            <a:r>
              <a:rPr lang="en-US" dirty="0"/>
              <a:t>intersection, union, dissolve</a:t>
            </a:r>
            <a:r>
              <a:rPr lang="en-US" dirty="0" smtClean="0"/>
              <a:t>, merge, etc.</a:t>
            </a:r>
            <a:endParaRPr lang="en-US" dirty="0"/>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24</a:t>
            </a:fld>
            <a:endParaRPr lang="en-GB" dirty="0">
              <a:solidFill>
                <a:srgbClr val="000000"/>
              </a:solidFill>
            </a:endParaRPr>
          </a:p>
        </p:txBody>
      </p:sp>
      <p:sp>
        <p:nvSpPr>
          <p:cNvPr id="4" name="Title 3"/>
          <p:cNvSpPr>
            <a:spLocks noGrp="1"/>
          </p:cNvSpPr>
          <p:nvPr>
            <p:ph type="title"/>
          </p:nvPr>
        </p:nvSpPr>
        <p:spPr/>
        <p:txBody>
          <a:bodyPr/>
          <a:lstStyle/>
          <a:p>
            <a:r>
              <a:rPr lang="en-US" sz="3600" dirty="0" smtClean="0"/>
              <a:t>Spatial Operations</a:t>
            </a:r>
            <a:endParaRPr lang="en-US" sz="3600" dirty="0"/>
          </a:p>
        </p:txBody>
      </p:sp>
    </p:spTree>
    <p:extLst>
      <p:ext uri="{BB962C8B-B14F-4D97-AF65-F5344CB8AC3E}">
        <p14:creationId xmlns:p14="http://schemas.microsoft.com/office/powerpoint/2010/main" val="529213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382000" cy="1066800"/>
          </a:xfrm>
        </p:spPr>
        <p:txBody>
          <a:bodyPr>
            <a:normAutofit fontScale="92500"/>
          </a:bodyPr>
          <a:lstStyle/>
          <a:p>
            <a:pPr marL="0" indent="0">
              <a:buNone/>
            </a:pPr>
            <a:r>
              <a:rPr lang="en-US" b="1" dirty="0" smtClean="0"/>
              <a:t>Buffer (Analysis)</a:t>
            </a:r>
          </a:p>
          <a:p>
            <a:r>
              <a:rPr lang="en-US" sz="2200" dirty="0"/>
              <a:t>Creates buffer polygons around input features to a specified distance</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25</a:t>
            </a:fld>
            <a:endParaRPr lang="en-GB" dirty="0">
              <a:solidFill>
                <a:srgbClr val="000000"/>
              </a:solidFill>
            </a:endParaRPr>
          </a:p>
        </p:txBody>
      </p:sp>
      <p:sp>
        <p:nvSpPr>
          <p:cNvPr id="5" name="Title 3"/>
          <p:cNvSpPr>
            <a:spLocks noGrp="1"/>
          </p:cNvSpPr>
          <p:nvPr>
            <p:ph type="title"/>
          </p:nvPr>
        </p:nvSpPr>
        <p:spPr>
          <a:xfrm>
            <a:off x="457200" y="338328"/>
            <a:ext cx="8229600" cy="1252728"/>
          </a:xfrm>
        </p:spPr>
        <p:txBody>
          <a:bodyPr/>
          <a:lstStyle/>
          <a:p>
            <a:r>
              <a:rPr lang="en-US" sz="3600" dirty="0" smtClean="0"/>
              <a:t>Spatial Operations</a:t>
            </a:r>
            <a:endParaRPr lang="en-US" sz="3600" dirty="0"/>
          </a:p>
        </p:txBody>
      </p:sp>
      <p:pic>
        <p:nvPicPr>
          <p:cNvPr id="4" name="Picture 3"/>
          <p:cNvPicPr>
            <a:picLocks noChangeAspect="1"/>
          </p:cNvPicPr>
          <p:nvPr/>
        </p:nvPicPr>
        <p:blipFill>
          <a:blip r:embed="rId2"/>
          <a:stretch>
            <a:fillRect/>
          </a:stretch>
        </p:blipFill>
        <p:spPr>
          <a:xfrm>
            <a:off x="1600200" y="2819400"/>
            <a:ext cx="5715000" cy="3486150"/>
          </a:xfrm>
          <a:prstGeom prst="rect">
            <a:avLst/>
          </a:prstGeom>
        </p:spPr>
      </p:pic>
    </p:spTree>
    <p:extLst>
      <p:ext uri="{BB962C8B-B14F-4D97-AF65-F5344CB8AC3E}">
        <p14:creationId xmlns:p14="http://schemas.microsoft.com/office/powerpoint/2010/main" val="207999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001000" cy="1371600"/>
          </a:xfrm>
        </p:spPr>
        <p:txBody>
          <a:bodyPr>
            <a:normAutofit/>
          </a:bodyPr>
          <a:lstStyle/>
          <a:p>
            <a:pPr marL="0" indent="0">
              <a:buNone/>
            </a:pPr>
            <a:r>
              <a:rPr lang="en-US" sz="1800" b="1" dirty="0" smtClean="0"/>
              <a:t>Clip (Analysis)</a:t>
            </a:r>
          </a:p>
          <a:p>
            <a:r>
              <a:rPr lang="en-US" sz="1800" dirty="0" smtClean="0"/>
              <a:t>Clip: </a:t>
            </a:r>
            <a:r>
              <a:rPr lang="en-US" sz="1800" dirty="0"/>
              <a:t>Extracts input features that overlay the clip features</a:t>
            </a:r>
            <a:r>
              <a:rPr lang="en-US" sz="1800" dirty="0" smtClean="0"/>
              <a:t> </a:t>
            </a:r>
          </a:p>
          <a:p>
            <a:r>
              <a:rPr lang="en-US" sz="1800" dirty="0" smtClean="0"/>
              <a:t>Creating a new feature class: Area of Interest (AOI), or study area</a:t>
            </a:r>
          </a:p>
          <a:p>
            <a:r>
              <a:rPr lang="en-US" sz="1800" dirty="0"/>
              <a:t>The Output Feature Class will contain all the attributes of the Input Features</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26</a:t>
            </a:fld>
            <a:endParaRPr lang="en-GB" dirty="0">
              <a:solidFill>
                <a:srgbClr val="000000"/>
              </a:solidFill>
            </a:endParaRP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2422" y="3318948"/>
            <a:ext cx="5599156" cy="2091252"/>
          </a:xfrm>
          <a:prstGeom prst="rect">
            <a:avLst/>
          </a:prstGeom>
        </p:spPr>
      </p:pic>
      <p:sp>
        <p:nvSpPr>
          <p:cNvPr id="6" name="Title 3"/>
          <p:cNvSpPr>
            <a:spLocks noGrp="1"/>
          </p:cNvSpPr>
          <p:nvPr>
            <p:ph type="title"/>
          </p:nvPr>
        </p:nvSpPr>
        <p:spPr>
          <a:xfrm>
            <a:off x="457200" y="338328"/>
            <a:ext cx="8229600" cy="1252728"/>
          </a:xfrm>
        </p:spPr>
        <p:txBody>
          <a:bodyPr/>
          <a:lstStyle/>
          <a:p>
            <a:r>
              <a:rPr lang="en-US" sz="3600" dirty="0" smtClean="0"/>
              <a:t>Spatial Operations</a:t>
            </a:r>
            <a:endParaRPr lang="en-US" sz="3600" dirty="0"/>
          </a:p>
        </p:txBody>
      </p:sp>
    </p:spTree>
    <p:extLst>
      <p:ext uri="{BB962C8B-B14F-4D97-AF65-F5344CB8AC3E}">
        <p14:creationId xmlns:p14="http://schemas.microsoft.com/office/powerpoint/2010/main" val="3625869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95856"/>
            <a:ext cx="8229600" cy="1609344"/>
          </a:xfrm>
        </p:spPr>
        <p:txBody>
          <a:bodyPr>
            <a:noAutofit/>
          </a:bodyPr>
          <a:lstStyle/>
          <a:p>
            <a:pPr marL="0" indent="0">
              <a:buNone/>
            </a:pPr>
            <a:r>
              <a:rPr lang="en-US" sz="1800" b="1" dirty="0" smtClean="0"/>
              <a:t>Clip (Data Management )</a:t>
            </a:r>
          </a:p>
          <a:p>
            <a:r>
              <a:rPr lang="en-US" sz="1800" dirty="0" smtClean="0"/>
              <a:t>Cuts </a:t>
            </a:r>
            <a:r>
              <a:rPr lang="en-US" sz="1800" dirty="0"/>
              <a:t>out a portion of a raster dataset, mosaic dataset, or image service layer.</a:t>
            </a:r>
          </a:p>
          <a:p>
            <a:r>
              <a:rPr lang="en-US" sz="1800" dirty="0" smtClean="0"/>
              <a:t>Allows </a:t>
            </a:r>
            <a:r>
              <a:rPr lang="en-US" sz="1800" dirty="0"/>
              <a:t>you to extract a portion of a raster dataset based on a template </a:t>
            </a:r>
            <a:r>
              <a:rPr lang="en-US" sz="1800" dirty="0" smtClean="0"/>
              <a:t>extent</a:t>
            </a:r>
          </a:p>
          <a:p>
            <a:r>
              <a:rPr lang="en-US" sz="1800" dirty="0"/>
              <a:t>The clipped area is specified either by a rectangular envelope using minimum and maximum x- and y-coordinates or by using an output extent file</a:t>
            </a:r>
            <a:endParaRPr lang="en-US" sz="1800" dirty="0" smtClean="0"/>
          </a:p>
          <a:p>
            <a:endParaRPr lang="en-US" sz="1800" dirty="0" smtClean="0"/>
          </a:p>
          <a:p>
            <a:endParaRPr lang="en-US" sz="1800" dirty="0"/>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27</a:t>
            </a:fld>
            <a:endParaRPr lang="en-GB" dirty="0">
              <a:solidFill>
                <a:srgbClr val="000000"/>
              </a:solidFill>
            </a:endParaRPr>
          </a:p>
        </p:txBody>
      </p:sp>
      <p:sp>
        <p:nvSpPr>
          <p:cNvPr id="6" name="Title 3"/>
          <p:cNvSpPr>
            <a:spLocks noGrp="1"/>
          </p:cNvSpPr>
          <p:nvPr>
            <p:ph type="title"/>
          </p:nvPr>
        </p:nvSpPr>
        <p:spPr>
          <a:xfrm>
            <a:off x="457200" y="338328"/>
            <a:ext cx="8229600" cy="1252728"/>
          </a:xfrm>
        </p:spPr>
        <p:txBody>
          <a:bodyPr/>
          <a:lstStyle/>
          <a:p>
            <a:r>
              <a:rPr lang="en-US" sz="3600" dirty="0" smtClean="0"/>
              <a:t>Spatial Operations</a:t>
            </a:r>
            <a:endParaRPr lang="en-US" sz="3600" dirty="0"/>
          </a:p>
        </p:txBody>
      </p:sp>
      <p:pic>
        <p:nvPicPr>
          <p:cNvPr id="4" name="Picture 3"/>
          <p:cNvPicPr>
            <a:picLocks noChangeAspect="1"/>
          </p:cNvPicPr>
          <p:nvPr/>
        </p:nvPicPr>
        <p:blipFill>
          <a:blip r:embed="rId2"/>
          <a:stretch>
            <a:fillRect/>
          </a:stretch>
        </p:blipFill>
        <p:spPr>
          <a:xfrm>
            <a:off x="1752600" y="3666744"/>
            <a:ext cx="5254760" cy="1972056"/>
          </a:xfrm>
          <a:prstGeom prst="rect">
            <a:avLst/>
          </a:prstGeom>
        </p:spPr>
      </p:pic>
    </p:spTree>
    <p:extLst>
      <p:ext uri="{BB962C8B-B14F-4D97-AF65-F5344CB8AC3E}">
        <p14:creationId xmlns:p14="http://schemas.microsoft.com/office/powerpoint/2010/main" val="3167507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305800" cy="1593840"/>
          </a:xfrm>
        </p:spPr>
        <p:txBody>
          <a:bodyPr>
            <a:normAutofit fontScale="70000" lnSpcReduction="20000"/>
          </a:bodyPr>
          <a:lstStyle/>
          <a:p>
            <a:pPr marL="0" indent="0">
              <a:buNone/>
            </a:pPr>
            <a:r>
              <a:rPr lang="en-US" sz="2900" b="1" dirty="0" smtClean="0"/>
              <a:t>Intersect (Analysis)</a:t>
            </a:r>
          </a:p>
          <a:p>
            <a:r>
              <a:rPr lang="en-US" sz="2600" dirty="0"/>
              <a:t>Computes a geometric intersection of the input features. </a:t>
            </a:r>
            <a:endParaRPr lang="en-US" sz="2600" dirty="0" smtClean="0"/>
          </a:p>
          <a:p>
            <a:r>
              <a:rPr lang="en-US" sz="2600" dirty="0" smtClean="0"/>
              <a:t>Features </a:t>
            </a:r>
            <a:r>
              <a:rPr lang="en-US" sz="2600" dirty="0"/>
              <a:t>or portions of features which overlap in all layers and/or feature classes will be written to the output feature class</a:t>
            </a:r>
            <a:r>
              <a:rPr lang="en-US" sz="2600" dirty="0" smtClean="0"/>
              <a:t>.</a:t>
            </a:r>
          </a:p>
          <a:p>
            <a:r>
              <a:rPr lang="en-US" sz="2600" dirty="0"/>
              <a:t>Input Features must be simple features: point, multipoint, line, or polygon</a:t>
            </a:r>
            <a:endParaRPr lang="en-US" sz="2600" dirty="0" smtClean="0"/>
          </a:p>
          <a:p>
            <a:endParaRPr lang="en-US" dirty="0"/>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28</a:t>
            </a:fld>
            <a:endParaRPr lang="en-GB" dirty="0">
              <a:solidFill>
                <a:srgbClr val="000000"/>
              </a:solidFill>
            </a:endParaRPr>
          </a:p>
        </p:txBody>
      </p:sp>
      <p:pic>
        <p:nvPicPr>
          <p:cNvPr id="6" name="Picture 5"/>
          <p:cNvPicPr>
            <a:picLocks noChangeAspect="1"/>
          </p:cNvPicPr>
          <p:nvPr/>
        </p:nvPicPr>
        <p:blipFill>
          <a:blip r:embed="rId2"/>
          <a:stretch>
            <a:fillRect/>
          </a:stretch>
        </p:blipFill>
        <p:spPr>
          <a:xfrm>
            <a:off x="2209800" y="3276600"/>
            <a:ext cx="4506601" cy="2216160"/>
          </a:xfrm>
          <a:prstGeom prst="rect">
            <a:avLst/>
          </a:prstGeom>
        </p:spPr>
      </p:pic>
      <p:sp>
        <p:nvSpPr>
          <p:cNvPr id="7" name="Title 3"/>
          <p:cNvSpPr>
            <a:spLocks noGrp="1"/>
          </p:cNvSpPr>
          <p:nvPr>
            <p:ph type="title"/>
          </p:nvPr>
        </p:nvSpPr>
        <p:spPr>
          <a:xfrm>
            <a:off x="457200" y="338328"/>
            <a:ext cx="8229600" cy="1252728"/>
          </a:xfrm>
        </p:spPr>
        <p:txBody>
          <a:bodyPr/>
          <a:lstStyle/>
          <a:p>
            <a:r>
              <a:rPr lang="en-US" sz="3600" dirty="0" smtClean="0"/>
              <a:t>Spatial Operations</a:t>
            </a:r>
            <a:endParaRPr lang="en-US" sz="3600" dirty="0"/>
          </a:p>
        </p:txBody>
      </p:sp>
    </p:spTree>
    <p:extLst>
      <p:ext uri="{BB962C8B-B14F-4D97-AF65-F5344CB8AC3E}">
        <p14:creationId xmlns:p14="http://schemas.microsoft.com/office/powerpoint/2010/main" val="467550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29</a:t>
            </a:fld>
            <a:endParaRPr lang="en-GB" dirty="0">
              <a:solidFill>
                <a:srgbClr val="000000"/>
              </a:solidFill>
            </a:endParaRPr>
          </a:p>
        </p:txBody>
      </p:sp>
      <p:sp>
        <p:nvSpPr>
          <p:cNvPr id="5" name="Content Placeholder 1"/>
          <p:cNvSpPr>
            <a:spLocks noGrp="1"/>
          </p:cNvSpPr>
          <p:nvPr>
            <p:ph idx="1"/>
          </p:nvPr>
        </p:nvSpPr>
        <p:spPr>
          <a:xfrm>
            <a:off x="381000" y="1905000"/>
            <a:ext cx="8382000" cy="1066800"/>
          </a:xfrm>
        </p:spPr>
        <p:txBody>
          <a:bodyPr>
            <a:normAutofit/>
          </a:bodyPr>
          <a:lstStyle/>
          <a:p>
            <a:pPr marL="0" indent="0">
              <a:buNone/>
            </a:pPr>
            <a:r>
              <a:rPr lang="en-US" b="1" dirty="0" smtClean="0"/>
              <a:t>Dissolve (Data Management)</a:t>
            </a:r>
          </a:p>
          <a:p>
            <a:r>
              <a:rPr lang="en-US" sz="2000" dirty="0"/>
              <a:t>Aggregates features based on specified attributes</a:t>
            </a:r>
            <a:endParaRPr lang="en-US" sz="2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55" y="3048000"/>
            <a:ext cx="7189489" cy="2226704"/>
          </a:xfrm>
          <a:prstGeom prst="rect">
            <a:avLst/>
          </a:prstGeom>
        </p:spPr>
      </p:pic>
      <p:sp>
        <p:nvSpPr>
          <p:cNvPr id="7" name="Title 3"/>
          <p:cNvSpPr>
            <a:spLocks noGrp="1"/>
          </p:cNvSpPr>
          <p:nvPr>
            <p:ph type="title"/>
          </p:nvPr>
        </p:nvSpPr>
        <p:spPr>
          <a:xfrm>
            <a:off x="457200" y="338328"/>
            <a:ext cx="8229600" cy="1252728"/>
          </a:xfrm>
        </p:spPr>
        <p:txBody>
          <a:bodyPr/>
          <a:lstStyle/>
          <a:p>
            <a:r>
              <a:rPr lang="en-US" sz="3600" dirty="0" smtClean="0"/>
              <a:t>Spatial Operations</a:t>
            </a:r>
            <a:endParaRPr lang="en-US" sz="3600" dirty="0"/>
          </a:p>
        </p:txBody>
      </p:sp>
    </p:spTree>
    <p:extLst>
      <p:ext uri="{BB962C8B-B14F-4D97-AF65-F5344CB8AC3E}">
        <p14:creationId xmlns:p14="http://schemas.microsoft.com/office/powerpoint/2010/main" val="1147485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p:cNvSpPr>
          <p:nvPr>
            <p:ph type="body" idx="1"/>
          </p:nvPr>
        </p:nvSpPr>
        <p:spPr>
          <a:xfrm>
            <a:off x="457200" y="1993900"/>
            <a:ext cx="8153400" cy="4267200"/>
          </a:xfrm>
        </p:spPr>
        <p:txBody>
          <a:bodyPr>
            <a:normAutofit/>
          </a:bodyPr>
          <a:lstStyle/>
          <a:p>
            <a:pPr algn="just">
              <a:lnSpc>
                <a:spcPct val="90000"/>
              </a:lnSpc>
            </a:pPr>
            <a:r>
              <a:rPr lang="en-US" altLang="en-US" dirty="0" smtClean="0"/>
              <a:t>Data represent a simplified view of the real world</a:t>
            </a:r>
          </a:p>
          <a:p>
            <a:pPr algn="just">
              <a:lnSpc>
                <a:spcPct val="90000"/>
              </a:lnSpc>
            </a:pPr>
            <a:r>
              <a:rPr lang="en-US" altLang="en-US" dirty="0" smtClean="0"/>
              <a:t>Physical entities or phenomena are approximated by data in GIS</a:t>
            </a:r>
          </a:p>
          <a:p>
            <a:pPr lvl="1" algn="just">
              <a:lnSpc>
                <a:spcPct val="90000"/>
              </a:lnSpc>
            </a:pPr>
            <a:r>
              <a:rPr lang="en-US" altLang="en-US" sz="2000" dirty="0" smtClean="0"/>
              <a:t>Spatial location, extent of the physical entities, non-spatial properties</a:t>
            </a:r>
            <a:endParaRPr lang="en-US" altLang="en-US" sz="2000" dirty="0"/>
          </a:p>
          <a:p>
            <a:pPr algn="just">
              <a:lnSpc>
                <a:spcPct val="90000"/>
              </a:lnSpc>
            </a:pPr>
            <a:r>
              <a:rPr lang="en-US" altLang="en-US" dirty="0" smtClean="0"/>
              <a:t>Entity is represented by spatial feature or spatial object</a:t>
            </a:r>
          </a:p>
          <a:p>
            <a:pPr algn="just">
              <a:lnSpc>
                <a:spcPct val="90000"/>
              </a:lnSpc>
            </a:pPr>
            <a:r>
              <a:rPr lang="en-US" altLang="en-US" dirty="0" smtClean="0"/>
              <a:t>Essential characteristics are also defined for each entity</a:t>
            </a:r>
          </a:p>
          <a:p>
            <a:pPr algn="just">
              <a:lnSpc>
                <a:spcPct val="90000"/>
              </a:lnSpc>
            </a:pPr>
            <a:r>
              <a:rPr lang="en-US" altLang="en-US" dirty="0" smtClean="0"/>
              <a:t>Objects are abstractions in a spatial database</a:t>
            </a:r>
          </a:p>
          <a:p>
            <a:pPr algn="just">
              <a:lnSpc>
                <a:spcPct val="90000"/>
              </a:lnSpc>
            </a:pPr>
            <a:r>
              <a:rPr lang="en-US" altLang="en-US" dirty="0"/>
              <a:t>Spatial objects are the objects in a spatial database representing real-world entities with associated </a:t>
            </a:r>
            <a:r>
              <a:rPr lang="en-US" altLang="en-US" dirty="0" smtClean="0"/>
              <a:t>attributes</a:t>
            </a:r>
          </a:p>
        </p:txBody>
      </p:sp>
      <p:sp>
        <p:nvSpPr>
          <p:cNvPr id="5" name="Title 3"/>
          <p:cNvSpPr>
            <a:spLocks noGrp="1"/>
          </p:cNvSpPr>
          <p:nvPr>
            <p:ph type="title"/>
          </p:nvPr>
        </p:nvSpPr>
        <p:spPr>
          <a:xfrm>
            <a:off x="457200" y="338328"/>
            <a:ext cx="8229600" cy="1252728"/>
          </a:xfrm>
        </p:spPr>
        <p:txBody>
          <a:bodyPr/>
          <a:lstStyle/>
          <a:p>
            <a:r>
              <a:rPr lang="en-US" sz="3600" dirty="0" smtClean="0"/>
              <a:t>Data Model Concepts</a:t>
            </a:r>
            <a:endParaRPr lang="en-US" sz="3600" dirty="0"/>
          </a:p>
        </p:txBody>
      </p:sp>
    </p:spTree>
    <p:extLst>
      <p:ext uri="{BB962C8B-B14F-4D97-AF65-F5344CB8AC3E}">
        <p14:creationId xmlns:p14="http://schemas.microsoft.com/office/powerpoint/2010/main" val="677040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208" t="1371" r="54166" b="5661"/>
          <a:stretch/>
        </p:blipFill>
        <p:spPr>
          <a:xfrm>
            <a:off x="838200" y="3200400"/>
            <a:ext cx="2590800" cy="3048000"/>
          </a:xfrm>
          <a:prstGeom prst="rect">
            <a:avLst/>
          </a:prstGeom>
        </p:spPr>
      </p:pic>
      <p:sp>
        <p:nvSpPr>
          <p:cNvPr id="2" name="Content Placeholder 1"/>
          <p:cNvSpPr>
            <a:spLocks noGrp="1"/>
          </p:cNvSpPr>
          <p:nvPr>
            <p:ph idx="1"/>
          </p:nvPr>
        </p:nvSpPr>
        <p:spPr>
          <a:xfrm>
            <a:off x="459828" y="1828800"/>
            <a:ext cx="8211206" cy="1524000"/>
          </a:xfrm>
        </p:spPr>
        <p:txBody>
          <a:bodyPr>
            <a:normAutofit/>
          </a:bodyPr>
          <a:lstStyle/>
          <a:p>
            <a:pPr marL="0" indent="0" algn="just">
              <a:buNone/>
            </a:pPr>
            <a:r>
              <a:rPr lang="en-US" sz="2000" b="1" dirty="0" smtClean="0"/>
              <a:t>Accessing the Tools (</a:t>
            </a:r>
            <a:r>
              <a:rPr lang="en-US" sz="2000" b="1" dirty="0" err="1" smtClean="0"/>
              <a:t>ArcToolbox</a:t>
            </a:r>
            <a:r>
              <a:rPr lang="en-US" sz="2000" b="1" dirty="0" smtClean="0"/>
              <a:t>)</a:t>
            </a:r>
          </a:p>
          <a:p>
            <a:pPr algn="just"/>
            <a:r>
              <a:rPr lang="en-US" sz="2000" dirty="0" smtClean="0"/>
              <a:t>Open the </a:t>
            </a:r>
            <a:r>
              <a:rPr lang="en-US" sz="2000" b="1" dirty="0" smtClean="0"/>
              <a:t>Catalog</a:t>
            </a:r>
            <a:r>
              <a:rPr lang="en-US" sz="2000" dirty="0" smtClean="0"/>
              <a:t> Window &gt; Expand </a:t>
            </a:r>
            <a:r>
              <a:rPr lang="en-US" sz="2000" b="1" dirty="0" smtClean="0"/>
              <a:t>Toolboxes</a:t>
            </a:r>
            <a:r>
              <a:rPr lang="en-US" sz="2000" dirty="0" smtClean="0"/>
              <a:t> &gt; </a:t>
            </a:r>
            <a:r>
              <a:rPr lang="en-US" sz="2000" b="1" dirty="0" err="1" smtClean="0"/>
              <a:t>SystemToolboxes</a:t>
            </a:r>
            <a:r>
              <a:rPr lang="en-US" sz="2000" dirty="0" smtClean="0"/>
              <a:t> &gt;Expand </a:t>
            </a:r>
            <a:r>
              <a:rPr lang="en-US" sz="2000" b="1" dirty="0" smtClean="0"/>
              <a:t>Analysis Tools</a:t>
            </a:r>
            <a:r>
              <a:rPr lang="en-US" sz="2000" dirty="0" smtClean="0"/>
              <a:t> or </a:t>
            </a:r>
            <a:r>
              <a:rPr lang="en-US" sz="2000" b="1" dirty="0" smtClean="0"/>
              <a:t>Data Management Tool</a:t>
            </a:r>
          </a:p>
          <a:p>
            <a:pPr algn="just"/>
            <a:r>
              <a:rPr lang="en-US" sz="2000" dirty="0" smtClean="0"/>
              <a:t>Open </a:t>
            </a:r>
            <a:r>
              <a:rPr lang="en-US" sz="2000" dirty="0" err="1" smtClean="0"/>
              <a:t>ArcToolbox</a:t>
            </a:r>
            <a:endParaRPr lang="en-US" sz="2000" dirty="0"/>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30</a:t>
            </a:fld>
            <a:endParaRPr lang="en-GB" dirty="0">
              <a:solidFill>
                <a:srgbClr val="000000"/>
              </a:solidFill>
            </a:endParaRPr>
          </a:p>
        </p:txBody>
      </p:sp>
      <p:sp>
        <p:nvSpPr>
          <p:cNvPr id="7" name="Title 3"/>
          <p:cNvSpPr>
            <a:spLocks noGrp="1"/>
          </p:cNvSpPr>
          <p:nvPr>
            <p:ph type="title"/>
          </p:nvPr>
        </p:nvSpPr>
        <p:spPr>
          <a:xfrm>
            <a:off x="457200" y="338328"/>
            <a:ext cx="8229600" cy="1252728"/>
          </a:xfrm>
        </p:spPr>
        <p:txBody>
          <a:bodyPr/>
          <a:lstStyle/>
          <a:p>
            <a:r>
              <a:rPr lang="en-US" sz="3600" dirty="0" smtClean="0"/>
              <a:t>Spatial Operations</a:t>
            </a:r>
            <a:endParaRPr lang="en-US" sz="3600" dirty="0"/>
          </a:p>
        </p:txBody>
      </p:sp>
      <p:pic>
        <p:nvPicPr>
          <p:cNvPr id="5" name="Picture 4"/>
          <p:cNvPicPr>
            <a:picLocks noChangeAspect="1"/>
          </p:cNvPicPr>
          <p:nvPr/>
        </p:nvPicPr>
        <p:blipFill rotWithShape="1">
          <a:blip r:embed="rId4"/>
          <a:srcRect b="17856"/>
          <a:stretch/>
        </p:blipFill>
        <p:spPr>
          <a:xfrm>
            <a:off x="3486150" y="2895600"/>
            <a:ext cx="2381250" cy="3912108"/>
          </a:xfrm>
          <a:prstGeom prst="rect">
            <a:avLst/>
          </a:prstGeom>
        </p:spPr>
      </p:pic>
      <p:pic>
        <p:nvPicPr>
          <p:cNvPr id="6" name="Picture 5"/>
          <p:cNvPicPr>
            <a:picLocks noChangeAspect="1"/>
          </p:cNvPicPr>
          <p:nvPr/>
        </p:nvPicPr>
        <p:blipFill rotWithShape="1">
          <a:blip r:embed="rId5"/>
          <a:srcRect b="10244"/>
          <a:stretch/>
        </p:blipFill>
        <p:spPr>
          <a:xfrm>
            <a:off x="5562600" y="2971800"/>
            <a:ext cx="3581400" cy="3623026"/>
          </a:xfrm>
          <a:prstGeom prst="rect">
            <a:avLst/>
          </a:prstGeom>
        </p:spPr>
      </p:pic>
    </p:spTree>
    <p:extLst>
      <p:ext uri="{BB962C8B-B14F-4D97-AF65-F5344CB8AC3E}">
        <p14:creationId xmlns:p14="http://schemas.microsoft.com/office/powerpoint/2010/main" val="3560589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53333" b="7237"/>
          <a:stretch/>
        </p:blipFill>
        <p:spPr>
          <a:xfrm>
            <a:off x="2667000" y="1414403"/>
            <a:ext cx="4267200" cy="4942077"/>
          </a:xfrm>
          <a:prstGeom prst="rect">
            <a:avLst/>
          </a:prstGeom>
        </p:spPr>
      </p:pic>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31</a:t>
            </a:fld>
            <a:endParaRPr lang="en-GB" dirty="0">
              <a:solidFill>
                <a:srgbClr val="000000"/>
              </a:solidFill>
            </a:endParaRPr>
          </a:p>
        </p:txBody>
      </p:sp>
      <p:sp>
        <p:nvSpPr>
          <p:cNvPr id="6" name="Title 3"/>
          <p:cNvSpPr>
            <a:spLocks noGrp="1"/>
          </p:cNvSpPr>
          <p:nvPr>
            <p:ph type="title"/>
          </p:nvPr>
        </p:nvSpPr>
        <p:spPr>
          <a:xfrm>
            <a:off x="457200" y="338328"/>
            <a:ext cx="8229600" cy="1252728"/>
          </a:xfrm>
        </p:spPr>
        <p:txBody>
          <a:bodyPr/>
          <a:lstStyle/>
          <a:p>
            <a:r>
              <a:rPr lang="en-US" sz="3600" dirty="0" smtClean="0"/>
              <a:t>Spatial Operations</a:t>
            </a:r>
            <a:endParaRPr lang="en-US" sz="3600" dirty="0"/>
          </a:p>
        </p:txBody>
      </p:sp>
    </p:spTree>
    <p:extLst>
      <p:ext uri="{BB962C8B-B14F-4D97-AF65-F5344CB8AC3E}">
        <p14:creationId xmlns:p14="http://schemas.microsoft.com/office/powerpoint/2010/main" val="3997999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p:cNvSpPr>
          <p:nvPr/>
        </p:nvSpPr>
        <p:spPr bwMode="auto">
          <a:xfrm>
            <a:off x="-28575" y="-19050"/>
            <a:ext cx="9144000" cy="6845300"/>
          </a:xfrm>
          <a:prstGeom prst="rect">
            <a:avLst/>
          </a:prstGeom>
          <a:solidFill>
            <a:srgbClr val="065785"/>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fontAlgn="base" hangingPunct="0">
              <a:spcBef>
                <a:spcPct val="0"/>
              </a:spcBef>
              <a:spcAft>
                <a:spcPct val="0"/>
              </a:spcAft>
            </a:pPr>
            <a:endParaRPr lang="en-US" altLang="en-US" dirty="0" smtClean="0"/>
          </a:p>
        </p:txBody>
      </p:sp>
      <p:sp>
        <p:nvSpPr>
          <p:cNvPr id="23555" name="Rectangle 2"/>
          <p:cNvSpPr>
            <a:spLocks/>
          </p:cNvSpPr>
          <p:nvPr/>
        </p:nvSpPr>
        <p:spPr bwMode="auto">
          <a:xfrm>
            <a:off x="2590800" y="3886200"/>
            <a:ext cx="4421187" cy="846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fontAlgn="base" hangingPunct="0">
              <a:spcBef>
                <a:spcPct val="0"/>
              </a:spcBef>
              <a:spcAft>
                <a:spcPct val="0"/>
              </a:spcAft>
            </a:pPr>
            <a:r>
              <a:rPr lang="en-US" altLang="en-US" sz="5500" b="1" dirty="0" smtClean="0">
                <a:solidFill>
                  <a:srgbClr val="FFFFFF"/>
                </a:solidFill>
                <a:latin typeface="Lato" pitchFamily="34" charset="0"/>
                <a:sym typeface="Lato" pitchFamily="34" charset="0"/>
              </a:rPr>
              <a:t>THANK YOU!</a:t>
            </a:r>
          </a:p>
        </p:txBody>
      </p:sp>
      <p:pic>
        <p:nvPicPr>
          <p:cNvPr id="23556" name="Picture 8"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9300" y="1171575"/>
            <a:ext cx="2563813" cy="266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23557" name="Picture 9"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7900" y="2174875"/>
            <a:ext cx="2106613" cy="911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6" name="Picture 5" descr="ECA Logo_new_ENG final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6096000"/>
            <a:ext cx="3749675" cy="414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3658393" y="5198814"/>
            <a:ext cx="2286000" cy="646331"/>
          </a:xfrm>
          <a:prstGeom prst="rect">
            <a:avLst/>
          </a:prstGeom>
          <a:noFill/>
        </p:spPr>
        <p:txBody>
          <a:bodyPr wrap="square" rtlCol="0">
            <a:spAutoFit/>
          </a:bodyPr>
          <a:lstStyle/>
          <a:p>
            <a:r>
              <a:rPr lang="en-US" altLang="en-US" b="1" dirty="0">
                <a:solidFill>
                  <a:srgbClr val="FFFFFF"/>
                </a:solidFill>
                <a:latin typeface="Lato" pitchFamily="34" charset="0"/>
                <a:sym typeface="Lato" pitchFamily="34" charset="0"/>
              </a:rPr>
              <a:t>denekewa@Un.org</a:t>
            </a:r>
          </a:p>
          <a:p>
            <a:endParaRPr lang="en-US" dirty="0"/>
          </a:p>
        </p:txBody>
      </p:sp>
    </p:spTree>
    <p:extLst>
      <p:ext uri="{BB962C8B-B14F-4D97-AF65-F5344CB8AC3E}">
        <p14:creationId xmlns:p14="http://schemas.microsoft.com/office/powerpoint/2010/main" val="235504114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3"/>
          <p:cNvSpPr>
            <a:spLocks noGrp="1"/>
          </p:cNvSpPr>
          <p:nvPr>
            <p:ph type="body" idx="1"/>
          </p:nvPr>
        </p:nvSpPr>
        <p:spPr>
          <a:xfrm>
            <a:off x="457200" y="1905000"/>
            <a:ext cx="8153400" cy="609600"/>
          </a:xfrm>
        </p:spPr>
        <p:txBody>
          <a:bodyPr>
            <a:normAutofit/>
          </a:bodyPr>
          <a:lstStyle/>
          <a:p>
            <a:pPr algn="just">
              <a:lnSpc>
                <a:spcPct val="80000"/>
              </a:lnSpc>
            </a:pPr>
            <a:r>
              <a:rPr lang="en-US" altLang="en-US" sz="2000" dirty="0" smtClean="0"/>
              <a:t>Spatial data model is means of representing and manipulating spatially-referenced information</a:t>
            </a:r>
          </a:p>
          <a:p>
            <a:pPr algn="just">
              <a:lnSpc>
                <a:spcPct val="80000"/>
              </a:lnSpc>
            </a:pPr>
            <a:endParaRPr lang="en-US" altLang="en-US" sz="2000" dirty="0" smtClean="0"/>
          </a:p>
        </p:txBody>
      </p:sp>
      <p:sp>
        <p:nvSpPr>
          <p:cNvPr id="6" name="Title 3"/>
          <p:cNvSpPr>
            <a:spLocks noGrp="1"/>
          </p:cNvSpPr>
          <p:nvPr>
            <p:ph type="title"/>
          </p:nvPr>
        </p:nvSpPr>
        <p:spPr>
          <a:xfrm>
            <a:off x="457200" y="338328"/>
            <a:ext cx="8229600" cy="1252728"/>
          </a:xfrm>
        </p:spPr>
        <p:txBody>
          <a:bodyPr/>
          <a:lstStyle/>
          <a:p>
            <a:r>
              <a:rPr lang="en-US" sz="3600" dirty="0" smtClean="0"/>
              <a:t>Data Model Concepts</a:t>
            </a:r>
            <a:endParaRPr lang="en-US" sz="3600" dirty="0"/>
          </a:p>
        </p:txBody>
      </p:sp>
      <p:pic>
        <p:nvPicPr>
          <p:cNvPr id="3" name="Picture 2"/>
          <p:cNvPicPr>
            <a:picLocks noChangeAspect="1"/>
          </p:cNvPicPr>
          <p:nvPr/>
        </p:nvPicPr>
        <p:blipFill>
          <a:blip r:embed="rId3"/>
          <a:stretch>
            <a:fillRect/>
          </a:stretch>
        </p:blipFill>
        <p:spPr>
          <a:xfrm>
            <a:off x="1928648" y="2514600"/>
            <a:ext cx="6758152" cy="3519901"/>
          </a:xfrm>
          <a:prstGeom prst="rect">
            <a:avLst/>
          </a:prstGeom>
        </p:spPr>
      </p:pic>
    </p:spTree>
    <p:extLst>
      <p:ext uri="{BB962C8B-B14F-4D97-AF65-F5344CB8AC3E}">
        <p14:creationId xmlns:p14="http://schemas.microsoft.com/office/powerpoint/2010/main" val="4034172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5</a:t>
            </a:fld>
            <a:endParaRPr lang="en-GB" dirty="0">
              <a:solidFill>
                <a:srgbClr val="000000"/>
              </a:solidFill>
            </a:endParaRPr>
          </a:p>
        </p:txBody>
      </p:sp>
      <p:sp>
        <p:nvSpPr>
          <p:cNvPr id="5" name="Title 3"/>
          <p:cNvSpPr>
            <a:spLocks noGrp="1"/>
          </p:cNvSpPr>
          <p:nvPr>
            <p:ph type="title"/>
          </p:nvPr>
        </p:nvSpPr>
        <p:spPr>
          <a:xfrm>
            <a:off x="457200" y="338328"/>
            <a:ext cx="8229600" cy="1252728"/>
          </a:xfrm>
        </p:spPr>
        <p:txBody>
          <a:bodyPr/>
          <a:lstStyle/>
          <a:p>
            <a:r>
              <a:rPr lang="en-US" sz="3600" dirty="0" smtClean="0"/>
              <a:t>Data Model Concepts</a:t>
            </a:r>
            <a:endParaRPr lang="en-US" sz="3600" dirty="0"/>
          </a:p>
        </p:txBody>
      </p:sp>
      <p:sp>
        <p:nvSpPr>
          <p:cNvPr id="6" name="Rectangle 3"/>
          <p:cNvSpPr txBox="1">
            <a:spLocks/>
          </p:cNvSpPr>
          <p:nvPr/>
        </p:nvSpPr>
        <p:spPr>
          <a:xfrm>
            <a:off x="457200" y="1993900"/>
            <a:ext cx="8153400" cy="4267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lnSpc>
                <a:spcPct val="90000"/>
              </a:lnSpc>
            </a:pPr>
            <a:endParaRPr lang="en-US" altLang="en-US" dirty="0" smtClean="0"/>
          </a:p>
        </p:txBody>
      </p:sp>
      <p:sp>
        <p:nvSpPr>
          <p:cNvPr id="7" name="Rectangle 3"/>
          <p:cNvSpPr txBox="1">
            <a:spLocks/>
          </p:cNvSpPr>
          <p:nvPr/>
        </p:nvSpPr>
        <p:spPr>
          <a:xfrm>
            <a:off x="533400" y="1905000"/>
            <a:ext cx="8153400" cy="4267200"/>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r>
              <a:rPr lang="en-US" altLang="en-US" dirty="0"/>
              <a:t>Data model is the objects in a spatial database plus the relationships among them</a:t>
            </a:r>
          </a:p>
          <a:p>
            <a:pPr algn="just"/>
            <a:r>
              <a:rPr lang="en-US" b="1" dirty="0" smtClean="0"/>
              <a:t>Coordinates</a:t>
            </a:r>
            <a:r>
              <a:rPr lang="en-US" i="1" dirty="0" smtClean="0"/>
              <a:t> </a:t>
            </a:r>
            <a:r>
              <a:rPr lang="en-US" dirty="0"/>
              <a:t>are used to define the </a:t>
            </a:r>
            <a:r>
              <a:rPr lang="en-US" dirty="0" smtClean="0"/>
              <a:t>spatial location </a:t>
            </a:r>
            <a:r>
              <a:rPr lang="en-US" dirty="0"/>
              <a:t>and extent of </a:t>
            </a:r>
            <a:r>
              <a:rPr lang="en-US" dirty="0" smtClean="0"/>
              <a:t>geographic objects</a:t>
            </a:r>
          </a:p>
          <a:p>
            <a:pPr algn="just"/>
            <a:r>
              <a:rPr lang="en-US" b="1" dirty="0" smtClean="0"/>
              <a:t>Attribute/non-spatial</a:t>
            </a:r>
            <a:r>
              <a:rPr lang="en-US" dirty="0" smtClean="0"/>
              <a:t> </a:t>
            </a:r>
            <a:r>
              <a:rPr lang="en-US" b="1" dirty="0" smtClean="0"/>
              <a:t>data</a:t>
            </a:r>
            <a:r>
              <a:rPr lang="en-US" dirty="0" smtClean="0"/>
              <a:t> are linked with coordinate data to define each spatial object in the spatial database</a:t>
            </a:r>
          </a:p>
          <a:p>
            <a:pPr algn="just"/>
            <a:r>
              <a:rPr lang="en-US" dirty="0" smtClean="0"/>
              <a:t>Most conceptualizations or models view the world as set of layers</a:t>
            </a:r>
          </a:p>
          <a:p>
            <a:pPr algn="just"/>
            <a:r>
              <a:rPr lang="en-US" dirty="0" smtClean="0"/>
              <a:t>Each layer organizes the spatial and attribute data for a given set of cartographic/spatial objects</a:t>
            </a:r>
          </a:p>
          <a:p>
            <a:pPr lvl="1" algn="just"/>
            <a:r>
              <a:rPr lang="en-US" dirty="0" smtClean="0"/>
              <a:t>E.g. Lake, river, road, etc.</a:t>
            </a:r>
          </a:p>
          <a:p>
            <a:pPr algn="just"/>
            <a:r>
              <a:rPr lang="en-US" dirty="0" smtClean="0"/>
              <a:t>Thematic layers in GIS databases</a:t>
            </a:r>
          </a:p>
          <a:p>
            <a:pPr algn="just"/>
            <a:endParaRPr lang="en-US" dirty="0" smtClean="0"/>
          </a:p>
          <a:p>
            <a:pPr algn="just"/>
            <a:endParaRPr lang="en-US" altLang="en-US" dirty="0" smtClean="0"/>
          </a:p>
        </p:txBody>
      </p:sp>
    </p:spTree>
    <p:extLst>
      <p:ext uri="{BB962C8B-B14F-4D97-AF65-F5344CB8AC3E}">
        <p14:creationId xmlns:p14="http://schemas.microsoft.com/office/powerpoint/2010/main" val="1129535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6</a:t>
            </a:fld>
            <a:endParaRPr lang="en-GB"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057400"/>
            <a:ext cx="4866148" cy="4192765"/>
          </a:xfrm>
          <a:prstGeom prst="rect">
            <a:avLst/>
          </a:prstGeom>
        </p:spPr>
      </p:pic>
      <p:sp>
        <p:nvSpPr>
          <p:cNvPr id="6" name="Title 3"/>
          <p:cNvSpPr>
            <a:spLocks noGrp="1"/>
          </p:cNvSpPr>
          <p:nvPr>
            <p:ph type="title"/>
          </p:nvPr>
        </p:nvSpPr>
        <p:spPr>
          <a:xfrm>
            <a:off x="457200" y="338328"/>
            <a:ext cx="8229600" cy="1252728"/>
          </a:xfrm>
        </p:spPr>
        <p:txBody>
          <a:bodyPr/>
          <a:lstStyle/>
          <a:p>
            <a:r>
              <a:rPr lang="en-US" sz="3600" dirty="0" smtClean="0"/>
              <a:t>Data Model Concepts</a:t>
            </a:r>
            <a:endParaRPr lang="en-US" sz="3600" dirty="0"/>
          </a:p>
        </p:txBody>
      </p:sp>
    </p:spTree>
    <p:extLst>
      <p:ext uri="{BB962C8B-B14F-4D97-AF65-F5344CB8AC3E}">
        <p14:creationId xmlns:p14="http://schemas.microsoft.com/office/powerpoint/2010/main" val="3477828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7</a:t>
            </a:fld>
            <a:endParaRPr lang="en-GB" dirty="0">
              <a:solidFill>
                <a:srgbClr val="000000"/>
              </a:solidFill>
            </a:endParaRPr>
          </a:p>
        </p:txBody>
      </p:sp>
      <p:sp>
        <p:nvSpPr>
          <p:cNvPr id="5" name="Title 3"/>
          <p:cNvSpPr>
            <a:spLocks noGrp="1"/>
          </p:cNvSpPr>
          <p:nvPr>
            <p:ph type="title"/>
          </p:nvPr>
        </p:nvSpPr>
        <p:spPr>
          <a:xfrm>
            <a:off x="457200" y="338328"/>
            <a:ext cx="8229600" cy="1252728"/>
          </a:xfrm>
        </p:spPr>
        <p:txBody>
          <a:bodyPr/>
          <a:lstStyle/>
          <a:p>
            <a:r>
              <a:rPr lang="en-US" sz="3600" dirty="0" smtClean="0"/>
              <a:t>Data Model Concepts</a:t>
            </a:r>
            <a:endParaRPr lang="en-US" sz="3600" dirty="0"/>
          </a:p>
        </p:txBody>
      </p:sp>
      <p:sp>
        <p:nvSpPr>
          <p:cNvPr id="6" name="Rectangle 3"/>
          <p:cNvSpPr txBox="1">
            <a:spLocks/>
          </p:cNvSpPr>
          <p:nvPr/>
        </p:nvSpPr>
        <p:spPr>
          <a:xfrm>
            <a:off x="457200" y="1993900"/>
            <a:ext cx="8153400" cy="4267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lnSpc>
                <a:spcPct val="90000"/>
              </a:lnSpc>
            </a:pPr>
            <a:endParaRPr lang="en-US" altLang="en-US" dirty="0" smtClean="0"/>
          </a:p>
        </p:txBody>
      </p:sp>
      <p:sp>
        <p:nvSpPr>
          <p:cNvPr id="7" name="Rectangle 3"/>
          <p:cNvSpPr txBox="1">
            <a:spLocks/>
          </p:cNvSpPr>
          <p:nvPr/>
        </p:nvSpPr>
        <p:spPr>
          <a:xfrm>
            <a:off x="533400" y="1905000"/>
            <a:ext cx="8153400" cy="4267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b="1" dirty="0" smtClean="0"/>
              <a:t>Attribute</a:t>
            </a:r>
            <a:r>
              <a:rPr lang="en-US" dirty="0" smtClean="0"/>
              <a:t> data are categorized as nominal, ordinal, or interval/ratio</a:t>
            </a:r>
          </a:p>
          <a:p>
            <a:r>
              <a:rPr lang="en-US" b="1" dirty="0" smtClean="0"/>
              <a:t>Nominal attributes</a:t>
            </a:r>
            <a:r>
              <a:rPr lang="en-US" dirty="0" smtClean="0"/>
              <a:t>: variables that provide descriptive information about an object</a:t>
            </a:r>
          </a:p>
          <a:p>
            <a:pPr lvl="1"/>
            <a:r>
              <a:rPr lang="en-US" dirty="0" smtClean="0"/>
              <a:t>E.g. Color, vegetation type, city name, owner of parcel, soil type etc. </a:t>
            </a:r>
          </a:p>
          <a:p>
            <a:r>
              <a:rPr lang="en-US" dirty="0" smtClean="0"/>
              <a:t>Nominal attributes can also be images, film clips, audio, or other descriptive information</a:t>
            </a:r>
          </a:p>
          <a:p>
            <a:pPr lvl="1"/>
            <a:r>
              <a:rPr lang="en-US" dirty="0" smtClean="0"/>
              <a:t>E.g. Images of buildings or surroundings in real estate management database</a:t>
            </a:r>
          </a:p>
          <a:p>
            <a:endParaRPr lang="en-US" dirty="0" smtClean="0"/>
          </a:p>
          <a:p>
            <a:endParaRPr lang="en-US" dirty="0" smtClean="0"/>
          </a:p>
          <a:p>
            <a:endParaRPr lang="en-US" altLang="en-US" dirty="0" smtClean="0"/>
          </a:p>
        </p:txBody>
      </p:sp>
    </p:spTree>
    <p:extLst>
      <p:ext uri="{BB962C8B-B14F-4D97-AF65-F5344CB8AC3E}">
        <p14:creationId xmlns:p14="http://schemas.microsoft.com/office/powerpoint/2010/main" val="3707755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8</a:t>
            </a:fld>
            <a:endParaRPr lang="en-GB" dirty="0">
              <a:solidFill>
                <a:srgbClr val="000000"/>
              </a:solidFill>
            </a:endParaRPr>
          </a:p>
        </p:txBody>
      </p:sp>
      <p:sp>
        <p:nvSpPr>
          <p:cNvPr id="5" name="Title 3"/>
          <p:cNvSpPr>
            <a:spLocks noGrp="1"/>
          </p:cNvSpPr>
          <p:nvPr>
            <p:ph type="title"/>
          </p:nvPr>
        </p:nvSpPr>
        <p:spPr>
          <a:xfrm>
            <a:off x="457200" y="338328"/>
            <a:ext cx="8229600" cy="1252728"/>
          </a:xfrm>
        </p:spPr>
        <p:txBody>
          <a:bodyPr/>
          <a:lstStyle/>
          <a:p>
            <a:r>
              <a:rPr lang="en-US" sz="3600" dirty="0" smtClean="0"/>
              <a:t>Data Model Concepts</a:t>
            </a:r>
            <a:endParaRPr lang="en-US" sz="3600" dirty="0"/>
          </a:p>
        </p:txBody>
      </p:sp>
      <p:sp>
        <p:nvSpPr>
          <p:cNvPr id="6" name="Rectangle 3"/>
          <p:cNvSpPr txBox="1">
            <a:spLocks/>
          </p:cNvSpPr>
          <p:nvPr/>
        </p:nvSpPr>
        <p:spPr>
          <a:xfrm>
            <a:off x="457200" y="1993900"/>
            <a:ext cx="8153400" cy="42672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lnSpc>
                <a:spcPct val="90000"/>
              </a:lnSpc>
            </a:pPr>
            <a:endParaRPr lang="en-US" altLang="en-US" dirty="0" smtClean="0"/>
          </a:p>
        </p:txBody>
      </p:sp>
      <p:sp>
        <p:nvSpPr>
          <p:cNvPr id="7" name="Rectangle 3"/>
          <p:cNvSpPr txBox="1">
            <a:spLocks/>
          </p:cNvSpPr>
          <p:nvPr/>
        </p:nvSpPr>
        <p:spPr>
          <a:xfrm>
            <a:off x="533400" y="1905000"/>
            <a:ext cx="8153400" cy="4267200"/>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b="1" dirty="0" smtClean="0"/>
              <a:t>Ordinal attributes</a:t>
            </a:r>
            <a:r>
              <a:rPr lang="en-US" dirty="0" smtClean="0"/>
              <a:t>: variables that imply rank order or scale by their values </a:t>
            </a:r>
          </a:p>
          <a:p>
            <a:r>
              <a:rPr lang="en-US" dirty="0" smtClean="0"/>
              <a:t>Ordinal attribute may be descriptive</a:t>
            </a:r>
          </a:p>
          <a:p>
            <a:pPr lvl="1"/>
            <a:r>
              <a:rPr lang="en-US" dirty="0" smtClean="0"/>
              <a:t>E.g. small, medium, large, </a:t>
            </a:r>
          </a:p>
          <a:p>
            <a:pPr lvl="1"/>
            <a:r>
              <a:rPr lang="en-US" dirty="0" smtClean="0"/>
              <a:t>Low, moderate, high,</a:t>
            </a:r>
          </a:p>
          <a:p>
            <a:pPr lvl="1"/>
            <a:r>
              <a:rPr lang="en-US" dirty="0" smtClean="0"/>
              <a:t>ranging from 1 to 5 </a:t>
            </a:r>
            <a:r>
              <a:rPr lang="en-US" dirty="0"/>
              <a:t>(soil erosion </a:t>
            </a:r>
            <a:r>
              <a:rPr lang="en-US" dirty="0" smtClean="0"/>
              <a:t>level ), etc. </a:t>
            </a:r>
          </a:p>
          <a:p>
            <a:r>
              <a:rPr lang="en-US" b="1" dirty="0" smtClean="0"/>
              <a:t>Interval/ratio attributes</a:t>
            </a:r>
            <a:r>
              <a:rPr lang="en-US" dirty="0" smtClean="0"/>
              <a:t> are used for numeric items where both order and absolute difference in magnitudes are reflected in the number</a:t>
            </a:r>
          </a:p>
          <a:p>
            <a:pPr lvl="1"/>
            <a:r>
              <a:rPr lang="en-US" dirty="0" smtClean="0"/>
              <a:t>Real number on a linear scale</a:t>
            </a:r>
          </a:p>
          <a:p>
            <a:pPr lvl="1"/>
            <a:r>
              <a:rPr lang="en-US" dirty="0" smtClean="0"/>
              <a:t>E.g. area, length, weight, height, depth, </a:t>
            </a:r>
            <a:r>
              <a:rPr lang="en-US" dirty="0"/>
              <a:t>value, etc</a:t>
            </a:r>
            <a:r>
              <a:rPr lang="en-US" dirty="0" smtClean="0"/>
              <a:t>. are represented by interval/ration variables</a:t>
            </a:r>
          </a:p>
          <a:p>
            <a:endParaRPr lang="en-US" dirty="0" smtClean="0"/>
          </a:p>
          <a:p>
            <a:endParaRPr lang="en-US" dirty="0" smtClean="0"/>
          </a:p>
          <a:p>
            <a:endParaRPr lang="en-US" altLang="en-US" dirty="0" smtClean="0"/>
          </a:p>
        </p:txBody>
      </p:sp>
    </p:spTree>
    <p:extLst>
      <p:ext uri="{BB962C8B-B14F-4D97-AF65-F5344CB8AC3E}">
        <p14:creationId xmlns:p14="http://schemas.microsoft.com/office/powerpoint/2010/main" val="1079409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Bef>
                <a:spcPct val="0"/>
              </a:spcBef>
              <a:spcAft>
                <a:spcPct val="0"/>
              </a:spcAft>
              <a:defRPr/>
            </a:pPr>
            <a:fld id="{E1E97FCE-A0D7-41C4-9072-B9DB593AD5F9}" type="slidenum">
              <a:rPr lang="en-GB" smtClean="0">
                <a:solidFill>
                  <a:srgbClr val="000000"/>
                </a:solidFill>
              </a:rPr>
              <a:pPr fontAlgn="base">
                <a:spcBef>
                  <a:spcPct val="0"/>
                </a:spcBef>
                <a:spcAft>
                  <a:spcPct val="0"/>
                </a:spcAft>
                <a:defRPr/>
              </a:pPr>
              <a:t>9</a:t>
            </a:fld>
            <a:endParaRPr lang="en-GB" dirty="0">
              <a:solidFill>
                <a:srgbClr val="000000"/>
              </a:solidFill>
            </a:endParaRPr>
          </a:p>
        </p:txBody>
      </p:sp>
      <p:sp>
        <p:nvSpPr>
          <p:cNvPr id="5" name="Rectangle 3"/>
          <p:cNvSpPr txBox="1">
            <a:spLocks/>
          </p:cNvSpPr>
          <p:nvPr/>
        </p:nvSpPr>
        <p:spPr>
          <a:xfrm>
            <a:off x="457200" y="1828800"/>
            <a:ext cx="8153400" cy="42672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lnSpc>
                <a:spcPct val="90000"/>
              </a:lnSpc>
            </a:pPr>
            <a:r>
              <a:rPr lang="en-US" altLang="en-US" sz="2800" dirty="0" smtClean="0"/>
              <a:t>Spatial objects are represented in two most common spatial data models</a:t>
            </a:r>
          </a:p>
          <a:p>
            <a:pPr algn="just">
              <a:lnSpc>
                <a:spcPct val="90000"/>
              </a:lnSpc>
            </a:pPr>
            <a:r>
              <a:rPr lang="en-US" altLang="en-US" sz="2800" b="1" dirty="0" smtClean="0"/>
              <a:t>Spatial data models</a:t>
            </a:r>
            <a:r>
              <a:rPr lang="en-US" altLang="en-US" sz="2800" dirty="0" smtClean="0"/>
              <a:t> begin with conceptualization, how you will represent the real world phenomena or entities</a:t>
            </a:r>
          </a:p>
          <a:p>
            <a:pPr lvl="1" algn="just">
              <a:lnSpc>
                <a:spcPct val="90000"/>
              </a:lnSpc>
            </a:pPr>
            <a:r>
              <a:rPr lang="en-US" altLang="en-US" sz="2600" dirty="0" smtClean="0"/>
              <a:t>E.g. a road can be represented as lines; river as line or polygon; city and towns as point or polygon, etc.</a:t>
            </a:r>
          </a:p>
          <a:p>
            <a:pPr lvl="1" algn="just">
              <a:lnSpc>
                <a:spcPct val="90000"/>
              </a:lnSpc>
            </a:pPr>
            <a:r>
              <a:rPr lang="en-US" altLang="en-US" sz="2600" dirty="0" smtClean="0"/>
              <a:t>The road to include the road type (e.g.: highway, street, etc. or gravel, paved/ asphalted, etc.); width of road, </a:t>
            </a:r>
          </a:p>
          <a:p>
            <a:pPr algn="just">
              <a:lnSpc>
                <a:spcPct val="90000"/>
              </a:lnSpc>
            </a:pPr>
            <a:endParaRPr lang="en-US" altLang="en-US" sz="2800" dirty="0" smtClean="0"/>
          </a:p>
          <a:p>
            <a:pPr algn="just">
              <a:lnSpc>
                <a:spcPct val="90000"/>
              </a:lnSpc>
            </a:pPr>
            <a:endParaRPr lang="en-US" altLang="en-US" sz="2800" dirty="0" smtClean="0"/>
          </a:p>
        </p:txBody>
      </p:sp>
      <p:sp>
        <p:nvSpPr>
          <p:cNvPr id="6" name="Title 3"/>
          <p:cNvSpPr>
            <a:spLocks noGrp="1"/>
          </p:cNvSpPr>
          <p:nvPr>
            <p:ph type="title"/>
          </p:nvPr>
        </p:nvSpPr>
        <p:spPr>
          <a:xfrm>
            <a:off x="457200" y="338328"/>
            <a:ext cx="8229600" cy="1252728"/>
          </a:xfrm>
        </p:spPr>
        <p:txBody>
          <a:bodyPr/>
          <a:lstStyle/>
          <a:p>
            <a:r>
              <a:rPr lang="en-US" sz="3600" dirty="0" smtClean="0"/>
              <a:t>Data Model Concepts</a:t>
            </a:r>
            <a:endParaRPr lang="en-US" sz="3600" dirty="0"/>
          </a:p>
        </p:txBody>
      </p:sp>
    </p:spTree>
    <p:extLst>
      <p:ext uri="{BB962C8B-B14F-4D97-AF65-F5344CB8AC3E}">
        <p14:creationId xmlns:p14="http://schemas.microsoft.com/office/powerpoint/2010/main" val="512978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_presentations_PCU">
  <a:themeElements>
    <a:clrScheme name="Jan 3">
      <a:dk1>
        <a:srgbClr val="0000FF"/>
      </a:dk1>
      <a:lt1>
        <a:sysClr val="window" lastClr="FFFFFF"/>
      </a:lt1>
      <a:dk2>
        <a:srgbClr val="000000"/>
      </a:dk2>
      <a:lt2>
        <a:srgbClr val="F8F8F8"/>
      </a:lt2>
      <a:accent1>
        <a:srgbClr val="0000FF"/>
      </a:accent1>
      <a:accent2>
        <a:srgbClr val="5757FF"/>
      </a:accent2>
      <a:accent3>
        <a:srgbClr val="9393FF"/>
      </a:accent3>
      <a:accent4>
        <a:srgbClr val="FFCDAB"/>
      </a:accent4>
      <a:accent5>
        <a:srgbClr val="FF9D5B"/>
      </a:accent5>
      <a:accent6>
        <a:srgbClr val="FF6600"/>
      </a:accent6>
      <a:hlink>
        <a:srgbClr val="5F5F5F"/>
      </a:hlink>
      <a:folHlink>
        <a:srgbClr val="919191"/>
      </a:folHlink>
    </a:clrScheme>
    <a:fontScheme name="1_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1_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1_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1_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1_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1_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1_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1_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1_Capsules 9">
        <a:dk1>
          <a:srgbClr val="000000"/>
        </a:dk1>
        <a:lt1>
          <a:srgbClr val="FFFFFF"/>
        </a:lt1>
        <a:dk2>
          <a:srgbClr val="0033CC"/>
        </a:dk2>
        <a:lt2>
          <a:srgbClr val="006600"/>
        </a:lt2>
        <a:accent1>
          <a:srgbClr val="33CC33"/>
        </a:accent1>
        <a:accent2>
          <a:srgbClr val="009900"/>
        </a:accent2>
        <a:accent3>
          <a:srgbClr val="FFFFFF"/>
        </a:accent3>
        <a:accent4>
          <a:srgbClr val="000000"/>
        </a:accent4>
        <a:accent5>
          <a:srgbClr val="ADE2AD"/>
        </a:accent5>
        <a:accent6>
          <a:srgbClr val="008A00"/>
        </a:accent6>
        <a:hlink>
          <a:srgbClr val="FF6600"/>
        </a:hlink>
        <a:folHlink>
          <a:srgbClr val="CC0066"/>
        </a:folHlink>
      </a:clrScheme>
      <a:clrMap bg1="lt1" tx1="dk1" bg2="lt2" tx2="dk2" accent1="accent1" accent2="accent2" accent3="accent3" accent4="accent4" accent5="accent5" accent6="accent6" hlink="hlink" folHlink="folHlink"/>
    </a:extraClrScheme>
    <a:extraClrScheme>
      <a:clrScheme name="1_Capsules 10">
        <a:dk1>
          <a:srgbClr val="000000"/>
        </a:dk1>
        <a:lt1>
          <a:srgbClr val="FFFFFF"/>
        </a:lt1>
        <a:dk2>
          <a:srgbClr val="0033CC"/>
        </a:dk2>
        <a:lt2>
          <a:srgbClr val="006600"/>
        </a:lt2>
        <a:accent1>
          <a:srgbClr val="0066FF"/>
        </a:accent1>
        <a:accent2>
          <a:srgbClr val="FFFFFF"/>
        </a:accent2>
        <a:accent3>
          <a:srgbClr val="FFFFFF"/>
        </a:accent3>
        <a:accent4>
          <a:srgbClr val="000000"/>
        </a:accent4>
        <a:accent5>
          <a:srgbClr val="AAB8FF"/>
        </a:accent5>
        <a:accent6>
          <a:srgbClr val="E7E7E7"/>
        </a:accent6>
        <a:hlink>
          <a:srgbClr val="FF6600"/>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Lucida Sans"/>
        <a:ea typeface="Lucida Sans"/>
        <a:cs typeface="Lucida Sans"/>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52674</TotalTime>
  <Words>2042</Words>
  <Application>Microsoft Office PowerPoint</Application>
  <PresentationFormat>On-screen Show (4:3)</PresentationFormat>
  <Paragraphs>224</Paragraphs>
  <Slides>32</Slides>
  <Notes>15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32</vt:i4>
      </vt:variant>
    </vt:vector>
  </HeadingPairs>
  <TitlesOfParts>
    <vt:vector size="46" baseType="lpstr">
      <vt:lpstr>ＭＳ Ｐゴシック</vt:lpstr>
      <vt:lpstr>Arial</vt:lpstr>
      <vt:lpstr>Calibri</vt:lpstr>
      <vt:lpstr>Candara</vt:lpstr>
      <vt:lpstr>Century Gothic</vt:lpstr>
      <vt:lpstr>Helvetica</vt:lpstr>
      <vt:lpstr>Helvetica Neue</vt:lpstr>
      <vt:lpstr>Lato</vt:lpstr>
      <vt:lpstr>Lucida Sans</vt:lpstr>
      <vt:lpstr>Symbol</vt:lpstr>
      <vt:lpstr>Wingdings</vt:lpstr>
      <vt:lpstr>Format_presentations_PCU</vt:lpstr>
      <vt:lpstr>Waveform</vt:lpstr>
      <vt:lpstr>Office Theme</vt:lpstr>
      <vt:lpstr>Geospatial Data models  </vt:lpstr>
      <vt:lpstr>PowerPoint Presentation</vt:lpstr>
      <vt:lpstr>Data Model Concepts</vt:lpstr>
      <vt:lpstr>Data Model Concepts</vt:lpstr>
      <vt:lpstr>Data Model Concepts</vt:lpstr>
      <vt:lpstr>Data Model Concepts</vt:lpstr>
      <vt:lpstr>Data Model Concepts</vt:lpstr>
      <vt:lpstr>Data Model Concepts</vt:lpstr>
      <vt:lpstr>Data Model Concepts</vt:lpstr>
      <vt:lpstr>Data Model Concepts</vt:lpstr>
      <vt:lpstr>Data Model Concepts</vt:lpstr>
      <vt:lpstr>Data Model Concepts</vt:lpstr>
      <vt:lpstr>Data Model Concepts</vt:lpstr>
      <vt:lpstr>Data Model Concepts</vt:lpstr>
      <vt:lpstr>Vector Data Model</vt:lpstr>
      <vt:lpstr>Vector Data Model</vt:lpstr>
      <vt:lpstr>Raster Data Model</vt:lpstr>
      <vt:lpstr>TIN Data Model</vt:lpstr>
      <vt:lpstr>TIN Data Model</vt:lpstr>
      <vt:lpstr>Scale and Resolution</vt:lpstr>
      <vt:lpstr>Scale and Resolution</vt:lpstr>
      <vt:lpstr>Scale and Resolution</vt:lpstr>
      <vt:lpstr>Spatial relationships</vt:lpstr>
      <vt:lpstr>Spatial Operations</vt:lpstr>
      <vt:lpstr>Spatial Operations</vt:lpstr>
      <vt:lpstr>Spatial Operations</vt:lpstr>
      <vt:lpstr>Spatial Operations</vt:lpstr>
      <vt:lpstr>Spatial Operations</vt:lpstr>
      <vt:lpstr>Spatial Operations</vt:lpstr>
      <vt:lpstr>Spatial Operations</vt:lpstr>
      <vt:lpstr>Spatial Operations</vt:lpstr>
      <vt:lpstr>PowerPoint Presentation</vt:lpstr>
    </vt:vector>
  </TitlesOfParts>
  <Company>United Nations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United Nations</dc:creator>
  <cp:lastModifiedBy>Aster Denekew</cp:lastModifiedBy>
  <cp:revision>498</cp:revision>
  <cp:lastPrinted>2017-08-18T06:37:50Z</cp:lastPrinted>
  <dcterms:created xsi:type="dcterms:W3CDTF">2015-01-06T22:12:39Z</dcterms:created>
  <dcterms:modified xsi:type="dcterms:W3CDTF">2018-06-29T08:28:26Z</dcterms:modified>
</cp:coreProperties>
</file>