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84" r:id="rId3"/>
  </p:sldMasterIdLst>
  <p:notesMasterIdLst>
    <p:notesMasterId r:id="rId21"/>
  </p:notesMasterIdLst>
  <p:sldIdLst>
    <p:sldId id="260" r:id="rId4"/>
    <p:sldId id="347" r:id="rId5"/>
    <p:sldId id="348" r:id="rId6"/>
    <p:sldId id="349" r:id="rId7"/>
    <p:sldId id="350" r:id="rId8"/>
    <p:sldId id="351" r:id="rId9"/>
    <p:sldId id="352" r:id="rId10"/>
    <p:sldId id="353" r:id="rId11"/>
    <p:sldId id="354" r:id="rId12"/>
    <p:sldId id="355" r:id="rId13"/>
    <p:sldId id="357" r:id="rId14"/>
    <p:sldId id="358" r:id="rId15"/>
    <p:sldId id="359" r:id="rId16"/>
    <p:sldId id="360" r:id="rId17"/>
    <p:sldId id="361" r:id="rId18"/>
    <p:sldId id="362" r:id="rId19"/>
    <p:sldId id="296" r:id="rId20"/>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e Piedade" initials="J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7E39"/>
    <a:srgbClr val="FA32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20" autoAdjust="0"/>
  </p:normalViewPr>
  <p:slideViewPr>
    <p:cSldViewPr>
      <p:cViewPr varScale="1">
        <p:scale>
          <a:sx n="97" d="100"/>
          <a:sy n="97" d="100"/>
        </p:scale>
        <p:origin x="104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4503"/>
          </a:xfrm>
          <a:prstGeom prst="rect">
            <a:avLst/>
          </a:prstGeom>
        </p:spPr>
        <p:txBody>
          <a:bodyPr vert="horz" lIns="91221" tIns="45610" rIns="91221" bIns="45610" rtlCol="0"/>
          <a:lstStyle>
            <a:lvl1pPr algn="l">
              <a:defRPr sz="1200"/>
            </a:lvl1pPr>
          </a:lstStyle>
          <a:p>
            <a:endParaRPr lang="en-GB"/>
          </a:p>
        </p:txBody>
      </p:sp>
      <p:sp>
        <p:nvSpPr>
          <p:cNvPr id="3" name="Date Placeholder 2"/>
          <p:cNvSpPr>
            <a:spLocks noGrp="1"/>
          </p:cNvSpPr>
          <p:nvPr>
            <p:ph type="dt" idx="1"/>
          </p:nvPr>
        </p:nvSpPr>
        <p:spPr>
          <a:xfrm>
            <a:off x="3955953" y="0"/>
            <a:ext cx="3027466" cy="464503"/>
          </a:xfrm>
          <a:prstGeom prst="rect">
            <a:avLst/>
          </a:prstGeom>
        </p:spPr>
        <p:txBody>
          <a:bodyPr vert="horz" lIns="91221" tIns="45610" rIns="91221" bIns="45610" rtlCol="0"/>
          <a:lstStyle>
            <a:lvl1pPr algn="r">
              <a:defRPr sz="1200"/>
            </a:lvl1pPr>
          </a:lstStyle>
          <a:p>
            <a:fld id="{0F52EF01-DFF8-46A4-AA81-4B2AB1B3A189}" type="datetimeFigureOut">
              <a:rPr lang="en-GB" smtClean="0"/>
              <a:t>29/06/2018</a:t>
            </a:fld>
            <a:endParaRPr lang="en-GB"/>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221" tIns="45610" rIns="91221" bIns="45610" rtlCol="0" anchor="ctr"/>
          <a:lstStyle/>
          <a:p>
            <a:endParaRPr lang="en-GB"/>
          </a:p>
        </p:txBody>
      </p:sp>
      <p:sp>
        <p:nvSpPr>
          <p:cNvPr id="5" name="Notes Placeholder 4"/>
          <p:cNvSpPr>
            <a:spLocks noGrp="1"/>
          </p:cNvSpPr>
          <p:nvPr>
            <p:ph type="body" sz="quarter" idx="3"/>
          </p:nvPr>
        </p:nvSpPr>
        <p:spPr>
          <a:xfrm>
            <a:off x="699133" y="4410392"/>
            <a:ext cx="5586735" cy="4177348"/>
          </a:xfrm>
          <a:prstGeom prst="rect">
            <a:avLst/>
          </a:prstGeom>
        </p:spPr>
        <p:txBody>
          <a:bodyPr vert="horz" lIns="91221" tIns="45610" rIns="91221" bIns="456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17612"/>
            <a:ext cx="3027466" cy="464503"/>
          </a:xfrm>
          <a:prstGeom prst="rect">
            <a:avLst/>
          </a:prstGeom>
        </p:spPr>
        <p:txBody>
          <a:bodyPr vert="horz" lIns="91221" tIns="45610" rIns="91221" bIns="45610" rtlCol="0" anchor="b"/>
          <a:lstStyle>
            <a:lvl1pPr algn="l">
              <a:defRPr sz="1200"/>
            </a:lvl1pPr>
          </a:lstStyle>
          <a:p>
            <a:endParaRPr lang="en-GB"/>
          </a:p>
        </p:txBody>
      </p:sp>
      <p:sp>
        <p:nvSpPr>
          <p:cNvPr id="7" name="Slide Number Placeholder 6"/>
          <p:cNvSpPr>
            <a:spLocks noGrp="1"/>
          </p:cNvSpPr>
          <p:nvPr>
            <p:ph type="sldNum" sz="quarter" idx="5"/>
          </p:nvPr>
        </p:nvSpPr>
        <p:spPr>
          <a:xfrm>
            <a:off x="3955953" y="8817612"/>
            <a:ext cx="3027466" cy="464503"/>
          </a:xfrm>
          <a:prstGeom prst="rect">
            <a:avLst/>
          </a:prstGeom>
        </p:spPr>
        <p:txBody>
          <a:bodyPr vert="horz" lIns="91221" tIns="45610" rIns="91221" bIns="45610" rtlCol="0" anchor="b"/>
          <a:lstStyle>
            <a:lvl1pPr algn="r">
              <a:defRPr sz="1200"/>
            </a:lvl1pPr>
          </a:lstStyle>
          <a:p>
            <a:fld id="{BD86334F-BBA8-49DD-A3E2-53D581E6518E}" type="slidenum">
              <a:rPr lang="en-GB" smtClean="0"/>
              <a:t>‹#›</a:t>
            </a:fld>
            <a:endParaRPr lang="en-GB"/>
          </a:p>
        </p:txBody>
      </p:sp>
    </p:spTree>
    <p:extLst>
      <p:ext uri="{BB962C8B-B14F-4D97-AF65-F5344CB8AC3E}">
        <p14:creationId xmlns:p14="http://schemas.microsoft.com/office/powerpoint/2010/main" val="2579816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90000"/>
              </a:lnSpc>
            </a:pPr>
            <a:r>
              <a:rPr lang="en-US" altLang="en-US" dirty="0" smtClean="0"/>
              <a:t>The volume of data is challenge with geographic information systems, this challenge</a:t>
            </a:r>
            <a:r>
              <a:rPr lang="en-US" altLang="en-US" baseline="0" dirty="0" smtClean="0"/>
              <a:t> comes w</a:t>
            </a:r>
            <a:r>
              <a:rPr lang="en-US" altLang="en-US" dirty="0" smtClean="0"/>
              <a:t>ith the increasing data acquisition methods in modern technologies such as remote sensing / </a:t>
            </a:r>
            <a:r>
              <a:rPr lang="en-US" altLang="en-US" dirty="0" err="1" smtClean="0"/>
              <a:t>satelitel</a:t>
            </a:r>
            <a:r>
              <a:rPr lang="en-US" altLang="en-US" dirty="0" smtClean="0"/>
              <a:t> technology and Global</a:t>
            </a:r>
            <a:r>
              <a:rPr lang="en-US" altLang="en-US" baseline="0" dirty="0" smtClean="0"/>
              <a:t> Navigation Systems one of them being </a:t>
            </a:r>
            <a:r>
              <a:rPr lang="en-US" altLang="en-US" dirty="0" smtClean="0"/>
              <a:t>GPS</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2</a:t>
            </a:fld>
            <a:endParaRPr lang="en-GB"/>
          </a:p>
        </p:txBody>
      </p:sp>
    </p:spTree>
    <p:extLst>
      <p:ext uri="{BB962C8B-B14F-4D97-AF65-F5344CB8AC3E}">
        <p14:creationId xmlns:p14="http://schemas.microsoft.com/office/powerpoint/2010/main" val="3870108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a:t>
            </a:r>
            <a:r>
              <a:rPr lang="en-US" baseline="0" dirty="0" smtClean="0"/>
              <a:t> at the </a:t>
            </a:r>
            <a:r>
              <a:rPr lang="en-US" baseline="0" dirty="0" err="1" smtClean="0"/>
              <a:t>INSPIRe</a:t>
            </a:r>
            <a:r>
              <a:rPr lang="en-US" baseline="0" dirty="0" smtClean="0"/>
              <a:t> </a:t>
            </a:r>
            <a:r>
              <a:rPr lang="en-US" baseline="0" dirty="0" err="1" smtClean="0"/>
              <a:t>Geoportal</a:t>
            </a:r>
            <a:r>
              <a:rPr lang="en-US" baseline="0" dirty="0" smtClean="0"/>
              <a:t> for yourself</a:t>
            </a:r>
            <a:endParaRPr lang="en-US" dirty="0" smtClean="0"/>
          </a:p>
          <a:p>
            <a:r>
              <a:rPr lang="en-US" dirty="0" smtClean="0"/>
              <a:t>The </a:t>
            </a:r>
            <a:r>
              <a:rPr lang="en-US" dirty="0" err="1" smtClean="0"/>
              <a:t>geoportal</a:t>
            </a:r>
            <a:r>
              <a:rPr lang="en-US" baseline="0" dirty="0" smtClean="0"/>
              <a:t> provides the directive, the available data through links to the different participating members, and other relevant links</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15</a:t>
            </a:fld>
            <a:endParaRPr lang="en-GB"/>
          </a:p>
        </p:txBody>
      </p:sp>
    </p:spTree>
    <p:extLst>
      <p:ext uri="{BB962C8B-B14F-4D97-AF65-F5344CB8AC3E}">
        <p14:creationId xmlns:p14="http://schemas.microsoft.com/office/powerpoint/2010/main" val="2850227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p:sp>
      <p:sp>
        <p:nvSpPr>
          <p:cNvPr id="245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latin typeface="Helvetica Neue" pitchFamily="2" charset="0"/>
              <a:ea typeface="Helvetica Neue" pitchFamily="2" charset="0"/>
              <a:cs typeface="Helvetica Neue" pitchFamily="2" charset="0"/>
            </a:endParaRPr>
          </a:p>
        </p:txBody>
      </p:sp>
    </p:spTree>
    <p:extLst>
      <p:ext uri="{BB962C8B-B14F-4D97-AF65-F5344CB8AC3E}">
        <p14:creationId xmlns:p14="http://schemas.microsoft.com/office/powerpoint/2010/main" val="200864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same time, organization understood the problem: duplication of efforts, which wastes scarce resources, both financial and human; different </a:t>
            </a:r>
            <a:r>
              <a:rPr lang="en-US" dirty="0" err="1" smtClean="0"/>
              <a:t>organiations</a:t>
            </a:r>
            <a:r>
              <a:rPr lang="en-US" dirty="0" smtClean="0"/>
              <a:t> use different standards or don’t used standardized data and methods,</a:t>
            </a:r>
            <a:r>
              <a:rPr lang="en-US" baseline="0" dirty="0" smtClean="0"/>
              <a:t> which also creates problem of data sharing.. There is also lack of awareness among the decision makers or users in general about the concept of data sharing, and lack of willingness to share data</a:t>
            </a:r>
          </a:p>
          <a:p>
            <a:endParaRPr lang="en-US" dirty="0" smtClean="0"/>
          </a:p>
          <a:p>
            <a:r>
              <a:rPr lang="en-US" dirty="0" smtClean="0"/>
              <a:t>the need for </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3</a:t>
            </a:fld>
            <a:endParaRPr lang="en-GB"/>
          </a:p>
        </p:txBody>
      </p:sp>
    </p:spTree>
    <p:extLst>
      <p:ext uri="{BB962C8B-B14F-4D97-AF65-F5344CB8AC3E}">
        <p14:creationId xmlns:p14="http://schemas.microsoft.com/office/powerpoint/2010/main" val="1779942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t>spatial data infrastructure (SDI)  is global initiative which has now more than 20 years existence</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4</a:t>
            </a:fld>
            <a:endParaRPr lang="en-GB"/>
          </a:p>
        </p:txBody>
      </p:sp>
    </p:spTree>
    <p:extLst>
      <p:ext uri="{BB962C8B-B14F-4D97-AF65-F5344CB8AC3E}">
        <p14:creationId xmlns:p14="http://schemas.microsoft.com/office/powerpoint/2010/main" val="262311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 Geospatial Data Infrastructure</a:t>
            </a:r>
            <a:r>
              <a:rPr lang="en-US" baseline="0" dirty="0" smtClean="0"/>
              <a:t> (GSDI) Association has members from all over the world</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5</a:t>
            </a:fld>
            <a:endParaRPr lang="en-GB"/>
          </a:p>
        </p:txBody>
      </p:sp>
    </p:spTree>
    <p:extLst>
      <p:ext uri="{BB962C8B-B14F-4D97-AF65-F5344CB8AC3E}">
        <p14:creationId xmlns:p14="http://schemas.microsoft.com/office/powerpoint/2010/main" val="746352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Metadata is one of the components of SDI.</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8</a:t>
            </a:fld>
            <a:endParaRPr lang="en-GB"/>
          </a:p>
        </p:txBody>
      </p:sp>
    </p:spTree>
    <p:extLst>
      <p:ext uri="{BB962C8B-B14F-4D97-AF65-F5344CB8AC3E}">
        <p14:creationId xmlns:p14="http://schemas.microsoft.com/office/powerpoint/2010/main" val="1075543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Clearinghouse</a:t>
            </a:r>
            <a:r>
              <a:rPr lang="en-US" baseline="0" dirty="0" smtClean="0"/>
              <a:t> is also another important component of SDI</a:t>
            </a:r>
            <a:endParaRPr lang="en-US" dirty="0" smtClean="0"/>
          </a:p>
          <a:p>
            <a:r>
              <a:rPr lang="en-US" dirty="0" smtClean="0"/>
              <a:t>Users discover if dataset is available, and evaluate the usefulness</a:t>
            </a:r>
            <a:r>
              <a:rPr lang="en-US" baseline="0" dirty="0" smtClean="0"/>
              <a:t> of the data by looking at the metadata, and </a:t>
            </a:r>
            <a:r>
              <a:rPr lang="en-US" dirty="0" smtClean="0"/>
              <a:t>access the datasets based</a:t>
            </a:r>
            <a:r>
              <a:rPr lang="en-US" baseline="0" dirty="0" smtClean="0"/>
              <a:t> on the data access rules</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10</a:t>
            </a:fld>
            <a:endParaRPr lang="en-GB"/>
          </a:p>
        </p:txBody>
      </p:sp>
    </p:spTree>
    <p:extLst>
      <p:ext uri="{BB962C8B-B14F-4D97-AF65-F5344CB8AC3E}">
        <p14:creationId xmlns:p14="http://schemas.microsoft.com/office/powerpoint/2010/main" val="2833048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don’t need to have a special GIS software, processing platform; you</a:t>
            </a:r>
            <a:r>
              <a:rPr lang="en-US" baseline="0" dirty="0" smtClean="0"/>
              <a:t> can access a geospatial web service located in a server remotely in another organization, or in different country, </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11</a:t>
            </a:fld>
            <a:endParaRPr lang="en-GB"/>
          </a:p>
        </p:txBody>
      </p:sp>
    </p:spTree>
    <p:extLst>
      <p:ext uri="{BB962C8B-B14F-4D97-AF65-F5344CB8AC3E}">
        <p14:creationId xmlns:p14="http://schemas.microsoft.com/office/powerpoint/2010/main" val="561668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Geoportals</a:t>
            </a:r>
            <a:r>
              <a:rPr lang="en-US" dirty="0" smtClean="0"/>
              <a:t> are also part</a:t>
            </a:r>
            <a:r>
              <a:rPr lang="en-US" baseline="0" dirty="0" smtClean="0"/>
              <a:t> of a spatial data infrastructure. They are a means to share available geospatial data, and geospatial resources.</a:t>
            </a:r>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12</a:t>
            </a:fld>
            <a:endParaRPr lang="en-GB"/>
          </a:p>
        </p:txBody>
      </p:sp>
    </p:spTree>
    <p:extLst>
      <p:ext uri="{BB962C8B-B14F-4D97-AF65-F5344CB8AC3E}">
        <p14:creationId xmlns:p14="http://schemas.microsoft.com/office/powerpoint/2010/main" val="3269804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86334F-BBA8-49DD-A3E2-53D581E6518E}" type="slidenum">
              <a:rPr lang="en-GB" smtClean="0"/>
              <a:t>13</a:t>
            </a:fld>
            <a:endParaRPr lang="en-GB"/>
          </a:p>
        </p:txBody>
      </p:sp>
    </p:spTree>
    <p:extLst>
      <p:ext uri="{BB962C8B-B14F-4D97-AF65-F5344CB8AC3E}">
        <p14:creationId xmlns:p14="http://schemas.microsoft.com/office/powerpoint/2010/main" val="8943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5"/>
          <p:cNvSpPr>
            <a:spLocks noGrp="1" noChangeArrowheads="1"/>
          </p:cNvSpPr>
          <p:nvPr>
            <p:ph type="ftr" sz="quarter" idx="3"/>
          </p:nvPr>
        </p:nvSpPr>
        <p:spPr bwMode="auto">
          <a:xfrm>
            <a:off x="681488" y="6248402"/>
            <a:ext cx="8006901" cy="474663"/>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0" compatLnSpc="1">
            <a:prstTxWarp prst="textNoShape">
              <a:avLst/>
            </a:prstTxWarp>
          </a:bodyPr>
          <a:lstStyle>
            <a:lvl1pPr algn="ctr">
              <a:defRPr sz="1000" dirty="0">
                <a:solidFill>
                  <a:schemeClr val="tx2"/>
                </a:solidFill>
                <a:latin typeface="+mn-lt"/>
                <a:ea typeface="+mn-ea"/>
                <a:cs typeface="Arial" pitchFamily="34" charset="0"/>
              </a:defRPr>
            </a:lvl1pPr>
          </a:lstStyle>
          <a:p>
            <a:pPr>
              <a:defRPr/>
            </a:pPr>
            <a:endParaRPr lang="en-GB">
              <a:solidFill>
                <a:srgbClr val="000000"/>
              </a:solidFill>
            </a:endParaRPr>
          </a:p>
        </p:txBody>
      </p:sp>
      <p:sp>
        <p:nvSpPr>
          <p:cNvPr id="10" name="Rectangle 6"/>
          <p:cNvSpPr>
            <a:spLocks noGrp="1" noChangeArrowheads="1"/>
          </p:cNvSpPr>
          <p:nvPr>
            <p:ph type="sldNum" sz="quarter" idx="4"/>
          </p:nvPr>
        </p:nvSpPr>
        <p:spPr bwMode="auto">
          <a:xfrm>
            <a:off x="8686800" y="6248400"/>
            <a:ext cx="457200" cy="475488"/>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1" compatLnSpc="1">
            <a:prstTxWarp prst="textNoShape">
              <a:avLst/>
            </a:prstTxWarp>
          </a:bodyPr>
          <a:lstStyle>
            <a:lvl1pPr>
              <a:defRPr sz="1000" smtClean="0">
                <a:solidFill>
                  <a:schemeClr val="tx2"/>
                </a:solidFill>
                <a:latin typeface="+mn-lt"/>
                <a:ea typeface="+mn-ea"/>
                <a:cs typeface="Arial" pitchFamily="34" charset="0"/>
              </a:defRPr>
            </a:lvl1pPr>
          </a:lstStyle>
          <a:p>
            <a:pPr>
              <a:defRPr/>
            </a:pPr>
            <a:fld id="{E1E97FCE-A0D7-41C4-9072-B9DB593AD5F9}"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42452379"/>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5" y="3429002"/>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2"/>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6/29/2018</a:t>
            </a:fld>
            <a:endParaRPr lang="en-US"/>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6/29/2018</a:t>
            </a:fld>
            <a:endParaRPr lang="en-US"/>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2"/>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6/29/2018</a:t>
            </a:fld>
            <a:endParaRPr lang="en-US"/>
          </a:p>
        </p:txBody>
      </p:sp>
      <p:sp>
        <p:nvSpPr>
          <p:cNvPr id="3" name="Footer Placeholder 2"/>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6/29/2018</a:t>
            </a:fld>
            <a:endParaRPr lang="en-US"/>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
        <p:nvSpPr>
          <p:cNvPr id="4" name="Text Placeholder 3"/>
          <p:cNvSpPr>
            <a:spLocks noGrp="1"/>
          </p:cNvSpPr>
          <p:nvPr>
            <p:ph type="body" sz="half" idx="2"/>
          </p:nvPr>
        </p:nvSpPr>
        <p:spPr>
          <a:xfrm>
            <a:off x="914400" y="3581402"/>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5"/>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6/29/2018</a:t>
            </a:fld>
            <a:endParaRPr lang="en-US"/>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6/29/2018</a:t>
            </a:fld>
            <a:endParaRPr lang="en-US"/>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6/29/2018</a:t>
            </a:fld>
            <a:endParaRPr lang="en-US"/>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2"/>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5"/>
          <p:cNvSpPr>
            <a:spLocks noGrp="1" noChangeArrowheads="1"/>
          </p:cNvSpPr>
          <p:nvPr>
            <p:ph type="ftr" sz="quarter" idx="3"/>
          </p:nvPr>
        </p:nvSpPr>
        <p:spPr bwMode="auto">
          <a:xfrm>
            <a:off x="681488" y="6248402"/>
            <a:ext cx="8006901" cy="474663"/>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0" compatLnSpc="1">
            <a:prstTxWarp prst="textNoShape">
              <a:avLst/>
            </a:prstTxWarp>
          </a:bodyPr>
          <a:lstStyle>
            <a:lvl1pPr algn="ctr">
              <a:defRPr sz="1000" dirty="0">
                <a:solidFill>
                  <a:schemeClr val="tx2"/>
                </a:solidFill>
                <a:latin typeface="+mn-lt"/>
                <a:ea typeface="+mn-ea"/>
                <a:cs typeface="Arial" pitchFamily="34" charset="0"/>
              </a:defRPr>
            </a:lvl1pPr>
          </a:lstStyle>
          <a:p>
            <a:pPr>
              <a:defRPr/>
            </a:pPr>
            <a:endParaRPr lang="en-GB">
              <a:solidFill>
                <a:srgbClr val="000000"/>
              </a:solidFill>
            </a:endParaRPr>
          </a:p>
        </p:txBody>
      </p:sp>
      <p:sp>
        <p:nvSpPr>
          <p:cNvPr id="10" name="Rectangle 6"/>
          <p:cNvSpPr>
            <a:spLocks noGrp="1" noChangeArrowheads="1"/>
          </p:cNvSpPr>
          <p:nvPr>
            <p:ph type="sldNum" sz="quarter" idx="4"/>
          </p:nvPr>
        </p:nvSpPr>
        <p:spPr bwMode="auto">
          <a:xfrm>
            <a:off x="8686800" y="6248400"/>
            <a:ext cx="457200" cy="475488"/>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1" compatLnSpc="1">
            <a:prstTxWarp prst="textNoShape">
              <a:avLst/>
            </a:prstTxWarp>
          </a:bodyPr>
          <a:lstStyle>
            <a:lvl1pPr>
              <a:defRPr sz="1000" smtClean="0">
                <a:solidFill>
                  <a:schemeClr val="tx2"/>
                </a:solidFill>
                <a:latin typeface="+mn-lt"/>
                <a:ea typeface="+mn-ea"/>
                <a:cs typeface="Arial" pitchFamily="34" charset="0"/>
              </a:defRPr>
            </a:lvl1pPr>
          </a:lstStyle>
          <a:p>
            <a:pPr>
              <a:defRPr/>
            </a:pPr>
            <a:fld id="{E1E97FCE-A0D7-41C4-9072-B9DB593AD5F9}"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42452379"/>
      </p:ext>
    </p:extLst>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4791075"/>
          </a:xfrm>
        </p:spPr>
        <p:txBody>
          <a:bodyPr/>
          <a:lstStyle>
            <a:lvl1pPr marL="266700" indent="-222250">
              <a:lnSpc>
                <a:spcPct val="114000"/>
              </a:lnSpc>
              <a:buClrTx/>
              <a:buFont typeface="Wingdings" pitchFamily="2" charset="2"/>
              <a:buChar char="§"/>
              <a:defRPr sz="1600">
                <a:latin typeface="+mn-lt"/>
              </a:defRPr>
            </a:lvl1pPr>
            <a:lvl2pPr marL="538163" indent="-271463">
              <a:lnSpc>
                <a:spcPct val="114000"/>
              </a:lnSpc>
              <a:buClrTx/>
              <a:buSzPct val="100000"/>
              <a:buFont typeface="Wingdings" pitchFamily="2" charset="2"/>
              <a:buChar char="§"/>
              <a:defRPr sz="1600">
                <a:latin typeface="+mn-lt"/>
              </a:defRPr>
            </a:lvl2pPr>
            <a:lvl3pPr marL="804863" indent="-266700">
              <a:lnSpc>
                <a:spcPct val="114000"/>
              </a:lnSpc>
              <a:buClrTx/>
              <a:buSzPct val="100000"/>
              <a:buFont typeface="Wingdings" pitchFamily="2" charset="2"/>
              <a:buChar char="§"/>
              <a:defRPr sz="1600">
                <a:latin typeface="+mn-lt"/>
              </a:defRPr>
            </a:lvl3pPr>
            <a:lvl4pPr marL="1076325" indent="-271463">
              <a:lnSpc>
                <a:spcPct val="114000"/>
              </a:lnSpc>
              <a:buClrTx/>
              <a:buSzPct val="100000"/>
              <a:buFont typeface="Wingdings" pitchFamily="2" charset="2"/>
              <a:buChar char="§"/>
              <a:defRPr sz="1600">
                <a:latin typeface="+mn-lt"/>
              </a:defRPr>
            </a:lvl4pPr>
            <a:lvl5pPr marL="1343025" indent="-266700">
              <a:lnSpc>
                <a:spcPct val="114000"/>
              </a:lnSpc>
              <a:buClrTx/>
              <a:buSzPct val="100000"/>
              <a:buFont typeface="Wingdings" pitchFamily="2" charset="2"/>
              <a:buChar char="§"/>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569400" y="345000"/>
            <a:ext cx="8193600" cy="381000"/>
          </a:xfrm>
        </p:spPr>
        <p:txBody>
          <a:bodyPr/>
          <a:lstStyle>
            <a:lvl1pPr marL="0" indent="0">
              <a:buNone/>
              <a:defRPr sz="2000">
                <a:solidFill>
                  <a:schemeClr val="tx1"/>
                </a:solidFill>
                <a:latin typeface="+mn-lt"/>
              </a:defRPr>
            </a:lvl1pPr>
          </a:lstStyle>
          <a:p>
            <a:pPr lvl="0"/>
            <a:r>
              <a:rPr lang="en-US" dirty="0" smtClean="0"/>
              <a:t>Click to edit Master text styles</a:t>
            </a:r>
          </a:p>
        </p:txBody>
      </p:sp>
      <p:sp>
        <p:nvSpPr>
          <p:cNvPr id="10" name="Rectangle 5"/>
          <p:cNvSpPr>
            <a:spLocks noGrp="1" noChangeArrowheads="1"/>
          </p:cNvSpPr>
          <p:nvPr>
            <p:ph type="ftr" sz="quarter" idx="3"/>
          </p:nvPr>
        </p:nvSpPr>
        <p:spPr bwMode="auto">
          <a:xfrm>
            <a:off x="681487" y="6248400"/>
            <a:ext cx="8006901" cy="474663"/>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0" compatLnSpc="1">
            <a:prstTxWarp prst="textNoShape">
              <a:avLst/>
            </a:prstTxWarp>
          </a:bodyPr>
          <a:lstStyle>
            <a:lvl1pPr algn="ctr">
              <a:defRPr sz="1000" dirty="0">
                <a:solidFill>
                  <a:schemeClr val="tx2"/>
                </a:solidFill>
                <a:latin typeface="+mn-lt"/>
                <a:ea typeface="+mn-ea"/>
                <a:cs typeface="Arial" pitchFamily="34" charset="0"/>
              </a:defRPr>
            </a:lvl1pPr>
          </a:lstStyle>
          <a:p>
            <a:pPr>
              <a:defRPr/>
            </a:pPr>
            <a:endParaRPr lang="en-GB">
              <a:solidFill>
                <a:srgbClr val="000000"/>
              </a:solidFill>
            </a:endParaRPr>
          </a:p>
        </p:txBody>
      </p:sp>
      <p:sp>
        <p:nvSpPr>
          <p:cNvPr id="11" name="Rectangle 6"/>
          <p:cNvSpPr>
            <a:spLocks noGrp="1" noChangeArrowheads="1"/>
          </p:cNvSpPr>
          <p:nvPr>
            <p:ph type="sldNum" sz="quarter" idx="4"/>
          </p:nvPr>
        </p:nvSpPr>
        <p:spPr bwMode="auto">
          <a:xfrm>
            <a:off x="8686800" y="6248400"/>
            <a:ext cx="457200" cy="475488"/>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1" compatLnSpc="1">
            <a:prstTxWarp prst="textNoShape">
              <a:avLst/>
            </a:prstTxWarp>
          </a:bodyPr>
          <a:lstStyle>
            <a:lvl1pPr>
              <a:defRPr sz="1000" smtClean="0">
                <a:solidFill>
                  <a:schemeClr val="tx2"/>
                </a:solidFill>
                <a:latin typeface="+mn-lt"/>
                <a:ea typeface="+mn-ea"/>
                <a:cs typeface="Arial" pitchFamily="34" charset="0"/>
              </a:defRPr>
            </a:lvl1pPr>
          </a:lstStyle>
          <a:p>
            <a:pPr>
              <a:defRPr/>
            </a:pPr>
            <a:fld id="{E1E97FCE-A0D7-41C4-9072-B9DB593AD5F9}" type="slidenum">
              <a:rPr lang="en-GB">
                <a:solidFill>
                  <a:srgbClr val="000000"/>
                </a:solidFill>
              </a:rPr>
              <a:pPr>
                <a:defRPr/>
              </a:pPr>
              <a:t>‹#›</a:t>
            </a:fld>
            <a:endParaRPr lang="en-GB" dirty="0">
              <a:solidFill>
                <a:srgbClr val="000000"/>
              </a:solidFill>
            </a:endParaRPr>
          </a:p>
        </p:txBody>
      </p:sp>
      <p:sp>
        <p:nvSpPr>
          <p:cNvPr id="7" name="Text Placeholder 8"/>
          <p:cNvSpPr>
            <a:spLocks noGrp="1"/>
          </p:cNvSpPr>
          <p:nvPr>
            <p:ph type="body" sz="quarter" idx="14"/>
          </p:nvPr>
        </p:nvSpPr>
        <p:spPr>
          <a:xfrm>
            <a:off x="552148" y="724563"/>
            <a:ext cx="8193600" cy="381000"/>
          </a:xfrm>
        </p:spPr>
        <p:txBody>
          <a:bodyPr/>
          <a:lstStyle>
            <a:lvl1pPr marL="285750" indent="-285750">
              <a:lnSpc>
                <a:spcPct val="100000"/>
              </a:lnSpc>
              <a:spcBef>
                <a:spcPts val="0"/>
              </a:spcBef>
              <a:buClr>
                <a:schemeClr val="accent6"/>
              </a:buClr>
              <a:buFont typeface="Arial" panose="020B0604020202020204" pitchFamily="34" charset="0"/>
              <a:buChar char="►"/>
              <a:defRPr sz="1800">
                <a:solidFill>
                  <a:schemeClr val="accent6"/>
                </a:solidFill>
                <a:latin typeface="+mn-lt"/>
              </a:defRPr>
            </a:lvl1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val="1167908823"/>
      </p:ext>
    </p:extLst>
  </p:cSld>
  <p:clrMapOvr>
    <a:masterClrMapping/>
  </p:clrMapOvr>
  <p:transition/>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a:t>Clique para editar o estilo</a:t>
            </a:r>
            <a:endParaRPr lang="en-GB"/>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a:t>Faça clique para editar o estilo</a:t>
            </a:r>
            <a:endParaRPr lang="en-GB"/>
          </a:p>
        </p:txBody>
      </p:sp>
      <p:sp>
        <p:nvSpPr>
          <p:cNvPr id="4" name="Rectangle 6"/>
          <p:cNvSpPr>
            <a:spLocks noGrp="1"/>
          </p:cNvSpPr>
          <p:nvPr>
            <p:ph type="sldNum" sz="quarter" idx="10"/>
          </p:nvPr>
        </p:nvSpPr>
        <p:spPr/>
        <p:txBody>
          <a:bodyPr/>
          <a:lstStyle>
            <a:lvl1pPr>
              <a:defRPr/>
            </a:lvl1pPr>
          </a:lstStyle>
          <a:p>
            <a:fld id="{D4ECE608-B13D-49E9-BF8E-D334F44F9361}" type="slidenum">
              <a:rPr lang="en-US" altLang="en-US"/>
              <a:pPr/>
              <a:t>‹#›</a:t>
            </a:fld>
            <a:endParaRPr lang="en-US" altLang="en-US"/>
          </a:p>
        </p:txBody>
      </p:sp>
    </p:spTree>
    <p:extLst>
      <p:ext uri="{BB962C8B-B14F-4D97-AF65-F5344CB8AC3E}">
        <p14:creationId xmlns:p14="http://schemas.microsoft.com/office/powerpoint/2010/main" val="107763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1"/>
            <a:ext cx="8229600" cy="4791075"/>
          </a:xfrm>
        </p:spPr>
        <p:txBody>
          <a:bodyPr/>
          <a:lstStyle>
            <a:lvl1pPr marL="266700" indent="-222250">
              <a:lnSpc>
                <a:spcPct val="114000"/>
              </a:lnSpc>
              <a:buClrTx/>
              <a:buFont typeface="Wingdings" pitchFamily="2" charset="2"/>
              <a:buChar char="§"/>
              <a:defRPr sz="1600">
                <a:latin typeface="+mn-lt"/>
              </a:defRPr>
            </a:lvl1pPr>
            <a:lvl2pPr marL="538163" indent="-271463">
              <a:lnSpc>
                <a:spcPct val="114000"/>
              </a:lnSpc>
              <a:buClrTx/>
              <a:buSzPct val="100000"/>
              <a:buFont typeface="Wingdings" pitchFamily="2" charset="2"/>
              <a:buChar char="§"/>
              <a:defRPr sz="1600">
                <a:latin typeface="+mn-lt"/>
              </a:defRPr>
            </a:lvl2pPr>
            <a:lvl3pPr marL="804863" indent="-266700">
              <a:lnSpc>
                <a:spcPct val="114000"/>
              </a:lnSpc>
              <a:buClrTx/>
              <a:buSzPct val="100000"/>
              <a:buFont typeface="Wingdings" pitchFamily="2" charset="2"/>
              <a:buChar char="§"/>
              <a:defRPr sz="1600">
                <a:latin typeface="+mn-lt"/>
              </a:defRPr>
            </a:lvl3pPr>
            <a:lvl4pPr marL="1076325" indent="-271463">
              <a:lnSpc>
                <a:spcPct val="114000"/>
              </a:lnSpc>
              <a:buClrTx/>
              <a:buSzPct val="100000"/>
              <a:buFont typeface="Wingdings" pitchFamily="2" charset="2"/>
              <a:buChar char="§"/>
              <a:defRPr sz="1600">
                <a:latin typeface="+mn-lt"/>
              </a:defRPr>
            </a:lvl4pPr>
            <a:lvl5pPr marL="1343025" indent="-266700">
              <a:lnSpc>
                <a:spcPct val="114000"/>
              </a:lnSpc>
              <a:buClrTx/>
              <a:buSzPct val="100000"/>
              <a:buFont typeface="Wingdings" pitchFamily="2" charset="2"/>
              <a:buChar char="§"/>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3"/>
          </p:nvPr>
        </p:nvSpPr>
        <p:spPr>
          <a:xfrm>
            <a:off x="569400" y="345000"/>
            <a:ext cx="8193600" cy="381000"/>
          </a:xfrm>
        </p:spPr>
        <p:txBody>
          <a:bodyPr/>
          <a:lstStyle>
            <a:lvl1pPr marL="0" indent="0">
              <a:buNone/>
              <a:defRPr sz="2000">
                <a:solidFill>
                  <a:schemeClr val="tx1"/>
                </a:solidFill>
                <a:latin typeface="+mn-lt"/>
              </a:defRPr>
            </a:lvl1pPr>
          </a:lstStyle>
          <a:p>
            <a:pPr lvl="0"/>
            <a:r>
              <a:rPr lang="en-US" dirty="0" smtClean="0"/>
              <a:t>Click to edit Master text styles</a:t>
            </a:r>
          </a:p>
        </p:txBody>
      </p:sp>
      <p:sp>
        <p:nvSpPr>
          <p:cNvPr id="10" name="Rectangle 5"/>
          <p:cNvSpPr>
            <a:spLocks noGrp="1" noChangeArrowheads="1"/>
          </p:cNvSpPr>
          <p:nvPr>
            <p:ph type="ftr" sz="quarter" idx="3"/>
          </p:nvPr>
        </p:nvSpPr>
        <p:spPr bwMode="auto">
          <a:xfrm>
            <a:off x="681488" y="6248402"/>
            <a:ext cx="8006901" cy="474663"/>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0" compatLnSpc="1">
            <a:prstTxWarp prst="textNoShape">
              <a:avLst/>
            </a:prstTxWarp>
          </a:bodyPr>
          <a:lstStyle>
            <a:lvl1pPr algn="ctr">
              <a:defRPr sz="1000" dirty="0">
                <a:solidFill>
                  <a:schemeClr val="tx2"/>
                </a:solidFill>
                <a:latin typeface="+mn-lt"/>
                <a:ea typeface="+mn-ea"/>
                <a:cs typeface="Arial" pitchFamily="34" charset="0"/>
              </a:defRPr>
            </a:lvl1pPr>
          </a:lstStyle>
          <a:p>
            <a:pPr>
              <a:defRPr/>
            </a:pPr>
            <a:endParaRPr lang="en-GB">
              <a:solidFill>
                <a:srgbClr val="000000"/>
              </a:solidFill>
            </a:endParaRPr>
          </a:p>
        </p:txBody>
      </p:sp>
      <p:sp>
        <p:nvSpPr>
          <p:cNvPr id="11" name="Rectangle 6"/>
          <p:cNvSpPr>
            <a:spLocks noGrp="1" noChangeArrowheads="1"/>
          </p:cNvSpPr>
          <p:nvPr>
            <p:ph type="sldNum" sz="quarter" idx="4"/>
          </p:nvPr>
        </p:nvSpPr>
        <p:spPr bwMode="auto">
          <a:xfrm>
            <a:off x="8686800" y="6248400"/>
            <a:ext cx="457200" cy="475488"/>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1" compatLnSpc="1">
            <a:prstTxWarp prst="textNoShape">
              <a:avLst/>
            </a:prstTxWarp>
          </a:bodyPr>
          <a:lstStyle>
            <a:lvl1pPr>
              <a:defRPr sz="1000" smtClean="0">
                <a:solidFill>
                  <a:schemeClr val="tx2"/>
                </a:solidFill>
                <a:latin typeface="+mn-lt"/>
                <a:ea typeface="+mn-ea"/>
                <a:cs typeface="Arial" pitchFamily="34" charset="0"/>
              </a:defRPr>
            </a:lvl1pPr>
          </a:lstStyle>
          <a:p>
            <a:pPr>
              <a:defRPr/>
            </a:pPr>
            <a:fld id="{E1E97FCE-A0D7-41C4-9072-B9DB593AD5F9}" type="slidenum">
              <a:rPr lang="en-GB">
                <a:solidFill>
                  <a:srgbClr val="000000"/>
                </a:solidFill>
              </a:rPr>
              <a:pPr>
                <a:defRPr/>
              </a:pPr>
              <a:t>‹#›</a:t>
            </a:fld>
            <a:endParaRPr lang="en-GB" dirty="0">
              <a:solidFill>
                <a:srgbClr val="000000"/>
              </a:solidFill>
            </a:endParaRPr>
          </a:p>
        </p:txBody>
      </p:sp>
      <p:sp>
        <p:nvSpPr>
          <p:cNvPr id="7" name="Text Placeholder 8"/>
          <p:cNvSpPr>
            <a:spLocks noGrp="1"/>
          </p:cNvSpPr>
          <p:nvPr>
            <p:ph type="body" sz="quarter" idx="14"/>
          </p:nvPr>
        </p:nvSpPr>
        <p:spPr>
          <a:xfrm>
            <a:off x="552148" y="724563"/>
            <a:ext cx="8193600" cy="381000"/>
          </a:xfrm>
        </p:spPr>
        <p:txBody>
          <a:bodyPr/>
          <a:lstStyle>
            <a:lvl1pPr marL="285750" indent="-285750">
              <a:lnSpc>
                <a:spcPct val="100000"/>
              </a:lnSpc>
              <a:spcBef>
                <a:spcPts val="0"/>
              </a:spcBef>
              <a:buClr>
                <a:schemeClr val="accent6"/>
              </a:buClr>
              <a:buFont typeface="Arial" panose="020B0604020202020204" pitchFamily="34" charset="0"/>
              <a:buChar char="►"/>
              <a:defRPr sz="1800">
                <a:solidFill>
                  <a:schemeClr val="accent6"/>
                </a:solidFill>
                <a:latin typeface="+mn-lt"/>
              </a:defRPr>
            </a:lvl1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val="4131865887"/>
      </p:ext>
    </p:extLst>
  </p:cSld>
  <p:clrMapOvr>
    <a:masterClrMapping/>
  </p:clrMapOvr>
  <p:transition/>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fld id="{D05F11FA-CF43-4074-B8B5-19DAA47AB12A}" type="slidenum">
              <a:rPr lang="en-US" altLang="en-US"/>
              <a:pPr/>
              <a:t>‹#›</a:t>
            </a:fld>
            <a:endParaRPr lang="en-US" altLang="en-US"/>
          </a:p>
        </p:txBody>
      </p:sp>
    </p:spTree>
    <p:extLst>
      <p:ext uri="{BB962C8B-B14F-4D97-AF65-F5344CB8AC3E}">
        <p14:creationId xmlns:p14="http://schemas.microsoft.com/office/powerpoint/2010/main" val="1864004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lstStyle>
            <a:lvl1pPr algn="l">
              <a:defRPr sz="4000" b="1" cap="all"/>
            </a:lvl1pPr>
          </a:lstStyle>
          <a:p>
            <a:r>
              <a:rPr lang="pt-PT"/>
              <a:t>Clique para editar o estilo</a:t>
            </a:r>
            <a:endParaRPr lang="en-GB"/>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
        <p:nvSpPr>
          <p:cNvPr id="4" name="Rectangle 6"/>
          <p:cNvSpPr>
            <a:spLocks noGrp="1"/>
          </p:cNvSpPr>
          <p:nvPr>
            <p:ph type="sldNum" sz="quarter" idx="10"/>
          </p:nvPr>
        </p:nvSpPr>
        <p:spPr/>
        <p:txBody>
          <a:bodyPr/>
          <a:lstStyle>
            <a:lvl1pPr>
              <a:defRPr/>
            </a:lvl1pPr>
          </a:lstStyle>
          <a:p>
            <a:fld id="{745896B0-C996-4091-8F7F-E492575B3AB9}" type="slidenum">
              <a:rPr lang="en-US" altLang="en-US"/>
              <a:pPr/>
              <a:t>‹#›</a:t>
            </a:fld>
            <a:endParaRPr lang="en-US" altLang="en-US"/>
          </a:p>
        </p:txBody>
      </p:sp>
    </p:spTree>
    <p:extLst>
      <p:ext uri="{BB962C8B-B14F-4D97-AF65-F5344CB8AC3E}">
        <p14:creationId xmlns:p14="http://schemas.microsoft.com/office/powerpoint/2010/main" val="5819355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sz="half" idx="1"/>
          </p:nvPr>
        </p:nvSpPr>
        <p:spPr>
          <a:xfrm>
            <a:off x="457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e Conteúdo 3"/>
          <p:cNvSpPr>
            <a:spLocks noGrp="1"/>
          </p:cNvSpPr>
          <p:nvPr>
            <p:ph sz="half" idx="2"/>
          </p:nvPr>
        </p:nvSpPr>
        <p:spPr>
          <a:xfrm>
            <a:off x="4648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Rectangle 6"/>
          <p:cNvSpPr>
            <a:spLocks noGrp="1"/>
          </p:cNvSpPr>
          <p:nvPr>
            <p:ph type="sldNum" sz="quarter" idx="10"/>
          </p:nvPr>
        </p:nvSpPr>
        <p:spPr/>
        <p:txBody>
          <a:bodyPr/>
          <a:lstStyle>
            <a:lvl1pPr>
              <a:defRPr/>
            </a:lvl1pPr>
          </a:lstStyle>
          <a:p>
            <a:fld id="{32827EF8-AC34-4864-8022-B1EDB906B5C0}" type="slidenum">
              <a:rPr lang="en-US" altLang="en-US"/>
              <a:pPr/>
              <a:t>‹#›</a:t>
            </a:fld>
            <a:endParaRPr lang="en-US" altLang="en-US"/>
          </a:p>
        </p:txBody>
      </p:sp>
    </p:spTree>
    <p:extLst>
      <p:ext uri="{BB962C8B-B14F-4D97-AF65-F5344CB8AC3E}">
        <p14:creationId xmlns:p14="http://schemas.microsoft.com/office/powerpoint/2010/main" val="1712246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PT"/>
              <a:t>Clique para editar o estilo</a:t>
            </a:r>
            <a:endParaRPr lang="en-GB"/>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7" name="Rectangle 6"/>
          <p:cNvSpPr>
            <a:spLocks noGrp="1"/>
          </p:cNvSpPr>
          <p:nvPr>
            <p:ph type="sldNum" sz="quarter" idx="10"/>
          </p:nvPr>
        </p:nvSpPr>
        <p:spPr/>
        <p:txBody>
          <a:bodyPr/>
          <a:lstStyle>
            <a:lvl1pPr>
              <a:defRPr/>
            </a:lvl1pPr>
          </a:lstStyle>
          <a:p>
            <a:fld id="{F684BFF7-32CC-44F5-B692-CB08B8729C58}" type="slidenum">
              <a:rPr lang="en-US" altLang="en-US"/>
              <a:pPr/>
              <a:t>‹#›</a:t>
            </a:fld>
            <a:endParaRPr lang="en-US" altLang="en-US"/>
          </a:p>
        </p:txBody>
      </p:sp>
    </p:spTree>
    <p:extLst>
      <p:ext uri="{BB962C8B-B14F-4D97-AF65-F5344CB8AC3E}">
        <p14:creationId xmlns:p14="http://schemas.microsoft.com/office/powerpoint/2010/main" val="1877747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Rectangle 6"/>
          <p:cNvSpPr>
            <a:spLocks noGrp="1"/>
          </p:cNvSpPr>
          <p:nvPr>
            <p:ph type="sldNum" sz="quarter" idx="10"/>
          </p:nvPr>
        </p:nvSpPr>
        <p:spPr/>
        <p:txBody>
          <a:bodyPr/>
          <a:lstStyle>
            <a:lvl1pPr>
              <a:defRPr/>
            </a:lvl1pPr>
          </a:lstStyle>
          <a:p>
            <a:fld id="{C75BC8B0-A20F-40AC-9DC4-83C3B8179F5D}" type="slidenum">
              <a:rPr lang="en-US" altLang="en-US"/>
              <a:pPr/>
              <a:t>‹#›</a:t>
            </a:fld>
            <a:endParaRPr lang="en-US" altLang="en-US"/>
          </a:p>
        </p:txBody>
      </p:sp>
    </p:spTree>
    <p:extLst>
      <p:ext uri="{BB962C8B-B14F-4D97-AF65-F5344CB8AC3E}">
        <p14:creationId xmlns:p14="http://schemas.microsoft.com/office/powerpoint/2010/main" val="3867612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6"/>
          <p:cNvSpPr>
            <a:spLocks noGrp="1"/>
          </p:cNvSpPr>
          <p:nvPr>
            <p:ph type="sldNum" sz="quarter" idx="10"/>
          </p:nvPr>
        </p:nvSpPr>
        <p:spPr/>
        <p:txBody>
          <a:bodyPr/>
          <a:lstStyle>
            <a:lvl1pPr>
              <a:defRPr/>
            </a:lvl1pPr>
          </a:lstStyle>
          <a:p>
            <a:fld id="{79FDD0B7-569F-483F-8BC9-B63EB6A632FC}" type="slidenum">
              <a:rPr lang="en-US" altLang="en-US"/>
              <a:pPr/>
              <a:t>‹#›</a:t>
            </a:fld>
            <a:endParaRPr lang="en-US" altLang="en-US"/>
          </a:p>
        </p:txBody>
      </p:sp>
    </p:spTree>
    <p:extLst>
      <p:ext uri="{BB962C8B-B14F-4D97-AF65-F5344CB8AC3E}">
        <p14:creationId xmlns:p14="http://schemas.microsoft.com/office/powerpoint/2010/main" val="24823438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endParaRPr lang="en-GB"/>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Rectangle 6"/>
          <p:cNvSpPr>
            <a:spLocks noGrp="1"/>
          </p:cNvSpPr>
          <p:nvPr>
            <p:ph type="sldNum" sz="quarter" idx="10"/>
          </p:nvPr>
        </p:nvSpPr>
        <p:spPr/>
        <p:txBody>
          <a:bodyPr/>
          <a:lstStyle>
            <a:lvl1pPr>
              <a:defRPr/>
            </a:lvl1pPr>
          </a:lstStyle>
          <a:p>
            <a:fld id="{2B8D8ADE-3E1A-445D-8FA0-723582343D25}" type="slidenum">
              <a:rPr lang="en-US" altLang="en-US"/>
              <a:pPr/>
              <a:t>‹#›</a:t>
            </a:fld>
            <a:endParaRPr lang="en-US" altLang="en-US"/>
          </a:p>
        </p:txBody>
      </p:sp>
    </p:spTree>
    <p:extLst>
      <p:ext uri="{BB962C8B-B14F-4D97-AF65-F5344CB8AC3E}">
        <p14:creationId xmlns:p14="http://schemas.microsoft.com/office/powerpoint/2010/main" val="298572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endParaRPr lang="en-GB"/>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Calibri" pitchFamily="34" charset="0"/>
            </a:endParaRPr>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Rectangle 6"/>
          <p:cNvSpPr>
            <a:spLocks noGrp="1"/>
          </p:cNvSpPr>
          <p:nvPr>
            <p:ph type="sldNum" sz="quarter" idx="10"/>
          </p:nvPr>
        </p:nvSpPr>
        <p:spPr/>
        <p:txBody>
          <a:bodyPr/>
          <a:lstStyle>
            <a:lvl1pPr>
              <a:defRPr/>
            </a:lvl1pPr>
          </a:lstStyle>
          <a:p>
            <a:fld id="{398F6031-B3FC-490E-86B3-EA57E7CA36F0}" type="slidenum">
              <a:rPr lang="en-US" altLang="en-US"/>
              <a:pPr/>
              <a:t>‹#›</a:t>
            </a:fld>
            <a:endParaRPr lang="en-US" altLang="en-US"/>
          </a:p>
        </p:txBody>
      </p:sp>
    </p:spTree>
    <p:extLst>
      <p:ext uri="{BB962C8B-B14F-4D97-AF65-F5344CB8AC3E}">
        <p14:creationId xmlns:p14="http://schemas.microsoft.com/office/powerpoint/2010/main" val="14572840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fld id="{C3A2A4A4-DD63-4F2D-AF6E-42EBE1871396}" type="slidenum">
              <a:rPr lang="en-US" altLang="en-US"/>
              <a:pPr/>
              <a:t>‹#›</a:t>
            </a:fld>
            <a:endParaRPr lang="en-US" altLang="en-US"/>
          </a:p>
        </p:txBody>
      </p:sp>
    </p:spTree>
    <p:extLst>
      <p:ext uri="{BB962C8B-B14F-4D97-AF65-F5344CB8AC3E}">
        <p14:creationId xmlns:p14="http://schemas.microsoft.com/office/powerpoint/2010/main" val="15934813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42100" y="341313"/>
            <a:ext cx="2070100" cy="5761037"/>
          </a:xfrm>
        </p:spPr>
        <p:txBody>
          <a:bodyPr vert="eaVert"/>
          <a:lstStyle/>
          <a:p>
            <a:r>
              <a:rPr lang="pt-PT"/>
              <a:t>Clique para editar o estilo</a:t>
            </a:r>
            <a:endParaRPr lang="en-GB"/>
          </a:p>
        </p:txBody>
      </p:sp>
      <p:sp>
        <p:nvSpPr>
          <p:cNvPr id="3" name="Marcador de Posição de Texto Vertical 2"/>
          <p:cNvSpPr>
            <a:spLocks noGrp="1"/>
          </p:cNvSpPr>
          <p:nvPr>
            <p:ph type="body" orient="vert" idx="1"/>
          </p:nvPr>
        </p:nvSpPr>
        <p:spPr>
          <a:xfrm>
            <a:off x="430213" y="341313"/>
            <a:ext cx="6059487" cy="5761037"/>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fld id="{D3F90CEE-B84A-4958-A4BD-8160FB2095F8}" type="slidenum">
              <a:rPr lang="en-US" altLang="en-US"/>
              <a:pPr/>
              <a:t>‹#›</a:t>
            </a:fld>
            <a:endParaRPr lang="en-US" altLang="en-US"/>
          </a:p>
        </p:txBody>
      </p:sp>
    </p:spTree>
    <p:extLst>
      <p:ext uri="{BB962C8B-B14F-4D97-AF65-F5344CB8AC3E}">
        <p14:creationId xmlns:p14="http://schemas.microsoft.com/office/powerpoint/2010/main" val="394304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5098" y="1295401"/>
            <a:ext cx="3770313" cy="4791075"/>
          </a:xfrm>
        </p:spPr>
        <p:txBody>
          <a:bodyPr/>
          <a:lstStyle>
            <a:lvl1pPr marL="176213" indent="-176213"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1pPr>
            <a:lvl2pPr marL="461963" indent="-171450"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2pPr>
            <a:lvl3pPr marL="738188" indent="-161925"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3pPr>
            <a:lvl4pPr marL="1025525" indent="-173038"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4pPr>
            <a:lvl5pPr marL="1311275" indent="-166688" algn="l" rtl="0" eaLnBrk="1" fontAlgn="base" hangingPunct="1">
              <a:lnSpc>
                <a:spcPct val="114000"/>
              </a:lnSpc>
              <a:spcBef>
                <a:spcPct val="20000"/>
              </a:spcBef>
              <a:spcAft>
                <a:spcPct val="0"/>
              </a:spcAft>
              <a:buFont typeface="Wingdings" pitchFamily="2" charset="2"/>
              <a:buChar char="§"/>
              <a:defRPr lang="en-US" sz="1600" dirty="0">
                <a:solidFill>
                  <a:schemeClr val="tx2"/>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97809" y="1295401"/>
            <a:ext cx="3770312" cy="4791075"/>
          </a:xfrm>
        </p:spPr>
        <p:txBody>
          <a:bodyPr/>
          <a:lstStyle>
            <a:lvl1pPr marL="176213" indent="-176213"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1pPr>
            <a:lvl2pPr marL="461963" indent="-171450"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2pPr>
            <a:lvl3pPr marL="738188" indent="-161925"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3pPr>
            <a:lvl4pPr marL="1025525" indent="-173038"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4pPr>
            <a:lvl5pPr marL="1311275" indent="-166688" algn="l" rtl="0" eaLnBrk="1" fontAlgn="base" hangingPunct="1">
              <a:lnSpc>
                <a:spcPct val="114000"/>
              </a:lnSpc>
              <a:spcBef>
                <a:spcPct val="20000"/>
              </a:spcBef>
              <a:spcAft>
                <a:spcPct val="0"/>
              </a:spcAft>
              <a:buFont typeface="Wingdings" pitchFamily="2" charset="2"/>
              <a:buChar char="§"/>
              <a:defRPr lang="en-US" sz="1600" dirty="0" smtClean="0">
                <a:solidFill>
                  <a:schemeClr val="tx2"/>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8"/>
          <p:cNvSpPr>
            <a:spLocks noGrp="1"/>
          </p:cNvSpPr>
          <p:nvPr>
            <p:ph type="body" sz="quarter" idx="13"/>
          </p:nvPr>
        </p:nvSpPr>
        <p:spPr>
          <a:xfrm>
            <a:off x="569400" y="345000"/>
            <a:ext cx="8193600" cy="381000"/>
          </a:xfrm>
        </p:spPr>
        <p:txBody>
          <a:bodyPr/>
          <a:lstStyle>
            <a:lvl1pPr marL="0" indent="0">
              <a:buNone/>
              <a:defRPr sz="2000">
                <a:solidFill>
                  <a:schemeClr val="tx1"/>
                </a:solidFill>
                <a:latin typeface="+mn-lt"/>
              </a:defRPr>
            </a:lvl1pPr>
          </a:lstStyle>
          <a:p>
            <a:pPr lvl="0"/>
            <a:r>
              <a:rPr lang="en-US" dirty="0" smtClean="0"/>
              <a:t>Click to edit Master text styles</a:t>
            </a:r>
          </a:p>
        </p:txBody>
      </p:sp>
      <p:sp>
        <p:nvSpPr>
          <p:cNvPr id="13" name="Rectangle 5"/>
          <p:cNvSpPr>
            <a:spLocks noGrp="1" noChangeArrowheads="1"/>
          </p:cNvSpPr>
          <p:nvPr>
            <p:ph type="ftr" sz="quarter" idx="3"/>
          </p:nvPr>
        </p:nvSpPr>
        <p:spPr bwMode="auto">
          <a:xfrm>
            <a:off x="681488" y="6248402"/>
            <a:ext cx="8006901" cy="474663"/>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0" compatLnSpc="1">
            <a:prstTxWarp prst="textNoShape">
              <a:avLst/>
            </a:prstTxWarp>
          </a:bodyPr>
          <a:lstStyle>
            <a:lvl1pPr algn="ctr">
              <a:defRPr sz="1000" dirty="0">
                <a:solidFill>
                  <a:schemeClr val="tx2"/>
                </a:solidFill>
                <a:latin typeface="+mn-lt"/>
                <a:ea typeface="+mn-ea"/>
                <a:cs typeface="Arial" pitchFamily="34" charset="0"/>
              </a:defRPr>
            </a:lvl1pPr>
          </a:lstStyle>
          <a:p>
            <a:pPr>
              <a:defRPr/>
            </a:pPr>
            <a:endParaRPr lang="en-GB">
              <a:solidFill>
                <a:srgbClr val="000000"/>
              </a:solidFill>
            </a:endParaRPr>
          </a:p>
        </p:txBody>
      </p:sp>
      <p:sp>
        <p:nvSpPr>
          <p:cNvPr id="14" name="Rectangle 6"/>
          <p:cNvSpPr>
            <a:spLocks noGrp="1" noChangeArrowheads="1"/>
          </p:cNvSpPr>
          <p:nvPr>
            <p:ph type="sldNum" sz="quarter" idx="4"/>
          </p:nvPr>
        </p:nvSpPr>
        <p:spPr bwMode="auto">
          <a:xfrm>
            <a:off x="8686800" y="6248400"/>
            <a:ext cx="457200" cy="475488"/>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1" compatLnSpc="1">
            <a:prstTxWarp prst="textNoShape">
              <a:avLst/>
            </a:prstTxWarp>
          </a:bodyPr>
          <a:lstStyle>
            <a:lvl1pPr>
              <a:defRPr sz="1000" smtClean="0">
                <a:solidFill>
                  <a:schemeClr val="tx2"/>
                </a:solidFill>
                <a:latin typeface="+mn-lt"/>
                <a:ea typeface="+mn-ea"/>
                <a:cs typeface="Arial" pitchFamily="34" charset="0"/>
              </a:defRPr>
            </a:lvl1pPr>
          </a:lstStyle>
          <a:p>
            <a:pPr>
              <a:defRPr/>
            </a:pPr>
            <a:fld id="{E1E97FCE-A0D7-41C4-9072-B9DB593AD5F9}" type="slidenum">
              <a:rPr lang="en-GB">
                <a:solidFill>
                  <a:srgbClr val="000000"/>
                </a:solidFill>
              </a:rPr>
              <a:pPr>
                <a:defRPr/>
              </a:pPr>
              <a:t>‹#›</a:t>
            </a:fld>
            <a:endParaRPr lang="en-GB" dirty="0">
              <a:solidFill>
                <a:srgbClr val="000000"/>
              </a:solidFill>
            </a:endParaRPr>
          </a:p>
        </p:txBody>
      </p:sp>
      <p:sp>
        <p:nvSpPr>
          <p:cNvPr id="8" name="Text Placeholder 8"/>
          <p:cNvSpPr>
            <a:spLocks noGrp="1"/>
          </p:cNvSpPr>
          <p:nvPr>
            <p:ph type="body" sz="quarter" idx="14"/>
          </p:nvPr>
        </p:nvSpPr>
        <p:spPr>
          <a:xfrm>
            <a:off x="552148" y="724563"/>
            <a:ext cx="8193600" cy="381000"/>
          </a:xfrm>
        </p:spPr>
        <p:txBody>
          <a:bodyPr/>
          <a:lstStyle>
            <a:lvl1pPr marL="285750" indent="-285750">
              <a:lnSpc>
                <a:spcPct val="100000"/>
              </a:lnSpc>
              <a:spcBef>
                <a:spcPts val="0"/>
              </a:spcBef>
              <a:buClr>
                <a:schemeClr val="accent6"/>
              </a:buClr>
              <a:buFont typeface="Arial" panose="020B0604020202020204" pitchFamily="34" charset="0"/>
              <a:buChar char="►"/>
              <a:defRPr sz="1800">
                <a:solidFill>
                  <a:schemeClr val="accent6"/>
                </a:solidFill>
                <a:latin typeface="+mn-lt"/>
              </a:defRPr>
            </a:lvl1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val="2024660108"/>
      </p:ext>
    </p:extLst>
  </p:cSld>
  <p:clrMapOvr>
    <a:masterClrMapping/>
  </p:clrMapOv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43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ext Placeholder 8"/>
          <p:cNvSpPr>
            <a:spLocks noGrp="1"/>
          </p:cNvSpPr>
          <p:nvPr>
            <p:ph type="body" sz="quarter" idx="13"/>
          </p:nvPr>
        </p:nvSpPr>
        <p:spPr>
          <a:xfrm>
            <a:off x="569400" y="345000"/>
            <a:ext cx="8193600" cy="381000"/>
          </a:xfrm>
        </p:spPr>
        <p:txBody>
          <a:bodyPr/>
          <a:lstStyle>
            <a:lvl1pPr marL="0" indent="0">
              <a:buNone/>
              <a:defRPr sz="2000">
                <a:solidFill>
                  <a:schemeClr val="tx1"/>
                </a:solidFill>
                <a:latin typeface="+mn-lt"/>
              </a:defRPr>
            </a:lvl1pPr>
          </a:lstStyle>
          <a:p>
            <a:pPr lvl="0"/>
            <a:r>
              <a:rPr lang="en-US" dirty="0" smtClean="0"/>
              <a:t>Click to edit Master text styles</a:t>
            </a:r>
          </a:p>
        </p:txBody>
      </p:sp>
      <p:sp>
        <p:nvSpPr>
          <p:cNvPr id="9" name="Rectangle 5"/>
          <p:cNvSpPr>
            <a:spLocks noGrp="1" noChangeArrowheads="1"/>
          </p:cNvSpPr>
          <p:nvPr>
            <p:ph type="ftr" sz="quarter" idx="3"/>
          </p:nvPr>
        </p:nvSpPr>
        <p:spPr bwMode="auto">
          <a:xfrm>
            <a:off x="681488" y="6248402"/>
            <a:ext cx="8006901" cy="474663"/>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0" compatLnSpc="1">
            <a:prstTxWarp prst="textNoShape">
              <a:avLst/>
            </a:prstTxWarp>
          </a:bodyPr>
          <a:lstStyle>
            <a:lvl1pPr algn="ctr">
              <a:defRPr sz="1000" dirty="0">
                <a:solidFill>
                  <a:schemeClr val="tx2"/>
                </a:solidFill>
                <a:latin typeface="+mn-lt"/>
                <a:ea typeface="+mn-ea"/>
                <a:cs typeface="Arial" pitchFamily="34" charset="0"/>
              </a:defRPr>
            </a:lvl1pPr>
          </a:lstStyle>
          <a:p>
            <a:pPr>
              <a:defRPr/>
            </a:pPr>
            <a:endParaRPr lang="en-GB">
              <a:solidFill>
                <a:srgbClr val="000000"/>
              </a:solidFill>
            </a:endParaRPr>
          </a:p>
        </p:txBody>
      </p:sp>
      <p:sp>
        <p:nvSpPr>
          <p:cNvPr id="10" name="Rectangle 6"/>
          <p:cNvSpPr>
            <a:spLocks noGrp="1" noChangeArrowheads="1"/>
          </p:cNvSpPr>
          <p:nvPr>
            <p:ph type="sldNum" sz="quarter" idx="4"/>
          </p:nvPr>
        </p:nvSpPr>
        <p:spPr bwMode="auto">
          <a:xfrm>
            <a:off x="8686800" y="6248400"/>
            <a:ext cx="457200" cy="475488"/>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1" compatLnSpc="1">
            <a:prstTxWarp prst="textNoShape">
              <a:avLst/>
            </a:prstTxWarp>
          </a:bodyPr>
          <a:lstStyle>
            <a:lvl1pPr>
              <a:defRPr sz="1000" smtClean="0">
                <a:solidFill>
                  <a:schemeClr val="tx2"/>
                </a:solidFill>
                <a:latin typeface="+mn-lt"/>
                <a:ea typeface="+mn-ea"/>
                <a:cs typeface="Arial" pitchFamily="34" charset="0"/>
              </a:defRPr>
            </a:lvl1pPr>
          </a:lstStyle>
          <a:p>
            <a:pPr>
              <a:defRPr/>
            </a:pPr>
            <a:fld id="{E1E97FCE-A0D7-41C4-9072-B9DB593AD5F9}" type="slidenum">
              <a:rPr lang="en-GB">
                <a:solidFill>
                  <a:srgbClr val="000000"/>
                </a:solidFill>
              </a:rPr>
              <a:pPr>
                <a:defRPr/>
              </a:pPr>
              <a:t>‹#›</a:t>
            </a:fld>
            <a:endParaRPr lang="en-GB" dirty="0">
              <a:solidFill>
                <a:srgbClr val="000000"/>
              </a:solidFill>
            </a:endParaRPr>
          </a:p>
        </p:txBody>
      </p:sp>
      <p:sp>
        <p:nvSpPr>
          <p:cNvPr id="8" name="Text Placeholder 8"/>
          <p:cNvSpPr>
            <a:spLocks noGrp="1"/>
          </p:cNvSpPr>
          <p:nvPr>
            <p:ph type="body" sz="quarter" idx="14"/>
          </p:nvPr>
        </p:nvSpPr>
        <p:spPr>
          <a:xfrm>
            <a:off x="552148" y="724563"/>
            <a:ext cx="8193600" cy="381000"/>
          </a:xfrm>
        </p:spPr>
        <p:txBody>
          <a:bodyPr/>
          <a:lstStyle>
            <a:lvl1pPr marL="285750" indent="-285750">
              <a:lnSpc>
                <a:spcPct val="100000"/>
              </a:lnSpc>
              <a:spcBef>
                <a:spcPts val="0"/>
              </a:spcBef>
              <a:buClr>
                <a:schemeClr val="accent6"/>
              </a:buClr>
              <a:buFont typeface="Arial" panose="020B0604020202020204" pitchFamily="34" charset="0"/>
              <a:buChar char="►"/>
              <a:defRPr sz="1800">
                <a:solidFill>
                  <a:schemeClr val="accent6"/>
                </a:solidFill>
                <a:latin typeface="+mn-lt"/>
              </a:defRPr>
            </a:lvl1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val="502258324"/>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6343C2-1DAD-470C-9001-617ECD147D99}" type="slidenum">
              <a:rPr lang="en-GB" altLang="en-US"/>
              <a:pPr>
                <a:defRPr/>
              </a:pPr>
              <a:t>‹#›</a:t>
            </a:fld>
            <a:endParaRPr lang="en-GB" altLang="en-US"/>
          </a:p>
        </p:txBody>
      </p:sp>
    </p:spTree>
    <p:extLst>
      <p:ext uri="{BB962C8B-B14F-4D97-AF65-F5344CB8AC3E}">
        <p14:creationId xmlns:p14="http://schemas.microsoft.com/office/powerpoint/2010/main" val="114734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6/29/2018</a:t>
            </a:fld>
            <a:endParaRPr lang="en-US"/>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GB" dirty="0">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pic>
        <p:nvPicPr>
          <p:cNvPr id="17" name="Picture 16" descr="ECA Logo_new_ENG final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918" y="6200952"/>
            <a:ext cx="374967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6/29/2018</a:t>
            </a:fld>
            <a:endParaRPr lang="en-US"/>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GB" dirty="0">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8" name="Picture 7" descr="ECA Logo_new_ENG final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413" y="6250165"/>
            <a:ext cx="374967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40"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30" y="4087564"/>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6"/>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6"/>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7" y="1437449"/>
            <a:ext cx="641773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6/29/2018</a:t>
            </a:fld>
            <a:endParaRPr lang="en-US"/>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6/29/2018</a:t>
            </a:fld>
            <a:endParaRPr lang="en-US"/>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GB">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75098" y="1295401"/>
            <a:ext cx="7693025" cy="4791075"/>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2" name="Rectangle 7"/>
          <p:cNvSpPr>
            <a:spLocks noChangeArrowheads="1"/>
          </p:cNvSpPr>
          <p:nvPr/>
        </p:nvSpPr>
        <p:spPr bwMode="auto">
          <a:xfrm>
            <a:off x="381000" y="228600"/>
            <a:ext cx="5562600" cy="76200"/>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wrap="none" anchor="ctr"/>
          <a:lstStyle/>
          <a:p>
            <a:pPr fontAlgn="base">
              <a:spcBef>
                <a:spcPct val="0"/>
              </a:spcBef>
              <a:spcAft>
                <a:spcPct val="0"/>
              </a:spcAft>
            </a:pPr>
            <a:endParaRPr lang="en-US">
              <a:solidFill>
                <a:srgbClr val="0000FF"/>
              </a:solidFill>
            </a:endParaRPr>
          </a:p>
        </p:txBody>
      </p:sp>
      <p:sp>
        <p:nvSpPr>
          <p:cNvPr id="1031" name="Rectangle 8"/>
          <p:cNvSpPr>
            <a:spLocks noChangeArrowheads="1"/>
          </p:cNvSpPr>
          <p:nvPr/>
        </p:nvSpPr>
        <p:spPr bwMode="auto">
          <a:xfrm rot="5400000">
            <a:off x="0" y="609600"/>
            <a:ext cx="838200" cy="76200"/>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wrap="none" anchor="ctr"/>
          <a:lstStyle/>
          <a:p>
            <a:pPr fontAlgn="base">
              <a:spcBef>
                <a:spcPct val="0"/>
              </a:spcBef>
              <a:spcAft>
                <a:spcPct val="0"/>
              </a:spcAft>
            </a:pPr>
            <a:endParaRPr lang="en-US">
              <a:solidFill>
                <a:srgbClr val="0000FF"/>
              </a:solidFill>
            </a:endParaRPr>
          </a:p>
        </p:txBody>
      </p:sp>
      <p:sp>
        <p:nvSpPr>
          <p:cNvPr id="8" name="Rectangle 5"/>
          <p:cNvSpPr>
            <a:spLocks noGrp="1" noChangeArrowheads="1"/>
          </p:cNvSpPr>
          <p:nvPr>
            <p:ph type="ftr" sz="quarter" idx="3"/>
          </p:nvPr>
        </p:nvSpPr>
        <p:spPr bwMode="auto">
          <a:xfrm>
            <a:off x="681488" y="6248402"/>
            <a:ext cx="8006901" cy="474663"/>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0" compatLnSpc="1">
            <a:prstTxWarp prst="textNoShape">
              <a:avLst/>
            </a:prstTxWarp>
          </a:bodyPr>
          <a:lstStyle>
            <a:lvl1pPr algn="ctr">
              <a:defRPr sz="1000" dirty="0">
                <a:solidFill>
                  <a:schemeClr val="tx2"/>
                </a:solidFill>
                <a:latin typeface="+mn-lt"/>
                <a:ea typeface="+mn-ea"/>
                <a:cs typeface="Arial" pitchFamily="34" charset="0"/>
              </a:defRPr>
            </a:lvl1pPr>
          </a:lstStyle>
          <a:p>
            <a:pPr fontAlgn="base">
              <a:spcBef>
                <a:spcPct val="0"/>
              </a:spcBef>
              <a:spcAft>
                <a:spcPct val="0"/>
              </a:spcAft>
              <a:defRPr/>
            </a:pPr>
            <a:endParaRPr lang="en-GB">
              <a:solidFill>
                <a:srgbClr val="000000"/>
              </a:solidFill>
            </a:endParaRPr>
          </a:p>
        </p:txBody>
      </p:sp>
      <p:sp>
        <p:nvSpPr>
          <p:cNvPr id="9" name="Rectangle 6"/>
          <p:cNvSpPr>
            <a:spLocks noGrp="1" noChangeArrowheads="1"/>
          </p:cNvSpPr>
          <p:nvPr>
            <p:ph type="sldNum" sz="quarter" idx="4"/>
          </p:nvPr>
        </p:nvSpPr>
        <p:spPr bwMode="auto">
          <a:xfrm>
            <a:off x="8686800" y="6248400"/>
            <a:ext cx="457200" cy="475488"/>
          </a:xfrm>
          <a:prstGeom prst="rect">
            <a:avLst/>
          </a:prstGeom>
          <a:noFill/>
          <a:ln>
            <a:noFill/>
          </a:ln>
          <a:effectLst/>
          <a:extLst>
            <a:ext uri="{909E8E84-426E-40dd-AFC4-6F175D3DCCD1}">
              <a14:hiddenFill xmlns="" xmlns:a14="http://schemas.microsoft.com/office/drawing/2010/main">
                <a:solidFill>
                  <a:srgbClr val="0066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006600">
                      <a:alpha val="74997"/>
                    </a:srgbClr>
                  </a:outerShdw>
                </a:effectLst>
              </a14:hiddenEffects>
            </a:ext>
          </a:extLst>
        </p:spPr>
        <p:txBody>
          <a:bodyPr vert="horz" wrap="square" lIns="91440" tIns="45720" rIns="91440" bIns="45720" numCol="1" anchor="b" anchorCtr="1" compatLnSpc="1">
            <a:prstTxWarp prst="textNoShape">
              <a:avLst/>
            </a:prstTxWarp>
          </a:bodyPr>
          <a:lstStyle>
            <a:lvl1pPr>
              <a:defRPr sz="1000" smtClean="0">
                <a:solidFill>
                  <a:schemeClr val="tx2"/>
                </a:solidFill>
                <a:latin typeface="+mn-lt"/>
                <a:ea typeface="+mn-ea"/>
                <a:cs typeface="Arial" pitchFamily="34" charset="0"/>
              </a:defRPr>
            </a:lvl1pPr>
          </a:lstStyle>
          <a:p>
            <a:pPr fontAlgn="base">
              <a:spcBef>
                <a:spcPct val="0"/>
              </a:spcBef>
              <a:spcAft>
                <a:spcPct val="0"/>
              </a:spcAft>
              <a:defRPr/>
            </a:pPr>
            <a:fld id="{E1E97FCE-A0D7-41C4-9072-B9DB593AD5F9}" type="slidenum">
              <a:rPr lang="en-GB">
                <a:solidFill>
                  <a:srgbClr val="000000"/>
                </a:solidFill>
              </a:rPr>
              <a:pPr fontAlgn="base">
                <a:spcBef>
                  <a:spcPct val="0"/>
                </a:spcBef>
                <a:spcAft>
                  <a:spcPct val="0"/>
                </a:spcAft>
                <a:defRPr/>
              </a:pPr>
              <a:t>‹#›</a:t>
            </a:fld>
            <a:endParaRPr lang="en-GB" dirty="0">
              <a:solidFill>
                <a:srgbClr val="000000"/>
              </a:solidFill>
            </a:endParaRPr>
          </a:p>
        </p:txBody>
      </p:sp>
    </p:spTree>
    <p:extLst>
      <p:ext uri="{BB962C8B-B14F-4D97-AF65-F5344CB8AC3E}">
        <p14:creationId xmlns:p14="http://schemas.microsoft.com/office/powerpoint/2010/main" val="2395960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timing>
    <p:tnLst>
      <p:par>
        <p:cTn id="1" dur="indefinite" restart="never" nodeType="tmRoot"/>
      </p:par>
    </p:tnLst>
  </p:timing>
  <p:hf hdr="0" ftr="0" dt="0"/>
  <p:txStyles>
    <p:titleStyle>
      <a:lvl1pPr algn="l" rtl="0" fontAlgn="base">
        <a:lnSpc>
          <a:spcPct val="90000"/>
        </a:lnSpc>
        <a:spcBef>
          <a:spcPct val="0"/>
        </a:spcBef>
        <a:spcAft>
          <a:spcPct val="0"/>
        </a:spcAft>
        <a:defRPr sz="2400" b="1">
          <a:solidFill>
            <a:srgbClr val="3333FF"/>
          </a:solidFill>
          <a:latin typeface="+mj-lt"/>
          <a:ea typeface="+mj-ea"/>
          <a:cs typeface="+mj-cs"/>
        </a:defRPr>
      </a:lvl1pPr>
      <a:lvl2pPr algn="l" rtl="0" fontAlgn="base">
        <a:lnSpc>
          <a:spcPct val="90000"/>
        </a:lnSpc>
        <a:spcBef>
          <a:spcPct val="0"/>
        </a:spcBef>
        <a:spcAft>
          <a:spcPct val="0"/>
        </a:spcAft>
        <a:defRPr sz="2400" b="1">
          <a:solidFill>
            <a:srgbClr val="3333FF"/>
          </a:solidFill>
          <a:latin typeface="Arial" pitchFamily="34" charset="0"/>
          <a:ea typeface="ＭＳ Ｐゴシック" pitchFamily="3" charset="-128"/>
        </a:defRPr>
      </a:lvl2pPr>
      <a:lvl3pPr algn="l" rtl="0" fontAlgn="base">
        <a:lnSpc>
          <a:spcPct val="90000"/>
        </a:lnSpc>
        <a:spcBef>
          <a:spcPct val="0"/>
        </a:spcBef>
        <a:spcAft>
          <a:spcPct val="0"/>
        </a:spcAft>
        <a:defRPr sz="2400" b="1">
          <a:solidFill>
            <a:srgbClr val="3333FF"/>
          </a:solidFill>
          <a:latin typeface="Arial" pitchFamily="34" charset="0"/>
          <a:ea typeface="ＭＳ Ｐゴシック" pitchFamily="3" charset="-128"/>
        </a:defRPr>
      </a:lvl3pPr>
      <a:lvl4pPr algn="l" rtl="0" fontAlgn="base">
        <a:lnSpc>
          <a:spcPct val="90000"/>
        </a:lnSpc>
        <a:spcBef>
          <a:spcPct val="0"/>
        </a:spcBef>
        <a:spcAft>
          <a:spcPct val="0"/>
        </a:spcAft>
        <a:defRPr sz="2400" b="1">
          <a:solidFill>
            <a:srgbClr val="3333FF"/>
          </a:solidFill>
          <a:latin typeface="Arial" pitchFamily="34" charset="0"/>
          <a:ea typeface="ＭＳ Ｐゴシック" pitchFamily="3" charset="-128"/>
        </a:defRPr>
      </a:lvl4pPr>
      <a:lvl5pPr algn="l" rtl="0" fontAlgn="base">
        <a:lnSpc>
          <a:spcPct val="90000"/>
        </a:lnSpc>
        <a:spcBef>
          <a:spcPct val="0"/>
        </a:spcBef>
        <a:spcAft>
          <a:spcPct val="0"/>
        </a:spcAft>
        <a:defRPr sz="2400" b="1">
          <a:solidFill>
            <a:srgbClr val="3333FF"/>
          </a:solidFill>
          <a:latin typeface="Arial" pitchFamily="34" charset="0"/>
          <a:ea typeface="ＭＳ Ｐゴシック" pitchFamily="3" charset="-128"/>
        </a:defRPr>
      </a:lvl5pPr>
      <a:lvl6pPr marL="457200" algn="l" rtl="0" eaLnBrk="1" fontAlgn="base" hangingPunct="1">
        <a:lnSpc>
          <a:spcPct val="90000"/>
        </a:lnSpc>
        <a:spcBef>
          <a:spcPct val="0"/>
        </a:spcBef>
        <a:spcAft>
          <a:spcPct val="0"/>
        </a:spcAft>
        <a:defRPr sz="2400" b="1">
          <a:solidFill>
            <a:srgbClr val="3333FF"/>
          </a:solidFill>
          <a:latin typeface="Arial" pitchFamily="34" charset="0"/>
          <a:ea typeface="ＭＳ Ｐゴシック" pitchFamily="3" charset="-128"/>
        </a:defRPr>
      </a:lvl6pPr>
      <a:lvl7pPr marL="914400" algn="l" rtl="0" eaLnBrk="1" fontAlgn="base" hangingPunct="1">
        <a:lnSpc>
          <a:spcPct val="90000"/>
        </a:lnSpc>
        <a:spcBef>
          <a:spcPct val="0"/>
        </a:spcBef>
        <a:spcAft>
          <a:spcPct val="0"/>
        </a:spcAft>
        <a:defRPr sz="2400" b="1">
          <a:solidFill>
            <a:srgbClr val="3333FF"/>
          </a:solidFill>
          <a:latin typeface="Arial" pitchFamily="34" charset="0"/>
          <a:ea typeface="ＭＳ Ｐゴシック" pitchFamily="3" charset="-128"/>
        </a:defRPr>
      </a:lvl7pPr>
      <a:lvl8pPr marL="1371600" algn="l" rtl="0" eaLnBrk="1" fontAlgn="base" hangingPunct="1">
        <a:lnSpc>
          <a:spcPct val="90000"/>
        </a:lnSpc>
        <a:spcBef>
          <a:spcPct val="0"/>
        </a:spcBef>
        <a:spcAft>
          <a:spcPct val="0"/>
        </a:spcAft>
        <a:defRPr sz="2400" b="1">
          <a:solidFill>
            <a:srgbClr val="3333FF"/>
          </a:solidFill>
          <a:latin typeface="Arial" pitchFamily="34" charset="0"/>
          <a:ea typeface="ＭＳ Ｐゴシック" pitchFamily="3" charset="-128"/>
        </a:defRPr>
      </a:lvl8pPr>
      <a:lvl9pPr marL="1828800" algn="l" rtl="0" eaLnBrk="1" fontAlgn="base" hangingPunct="1">
        <a:lnSpc>
          <a:spcPct val="90000"/>
        </a:lnSpc>
        <a:spcBef>
          <a:spcPct val="0"/>
        </a:spcBef>
        <a:spcAft>
          <a:spcPct val="0"/>
        </a:spcAft>
        <a:defRPr sz="2400" b="1">
          <a:solidFill>
            <a:srgbClr val="3333FF"/>
          </a:solidFill>
          <a:latin typeface="Arial" pitchFamily="34" charset="0"/>
          <a:ea typeface="ＭＳ Ｐゴシック" pitchFamily="3" charset="-128"/>
        </a:defRPr>
      </a:lvl9pPr>
    </p:titleStyle>
    <p:bodyStyle>
      <a:lvl1pPr marL="176213" indent="-176213" algn="l" rtl="0" fontAlgn="base">
        <a:lnSpc>
          <a:spcPct val="114000"/>
        </a:lnSpc>
        <a:spcBef>
          <a:spcPct val="20000"/>
        </a:spcBef>
        <a:spcAft>
          <a:spcPct val="0"/>
        </a:spcAft>
        <a:buFont typeface="Wingdings" pitchFamily="2" charset="2"/>
        <a:buChar char="§"/>
        <a:defRPr lang="en-US" sz="1600" dirty="0">
          <a:solidFill>
            <a:schemeClr val="tx2"/>
          </a:solidFill>
          <a:latin typeface="+mn-lt"/>
          <a:ea typeface="+mn-ea"/>
          <a:cs typeface="+mn-cs"/>
        </a:defRPr>
      </a:lvl1pPr>
      <a:lvl2pPr marL="461963" indent="-171450" algn="l" rtl="0" fontAlgn="base">
        <a:lnSpc>
          <a:spcPct val="114000"/>
        </a:lnSpc>
        <a:spcBef>
          <a:spcPct val="20000"/>
        </a:spcBef>
        <a:spcAft>
          <a:spcPct val="0"/>
        </a:spcAft>
        <a:buSzPct val="75000"/>
        <a:buFont typeface="Wingdings" pitchFamily="2" charset="2"/>
        <a:buChar char="§"/>
        <a:defRPr lang="en-US" sz="1600" dirty="0">
          <a:solidFill>
            <a:schemeClr val="tx2"/>
          </a:solidFill>
          <a:latin typeface="+mn-lt"/>
          <a:ea typeface="+mn-ea"/>
          <a:cs typeface="+mn-cs"/>
        </a:defRPr>
      </a:lvl2pPr>
      <a:lvl3pPr marL="738188" indent="-161925" algn="l" rtl="0" fontAlgn="base">
        <a:lnSpc>
          <a:spcPct val="114000"/>
        </a:lnSpc>
        <a:spcBef>
          <a:spcPct val="20000"/>
        </a:spcBef>
        <a:spcAft>
          <a:spcPct val="0"/>
        </a:spcAft>
        <a:buSzPct val="75000"/>
        <a:buFont typeface="Wingdings" pitchFamily="2" charset="2"/>
        <a:buChar char="§"/>
        <a:defRPr lang="en-US" sz="1600" dirty="0">
          <a:solidFill>
            <a:schemeClr val="tx2"/>
          </a:solidFill>
          <a:latin typeface="+mn-lt"/>
          <a:ea typeface="+mn-ea"/>
          <a:cs typeface="+mn-cs"/>
        </a:defRPr>
      </a:lvl3pPr>
      <a:lvl4pPr marL="1025525" indent="-173038" algn="l" rtl="0" fontAlgn="base">
        <a:lnSpc>
          <a:spcPct val="114000"/>
        </a:lnSpc>
        <a:spcBef>
          <a:spcPct val="20000"/>
        </a:spcBef>
        <a:spcAft>
          <a:spcPct val="0"/>
        </a:spcAft>
        <a:buSzPct val="80000"/>
        <a:buFont typeface="Wingdings" pitchFamily="2" charset="2"/>
        <a:buChar char="§"/>
        <a:defRPr lang="en-US" sz="1600" dirty="0">
          <a:solidFill>
            <a:schemeClr val="tx2"/>
          </a:solidFill>
          <a:latin typeface="+mn-lt"/>
          <a:ea typeface="+mn-ea"/>
          <a:cs typeface="+mn-cs"/>
        </a:defRPr>
      </a:lvl4pPr>
      <a:lvl5pPr marL="1311275" indent="-166688" algn="l" rtl="0" fontAlgn="base">
        <a:lnSpc>
          <a:spcPct val="114000"/>
        </a:lnSpc>
        <a:spcBef>
          <a:spcPct val="20000"/>
        </a:spcBef>
        <a:spcAft>
          <a:spcPct val="0"/>
        </a:spcAft>
        <a:buSzPct val="65000"/>
        <a:buFont typeface="Wingdings" pitchFamily="2" charset="2"/>
        <a:buChar char="§"/>
        <a:defRPr lang="en-GB" sz="1600" dirty="0">
          <a:solidFill>
            <a:schemeClr val="tx2"/>
          </a:solidFill>
          <a:latin typeface="+mn-lt"/>
          <a:ea typeface="+mn-ea"/>
          <a:cs typeface="+mn-cs"/>
        </a:defRPr>
      </a:lvl5pPr>
      <a:lvl6pPr marL="1768475" indent="-166688" algn="l" rtl="0" eaLnBrk="1" fontAlgn="base" hangingPunct="1">
        <a:spcBef>
          <a:spcPct val="20000"/>
        </a:spcBef>
        <a:spcAft>
          <a:spcPct val="0"/>
        </a:spcAft>
        <a:buClr>
          <a:schemeClr val="tx1"/>
        </a:buClr>
        <a:buSzPct val="65000"/>
        <a:buFont typeface="Wingdings" pitchFamily="2" charset="2"/>
        <a:buChar char="l"/>
        <a:defRPr>
          <a:solidFill>
            <a:srgbClr val="3333FF"/>
          </a:solidFill>
          <a:latin typeface="+mn-lt"/>
          <a:ea typeface="+mn-ea"/>
        </a:defRPr>
      </a:lvl6pPr>
      <a:lvl7pPr marL="2225675" indent="-166688" algn="l" rtl="0" eaLnBrk="1" fontAlgn="base" hangingPunct="1">
        <a:spcBef>
          <a:spcPct val="20000"/>
        </a:spcBef>
        <a:spcAft>
          <a:spcPct val="0"/>
        </a:spcAft>
        <a:buClr>
          <a:schemeClr val="tx1"/>
        </a:buClr>
        <a:buSzPct val="65000"/>
        <a:buFont typeface="Wingdings" pitchFamily="2" charset="2"/>
        <a:buChar char="l"/>
        <a:defRPr>
          <a:solidFill>
            <a:srgbClr val="3333FF"/>
          </a:solidFill>
          <a:latin typeface="+mn-lt"/>
          <a:ea typeface="+mn-ea"/>
        </a:defRPr>
      </a:lvl7pPr>
      <a:lvl8pPr marL="2682875" indent="-166688" algn="l" rtl="0" eaLnBrk="1" fontAlgn="base" hangingPunct="1">
        <a:spcBef>
          <a:spcPct val="20000"/>
        </a:spcBef>
        <a:spcAft>
          <a:spcPct val="0"/>
        </a:spcAft>
        <a:buClr>
          <a:schemeClr val="tx1"/>
        </a:buClr>
        <a:buSzPct val="65000"/>
        <a:buFont typeface="Wingdings" pitchFamily="2" charset="2"/>
        <a:buChar char="l"/>
        <a:defRPr>
          <a:solidFill>
            <a:srgbClr val="3333FF"/>
          </a:solidFill>
          <a:latin typeface="+mn-lt"/>
          <a:ea typeface="+mn-ea"/>
        </a:defRPr>
      </a:lvl8pPr>
      <a:lvl9pPr marL="3140075" indent="-166688" algn="l" rtl="0" eaLnBrk="1" fontAlgn="base" hangingPunct="1">
        <a:spcBef>
          <a:spcPct val="20000"/>
        </a:spcBef>
        <a:spcAft>
          <a:spcPct val="0"/>
        </a:spcAft>
        <a:buClr>
          <a:schemeClr val="tx1"/>
        </a:buClr>
        <a:buSzPct val="65000"/>
        <a:buFont typeface="Wingdings" pitchFamily="2" charset="2"/>
        <a:buChar char="l"/>
        <a:defRPr>
          <a:solidFill>
            <a:srgbClr val="3333FF"/>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30"/>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3" y="6250166"/>
            <a:ext cx="3786691"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6/29/2018</a:t>
            </a:fld>
            <a:endParaRPr lang="en-US"/>
          </a:p>
        </p:txBody>
      </p:sp>
      <p:sp>
        <p:nvSpPr>
          <p:cNvPr id="5" name="Footer Placeholder 4"/>
          <p:cNvSpPr>
            <a:spLocks noGrp="1"/>
          </p:cNvSpPr>
          <p:nvPr>
            <p:ph type="ftr" sz="quarter" idx="3"/>
          </p:nvPr>
        </p:nvSpPr>
        <p:spPr>
          <a:xfrm>
            <a:off x="193640" y="6250166"/>
            <a:ext cx="3786691" cy="365125"/>
          </a:xfrm>
          <a:prstGeom prst="rect">
            <a:avLst/>
          </a:prstGeom>
        </p:spPr>
        <p:txBody>
          <a:bodyPr vert="horz" lIns="91440" tIns="45720" rIns="91440" bIns="45720" rtlCol="0" anchor="ctr"/>
          <a:lstStyle>
            <a:lvl1pPr algn="l">
              <a:defRPr sz="1000">
                <a:solidFill>
                  <a:schemeClr val="tx2"/>
                </a:solidFill>
              </a:defRPr>
            </a:lvl1pPr>
          </a:lstStyle>
          <a:p>
            <a:pPr fontAlgn="base">
              <a:spcBef>
                <a:spcPct val="0"/>
              </a:spcBef>
              <a:spcAft>
                <a:spcPct val="0"/>
              </a:spcAft>
              <a:defRPr/>
            </a:pPr>
            <a:endParaRPr lang="en-GB">
              <a:solidFill>
                <a:srgbClr val="000000"/>
              </a:solidFill>
            </a:endParaRPr>
          </a:p>
        </p:txBody>
      </p:sp>
      <p:sp>
        <p:nvSpPr>
          <p:cNvPr id="6" name="Slide Number Placeholder 5"/>
          <p:cNvSpPr>
            <a:spLocks noGrp="1"/>
          </p:cNvSpPr>
          <p:nvPr>
            <p:ph type="sldNum" sz="quarter" idx="4"/>
          </p:nvPr>
        </p:nvSpPr>
        <p:spPr>
          <a:xfrm>
            <a:off x="3991089" y="6250165"/>
            <a:ext cx="1161827" cy="365125"/>
          </a:xfrm>
          <a:prstGeom prst="rect">
            <a:avLst/>
          </a:prstGeom>
        </p:spPr>
        <p:txBody>
          <a:bodyPr vert="horz" lIns="91440" tIns="45720" rIns="91440" bIns="45720" rtlCol="0" anchor="ctr"/>
          <a:lstStyle>
            <a:lvl1pPr algn="ctr">
              <a:defRPr sz="1000">
                <a:solidFill>
                  <a:schemeClr val="tx2"/>
                </a:solidFill>
              </a:defRPr>
            </a:lvl1pPr>
          </a:lstStyle>
          <a:p>
            <a:pPr fontAlgn="base">
              <a:spcBef>
                <a:spcPct val="0"/>
              </a:spcBef>
              <a:spcAft>
                <a:spcPct val="0"/>
              </a:spcAft>
              <a:defRPr/>
            </a:pPr>
            <a:fld id="{E1E97FCE-A0D7-41C4-9072-B9DB593AD5F9}" type="slidenum">
              <a:rPr lang="en-GB" smtClean="0">
                <a:solidFill>
                  <a:srgbClr val="000000"/>
                </a:solidFill>
              </a:rPr>
              <a:pPr fontAlgn="base">
                <a:spcBef>
                  <a:spcPct val="0"/>
                </a:spcBef>
                <a:spcAft>
                  <a:spcPct val="0"/>
                </a:spcAft>
                <a:defRPr/>
              </a:pPr>
              <a:t>‹#›</a:t>
            </a:fld>
            <a:endParaRPr lang="en-GB" dirty="0">
              <a:solidFill>
                <a:srgbClr val="000000"/>
              </a:solidFill>
            </a:endParaRPr>
          </a:p>
        </p:txBody>
      </p:sp>
      <p:sp>
        <p:nvSpPr>
          <p:cNvPr id="3" name="Text Placeholder 2"/>
          <p:cNvSpPr>
            <a:spLocks noGrp="1"/>
          </p:cNvSpPr>
          <p:nvPr>
            <p:ph type="body" idx="1"/>
          </p:nvPr>
        </p:nvSpPr>
        <p:spPr>
          <a:xfrm>
            <a:off x="872068"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83" r:id="rId13"/>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5"/>
          <p:cNvSpPr>
            <a:spLocks noGrp="1"/>
          </p:cNvSpPr>
          <p:nvPr>
            <p:ph type="body" idx="1"/>
          </p:nvPr>
        </p:nvSpPr>
        <p:spPr bwMode="auto">
          <a:xfrm>
            <a:off x="457200" y="1576388"/>
            <a:ext cx="8229600" cy="452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bodyPr>
          <a:lstStyle/>
          <a:p>
            <a:pPr lvl="0"/>
            <a:r>
              <a:rPr lang="en-US" altLang="en-US" smtClean="0">
                <a:sym typeface="Calibri" panose="020F0502020204030204" pitchFamily="34" charset="0"/>
              </a:rPr>
              <a:t>Click to edit Master text styles</a:t>
            </a:r>
          </a:p>
          <a:p>
            <a:pPr lvl="1"/>
            <a:r>
              <a:rPr lang="en-US" altLang="en-US" smtClean="0">
                <a:sym typeface="Calibri" panose="020F0502020204030204" pitchFamily="34" charset="0"/>
              </a:rPr>
              <a:t>Second level</a:t>
            </a:r>
          </a:p>
          <a:p>
            <a:pPr lvl="2"/>
            <a:r>
              <a:rPr lang="en-US" altLang="en-US" smtClean="0">
                <a:sym typeface="Calibri" panose="020F0502020204030204" pitchFamily="34" charset="0"/>
              </a:rPr>
              <a:t>Third level</a:t>
            </a:r>
          </a:p>
          <a:p>
            <a:pPr lvl="3"/>
            <a:r>
              <a:rPr lang="en-US" altLang="en-US" smtClean="0">
                <a:sym typeface="Calibri" panose="020F0502020204030204" pitchFamily="34" charset="0"/>
              </a:rPr>
              <a:t>Fourth level</a:t>
            </a:r>
          </a:p>
          <a:p>
            <a:pPr lvl="4"/>
            <a:r>
              <a:rPr lang="en-US" altLang="en-US" smtClean="0">
                <a:sym typeface="Calibri" panose="020F0502020204030204" pitchFamily="34" charset="0"/>
              </a:rPr>
              <a:t>Fifth level</a:t>
            </a:r>
          </a:p>
        </p:txBody>
      </p:sp>
      <p:sp>
        <p:nvSpPr>
          <p:cNvPr id="1027" name="Rectangle 4"/>
          <p:cNvSpPr>
            <a:spLocks noGrp="1"/>
          </p:cNvSpPr>
          <p:nvPr>
            <p:ph type="title"/>
          </p:nvPr>
        </p:nvSpPr>
        <p:spPr bwMode="auto">
          <a:xfrm>
            <a:off x="430213" y="341313"/>
            <a:ext cx="8281987" cy="137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bodyPr>
          <a:lstStyle/>
          <a:p>
            <a:pPr lvl="0"/>
            <a:r>
              <a:rPr lang="en-US" altLang="en-US" smtClean="0">
                <a:sym typeface="Lucida Sans" panose="020B0602030504020204" pitchFamily="34" charset="0"/>
              </a:rPr>
              <a:t>Click to edit Master title style</a:t>
            </a:r>
          </a:p>
        </p:txBody>
      </p:sp>
      <p:sp>
        <p:nvSpPr>
          <p:cNvPr id="1030" name="Rectangle 6"/>
          <p:cNvSpPr>
            <a:spLocks noGrp="1"/>
          </p:cNvSpPr>
          <p:nvPr>
            <p:ph type="sldNum" sz="quarter" idx="2"/>
          </p:nvPr>
        </p:nvSpPr>
        <p:spPr bwMode="auto">
          <a:xfrm>
            <a:off x="8418513" y="6376988"/>
            <a:ext cx="268287" cy="279400"/>
          </a:xfrm>
          <a:prstGeom prst="rect">
            <a:avLst/>
          </a:prstGeom>
          <a:noFill/>
          <a:ln w="12700" cap="flat" cmpd="sng">
            <a:noFill/>
            <a:prstDash val="solid"/>
            <a:miter lim="400000"/>
            <a:headEnd type="none" w="med" len="med"/>
            <a:tailEnd type="none" w="med" len="med"/>
          </a:ln>
          <a:effectLst/>
        </p:spPr>
        <p:txBody>
          <a:bodyPr vert="horz" wrap="none" lIns="0" tIns="0" rIns="0" bIns="0" numCol="1" anchor="t" anchorCtr="0" compatLnSpc="1">
            <a:prstTxWarp prst="textNoShape">
              <a:avLst/>
            </a:prstTxWarp>
          </a:bodyPr>
          <a:lstStyle>
            <a:lvl1pPr algn="r" eaLnBrk="1">
              <a:defRPr>
                <a:solidFill>
                  <a:srgbClr val="888888"/>
                </a:solidFill>
                <a:latin typeface="Helvetica" panose="020B0604020202020204" pitchFamily="34" charset="0"/>
                <a:cs typeface="Helvetica" panose="020B0604020202020204" pitchFamily="34" charset="0"/>
                <a:sym typeface="Helvetica" panose="020B0604020202020204" pitchFamily="34" charset="0"/>
              </a:defRPr>
            </a:lvl1pPr>
          </a:lstStyle>
          <a:p>
            <a:pPr fontAlgn="base" hangingPunct="0">
              <a:spcBef>
                <a:spcPct val="0"/>
              </a:spcBef>
              <a:spcAft>
                <a:spcPct val="0"/>
              </a:spcAft>
            </a:pPr>
            <a:fld id="{4D6D4E04-9A9B-4566-BFD6-29EAFB140EBE}" type="slidenum">
              <a:rPr lang="en-US" altLang="en-US" smtClean="0"/>
              <a:pPr fontAlgn="base" hangingPunct="0">
                <a:spcBef>
                  <a:spcPct val="0"/>
                </a:spcBef>
                <a:spcAft>
                  <a:spcPct val="0"/>
                </a:spcAft>
              </a:pPr>
              <a:t>‹#›</a:t>
            </a:fld>
            <a:endParaRPr lang="en-US" altLang="en-US" smtClean="0"/>
          </a:p>
        </p:txBody>
      </p:sp>
    </p:spTree>
    <p:extLst>
      <p:ext uri="{BB962C8B-B14F-4D97-AF65-F5344CB8AC3E}">
        <p14:creationId xmlns:p14="http://schemas.microsoft.com/office/powerpoint/2010/main" val="9859730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rtl="0" eaLnBrk="0" fontAlgn="base" hangingPunct="0">
        <a:spcBef>
          <a:spcPct val="0"/>
        </a:spcBef>
        <a:spcAft>
          <a:spcPct val="0"/>
        </a:spcAft>
        <a:defRPr sz="4000" b="1">
          <a:solidFill>
            <a:srgbClr val="FFFFFF"/>
          </a:solidFill>
          <a:latin typeface="+mj-lt"/>
          <a:ea typeface="+mj-ea"/>
          <a:cs typeface="+mj-cs"/>
          <a:sym typeface="Lucida Sans" panose="020B0602030504020204" pitchFamily="34" charset="0"/>
        </a:defRPr>
      </a:lvl1pPr>
      <a:lvl2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2pPr>
      <a:lvl3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3pPr>
      <a:lvl4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4pPr>
      <a:lvl5pPr algn="l" rtl="0" eaLnBrk="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anose="020B0602030504020204" pitchFamily="34" charset="0"/>
        </a:defRPr>
      </a:lvl5pPr>
      <a:lvl6pPr marL="4572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6pPr>
      <a:lvl7pPr marL="9144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7pPr>
      <a:lvl8pPr marL="13716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8pPr>
      <a:lvl9pPr marL="18288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9pPr>
    </p:titleStyle>
    <p:bodyStyle>
      <a:lvl1pPr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1pPr>
      <a:lvl2pPr indent="4572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2pPr>
      <a:lvl3pPr indent="9144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3pPr>
      <a:lvl4pPr indent="13716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4pPr>
      <a:lvl5pPr indent="1828800" algn="l" rtl="0" eaLnBrk="0" fontAlgn="base" hangingPunct="0">
        <a:spcBef>
          <a:spcPct val="0"/>
        </a:spcBef>
        <a:spcAft>
          <a:spcPct val="0"/>
        </a:spcAft>
        <a:defRPr>
          <a:solidFill>
            <a:srgbClr val="000000"/>
          </a:solidFill>
          <a:latin typeface="+mn-lt"/>
          <a:ea typeface="+mn-ea"/>
          <a:cs typeface="+mn-cs"/>
          <a:sym typeface="Calibri" panose="020F0502020204030204" pitchFamily="34" charset="0"/>
        </a:defRPr>
      </a:lvl5pPr>
      <a:lvl6pPr marL="457200" indent="1828800" algn="l" rtl="0" fontAlgn="base" hangingPunct="0">
        <a:spcBef>
          <a:spcPct val="0"/>
        </a:spcBef>
        <a:spcAft>
          <a:spcPct val="0"/>
        </a:spcAft>
        <a:defRPr>
          <a:solidFill>
            <a:srgbClr val="000000"/>
          </a:solidFill>
          <a:latin typeface="+mn-lt"/>
          <a:ea typeface="+mn-ea"/>
          <a:cs typeface="+mn-cs"/>
          <a:sym typeface="Calibri" pitchFamily="34" charset="0"/>
        </a:defRPr>
      </a:lvl6pPr>
      <a:lvl7pPr marL="914400" indent="1828800" algn="l" rtl="0" fontAlgn="base" hangingPunct="0">
        <a:spcBef>
          <a:spcPct val="0"/>
        </a:spcBef>
        <a:spcAft>
          <a:spcPct val="0"/>
        </a:spcAft>
        <a:defRPr>
          <a:solidFill>
            <a:srgbClr val="000000"/>
          </a:solidFill>
          <a:latin typeface="+mn-lt"/>
          <a:ea typeface="+mn-ea"/>
          <a:cs typeface="+mn-cs"/>
          <a:sym typeface="Calibri" pitchFamily="34" charset="0"/>
        </a:defRPr>
      </a:lvl7pPr>
      <a:lvl8pPr marL="1371600" indent="1828800" algn="l" rtl="0" fontAlgn="base" hangingPunct="0">
        <a:spcBef>
          <a:spcPct val="0"/>
        </a:spcBef>
        <a:spcAft>
          <a:spcPct val="0"/>
        </a:spcAft>
        <a:defRPr>
          <a:solidFill>
            <a:srgbClr val="000000"/>
          </a:solidFill>
          <a:latin typeface="+mn-lt"/>
          <a:ea typeface="+mn-ea"/>
          <a:cs typeface="+mn-cs"/>
          <a:sym typeface="Calibri" pitchFamily="34" charset="0"/>
        </a:defRPr>
      </a:lvl8pPr>
      <a:lvl9pPr marL="1828800" indent="1828800" algn="l" rtl="0" fontAlgn="base" hangingPunct="0">
        <a:spcBef>
          <a:spcPct val="0"/>
        </a:spcBef>
        <a:spcAft>
          <a:spcPct val="0"/>
        </a:spcAft>
        <a:defRPr>
          <a:solidFill>
            <a:srgbClr val="000000"/>
          </a:solidFill>
          <a:latin typeface="+mn-lt"/>
          <a:ea typeface="+mn-ea"/>
          <a:cs typeface="+mn-cs"/>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0.xml"/><Relationship Id="rId5" Type="http://schemas.openxmlformats.org/officeDocument/2006/relationships/image" Target="../media/image2.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3" y="292149"/>
            <a:ext cx="8461375" cy="1938992"/>
          </a:xfrm>
          <a:prstGeom prst="rect">
            <a:avLst/>
          </a:prstGeom>
          <a:noFill/>
        </p:spPr>
        <p:txBody>
          <a:bodyPr wrap="square" rtlCol="0">
            <a:spAutoFit/>
          </a:bodyPr>
          <a:lstStyle/>
          <a:p>
            <a:endParaRPr lang="en-US" sz="3600" b="1" dirty="0">
              <a:solidFill>
                <a:srgbClr val="0000FF"/>
              </a:solidFill>
            </a:endParaRPr>
          </a:p>
          <a:p>
            <a:endParaRPr lang="en-US" sz="2800" i="1" dirty="0" smtClean="0">
              <a:solidFill>
                <a:schemeClr val="accent5">
                  <a:lumMod val="75000"/>
                </a:schemeClr>
              </a:solidFill>
            </a:endParaRPr>
          </a:p>
          <a:p>
            <a:endParaRPr lang="en-US" sz="2800" i="1" dirty="0">
              <a:solidFill>
                <a:schemeClr val="accent5">
                  <a:lumMod val="75000"/>
                </a:schemeClr>
              </a:solidFill>
            </a:endParaRPr>
          </a:p>
          <a:p>
            <a:endParaRPr lang="en-US" sz="2800" i="1" dirty="0" smtClean="0">
              <a:solidFill>
                <a:schemeClr val="accent5">
                  <a:lumMod val="75000"/>
                </a:schemeClr>
              </a:solidFill>
            </a:endParaRPr>
          </a:p>
        </p:txBody>
      </p:sp>
      <p:sp>
        <p:nvSpPr>
          <p:cNvPr id="3" name="Title 2"/>
          <p:cNvSpPr>
            <a:spLocks noGrp="1"/>
          </p:cNvSpPr>
          <p:nvPr>
            <p:ph type="ctrTitle"/>
          </p:nvPr>
        </p:nvSpPr>
        <p:spPr>
          <a:xfrm>
            <a:off x="1027108" y="825549"/>
            <a:ext cx="7354892" cy="2603451"/>
          </a:xfrm>
        </p:spPr>
        <p:txBody>
          <a:bodyPr>
            <a:normAutofit/>
          </a:bodyPr>
          <a:lstStyle/>
          <a:p>
            <a:r>
              <a:rPr lang="en-US" sz="3200" dirty="0" smtClean="0">
                <a:solidFill>
                  <a:schemeClr val="bg1"/>
                </a:solidFill>
                <a:latin typeface="Arial" panose="020B0604020202020204" pitchFamily="34" charset="0"/>
                <a:cs typeface="Arial" panose="020B0604020202020204" pitchFamily="34" charset="0"/>
              </a:rPr>
              <a:t>Geospatial Data Use and sharing Concepts</a:t>
            </a:r>
            <a:r>
              <a:rPr lang="en-US" sz="3200" dirty="0">
                <a:solidFill>
                  <a:schemeClr val="bg1"/>
                </a:solidFill>
                <a:latin typeface="Arial" panose="020B0604020202020204" pitchFamily="34" charset="0"/>
                <a:cs typeface="Arial" panose="020B0604020202020204" pitchFamily="34" charset="0"/>
              </a:rPr>
              <a:t/>
            </a:r>
            <a:br>
              <a:rPr lang="en-US" sz="32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r>
            <a:br>
              <a:rPr lang="en-US" sz="3600" dirty="0">
                <a:solidFill>
                  <a:schemeClr val="bg1"/>
                </a:solidFill>
                <a:latin typeface="Arial" panose="020B0604020202020204" pitchFamily="34" charset="0"/>
                <a:cs typeface="Arial" panose="020B0604020202020204" pitchFamily="34" charset="0"/>
              </a:rPr>
            </a:br>
            <a:endParaRPr lang="en-GB" sz="3600" dirty="0"/>
          </a:p>
        </p:txBody>
      </p:sp>
      <p:sp>
        <p:nvSpPr>
          <p:cNvPr id="4" name="Subtitle 3"/>
          <p:cNvSpPr>
            <a:spLocks noGrp="1"/>
          </p:cNvSpPr>
          <p:nvPr>
            <p:ph type="subTitle" idx="1"/>
          </p:nvPr>
        </p:nvSpPr>
        <p:spPr>
          <a:xfrm>
            <a:off x="1539875" y="2690370"/>
            <a:ext cx="6400800" cy="1473200"/>
          </a:xfrm>
        </p:spPr>
        <p:txBody>
          <a:bodyPr>
            <a:noAutofit/>
          </a:bodyPr>
          <a:lstStyle/>
          <a:p>
            <a:r>
              <a:rPr lang="en-US" sz="1800" dirty="0" smtClean="0"/>
              <a:t>GIS for Spatial Planning</a:t>
            </a:r>
          </a:p>
          <a:p>
            <a:r>
              <a:rPr lang="en-US" sz="1800" dirty="0" smtClean="0"/>
              <a:t>Training for Ministry of Transport</a:t>
            </a:r>
          </a:p>
          <a:p>
            <a:r>
              <a:rPr lang="en-US" sz="1800" dirty="0" smtClean="0"/>
              <a:t>Mozambique</a:t>
            </a:r>
            <a:endParaRPr lang="en-US" sz="1800" dirty="0"/>
          </a:p>
          <a:p>
            <a:endParaRPr lang="en-GB" sz="1800" dirty="0"/>
          </a:p>
          <a:p>
            <a:r>
              <a:rPr lang="en-GB" sz="1800" dirty="0" smtClean="0"/>
              <a:t>Maputo, Mozambique</a:t>
            </a:r>
            <a:endParaRPr lang="en-GB" sz="1800" dirty="0"/>
          </a:p>
          <a:p>
            <a:r>
              <a:rPr lang="en-US" sz="1800" dirty="0" smtClean="0"/>
              <a:t>2-13 July 2018</a:t>
            </a:r>
            <a:endParaRPr lang="en-US" sz="1800" dirty="0"/>
          </a:p>
          <a:p>
            <a:endParaRPr lang="en-GB" sz="1800" dirty="0"/>
          </a:p>
        </p:txBody>
      </p:sp>
      <p:sp>
        <p:nvSpPr>
          <p:cNvPr id="6" name="Subtitle 3"/>
          <p:cNvSpPr txBox="1">
            <a:spLocks/>
          </p:cNvSpPr>
          <p:nvPr/>
        </p:nvSpPr>
        <p:spPr>
          <a:xfrm>
            <a:off x="1573126" y="4918923"/>
            <a:ext cx="6400800" cy="9398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endParaRPr lang="en-US" altLang="en-US" sz="1400" dirty="0" smtClean="0">
              <a:latin typeface="Lato" pitchFamily="34" charset="0"/>
              <a:sym typeface="Lato" pitchFamily="34" charset="0"/>
            </a:endParaRPr>
          </a:p>
          <a:p>
            <a:r>
              <a:rPr lang="en-US" sz="1400" b="1" dirty="0" smtClean="0">
                <a:solidFill>
                  <a:schemeClr val="bg1"/>
                </a:solidFill>
                <a:latin typeface="Lato" pitchFamily="34" charset="0"/>
                <a:sym typeface="Lato" pitchFamily="34" charset="0"/>
              </a:rPr>
              <a:t>Geoinformation and Sectoral Statistics Section</a:t>
            </a:r>
            <a:endParaRPr lang="en-US" sz="1400" b="1" dirty="0" smtClean="0">
              <a:solidFill>
                <a:schemeClr val="bg1"/>
              </a:solidFill>
              <a:latin typeface="Century Gothic" panose="020B0502020202020204" pitchFamily="34" charset="0"/>
            </a:endParaRPr>
          </a:p>
          <a:p>
            <a:endParaRPr lang="en-GB" sz="1400" dirty="0" smtClean="0"/>
          </a:p>
          <a:p>
            <a:endParaRPr lang="en-GB" sz="1400" dirty="0"/>
          </a:p>
        </p:txBody>
      </p:sp>
    </p:spTree>
    <p:extLst>
      <p:ext uri="{BB962C8B-B14F-4D97-AF65-F5344CB8AC3E}">
        <p14:creationId xmlns:p14="http://schemas.microsoft.com/office/powerpoint/2010/main" val="1447024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1" name="Rectangle 3"/>
          <p:cNvSpPr>
            <a:spLocks noGrp="1"/>
          </p:cNvSpPr>
          <p:nvPr>
            <p:ph type="body" idx="1"/>
          </p:nvPr>
        </p:nvSpPr>
        <p:spPr>
          <a:xfrm>
            <a:off x="381000" y="1981200"/>
            <a:ext cx="8229600" cy="4191000"/>
          </a:xfrm>
        </p:spPr>
        <p:txBody>
          <a:bodyPr>
            <a:normAutofit/>
          </a:bodyPr>
          <a:lstStyle/>
          <a:p>
            <a:pPr marL="0" indent="0" algn="just">
              <a:lnSpc>
                <a:spcPct val="90000"/>
              </a:lnSpc>
              <a:buFont typeface="Wingdings" panose="05000000000000000000" pitchFamily="2" charset="2"/>
              <a:buNone/>
            </a:pPr>
            <a:r>
              <a:rPr lang="en-US" altLang="en-US" sz="2800" b="1" dirty="0" smtClean="0"/>
              <a:t>Clearinghouses</a:t>
            </a:r>
          </a:p>
          <a:p>
            <a:pPr algn="just">
              <a:lnSpc>
                <a:spcPct val="90000"/>
              </a:lnSpc>
            </a:pPr>
            <a:r>
              <a:rPr lang="en-US" altLang="en-US" sz="2800" dirty="0" smtClean="0"/>
              <a:t>Clearinghouse is a “system of software and institutions to facilitate the discovery, evaluation and downloading of digital geospatial data”.  </a:t>
            </a:r>
          </a:p>
          <a:p>
            <a:pPr algn="just">
              <a:lnSpc>
                <a:spcPct val="90000"/>
              </a:lnSpc>
            </a:pPr>
            <a:r>
              <a:rPr lang="en-US" altLang="en-US" sz="2800" dirty="0" smtClean="0"/>
              <a:t>A clearinghouse consists of a number of servers that contain information about available digital geospatial data, the metadata </a:t>
            </a:r>
          </a:p>
          <a:p>
            <a:pPr marL="0" indent="0" algn="just">
              <a:lnSpc>
                <a:spcPct val="90000"/>
              </a:lnSpc>
            </a:pPr>
            <a:endParaRPr lang="en-US" altLang="en-US" sz="2800" dirty="0" smtClean="0"/>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4043105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p:cNvSpPr>
          <p:nvPr>
            <p:ph type="body" idx="1"/>
          </p:nvPr>
        </p:nvSpPr>
        <p:spPr>
          <a:xfrm>
            <a:off x="679450" y="1993900"/>
            <a:ext cx="8153400" cy="4267200"/>
          </a:xfrm>
        </p:spPr>
        <p:txBody>
          <a:bodyPr/>
          <a:lstStyle/>
          <a:p>
            <a:pPr marL="609600" indent="-609600" algn="just">
              <a:lnSpc>
                <a:spcPct val="80000"/>
              </a:lnSpc>
              <a:buFont typeface="Wingdings" panose="05000000000000000000" pitchFamily="2" charset="2"/>
              <a:buNone/>
            </a:pPr>
            <a:r>
              <a:rPr lang="en-US" altLang="en-US" sz="2800" b="1" dirty="0" smtClean="0"/>
              <a:t>Geospatial Web Services</a:t>
            </a:r>
          </a:p>
          <a:p>
            <a:pPr marL="609600" indent="-609600" algn="just">
              <a:lnSpc>
                <a:spcPct val="80000"/>
              </a:lnSpc>
            </a:pPr>
            <a:r>
              <a:rPr lang="en-US" altLang="en-US" sz="2600" dirty="0" smtClean="0"/>
              <a:t>Geospatial Web services provide access to spatial data and GIS functionalities through the Internet </a:t>
            </a:r>
          </a:p>
          <a:p>
            <a:pPr marL="609600" indent="-609600" algn="just">
              <a:lnSpc>
                <a:spcPct val="80000"/>
              </a:lnSpc>
            </a:pPr>
            <a:r>
              <a:rPr lang="en-US" altLang="en-US" sz="2600" dirty="0" smtClean="0"/>
              <a:t>Web services are based on simple and proprietary standards, that makes data exchange possible, regardless of location, processing platforms, operating systems, or languages; lowering the cost of data sharing </a:t>
            </a:r>
          </a:p>
          <a:p>
            <a:pPr marL="609600" indent="-609600" algn="just">
              <a:lnSpc>
                <a:spcPct val="80000"/>
              </a:lnSpc>
            </a:pPr>
            <a:r>
              <a:rPr lang="en-US" altLang="en-US" sz="2600" dirty="0" smtClean="0"/>
              <a:t>Makes it for users to integrate them with their own systems and applications with out the need to install special type of GIS software </a:t>
            </a:r>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18168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3"/>
          <p:cNvSpPr>
            <a:spLocks noGrp="1"/>
          </p:cNvSpPr>
          <p:nvPr>
            <p:ph type="body" idx="1"/>
          </p:nvPr>
        </p:nvSpPr>
        <p:spPr>
          <a:xfrm>
            <a:off x="679450" y="1993900"/>
            <a:ext cx="8153400" cy="4267200"/>
          </a:xfrm>
        </p:spPr>
        <p:txBody>
          <a:bodyPr/>
          <a:lstStyle/>
          <a:p>
            <a:pPr marL="609600" indent="-609600" algn="just">
              <a:lnSpc>
                <a:spcPct val="90000"/>
              </a:lnSpc>
              <a:buFont typeface="Wingdings" panose="05000000000000000000" pitchFamily="2" charset="2"/>
              <a:buNone/>
            </a:pPr>
            <a:r>
              <a:rPr lang="en-US" altLang="en-US" sz="2800" b="1" dirty="0" smtClean="0"/>
              <a:t>Geoportals</a:t>
            </a:r>
            <a:endParaRPr lang="en-US" altLang="en-US" b="1" dirty="0" smtClean="0"/>
          </a:p>
          <a:p>
            <a:pPr marL="609600" indent="-609600" algn="just">
              <a:lnSpc>
                <a:spcPct val="90000"/>
              </a:lnSpc>
            </a:pPr>
            <a:r>
              <a:rPr lang="en-US" altLang="en-US" sz="2500" dirty="0" smtClean="0"/>
              <a:t>A Web portal is a Web site that functions as an entry point to the World Wide Web </a:t>
            </a:r>
          </a:p>
          <a:p>
            <a:pPr marL="609600" indent="-609600" algn="just">
              <a:lnSpc>
                <a:spcPct val="90000"/>
              </a:lnSpc>
            </a:pPr>
            <a:r>
              <a:rPr lang="en-US" altLang="en-US" sz="2500" dirty="0" smtClean="0"/>
              <a:t>A geoportal is a web portal specifically for geospatial information; a gateway to a collection of online geospatial information resources </a:t>
            </a:r>
          </a:p>
          <a:p>
            <a:pPr marL="609600" indent="-609600" algn="just">
              <a:lnSpc>
                <a:spcPct val="90000"/>
              </a:lnSpc>
            </a:pPr>
            <a:r>
              <a:rPr lang="en-US" altLang="en-US" sz="2500" dirty="0" smtClean="0"/>
              <a:t>A single point of access to geospatial data, geospatial web services, and other geospatial resources </a:t>
            </a:r>
          </a:p>
          <a:p>
            <a:pPr marL="609600" indent="-609600" algn="just">
              <a:lnSpc>
                <a:spcPct val="90000"/>
              </a:lnSpc>
            </a:pPr>
            <a:r>
              <a:rPr lang="en-US" altLang="en-US" sz="2500" dirty="0" smtClean="0"/>
              <a:t>Facilitate geospatial information sharing between providers, and the users</a:t>
            </a:r>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1558594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p:cNvSpPr>
          <p:nvPr>
            <p:ph type="body" idx="1"/>
          </p:nvPr>
        </p:nvSpPr>
        <p:spPr>
          <a:xfrm>
            <a:off x="679450" y="1993900"/>
            <a:ext cx="8153400" cy="4267200"/>
          </a:xfrm>
        </p:spPr>
        <p:txBody>
          <a:bodyPr>
            <a:normAutofit/>
          </a:bodyPr>
          <a:lstStyle/>
          <a:p>
            <a:pPr marL="609600" indent="-609600" algn="just"/>
            <a:r>
              <a:rPr lang="en-US" altLang="en-US" sz="2600" dirty="0" smtClean="0"/>
              <a:t>Geospatial data/information providers publish the metadata to the geoportal. </a:t>
            </a:r>
          </a:p>
          <a:p>
            <a:pPr marL="609600" indent="-609600" algn="just"/>
            <a:r>
              <a:rPr lang="en-US" altLang="en-US" sz="2600" dirty="0" smtClean="0"/>
              <a:t>Users can browse or search through geoportals to find relevant geospatial resources. </a:t>
            </a:r>
          </a:p>
          <a:p>
            <a:pPr marL="609600" indent="-609600" algn="just"/>
            <a:r>
              <a:rPr lang="en-US" altLang="en-US" sz="2600" dirty="0" smtClean="0"/>
              <a:t>Once they find and evaluate their applicability, users can download the online data, or connect to and use Web services, or </a:t>
            </a:r>
          </a:p>
          <a:p>
            <a:pPr marL="609600" indent="-609600" algn="just"/>
            <a:r>
              <a:rPr lang="en-US" altLang="en-US" sz="2600" dirty="0" smtClean="0"/>
              <a:t>Contact the content provider for offline data or document delivery </a:t>
            </a:r>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265386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p:cNvSpPr>
          <p:nvPr>
            <p:ph type="body" idx="1"/>
          </p:nvPr>
        </p:nvSpPr>
        <p:spPr>
          <a:xfrm>
            <a:off x="679450" y="1993900"/>
            <a:ext cx="8153400" cy="4267200"/>
          </a:xfrm>
        </p:spPr>
        <p:txBody>
          <a:bodyPr>
            <a:normAutofit/>
          </a:bodyPr>
          <a:lstStyle/>
          <a:p>
            <a:pPr algn="just">
              <a:lnSpc>
                <a:spcPct val="90000"/>
              </a:lnSpc>
            </a:pPr>
            <a:r>
              <a:rPr lang="en-US" altLang="en-US" sz="2800" dirty="0" smtClean="0"/>
              <a:t>As the broker between the data provider and the user, geoportals are serving as the face of SDI </a:t>
            </a:r>
          </a:p>
          <a:p>
            <a:pPr algn="just">
              <a:lnSpc>
                <a:spcPct val="90000"/>
              </a:lnSpc>
            </a:pPr>
            <a:r>
              <a:rPr lang="en-US" altLang="en-US" sz="2800" dirty="0" smtClean="0"/>
              <a:t>Because geoportals help to realize the objectives of SDI to facilitate collaboration, they have been developed as a major part of SDI </a:t>
            </a:r>
          </a:p>
          <a:p>
            <a:pPr algn="just">
              <a:lnSpc>
                <a:spcPct val="90000"/>
              </a:lnSpc>
            </a:pPr>
            <a:r>
              <a:rPr lang="en-US" altLang="en-US" sz="2800" dirty="0" smtClean="0"/>
              <a:t>A very good example of Geospatial portal is INSPIRE – European SDI</a:t>
            </a:r>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3573809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88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371600"/>
            <a:ext cx="7313613"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2719479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Rectangle 3"/>
          <p:cNvSpPr>
            <a:spLocks noGrp="1"/>
          </p:cNvSpPr>
          <p:nvPr>
            <p:ph type="body" idx="1"/>
          </p:nvPr>
        </p:nvSpPr>
        <p:spPr>
          <a:xfrm>
            <a:off x="679450" y="1828800"/>
            <a:ext cx="8153400" cy="4267200"/>
          </a:xfrm>
        </p:spPr>
        <p:txBody>
          <a:bodyPr>
            <a:normAutofit lnSpcReduction="10000"/>
          </a:bodyPr>
          <a:lstStyle/>
          <a:p>
            <a:pPr marL="0" indent="0" algn="just">
              <a:lnSpc>
                <a:spcPct val="90000"/>
              </a:lnSpc>
              <a:buNone/>
            </a:pPr>
            <a:r>
              <a:rPr lang="en-US" altLang="en-US" sz="2400" b="1" dirty="0" smtClean="0"/>
              <a:t>Spatial </a:t>
            </a:r>
            <a:r>
              <a:rPr lang="en-US" altLang="en-US" b="1" dirty="0"/>
              <a:t>Data Infrastructure Initiatives in Africa</a:t>
            </a:r>
          </a:p>
          <a:p>
            <a:pPr algn="just">
              <a:lnSpc>
                <a:spcPct val="90000"/>
              </a:lnSpc>
            </a:pPr>
            <a:r>
              <a:rPr lang="en-US" altLang="en-US" dirty="0"/>
              <a:t>UNECA has been promoting SDI both at national and regional levels</a:t>
            </a:r>
          </a:p>
          <a:p>
            <a:pPr algn="just">
              <a:lnSpc>
                <a:spcPct val="90000"/>
              </a:lnSpc>
            </a:pPr>
            <a:r>
              <a:rPr lang="en-US" altLang="en-US" dirty="0"/>
              <a:t>It has mainly been doing awareness raising and support the efforts of countries in realizing their national SDI </a:t>
            </a:r>
          </a:p>
          <a:p>
            <a:pPr algn="just">
              <a:lnSpc>
                <a:spcPct val="90000"/>
              </a:lnSpc>
            </a:pPr>
            <a:r>
              <a:rPr lang="en-US" altLang="en-US" dirty="0"/>
              <a:t>A number of African countries have been making efforts to mainstream geospatial information in their national development strategies through the development of NSDI </a:t>
            </a:r>
            <a:r>
              <a:rPr lang="en-US" altLang="en-US" dirty="0" smtClean="0"/>
              <a:t>and geospatial and </a:t>
            </a:r>
            <a:r>
              <a:rPr lang="en-US" altLang="en-US" dirty="0"/>
              <a:t>space </a:t>
            </a:r>
            <a:r>
              <a:rPr lang="en-US" altLang="en-US" dirty="0" err="1"/>
              <a:t>programmes</a:t>
            </a:r>
            <a:r>
              <a:rPr lang="en-US" altLang="en-US" dirty="0"/>
              <a:t> </a:t>
            </a:r>
          </a:p>
          <a:p>
            <a:pPr algn="just">
              <a:lnSpc>
                <a:spcPct val="90000"/>
              </a:lnSpc>
            </a:pPr>
            <a:r>
              <a:rPr lang="en-US" altLang="en-US" dirty="0" smtClean="0"/>
              <a:t>Other programs in open data initiatives are ongoing</a:t>
            </a:r>
          </a:p>
          <a:p>
            <a:pPr algn="just">
              <a:lnSpc>
                <a:spcPct val="90000"/>
              </a:lnSpc>
            </a:pPr>
            <a:r>
              <a:rPr lang="en-US" altLang="en-US" dirty="0" smtClean="0"/>
              <a:t>Mozambique </a:t>
            </a:r>
            <a:r>
              <a:rPr lang="en-US" altLang="en-US" dirty="0"/>
              <a:t>is one of the countries in the effort to realize </a:t>
            </a:r>
            <a:r>
              <a:rPr lang="en-US" altLang="en-US" dirty="0" smtClean="0"/>
              <a:t>open data initiatives; the open data </a:t>
            </a:r>
            <a:r>
              <a:rPr lang="en-US" altLang="en-US" dirty="0"/>
              <a:t>portal (</a:t>
            </a:r>
            <a:r>
              <a:rPr lang="en-US" altLang="en-US" sz="2000" dirty="0"/>
              <a:t>mozambique.opendataforafrica.org</a:t>
            </a:r>
            <a:r>
              <a:rPr lang="en-US" altLang="en-US" sz="2000" dirty="0" smtClean="0"/>
              <a:t>/ </a:t>
            </a:r>
            <a:r>
              <a:rPr lang="en-US" altLang="en-US" dirty="0" smtClean="0"/>
              <a:t>) </a:t>
            </a:r>
            <a:endParaRPr lang="en-US" altLang="en-US" dirty="0"/>
          </a:p>
          <a:p>
            <a:pPr marL="342900" indent="-342900" algn="just">
              <a:lnSpc>
                <a:spcPct val="90000"/>
              </a:lnSpc>
              <a:buClr>
                <a:schemeClr val="tx1"/>
              </a:buClr>
            </a:pPr>
            <a:endParaRPr lang="en-US" altLang="en-US" sz="2100" dirty="0" smtClean="0"/>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210472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p:cNvSpPr>
          <p:nvPr/>
        </p:nvSpPr>
        <p:spPr bwMode="auto">
          <a:xfrm>
            <a:off x="-28575" y="-19050"/>
            <a:ext cx="9144000" cy="6845300"/>
          </a:xfrm>
          <a:prstGeom prst="rect">
            <a:avLst/>
          </a:prstGeom>
          <a:solidFill>
            <a:srgbClr val="065785"/>
          </a:solid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fontAlgn="base" hangingPunct="0">
              <a:spcBef>
                <a:spcPct val="0"/>
              </a:spcBef>
              <a:spcAft>
                <a:spcPct val="0"/>
              </a:spcAft>
            </a:pPr>
            <a:endParaRPr lang="en-US" altLang="en-US" dirty="0" smtClean="0"/>
          </a:p>
        </p:txBody>
      </p:sp>
      <p:sp>
        <p:nvSpPr>
          <p:cNvPr id="23555" name="Rectangle 2"/>
          <p:cNvSpPr>
            <a:spLocks/>
          </p:cNvSpPr>
          <p:nvPr/>
        </p:nvSpPr>
        <p:spPr bwMode="auto">
          <a:xfrm>
            <a:off x="2590800" y="3886200"/>
            <a:ext cx="4421187" cy="8463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fontAlgn="base" hangingPunct="0">
              <a:spcBef>
                <a:spcPct val="0"/>
              </a:spcBef>
              <a:spcAft>
                <a:spcPct val="0"/>
              </a:spcAft>
            </a:pPr>
            <a:r>
              <a:rPr lang="en-US" altLang="en-US" sz="5500" b="1" dirty="0" smtClean="0">
                <a:solidFill>
                  <a:srgbClr val="FFFFFF"/>
                </a:solidFill>
                <a:latin typeface="Lato" pitchFamily="34" charset="0"/>
                <a:sym typeface="Lato" pitchFamily="34" charset="0"/>
              </a:rPr>
              <a:t>THANK YOU!</a:t>
            </a:r>
          </a:p>
        </p:txBody>
      </p:sp>
      <p:pic>
        <p:nvPicPr>
          <p:cNvPr id="23556" name="Picture 8"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89300" y="1171575"/>
            <a:ext cx="2563813" cy="2663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pic>
        <p:nvPicPr>
          <p:cNvPr id="23557" name="Picture 9" descr="pasted-image.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17900" y="2174875"/>
            <a:ext cx="2106613" cy="91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pic>
        <p:nvPicPr>
          <p:cNvPr id="6" name="Picture 5" descr="ECA Logo_new_ENG final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6096000"/>
            <a:ext cx="374967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extBox 1"/>
          <p:cNvSpPr txBox="1"/>
          <p:nvPr/>
        </p:nvSpPr>
        <p:spPr>
          <a:xfrm>
            <a:off x="3658393" y="5198814"/>
            <a:ext cx="2286000" cy="646331"/>
          </a:xfrm>
          <a:prstGeom prst="rect">
            <a:avLst/>
          </a:prstGeom>
          <a:noFill/>
        </p:spPr>
        <p:txBody>
          <a:bodyPr wrap="square" rtlCol="0">
            <a:spAutoFit/>
          </a:bodyPr>
          <a:lstStyle/>
          <a:p>
            <a:r>
              <a:rPr lang="en-US" altLang="en-US" b="1" dirty="0">
                <a:solidFill>
                  <a:srgbClr val="FFFFFF"/>
                </a:solidFill>
                <a:latin typeface="Lato" pitchFamily="34" charset="0"/>
                <a:sym typeface="Lato" pitchFamily="34" charset="0"/>
              </a:rPr>
              <a:t>denekewa@Un.org</a:t>
            </a:r>
          </a:p>
          <a:p>
            <a:endParaRPr lang="en-US" dirty="0"/>
          </a:p>
        </p:txBody>
      </p:sp>
    </p:spTree>
    <p:extLst>
      <p:ext uri="{BB962C8B-B14F-4D97-AF65-F5344CB8AC3E}">
        <p14:creationId xmlns:p14="http://schemas.microsoft.com/office/powerpoint/2010/main" val="235504114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Rectangle 3"/>
          <p:cNvSpPr>
            <a:spLocks noGrp="1"/>
          </p:cNvSpPr>
          <p:nvPr>
            <p:ph type="body" idx="1"/>
          </p:nvPr>
        </p:nvSpPr>
        <p:spPr>
          <a:xfrm>
            <a:off x="457200" y="1993900"/>
            <a:ext cx="8153400" cy="4267200"/>
          </a:xfrm>
        </p:spPr>
        <p:txBody>
          <a:bodyPr>
            <a:normAutofit/>
          </a:bodyPr>
          <a:lstStyle/>
          <a:p>
            <a:pPr algn="just">
              <a:lnSpc>
                <a:spcPct val="90000"/>
              </a:lnSpc>
            </a:pPr>
            <a:r>
              <a:rPr lang="en-US" altLang="en-US" dirty="0" smtClean="0"/>
              <a:t>The volume of data is challenge with geographic information systems</a:t>
            </a:r>
          </a:p>
          <a:p>
            <a:pPr algn="just">
              <a:lnSpc>
                <a:spcPct val="90000"/>
              </a:lnSpc>
            </a:pPr>
            <a:r>
              <a:rPr lang="en-US" altLang="en-US" dirty="0" smtClean="0"/>
              <a:t>With the increasing data acquisition methods in </a:t>
            </a:r>
            <a:r>
              <a:rPr lang="en-US" altLang="en-US" dirty="0"/>
              <a:t>modern </a:t>
            </a:r>
            <a:r>
              <a:rPr lang="en-US" altLang="en-US" dirty="0" smtClean="0"/>
              <a:t>technologies: remote sensing and GPS</a:t>
            </a:r>
          </a:p>
          <a:p>
            <a:pPr lvl="1" algn="just">
              <a:lnSpc>
                <a:spcPct val="90000"/>
              </a:lnSpc>
            </a:pPr>
            <a:r>
              <a:rPr lang="en-US" altLang="en-US" dirty="0" smtClean="0"/>
              <a:t>large and valuable datasets are available </a:t>
            </a:r>
          </a:p>
          <a:p>
            <a:pPr algn="just">
              <a:lnSpc>
                <a:spcPct val="90000"/>
              </a:lnSpc>
            </a:pPr>
            <a:r>
              <a:rPr lang="en-US" altLang="en-US" dirty="0" smtClean="0"/>
              <a:t>Datasets are available in many institutions / organization</a:t>
            </a:r>
          </a:p>
          <a:p>
            <a:pPr algn="just">
              <a:lnSpc>
                <a:spcPct val="90000"/>
              </a:lnSpc>
            </a:pPr>
            <a:r>
              <a:rPr lang="en-US" altLang="en-US" dirty="0" smtClean="0"/>
              <a:t>Others duplicate the effort to create the datasets that already exist </a:t>
            </a:r>
          </a:p>
          <a:p>
            <a:pPr lvl="1" algn="just">
              <a:lnSpc>
                <a:spcPct val="90000"/>
              </a:lnSpc>
            </a:pPr>
            <a:r>
              <a:rPr lang="en-US" altLang="en-US" dirty="0" smtClean="0"/>
              <a:t>with out knowing the existence of the datasets or </a:t>
            </a:r>
          </a:p>
          <a:p>
            <a:pPr lvl="1" algn="just">
              <a:lnSpc>
                <a:spcPct val="90000"/>
              </a:lnSpc>
            </a:pPr>
            <a:r>
              <a:rPr lang="en-US" altLang="en-US" dirty="0" smtClean="0"/>
              <a:t>with lack of access and data sharing mechanisms</a:t>
            </a:r>
          </a:p>
        </p:txBody>
      </p:sp>
      <p:sp>
        <p:nvSpPr>
          <p:cNvPr id="5" name="Title 3"/>
          <p:cNvSpPr>
            <a:spLocks noGrp="1"/>
          </p:cNvSpPr>
          <p:nvPr>
            <p:ph type="title"/>
          </p:nvPr>
        </p:nvSpPr>
        <p:spPr>
          <a:xfrm>
            <a:off x="457200" y="338328"/>
            <a:ext cx="8229600" cy="1252728"/>
          </a:xfrm>
        </p:spPr>
        <p:txBody>
          <a:bodyPr/>
          <a:lstStyle/>
          <a:p>
            <a:r>
              <a:rPr lang="en-US" sz="3600" dirty="0" smtClean="0"/>
              <a:t>Data Sharing Concepts</a:t>
            </a:r>
            <a:endParaRPr lang="en-US" sz="3600" dirty="0"/>
          </a:p>
        </p:txBody>
      </p:sp>
    </p:spTree>
    <p:extLst>
      <p:ext uri="{BB962C8B-B14F-4D97-AF65-F5344CB8AC3E}">
        <p14:creationId xmlns:p14="http://schemas.microsoft.com/office/powerpoint/2010/main" val="677040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p:cNvSpPr>
            <a:spLocks noGrp="1"/>
          </p:cNvSpPr>
          <p:nvPr>
            <p:ph type="body" idx="1"/>
          </p:nvPr>
        </p:nvSpPr>
        <p:spPr>
          <a:xfrm>
            <a:off x="609600" y="1905000"/>
            <a:ext cx="8153400" cy="4267200"/>
          </a:xfrm>
        </p:spPr>
        <p:txBody>
          <a:bodyPr/>
          <a:lstStyle/>
          <a:p>
            <a:pPr algn="just">
              <a:lnSpc>
                <a:spcPct val="80000"/>
              </a:lnSpc>
            </a:pPr>
            <a:r>
              <a:rPr lang="en-US" altLang="en-US" dirty="0" smtClean="0"/>
              <a:t>Organizations understood the problems related with geospatial data/information such as:</a:t>
            </a:r>
          </a:p>
          <a:p>
            <a:pPr lvl="1" algn="just">
              <a:lnSpc>
                <a:spcPct val="80000"/>
              </a:lnSpc>
            </a:pPr>
            <a:r>
              <a:rPr lang="en-US" altLang="en-US" sz="2100" dirty="0" smtClean="0"/>
              <a:t>duplication of efforts, </a:t>
            </a:r>
          </a:p>
          <a:p>
            <a:pPr lvl="1" algn="just">
              <a:lnSpc>
                <a:spcPct val="80000"/>
              </a:lnSpc>
            </a:pPr>
            <a:r>
              <a:rPr lang="en-US" altLang="en-US" sz="2100" dirty="0" smtClean="0"/>
              <a:t>non-standardized approaches, </a:t>
            </a:r>
          </a:p>
          <a:p>
            <a:pPr lvl="1" algn="just">
              <a:lnSpc>
                <a:spcPct val="80000"/>
              </a:lnSpc>
            </a:pPr>
            <a:r>
              <a:rPr lang="en-US" altLang="en-US" sz="2100" dirty="0" smtClean="0"/>
              <a:t>lack of awareness, </a:t>
            </a:r>
          </a:p>
          <a:p>
            <a:pPr algn="just">
              <a:lnSpc>
                <a:spcPct val="80000"/>
              </a:lnSpc>
            </a:pPr>
            <a:r>
              <a:rPr lang="en-US" altLang="en-US" dirty="0" smtClean="0"/>
              <a:t>Geo-information providers have realized that satisfying geo-information needs goes beyond the capacity of single organizations </a:t>
            </a:r>
          </a:p>
          <a:p>
            <a:pPr algn="just">
              <a:lnSpc>
                <a:spcPct val="80000"/>
              </a:lnSpc>
            </a:pPr>
            <a:r>
              <a:rPr lang="en-US" altLang="en-US" dirty="0" smtClean="0"/>
              <a:t>In recent years, technological developments have facilitated access to geo-information and made it easier to exploit it effectively </a:t>
            </a:r>
          </a:p>
        </p:txBody>
      </p:sp>
      <p:sp>
        <p:nvSpPr>
          <p:cNvPr id="5" name="Title 3"/>
          <p:cNvSpPr>
            <a:spLocks noGrp="1"/>
          </p:cNvSpPr>
          <p:nvPr>
            <p:ph type="title"/>
          </p:nvPr>
        </p:nvSpPr>
        <p:spPr>
          <a:xfrm>
            <a:off x="457200" y="338328"/>
            <a:ext cx="8229600" cy="1252728"/>
          </a:xfrm>
        </p:spPr>
        <p:txBody>
          <a:bodyPr/>
          <a:lstStyle/>
          <a:p>
            <a:r>
              <a:rPr lang="en-US" sz="3600" dirty="0" smtClean="0"/>
              <a:t>Data Sharing Concepts</a:t>
            </a:r>
            <a:endParaRPr lang="en-US" sz="3600" dirty="0"/>
          </a:p>
        </p:txBody>
      </p:sp>
    </p:spTree>
    <p:extLst>
      <p:ext uri="{BB962C8B-B14F-4D97-AF65-F5344CB8AC3E}">
        <p14:creationId xmlns:p14="http://schemas.microsoft.com/office/powerpoint/2010/main" val="4034172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3" name="Rectangle 3"/>
          <p:cNvSpPr>
            <a:spLocks noGrp="1"/>
          </p:cNvSpPr>
          <p:nvPr>
            <p:ph type="body" idx="1"/>
          </p:nvPr>
        </p:nvSpPr>
        <p:spPr>
          <a:xfrm>
            <a:off x="679450" y="1993900"/>
            <a:ext cx="8153400" cy="4267200"/>
          </a:xfrm>
        </p:spPr>
        <p:txBody>
          <a:bodyPr>
            <a:normAutofit/>
          </a:bodyPr>
          <a:lstStyle/>
          <a:p>
            <a:pPr algn="just"/>
            <a:r>
              <a:rPr lang="en-US" altLang="en-US" sz="2600" dirty="0" smtClean="0"/>
              <a:t>Organizations were seeking for mechanisms that enable them to work together to share their data and resources and to provide efficient information services to the users</a:t>
            </a:r>
          </a:p>
          <a:p>
            <a:pPr algn="just"/>
            <a:r>
              <a:rPr lang="en-US" altLang="en-US" sz="2600" dirty="0" smtClean="0"/>
              <a:t>Brought different data sharing initiatives</a:t>
            </a:r>
          </a:p>
          <a:p>
            <a:pPr algn="just"/>
            <a:r>
              <a:rPr lang="en-US" altLang="en-US" sz="2600" dirty="0" smtClean="0"/>
              <a:t>Globally recognized concept/initiative of spatial data infrastructure (SDI) </a:t>
            </a:r>
          </a:p>
        </p:txBody>
      </p:sp>
      <p:sp>
        <p:nvSpPr>
          <p:cNvPr id="5" name="Title 3"/>
          <p:cNvSpPr>
            <a:spLocks noGrp="1"/>
          </p:cNvSpPr>
          <p:nvPr>
            <p:ph type="title"/>
          </p:nvPr>
        </p:nvSpPr>
        <p:spPr>
          <a:xfrm>
            <a:off x="457200" y="338328"/>
            <a:ext cx="8229600" cy="1252728"/>
          </a:xfrm>
        </p:spPr>
        <p:txBody>
          <a:bodyPr/>
          <a:lstStyle/>
          <a:p>
            <a:r>
              <a:rPr lang="en-US" sz="3600" dirty="0" smtClean="0"/>
              <a:t>Data Sharing Concepts</a:t>
            </a:r>
            <a:endParaRPr lang="en-US" sz="3600" dirty="0"/>
          </a:p>
        </p:txBody>
      </p:sp>
    </p:spTree>
    <p:extLst>
      <p:ext uri="{BB962C8B-B14F-4D97-AF65-F5344CB8AC3E}">
        <p14:creationId xmlns:p14="http://schemas.microsoft.com/office/powerpoint/2010/main" val="946597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
        <p:nvSpPr>
          <p:cNvPr id="236547" name="Rectangle 3"/>
          <p:cNvSpPr>
            <a:spLocks noGrp="1"/>
          </p:cNvSpPr>
          <p:nvPr>
            <p:ph type="body" idx="1"/>
          </p:nvPr>
        </p:nvSpPr>
        <p:spPr>
          <a:xfrm>
            <a:off x="679450" y="1993900"/>
            <a:ext cx="8153400" cy="4267200"/>
          </a:xfrm>
        </p:spPr>
        <p:txBody>
          <a:bodyPr>
            <a:normAutofit fontScale="92500" lnSpcReduction="10000"/>
          </a:bodyPr>
          <a:lstStyle/>
          <a:p>
            <a:pPr algn="just"/>
            <a:r>
              <a:rPr lang="en-US" altLang="en-US" sz="2400" dirty="0" smtClean="0"/>
              <a:t>Spatial Data Infrastructure (SDI) evolved since early </a:t>
            </a:r>
            <a:r>
              <a:rPr lang="en-US" altLang="en-US" sz="2400" dirty="0" err="1" smtClean="0"/>
              <a:t>ninties</a:t>
            </a:r>
            <a:r>
              <a:rPr lang="en-US" altLang="en-US" sz="2400" dirty="0" smtClean="0"/>
              <a:t>: got recognition when development of national geospatial data infrastructure in Canada has received acceptance from the public, private sector and the user community, </a:t>
            </a:r>
          </a:p>
          <a:p>
            <a:pPr algn="just"/>
            <a:r>
              <a:rPr lang="en-US" altLang="en-US" sz="2400" dirty="0" smtClean="0"/>
              <a:t>The first international conference on “Emerging Global Geospatial Data Infrastructure” held in Bonn in September, 1996 to share ideas in building global geospatial data infrastructure among the international communities</a:t>
            </a:r>
          </a:p>
          <a:p>
            <a:pPr algn="just"/>
            <a:r>
              <a:rPr lang="en-US" dirty="0"/>
              <a:t>Global Geospatial Data Infrastructure (GSDI) </a:t>
            </a:r>
            <a:r>
              <a:rPr lang="en-US" dirty="0" smtClean="0"/>
              <a:t>Association has members from Governments, Private, Academia, user community</a:t>
            </a:r>
            <a:endParaRPr lang="en-US" altLang="en-US" sz="2400" dirty="0" smtClean="0"/>
          </a:p>
          <a:p>
            <a:pPr algn="just"/>
            <a:r>
              <a:rPr lang="en-US" altLang="en-US" sz="2400" dirty="0" smtClean="0"/>
              <a:t>GSDI conference held almost every year which gathers the geospatial community from all around the world. </a:t>
            </a:r>
          </a:p>
        </p:txBody>
      </p:sp>
    </p:spTree>
    <p:extLst>
      <p:ext uri="{BB962C8B-B14F-4D97-AF65-F5344CB8AC3E}">
        <p14:creationId xmlns:p14="http://schemas.microsoft.com/office/powerpoint/2010/main" val="2093467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Rectangle 3"/>
          <p:cNvSpPr>
            <a:spLocks noGrp="1"/>
          </p:cNvSpPr>
          <p:nvPr>
            <p:ph type="body" idx="1"/>
          </p:nvPr>
        </p:nvSpPr>
        <p:spPr>
          <a:xfrm>
            <a:off x="679450" y="1993900"/>
            <a:ext cx="8153400" cy="4267200"/>
          </a:xfrm>
        </p:spPr>
        <p:txBody>
          <a:bodyPr>
            <a:normAutofit/>
          </a:bodyPr>
          <a:lstStyle/>
          <a:p>
            <a:pPr marL="0" indent="0" algn="just">
              <a:buFont typeface="Wingdings" panose="05000000000000000000" pitchFamily="2" charset="2"/>
              <a:buNone/>
            </a:pPr>
            <a:r>
              <a:rPr lang="en-US" altLang="en-US" sz="2800" b="1" dirty="0" smtClean="0"/>
              <a:t>Spatial Data Infrastructure (Geospatial Data Infrastructure )</a:t>
            </a:r>
            <a:r>
              <a:rPr lang="en-US" altLang="en-US" sz="2800" dirty="0" smtClean="0"/>
              <a:t> is the technology, policies, standards, human resources, and related mechanisms necessary to facilitate sharing, access to, and responsible use of geospatial data</a:t>
            </a:r>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317327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p:cNvSpPr>
          <p:nvPr>
            <p:ph type="body" idx="1"/>
          </p:nvPr>
        </p:nvSpPr>
        <p:spPr>
          <a:xfrm>
            <a:off x="679450" y="1993900"/>
            <a:ext cx="8153400" cy="4267200"/>
          </a:xfrm>
        </p:spPr>
        <p:txBody>
          <a:bodyPr>
            <a:normAutofit/>
          </a:bodyPr>
          <a:lstStyle/>
          <a:p>
            <a:pPr algn="just">
              <a:lnSpc>
                <a:spcPct val="90000"/>
              </a:lnSpc>
            </a:pPr>
            <a:r>
              <a:rPr lang="en-US" altLang="en-US" sz="2800" dirty="0" smtClean="0"/>
              <a:t>Currently, SDI is being implemented at different levels: national, regional and global levels – to facilitate the discovery, and access to geospatial data and services</a:t>
            </a:r>
          </a:p>
          <a:p>
            <a:pPr algn="just">
              <a:lnSpc>
                <a:spcPct val="90000"/>
              </a:lnSpc>
            </a:pPr>
            <a:r>
              <a:rPr lang="en-US" altLang="en-US" sz="2800" dirty="0" smtClean="0"/>
              <a:t>National Spatial Data Infrastructure (NSDI) encompasses the policies and technology used and the institutional arrangement within a nation to produce, manage, and share geospatial information </a:t>
            </a:r>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509730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Rectangle 3"/>
          <p:cNvSpPr>
            <a:spLocks noGrp="1"/>
          </p:cNvSpPr>
          <p:nvPr>
            <p:ph type="body" idx="1"/>
          </p:nvPr>
        </p:nvSpPr>
        <p:spPr>
          <a:xfrm>
            <a:off x="457200" y="1905000"/>
            <a:ext cx="8229600" cy="4495800"/>
          </a:xfrm>
        </p:spPr>
        <p:txBody>
          <a:bodyPr>
            <a:normAutofit/>
          </a:bodyPr>
          <a:lstStyle/>
          <a:p>
            <a:pPr algn="just">
              <a:buFont typeface="Wingdings" panose="05000000000000000000" pitchFamily="2" charset="2"/>
              <a:buNone/>
            </a:pPr>
            <a:r>
              <a:rPr lang="en-US" altLang="en-US" sz="2600" b="1" dirty="0" err="1" smtClean="0"/>
              <a:t>Geopspatial</a:t>
            </a:r>
            <a:r>
              <a:rPr lang="en-US" altLang="en-US" sz="2600" b="1" dirty="0" smtClean="0"/>
              <a:t> Metadata</a:t>
            </a:r>
          </a:p>
          <a:p>
            <a:pPr algn="just"/>
            <a:r>
              <a:rPr lang="en-US" altLang="en-US" sz="2600" dirty="0" smtClean="0"/>
              <a:t>Metadata is data about data. </a:t>
            </a:r>
          </a:p>
          <a:p>
            <a:pPr algn="just"/>
            <a:r>
              <a:rPr lang="en-US" altLang="en-US" sz="2600" dirty="0" smtClean="0"/>
              <a:t>Geospatial metadata: the information that describes geospatial data, geospatial Web services, or other geospatial resources.</a:t>
            </a:r>
          </a:p>
          <a:p>
            <a:pPr algn="just"/>
            <a:r>
              <a:rPr lang="en-US" altLang="en-US" sz="2600" dirty="0" smtClean="0"/>
              <a:t>Metadata provides the user information about the data such as content, source, quality, condition for use, lineage (history of use and changes) and other relevant characteristics </a:t>
            </a:r>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142958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7" name="Rectangle 3"/>
          <p:cNvSpPr>
            <a:spLocks noGrp="1"/>
          </p:cNvSpPr>
          <p:nvPr>
            <p:ph type="body" idx="1"/>
          </p:nvPr>
        </p:nvSpPr>
        <p:spPr>
          <a:xfrm>
            <a:off x="679451" y="1993900"/>
            <a:ext cx="7931150" cy="4267200"/>
          </a:xfrm>
        </p:spPr>
        <p:txBody>
          <a:bodyPr>
            <a:normAutofit/>
          </a:bodyPr>
          <a:lstStyle/>
          <a:p>
            <a:pPr algn="just">
              <a:buFont typeface="Wingdings" panose="05000000000000000000" pitchFamily="2" charset="2"/>
              <a:buNone/>
            </a:pPr>
            <a:r>
              <a:rPr lang="en-US" altLang="en-US" sz="2600" dirty="0" smtClean="0"/>
              <a:t>Used for evaluating the fitness of the datasets: </a:t>
            </a:r>
          </a:p>
          <a:p>
            <a:pPr algn="just"/>
            <a:r>
              <a:rPr lang="en-US" altLang="en-US" sz="2600" dirty="0" smtClean="0"/>
              <a:t>Who collected the data? Is the source of data a recognized authority? </a:t>
            </a:r>
          </a:p>
          <a:p>
            <a:pPr algn="just"/>
            <a:r>
              <a:rPr lang="en-US" altLang="en-US" sz="2600" dirty="0" smtClean="0"/>
              <a:t>What were the methods used to acquire the data?</a:t>
            </a:r>
          </a:p>
          <a:p>
            <a:pPr algn="just"/>
            <a:r>
              <a:rPr lang="en-US" altLang="en-US" sz="2600" dirty="0" smtClean="0"/>
              <a:t>For what purpose were the data collected/intended? </a:t>
            </a:r>
          </a:p>
          <a:p>
            <a:pPr algn="just"/>
            <a:r>
              <a:rPr lang="en-US" altLang="en-US" sz="2600" dirty="0" smtClean="0"/>
              <a:t>What time period does the data represent? </a:t>
            </a:r>
          </a:p>
          <a:p>
            <a:pPr algn="just"/>
            <a:r>
              <a:rPr lang="en-US" altLang="en-US" sz="2600" dirty="0" smtClean="0"/>
              <a:t>Completeness of the data, etc.</a:t>
            </a:r>
          </a:p>
          <a:p>
            <a:pPr algn="just"/>
            <a:endParaRPr lang="en-US" altLang="en-US" sz="2600" dirty="0" smtClean="0"/>
          </a:p>
        </p:txBody>
      </p:sp>
      <p:sp>
        <p:nvSpPr>
          <p:cNvPr id="5" name="Rectangle 2"/>
          <p:cNvSpPr>
            <a:spLocks noGrp="1"/>
          </p:cNvSpPr>
          <p:nvPr>
            <p:ph type="title"/>
          </p:nvPr>
        </p:nvSpPr>
        <p:spPr>
          <a:xfrm>
            <a:off x="533400" y="533400"/>
            <a:ext cx="8153400" cy="990600"/>
          </a:xfrm>
        </p:spPr>
        <p:txBody>
          <a:bodyPr>
            <a:normAutofit/>
          </a:bodyPr>
          <a:lstStyle/>
          <a:p>
            <a:r>
              <a:rPr lang="en-US" altLang="en-US" sz="3600" dirty="0"/>
              <a:t>Spatial Data Infrastructure</a:t>
            </a:r>
          </a:p>
        </p:txBody>
      </p:sp>
    </p:spTree>
    <p:extLst>
      <p:ext uri="{BB962C8B-B14F-4D97-AF65-F5344CB8AC3E}">
        <p14:creationId xmlns:p14="http://schemas.microsoft.com/office/powerpoint/2010/main" val="11273316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_presentations_PCU">
  <a:themeElements>
    <a:clrScheme name="Jan 3">
      <a:dk1>
        <a:srgbClr val="0000FF"/>
      </a:dk1>
      <a:lt1>
        <a:sysClr val="window" lastClr="FFFFFF"/>
      </a:lt1>
      <a:dk2>
        <a:srgbClr val="000000"/>
      </a:dk2>
      <a:lt2>
        <a:srgbClr val="F8F8F8"/>
      </a:lt2>
      <a:accent1>
        <a:srgbClr val="0000FF"/>
      </a:accent1>
      <a:accent2>
        <a:srgbClr val="5757FF"/>
      </a:accent2>
      <a:accent3>
        <a:srgbClr val="9393FF"/>
      </a:accent3>
      <a:accent4>
        <a:srgbClr val="FFCDAB"/>
      </a:accent4>
      <a:accent5>
        <a:srgbClr val="FF9D5B"/>
      </a:accent5>
      <a:accent6>
        <a:srgbClr val="FF6600"/>
      </a:accent6>
      <a:hlink>
        <a:srgbClr val="5F5F5F"/>
      </a:hlink>
      <a:folHlink>
        <a:srgbClr val="919191"/>
      </a:folHlink>
    </a:clrScheme>
    <a:fontScheme name="1_Capsule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1_Capsules 9">
        <a:dk1>
          <a:srgbClr val="000000"/>
        </a:dk1>
        <a:lt1>
          <a:srgbClr val="FFFFFF"/>
        </a:lt1>
        <a:dk2>
          <a:srgbClr val="0033CC"/>
        </a:dk2>
        <a:lt2>
          <a:srgbClr val="006600"/>
        </a:lt2>
        <a:accent1>
          <a:srgbClr val="33CC33"/>
        </a:accent1>
        <a:accent2>
          <a:srgbClr val="009900"/>
        </a:accent2>
        <a:accent3>
          <a:srgbClr val="FFFFFF"/>
        </a:accent3>
        <a:accent4>
          <a:srgbClr val="000000"/>
        </a:accent4>
        <a:accent5>
          <a:srgbClr val="ADE2AD"/>
        </a:accent5>
        <a:accent6>
          <a:srgbClr val="008A00"/>
        </a:accent6>
        <a:hlink>
          <a:srgbClr val="FF6600"/>
        </a:hlink>
        <a:folHlink>
          <a:srgbClr val="CC0066"/>
        </a:folHlink>
      </a:clrScheme>
      <a:clrMap bg1="lt1" tx1="dk1" bg2="lt2" tx2="dk2" accent1="accent1" accent2="accent2" accent3="accent3" accent4="accent4" accent5="accent5" accent6="accent6" hlink="hlink" folHlink="folHlink"/>
    </a:extraClrScheme>
    <a:extraClrScheme>
      <a:clrScheme name="1_Capsules 10">
        <a:dk1>
          <a:srgbClr val="000000"/>
        </a:dk1>
        <a:lt1>
          <a:srgbClr val="FFFFFF"/>
        </a:lt1>
        <a:dk2>
          <a:srgbClr val="0033CC"/>
        </a:dk2>
        <a:lt2>
          <a:srgbClr val="006600"/>
        </a:lt2>
        <a:accent1>
          <a:srgbClr val="0066FF"/>
        </a:accent1>
        <a:accent2>
          <a:srgbClr val="FFFFFF"/>
        </a:accent2>
        <a:accent3>
          <a:srgbClr val="FFFFFF"/>
        </a:accent3>
        <a:accent4>
          <a:srgbClr val="000000"/>
        </a:accent4>
        <a:accent5>
          <a:srgbClr val="AAB8FF"/>
        </a:accent5>
        <a:accent6>
          <a:srgbClr val="E7E7E7"/>
        </a:accent6>
        <a:hlink>
          <a:srgbClr val="FF6600"/>
        </a:hlink>
        <a:folHlink>
          <a:srgbClr val="CC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Lucida Sans"/>
        <a:ea typeface="Lucida Sans"/>
        <a:cs typeface="Lucida Sans"/>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39227</TotalTime>
  <Words>1232</Words>
  <Application>Microsoft Office PowerPoint</Application>
  <PresentationFormat>On-screen Show (4:3)</PresentationFormat>
  <Paragraphs>109</Paragraphs>
  <Slides>17</Slides>
  <Notes>11</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17</vt:i4>
      </vt:variant>
    </vt:vector>
  </HeadingPairs>
  <TitlesOfParts>
    <vt:vector size="31" baseType="lpstr">
      <vt:lpstr>ＭＳ Ｐゴシック</vt:lpstr>
      <vt:lpstr>Arial</vt:lpstr>
      <vt:lpstr>Calibri</vt:lpstr>
      <vt:lpstr>Candara</vt:lpstr>
      <vt:lpstr>Century Gothic</vt:lpstr>
      <vt:lpstr>Helvetica</vt:lpstr>
      <vt:lpstr>Helvetica Neue</vt:lpstr>
      <vt:lpstr>Lato</vt:lpstr>
      <vt:lpstr>Lucida Sans</vt:lpstr>
      <vt:lpstr>Symbol</vt:lpstr>
      <vt:lpstr>Wingdings</vt:lpstr>
      <vt:lpstr>Format_presentations_PCU</vt:lpstr>
      <vt:lpstr>Waveform</vt:lpstr>
      <vt:lpstr>Office Theme</vt:lpstr>
      <vt:lpstr>Geospatial Data Use and sharing Concepts  </vt:lpstr>
      <vt:lpstr>Data Sharing Concepts</vt:lpstr>
      <vt:lpstr>Data Sharing Concepts</vt:lpstr>
      <vt:lpstr>Data Sharing Concepts</vt:lpstr>
      <vt:lpstr>Spatial Data Infrastructure</vt:lpstr>
      <vt:lpstr>Spatial Data Infrastructure</vt:lpstr>
      <vt:lpstr>Spatial Data Infrastructure</vt:lpstr>
      <vt:lpstr>Spatial Data Infrastructure</vt:lpstr>
      <vt:lpstr>Spatial Data Infrastructure</vt:lpstr>
      <vt:lpstr>Spatial Data Infrastructure</vt:lpstr>
      <vt:lpstr>Spatial Data Infrastructure</vt:lpstr>
      <vt:lpstr>Spatial Data Infrastructure</vt:lpstr>
      <vt:lpstr>Spatial Data Infrastructure</vt:lpstr>
      <vt:lpstr>Spatial Data Infrastructure</vt:lpstr>
      <vt:lpstr>Spatial Data Infrastructure</vt:lpstr>
      <vt:lpstr>Spatial Data Infrastructure</vt:lpstr>
      <vt:lpstr>PowerPoint Presentation</vt:lpstr>
    </vt:vector>
  </TitlesOfParts>
  <Company>United Nations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United Nations</dc:creator>
  <cp:lastModifiedBy>Aster Denekew</cp:lastModifiedBy>
  <cp:revision>406</cp:revision>
  <cp:lastPrinted>2017-08-18T06:37:50Z</cp:lastPrinted>
  <dcterms:created xsi:type="dcterms:W3CDTF">2015-01-06T22:12:39Z</dcterms:created>
  <dcterms:modified xsi:type="dcterms:W3CDTF">2018-06-29T08:20:55Z</dcterms:modified>
</cp:coreProperties>
</file>