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3" r:id="rId3"/>
    <p:sldId id="257" r:id="rId4"/>
    <p:sldId id="259" r:id="rId5"/>
    <p:sldId id="260" r:id="rId6"/>
    <p:sldId id="261" r:id="rId7"/>
    <p:sldId id="267" r:id="rId8"/>
    <p:sldId id="282" r:id="rId9"/>
    <p:sldId id="276" r:id="rId10"/>
    <p:sldId id="281" r:id="rId11"/>
    <p:sldId id="278" r:id="rId12"/>
    <p:sldId id="268" r:id="rId13"/>
    <p:sldId id="269" r:id="rId14"/>
    <p:sldId id="270" r:id="rId15"/>
    <p:sldId id="280" r:id="rId16"/>
    <p:sldId id="279" r:id="rId17"/>
    <p:sldId id="271" r:id="rId18"/>
    <p:sldId id="274" r:id="rId19"/>
    <p:sldId id="27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39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23"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C8AB7-1AED-485C-81C1-BF34D86E80A9}"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fr-FR"/>
        </a:p>
      </dgm:t>
    </dgm:pt>
    <dgm:pt modelId="{0B6FFBC3-5B2C-4613-B752-B7F0D4C40DAC}">
      <dgm:prSet phldrT="[Texte]"/>
      <dgm:spPr/>
      <dgm:t>
        <a:bodyPr/>
        <a:lstStyle/>
        <a:p>
          <a:r>
            <a:rPr lang="fr-FR" dirty="0" smtClean="0"/>
            <a:t>Création du CNSR</a:t>
          </a:r>
          <a:endParaRPr lang="fr-FR" dirty="0"/>
        </a:p>
      </dgm:t>
    </dgm:pt>
    <dgm:pt modelId="{2624890E-2E67-4551-8255-315191A9721C}" type="parTrans" cxnId="{E2179529-A2FA-431B-97D3-3D9B744B4288}">
      <dgm:prSet/>
      <dgm:spPr/>
      <dgm:t>
        <a:bodyPr/>
        <a:lstStyle/>
        <a:p>
          <a:endParaRPr lang="fr-FR"/>
        </a:p>
      </dgm:t>
    </dgm:pt>
    <dgm:pt modelId="{176B5996-0F95-40EB-BE92-9868FFA2FEAB}" type="sibTrans" cxnId="{E2179529-A2FA-431B-97D3-3D9B744B4288}">
      <dgm:prSet/>
      <dgm:spPr/>
      <dgm:t>
        <a:bodyPr/>
        <a:lstStyle/>
        <a:p>
          <a:endParaRPr lang="fr-FR"/>
        </a:p>
      </dgm:t>
    </dgm:pt>
    <dgm:pt modelId="{35EBE807-A365-4EB9-A67A-5B6C8901DD9E}">
      <dgm:prSet phldrT="[Texte]"/>
      <dgm:spPr/>
      <dgm:t>
        <a:bodyPr/>
        <a:lstStyle/>
        <a:p>
          <a:r>
            <a:rPr lang="fr-FR" dirty="0" smtClean="0"/>
            <a:t>Création de l’ONASER</a:t>
          </a:r>
          <a:endParaRPr lang="fr-FR" dirty="0"/>
        </a:p>
      </dgm:t>
    </dgm:pt>
    <dgm:pt modelId="{DBADC855-4B82-4411-996D-914965D77E9C}" type="parTrans" cxnId="{A6608664-466C-44B7-93EC-749909180C39}">
      <dgm:prSet/>
      <dgm:spPr/>
      <dgm:t>
        <a:bodyPr/>
        <a:lstStyle/>
        <a:p>
          <a:endParaRPr lang="fr-FR"/>
        </a:p>
      </dgm:t>
    </dgm:pt>
    <dgm:pt modelId="{D71BEA03-4A1B-48F9-909C-FEDCE5412C76}" type="sibTrans" cxnId="{A6608664-466C-44B7-93EC-749909180C39}">
      <dgm:prSet/>
      <dgm:spPr/>
      <dgm:t>
        <a:bodyPr/>
        <a:lstStyle/>
        <a:p>
          <a:endParaRPr lang="fr-FR"/>
        </a:p>
      </dgm:t>
    </dgm:pt>
    <dgm:pt modelId="{0BB5F1BC-5347-477C-9753-1A2F78D7C1C8}">
      <dgm:prSet phldrT="[Texte]"/>
      <dgm:spPr/>
      <dgm:t>
        <a:bodyPr/>
        <a:lstStyle/>
        <a:p>
          <a:r>
            <a:rPr lang="fr-FR" dirty="0" smtClean="0"/>
            <a:t>Recrutement  des VCSR</a:t>
          </a:r>
          <a:endParaRPr lang="fr-FR" dirty="0"/>
        </a:p>
      </dgm:t>
    </dgm:pt>
    <dgm:pt modelId="{55C73CBB-25D2-45FF-B3FA-5DB3FB8EDD3E}" type="parTrans" cxnId="{65103B50-64CE-4A9C-8419-5477C85CD9C8}">
      <dgm:prSet/>
      <dgm:spPr/>
      <dgm:t>
        <a:bodyPr/>
        <a:lstStyle/>
        <a:p>
          <a:endParaRPr lang="fr-FR"/>
        </a:p>
      </dgm:t>
    </dgm:pt>
    <dgm:pt modelId="{C56FA745-2A42-400D-98CC-A7191478DB6C}" type="sibTrans" cxnId="{65103B50-64CE-4A9C-8419-5477C85CD9C8}">
      <dgm:prSet/>
      <dgm:spPr/>
      <dgm:t>
        <a:bodyPr/>
        <a:lstStyle/>
        <a:p>
          <a:endParaRPr lang="fr-FR"/>
        </a:p>
      </dgm:t>
    </dgm:pt>
    <dgm:pt modelId="{C1938186-428A-43D7-AFAA-09AC99B4F490}">
      <dgm:prSet phldrT="[Texte]"/>
      <dgm:spPr/>
      <dgm:t>
        <a:bodyPr/>
        <a:lstStyle/>
        <a:p>
          <a:r>
            <a:rPr lang="fr-FR" dirty="0" smtClean="0"/>
            <a:t>Création de sections d’accidents dans les arrondissements</a:t>
          </a:r>
          <a:endParaRPr lang="fr-FR" dirty="0"/>
        </a:p>
      </dgm:t>
    </dgm:pt>
    <dgm:pt modelId="{60164213-3F13-4EC0-A8ED-8FC241E39779}" type="parTrans" cxnId="{3E695696-DB50-4403-B8AE-48D0843CDAFF}">
      <dgm:prSet/>
      <dgm:spPr/>
      <dgm:t>
        <a:bodyPr/>
        <a:lstStyle/>
        <a:p>
          <a:endParaRPr lang="fr-FR"/>
        </a:p>
      </dgm:t>
    </dgm:pt>
    <dgm:pt modelId="{B95B2B91-F229-42E4-970E-9C7AF8B8D759}" type="sibTrans" cxnId="{3E695696-DB50-4403-B8AE-48D0843CDAFF}">
      <dgm:prSet/>
      <dgm:spPr/>
      <dgm:t>
        <a:bodyPr/>
        <a:lstStyle/>
        <a:p>
          <a:endParaRPr lang="fr-FR"/>
        </a:p>
      </dgm:t>
    </dgm:pt>
    <dgm:pt modelId="{338315E0-EBBA-49D5-982A-23820CC13C98}">
      <dgm:prSet phldrT="[Texte]"/>
      <dgm:spPr/>
      <dgm:t>
        <a:bodyPr/>
        <a:lstStyle/>
        <a:p>
          <a:r>
            <a:rPr lang="fr-FR" dirty="0" smtClean="0"/>
            <a:t>Recrutement des VADS</a:t>
          </a:r>
          <a:endParaRPr lang="fr-FR" dirty="0"/>
        </a:p>
      </dgm:t>
    </dgm:pt>
    <dgm:pt modelId="{BEC7C5EF-CFD9-4304-A5D6-7EBAC6867DEE}" type="parTrans" cxnId="{FA9123CE-F714-48C3-BAE8-2DB2A0AEB900}">
      <dgm:prSet/>
      <dgm:spPr/>
      <dgm:t>
        <a:bodyPr/>
        <a:lstStyle/>
        <a:p>
          <a:endParaRPr lang="fr-FR"/>
        </a:p>
      </dgm:t>
    </dgm:pt>
    <dgm:pt modelId="{6513E269-3215-48D5-A4B7-E6DD39B27FC8}" type="sibTrans" cxnId="{FA9123CE-F714-48C3-BAE8-2DB2A0AEB900}">
      <dgm:prSet/>
      <dgm:spPr/>
      <dgm:t>
        <a:bodyPr/>
        <a:lstStyle/>
        <a:p>
          <a:endParaRPr lang="fr-FR"/>
        </a:p>
      </dgm:t>
    </dgm:pt>
    <dgm:pt modelId="{0F44E467-155F-4E4E-8E45-0A0587D1D690}">
      <dgm:prSet phldrT="[Texte]"/>
      <dgm:spPr/>
      <dgm:t>
        <a:bodyPr/>
        <a:lstStyle/>
        <a:p>
          <a:r>
            <a:rPr lang="fr-FR" dirty="0" smtClean="0"/>
            <a:t>Création de la FAPSR-B</a:t>
          </a:r>
          <a:endParaRPr lang="fr-FR" dirty="0"/>
        </a:p>
      </dgm:t>
    </dgm:pt>
    <dgm:pt modelId="{4B6141DD-20C3-4F08-BE64-5C30339FB20E}" type="parTrans" cxnId="{17E71C59-9CE4-4AAA-8056-43D234368838}">
      <dgm:prSet/>
      <dgm:spPr/>
      <dgm:t>
        <a:bodyPr/>
        <a:lstStyle/>
        <a:p>
          <a:endParaRPr lang="fr-FR"/>
        </a:p>
      </dgm:t>
    </dgm:pt>
    <dgm:pt modelId="{8FEC00A2-5536-401B-929F-5F6A68A444F4}" type="sibTrans" cxnId="{17E71C59-9CE4-4AAA-8056-43D234368838}">
      <dgm:prSet/>
      <dgm:spPr/>
      <dgm:t>
        <a:bodyPr/>
        <a:lstStyle/>
        <a:p>
          <a:endParaRPr lang="fr-FR"/>
        </a:p>
      </dgm:t>
    </dgm:pt>
    <dgm:pt modelId="{85E816D4-475F-46FF-AA05-A350DBCC6754}" type="pres">
      <dgm:prSet presAssocID="{4DEC8AB7-1AED-485C-81C1-BF34D86E80A9}" presName="diagram" presStyleCnt="0">
        <dgm:presLayoutVars>
          <dgm:dir/>
          <dgm:resizeHandles val="exact"/>
        </dgm:presLayoutVars>
      </dgm:prSet>
      <dgm:spPr/>
      <dgm:t>
        <a:bodyPr/>
        <a:lstStyle/>
        <a:p>
          <a:endParaRPr lang="fr-FR"/>
        </a:p>
      </dgm:t>
    </dgm:pt>
    <dgm:pt modelId="{CAA82327-9A2F-4C79-884E-475F04F95AD2}" type="pres">
      <dgm:prSet presAssocID="{0B6FFBC3-5B2C-4613-B752-B7F0D4C40DAC}" presName="node" presStyleLbl="node1" presStyleIdx="0" presStyleCnt="6">
        <dgm:presLayoutVars>
          <dgm:bulletEnabled val="1"/>
        </dgm:presLayoutVars>
      </dgm:prSet>
      <dgm:spPr/>
      <dgm:t>
        <a:bodyPr/>
        <a:lstStyle/>
        <a:p>
          <a:endParaRPr lang="fr-FR"/>
        </a:p>
      </dgm:t>
    </dgm:pt>
    <dgm:pt modelId="{D0551258-F9AC-4D41-813B-8D2A8D9E090B}" type="pres">
      <dgm:prSet presAssocID="{176B5996-0F95-40EB-BE92-9868FFA2FEAB}" presName="sibTrans" presStyleCnt="0"/>
      <dgm:spPr/>
    </dgm:pt>
    <dgm:pt modelId="{97A8D84D-ED34-4A97-B518-7219B002738D}" type="pres">
      <dgm:prSet presAssocID="{35EBE807-A365-4EB9-A67A-5B6C8901DD9E}" presName="node" presStyleLbl="node1" presStyleIdx="1" presStyleCnt="6">
        <dgm:presLayoutVars>
          <dgm:bulletEnabled val="1"/>
        </dgm:presLayoutVars>
      </dgm:prSet>
      <dgm:spPr/>
      <dgm:t>
        <a:bodyPr/>
        <a:lstStyle/>
        <a:p>
          <a:endParaRPr lang="fr-FR"/>
        </a:p>
      </dgm:t>
    </dgm:pt>
    <dgm:pt modelId="{A2694994-52A4-421B-B83F-A703C11B36CF}" type="pres">
      <dgm:prSet presAssocID="{D71BEA03-4A1B-48F9-909C-FEDCE5412C76}" presName="sibTrans" presStyleCnt="0"/>
      <dgm:spPr/>
    </dgm:pt>
    <dgm:pt modelId="{882F2A45-D1BC-481B-BDAA-20A859F353BC}" type="pres">
      <dgm:prSet presAssocID="{0BB5F1BC-5347-477C-9753-1A2F78D7C1C8}" presName="node" presStyleLbl="node1" presStyleIdx="2" presStyleCnt="6">
        <dgm:presLayoutVars>
          <dgm:bulletEnabled val="1"/>
        </dgm:presLayoutVars>
      </dgm:prSet>
      <dgm:spPr/>
      <dgm:t>
        <a:bodyPr/>
        <a:lstStyle/>
        <a:p>
          <a:endParaRPr lang="fr-FR"/>
        </a:p>
      </dgm:t>
    </dgm:pt>
    <dgm:pt modelId="{703D321E-3107-4645-A548-15262CF97817}" type="pres">
      <dgm:prSet presAssocID="{C56FA745-2A42-400D-98CC-A7191478DB6C}" presName="sibTrans" presStyleCnt="0"/>
      <dgm:spPr/>
    </dgm:pt>
    <dgm:pt modelId="{ABE61243-DD09-4954-8A64-98813F0CE71B}" type="pres">
      <dgm:prSet presAssocID="{C1938186-428A-43D7-AFAA-09AC99B4F490}" presName="node" presStyleLbl="node1" presStyleIdx="3" presStyleCnt="6">
        <dgm:presLayoutVars>
          <dgm:bulletEnabled val="1"/>
        </dgm:presLayoutVars>
      </dgm:prSet>
      <dgm:spPr/>
      <dgm:t>
        <a:bodyPr/>
        <a:lstStyle/>
        <a:p>
          <a:endParaRPr lang="fr-FR"/>
        </a:p>
      </dgm:t>
    </dgm:pt>
    <dgm:pt modelId="{20D49995-1AC6-49B3-AC72-7265D585C492}" type="pres">
      <dgm:prSet presAssocID="{B95B2B91-F229-42E4-970E-9C7AF8B8D759}" presName="sibTrans" presStyleCnt="0"/>
      <dgm:spPr/>
    </dgm:pt>
    <dgm:pt modelId="{9E0A4366-ECB2-45A0-A1E9-B68204292428}" type="pres">
      <dgm:prSet presAssocID="{338315E0-EBBA-49D5-982A-23820CC13C98}" presName="node" presStyleLbl="node1" presStyleIdx="4" presStyleCnt="6">
        <dgm:presLayoutVars>
          <dgm:bulletEnabled val="1"/>
        </dgm:presLayoutVars>
      </dgm:prSet>
      <dgm:spPr/>
      <dgm:t>
        <a:bodyPr/>
        <a:lstStyle/>
        <a:p>
          <a:endParaRPr lang="fr-FR"/>
        </a:p>
      </dgm:t>
    </dgm:pt>
    <dgm:pt modelId="{09710665-891A-431C-8600-E7C0B48CF3D6}" type="pres">
      <dgm:prSet presAssocID="{6513E269-3215-48D5-A4B7-E6DD39B27FC8}" presName="sibTrans" presStyleCnt="0"/>
      <dgm:spPr/>
    </dgm:pt>
    <dgm:pt modelId="{2037C8A1-FC3F-4681-A673-888DE5778352}" type="pres">
      <dgm:prSet presAssocID="{0F44E467-155F-4E4E-8E45-0A0587D1D690}" presName="node" presStyleLbl="node1" presStyleIdx="5" presStyleCnt="6">
        <dgm:presLayoutVars>
          <dgm:bulletEnabled val="1"/>
        </dgm:presLayoutVars>
      </dgm:prSet>
      <dgm:spPr/>
      <dgm:t>
        <a:bodyPr/>
        <a:lstStyle/>
        <a:p>
          <a:endParaRPr lang="fr-FR"/>
        </a:p>
      </dgm:t>
    </dgm:pt>
  </dgm:ptLst>
  <dgm:cxnLst>
    <dgm:cxn modelId="{65103B50-64CE-4A9C-8419-5477C85CD9C8}" srcId="{4DEC8AB7-1AED-485C-81C1-BF34D86E80A9}" destId="{0BB5F1BC-5347-477C-9753-1A2F78D7C1C8}" srcOrd="2" destOrd="0" parTransId="{55C73CBB-25D2-45FF-B3FA-5DB3FB8EDD3E}" sibTransId="{C56FA745-2A42-400D-98CC-A7191478DB6C}"/>
    <dgm:cxn modelId="{AAE56709-CA3E-4966-B232-3811EA5EEA8A}" type="presOf" srcId="{338315E0-EBBA-49D5-982A-23820CC13C98}" destId="{9E0A4366-ECB2-45A0-A1E9-B68204292428}" srcOrd="0" destOrd="0" presId="urn:microsoft.com/office/officeart/2005/8/layout/default"/>
    <dgm:cxn modelId="{1FA00663-D58F-4620-BB5D-A9F073A070D5}" type="presOf" srcId="{0B6FFBC3-5B2C-4613-B752-B7F0D4C40DAC}" destId="{CAA82327-9A2F-4C79-884E-475F04F95AD2}" srcOrd="0" destOrd="0" presId="urn:microsoft.com/office/officeart/2005/8/layout/default"/>
    <dgm:cxn modelId="{A6608664-466C-44B7-93EC-749909180C39}" srcId="{4DEC8AB7-1AED-485C-81C1-BF34D86E80A9}" destId="{35EBE807-A365-4EB9-A67A-5B6C8901DD9E}" srcOrd="1" destOrd="0" parTransId="{DBADC855-4B82-4411-996D-914965D77E9C}" sibTransId="{D71BEA03-4A1B-48F9-909C-FEDCE5412C76}"/>
    <dgm:cxn modelId="{A3E5E732-E8E2-45BA-8F3A-EAB7C65CA4B2}" type="presOf" srcId="{0BB5F1BC-5347-477C-9753-1A2F78D7C1C8}" destId="{882F2A45-D1BC-481B-BDAA-20A859F353BC}" srcOrd="0" destOrd="0" presId="urn:microsoft.com/office/officeart/2005/8/layout/default"/>
    <dgm:cxn modelId="{B462CC31-F0A1-4D69-A158-E5539807F87D}" type="presOf" srcId="{0F44E467-155F-4E4E-8E45-0A0587D1D690}" destId="{2037C8A1-FC3F-4681-A673-888DE5778352}" srcOrd="0" destOrd="0" presId="urn:microsoft.com/office/officeart/2005/8/layout/default"/>
    <dgm:cxn modelId="{8D8F5909-9503-496E-AA9B-54DA5EF05FE7}" type="presOf" srcId="{35EBE807-A365-4EB9-A67A-5B6C8901DD9E}" destId="{97A8D84D-ED34-4A97-B518-7219B002738D}" srcOrd="0" destOrd="0" presId="urn:microsoft.com/office/officeart/2005/8/layout/default"/>
    <dgm:cxn modelId="{E2179529-A2FA-431B-97D3-3D9B744B4288}" srcId="{4DEC8AB7-1AED-485C-81C1-BF34D86E80A9}" destId="{0B6FFBC3-5B2C-4613-B752-B7F0D4C40DAC}" srcOrd="0" destOrd="0" parTransId="{2624890E-2E67-4551-8255-315191A9721C}" sibTransId="{176B5996-0F95-40EB-BE92-9868FFA2FEAB}"/>
    <dgm:cxn modelId="{DA1DE4DB-E10F-4176-9632-F8EB505DCB74}" type="presOf" srcId="{4DEC8AB7-1AED-485C-81C1-BF34D86E80A9}" destId="{85E816D4-475F-46FF-AA05-A350DBCC6754}" srcOrd="0" destOrd="0" presId="urn:microsoft.com/office/officeart/2005/8/layout/default"/>
    <dgm:cxn modelId="{3E695696-DB50-4403-B8AE-48D0843CDAFF}" srcId="{4DEC8AB7-1AED-485C-81C1-BF34D86E80A9}" destId="{C1938186-428A-43D7-AFAA-09AC99B4F490}" srcOrd="3" destOrd="0" parTransId="{60164213-3F13-4EC0-A8ED-8FC241E39779}" sibTransId="{B95B2B91-F229-42E4-970E-9C7AF8B8D759}"/>
    <dgm:cxn modelId="{FA9123CE-F714-48C3-BAE8-2DB2A0AEB900}" srcId="{4DEC8AB7-1AED-485C-81C1-BF34D86E80A9}" destId="{338315E0-EBBA-49D5-982A-23820CC13C98}" srcOrd="4" destOrd="0" parTransId="{BEC7C5EF-CFD9-4304-A5D6-7EBAC6867DEE}" sibTransId="{6513E269-3215-48D5-A4B7-E6DD39B27FC8}"/>
    <dgm:cxn modelId="{F59AEB63-3596-4F27-9942-23A4BB65D3D9}" type="presOf" srcId="{C1938186-428A-43D7-AFAA-09AC99B4F490}" destId="{ABE61243-DD09-4954-8A64-98813F0CE71B}" srcOrd="0" destOrd="0" presId="urn:microsoft.com/office/officeart/2005/8/layout/default"/>
    <dgm:cxn modelId="{17E71C59-9CE4-4AAA-8056-43D234368838}" srcId="{4DEC8AB7-1AED-485C-81C1-BF34D86E80A9}" destId="{0F44E467-155F-4E4E-8E45-0A0587D1D690}" srcOrd="5" destOrd="0" parTransId="{4B6141DD-20C3-4F08-BE64-5C30339FB20E}" sibTransId="{8FEC00A2-5536-401B-929F-5F6A68A444F4}"/>
    <dgm:cxn modelId="{10765773-B669-4795-AA24-0109D82B5436}" type="presParOf" srcId="{85E816D4-475F-46FF-AA05-A350DBCC6754}" destId="{CAA82327-9A2F-4C79-884E-475F04F95AD2}" srcOrd="0" destOrd="0" presId="urn:microsoft.com/office/officeart/2005/8/layout/default"/>
    <dgm:cxn modelId="{6EC74084-5ACD-45E0-8A44-D5A401137C3C}" type="presParOf" srcId="{85E816D4-475F-46FF-AA05-A350DBCC6754}" destId="{D0551258-F9AC-4D41-813B-8D2A8D9E090B}" srcOrd="1" destOrd="0" presId="urn:microsoft.com/office/officeart/2005/8/layout/default"/>
    <dgm:cxn modelId="{E7EDAEFA-317A-4F77-A548-0B051CE12DDC}" type="presParOf" srcId="{85E816D4-475F-46FF-AA05-A350DBCC6754}" destId="{97A8D84D-ED34-4A97-B518-7219B002738D}" srcOrd="2" destOrd="0" presId="urn:microsoft.com/office/officeart/2005/8/layout/default"/>
    <dgm:cxn modelId="{78E661A7-7120-4C19-B0FB-D362184954D9}" type="presParOf" srcId="{85E816D4-475F-46FF-AA05-A350DBCC6754}" destId="{A2694994-52A4-421B-B83F-A703C11B36CF}" srcOrd="3" destOrd="0" presId="urn:microsoft.com/office/officeart/2005/8/layout/default"/>
    <dgm:cxn modelId="{21EF07F7-2F1B-4B6B-BFE7-7BE0D0CE5598}" type="presParOf" srcId="{85E816D4-475F-46FF-AA05-A350DBCC6754}" destId="{882F2A45-D1BC-481B-BDAA-20A859F353BC}" srcOrd="4" destOrd="0" presId="urn:microsoft.com/office/officeart/2005/8/layout/default"/>
    <dgm:cxn modelId="{53B24824-20FE-4A78-8F46-111A9196FFC3}" type="presParOf" srcId="{85E816D4-475F-46FF-AA05-A350DBCC6754}" destId="{703D321E-3107-4645-A548-15262CF97817}" srcOrd="5" destOrd="0" presId="urn:microsoft.com/office/officeart/2005/8/layout/default"/>
    <dgm:cxn modelId="{F57C9113-A7BA-4DCE-8273-7C1FC0C7CC4F}" type="presParOf" srcId="{85E816D4-475F-46FF-AA05-A350DBCC6754}" destId="{ABE61243-DD09-4954-8A64-98813F0CE71B}" srcOrd="6" destOrd="0" presId="urn:microsoft.com/office/officeart/2005/8/layout/default"/>
    <dgm:cxn modelId="{CA920827-71FF-4550-A9F0-CEA69642ED1D}" type="presParOf" srcId="{85E816D4-475F-46FF-AA05-A350DBCC6754}" destId="{20D49995-1AC6-49B3-AC72-7265D585C492}" srcOrd="7" destOrd="0" presId="urn:microsoft.com/office/officeart/2005/8/layout/default"/>
    <dgm:cxn modelId="{6623E74D-2C26-4010-8BA2-7FDF7B958405}" type="presParOf" srcId="{85E816D4-475F-46FF-AA05-A350DBCC6754}" destId="{9E0A4366-ECB2-45A0-A1E9-B68204292428}" srcOrd="8" destOrd="0" presId="urn:microsoft.com/office/officeart/2005/8/layout/default"/>
    <dgm:cxn modelId="{46B57AE9-A23C-4AED-A0B8-A7C25832C5E3}" type="presParOf" srcId="{85E816D4-475F-46FF-AA05-A350DBCC6754}" destId="{09710665-891A-431C-8600-E7C0B48CF3D6}" srcOrd="9" destOrd="0" presId="urn:microsoft.com/office/officeart/2005/8/layout/default"/>
    <dgm:cxn modelId="{6AFEA3DA-2D8A-4116-94E9-42D2D486ADF7}" type="presParOf" srcId="{85E816D4-475F-46FF-AA05-A350DBCC6754}" destId="{2037C8A1-FC3F-4681-A673-888DE5778352}" srcOrd="10"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B17FF0F0-F169-428F-B4AB-7DE945357811}"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fr-FR"/>
        </a:p>
      </dgm:t>
    </dgm:pt>
    <dgm:pt modelId="{EC90E4AC-256B-434F-9866-37107FFEC807}">
      <dgm:prSet phldrT="[Texte]"/>
      <dgm:spPr>
        <a:blipFill rotWithShape="0">
          <a:blip xmlns:r="http://schemas.openxmlformats.org/officeDocument/2006/relationships" r:embed="rId1"/>
          <a:tile tx="0" ty="0" sx="100000" sy="100000" flip="none" algn="tl"/>
        </a:blipFill>
      </dgm:spPr>
      <dgm:t>
        <a:bodyPr/>
        <a:lstStyle/>
        <a:p>
          <a:r>
            <a:rPr lang="fr-FR" b="1" dirty="0" smtClean="0"/>
            <a:t>Loi d’orientation des transports terrestres</a:t>
          </a:r>
          <a:endParaRPr lang="fr-FR" b="1" dirty="0"/>
        </a:p>
      </dgm:t>
    </dgm:pt>
    <dgm:pt modelId="{F087151E-8C4D-41A0-9E3A-F6630A8A43B7}" type="parTrans" cxnId="{9BA6F613-1789-4562-A317-5FC5142C3DF5}">
      <dgm:prSet/>
      <dgm:spPr/>
      <dgm:t>
        <a:bodyPr/>
        <a:lstStyle/>
        <a:p>
          <a:endParaRPr lang="fr-FR"/>
        </a:p>
      </dgm:t>
    </dgm:pt>
    <dgm:pt modelId="{ED621B0A-3CE1-42F0-A194-45CC2C50D89C}" type="sibTrans" cxnId="{9BA6F613-1789-4562-A317-5FC5142C3DF5}">
      <dgm:prSet/>
      <dgm:spPr/>
      <dgm:t>
        <a:bodyPr/>
        <a:lstStyle/>
        <a:p>
          <a:endParaRPr lang="fr-FR"/>
        </a:p>
      </dgm:t>
    </dgm:pt>
    <dgm:pt modelId="{83490E33-9A65-41C1-943F-C8CF3C1CCBF5}">
      <dgm:prSet phldrT="[Texte]"/>
      <dgm:spPr>
        <a:solidFill>
          <a:srgbClr val="7030A0"/>
        </a:solidFill>
      </dgm:spPr>
      <dgm:t>
        <a:bodyPr/>
        <a:lstStyle/>
        <a:p>
          <a:r>
            <a:rPr lang="fr-FR" b="1" dirty="0" smtClean="0"/>
            <a:t>Plan d’action national de SR </a:t>
          </a:r>
          <a:endParaRPr lang="fr-FR" b="1" dirty="0"/>
        </a:p>
      </dgm:t>
    </dgm:pt>
    <dgm:pt modelId="{E7520CC2-C717-4ACC-A427-DA19C9587E7B}" type="parTrans" cxnId="{8F4C9FAC-B2CE-4204-8B35-0ABA8DBBB5CE}">
      <dgm:prSet/>
      <dgm:spPr/>
      <dgm:t>
        <a:bodyPr/>
        <a:lstStyle/>
        <a:p>
          <a:endParaRPr lang="fr-FR"/>
        </a:p>
      </dgm:t>
    </dgm:pt>
    <dgm:pt modelId="{6FFA975D-E71F-4E5B-ADE7-8E5A9D9E1C64}" type="sibTrans" cxnId="{8F4C9FAC-B2CE-4204-8B35-0ABA8DBBB5CE}">
      <dgm:prSet/>
      <dgm:spPr/>
      <dgm:t>
        <a:bodyPr/>
        <a:lstStyle/>
        <a:p>
          <a:endParaRPr lang="fr-FR"/>
        </a:p>
      </dgm:t>
    </dgm:pt>
    <dgm:pt modelId="{22C4D2DA-400F-45EA-AD35-D10A29C22800}">
      <dgm:prSet phldrT="[Texte]"/>
      <dgm:spPr>
        <a:blipFill rotWithShape="0">
          <a:blip xmlns:r="http://schemas.openxmlformats.org/officeDocument/2006/relationships" r:embed="rId2"/>
          <a:tile tx="0" ty="0" sx="100000" sy="100000" flip="none" algn="tl"/>
        </a:blipFill>
      </dgm:spPr>
      <dgm:t>
        <a:bodyPr/>
        <a:lstStyle/>
        <a:p>
          <a:r>
            <a:rPr lang="fr-FR" b="1" dirty="0" smtClean="0"/>
            <a:t>Document de politique nationale de la SR</a:t>
          </a:r>
          <a:endParaRPr lang="fr-FR" b="1" dirty="0"/>
        </a:p>
      </dgm:t>
    </dgm:pt>
    <dgm:pt modelId="{DFCAF9DD-D6D3-493D-A441-4C2660BA163E}" type="parTrans" cxnId="{B7A50244-D00B-4BF8-9D4C-53841A555AFE}">
      <dgm:prSet/>
      <dgm:spPr/>
      <dgm:t>
        <a:bodyPr/>
        <a:lstStyle/>
        <a:p>
          <a:endParaRPr lang="fr-FR"/>
        </a:p>
      </dgm:t>
    </dgm:pt>
    <dgm:pt modelId="{33FD8D26-E983-40F0-8EF9-9D657D0E8906}" type="sibTrans" cxnId="{B7A50244-D00B-4BF8-9D4C-53841A555AFE}">
      <dgm:prSet/>
      <dgm:spPr/>
      <dgm:t>
        <a:bodyPr/>
        <a:lstStyle/>
        <a:p>
          <a:endParaRPr lang="fr-FR"/>
        </a:p>
      </dgm:t>
    </dgm:pt>
    <dgm:pt modelId="{B039E61A-FC4B-49A3-8E2A-E63BB6698B3D}" type="pres">
      <dgm:prSet presAssocID="{B17FF0F0-F169-428F-B4AB-7DE945357811}" presName="Name0" presStyleCnt="0">
        <dgm:presLayoutVars>
          <dgm:dir/>
          <dgm:resizeHandles val="exact"/>
        </dgm:presLayoutVars>
      </dgm:prSet>
      <dgm:spPr/>
      <dgm:t>
        <a:bodyPr/>
        <a:lstStyle/>
        <a:p>
          <a:endParaRPr lang="fr-FR"/>
        </a:p>
      </dgm:t>
    </dgm:pt>
    <dgm:pt modelId="{2FDE0043-59CC-4F89-9AF9-27D3C0398E7E}" type="pres">
      <dgm:prSet presAssocID="{EC90E4AC-256B-434F-9866-37107FFEC807}" presName="node" presStyleLbl="node1" presStyleIdx="0" presStyleCnt="3">
        <dgm:presLayoutVars>
          <dgm:bulletEnabled val="1"/>
        </dgm:presLayoutVars>
      </dgm:prSet>
      <dgm:spPr/>
      <dgm:t>
        <a:bodyPr/>
        <a:lstStyle/>
        <a:p>
          <a:endParaRPr lang="fr-FR"/>
        </a:p>
      </dgm:t>
    </dgm:pt>
    <dgm:pt modelId="{92281DF4-F455-48F0-8FD3-F4A151E06349}" type="pres">
      <dgm:prSet presAssocID="{ED621B0A-3CE1-42F0-A194-45CC2C50D89C}" presName="sibTrans" presStyleLbl="sibTrans2D1" presStyleIdx="0" presStyleCnt="3"/>
      <dgm:spPr/>
      <dgm:t>
        <a:bodyPr/>
        <a:lstStyle/>
        <a:p>
          <a:endParaRPr lang="fr-FR"/>
        </a:p>
      </dgm:t>
    </dgm:pt>
    <dgm:pt modelId="{027C561F-58E0-412D-8618-8D95507AEE14}" type="pres">
      <dgm:prSet presAssocID="{ED621B0A-3CE1-42F0-A194-45CC2C50D89C}" presName="connectorText" presStyleLbl="sibTrans2D1" presStyleIdx="0" presStyleCnt="3"/>
      <dgm:spPr/>
      <dgm:t>
        <a:bodyPr/>
        <a:lstStyle/>
        <a:p>
          <a:endParaRPr lang="fr-FR"/>
        </a:p>
      </dgm:t>
    </dgm:pt>
    <dgm:pt modelId="{AFA45399-FC70-47DA-8A51-599699F713E1}" type="pres">
      <dgm:prSet presAssocID="{83490E33-9A65-41C1-943F-C8CF3C1CCBF5}" presName="node" presStyleLbl="node1" presStyleIdx="1" presStyleCnt="3">
        <dgm:presLayoutVars>
          <dgm:bulletEnabled val="1"/>
        </dgm:presLayoutVars>
      </dgm:prSet>
      <dgm:spPr/>
      <dgm:t>
        <a:bodyPr/>
        <a:lstStyle/>
        <a:p>
          <a:endParaRPr lang="fr-FR"/>
        </a:p>
      </dgm:t>
    </dgm:pt>
    <dgm:pt modelId="{32CC528E-BCA8-40D1-9ED3-70C1AED6FA96}" type="pres">
      <dgm:prSet presAssocID="{6FFA975D-E71F-4E5B-ADE7-8E5A9D9E1C64}" presName="sibTrans" presStyleLbl="sibTrans2D1" presStyleIdx="1" presStyleCnt="3"/>
      <dgm:spPr/>
      <dgm:t>
        <a:bodyPr/>
        <a:lstStyle/>
        <a:p>
          <a:endParaRPr lang="fr-FR"/>
        </a:p>
      </dgm:t>
    </dgm:pt>
    <dgm:pt modelId="{956666EA-FC71-4CFA-9A99-41D49C350C3A}" type="pres">
      <dgm:prSet presAssocID="{6FFA975D-E71F-4E5B-ADE7-8E5A9D9E1C64}" presName="connectorText" presStyleLbl="sibTrans2D1" presStyleIdx="1" presStyleCnt="3"/>
      <dgm:spPr/>
      <dgm:t>
        <a:bodyPr/>
        <a:lstStyle/>
        <a:p>
          <a:endParaRPr lang="fr-FR"/>
        </a:p>
      </dgm:t>
    </dgm:pt>
    <dgm:pt modelId="{605183A0-8FF8-4AD6-BB0F-980DBAA1E8BA}" type="pres">
      <dgm:prSet presAssocID="{22C4D2DA-400F-45EA-AD35-D10A29C22800}" presName="node" presStyleLbl="node1" presStyleIdx="2" presStyleCnt="3">
        <dgm:presLayoutVars>
          <dgm:bulletEnabled val="1"/>
        </dgm:presLayoutVars>
      </dgm:prSet>
      <dgm:spPr/>
      <dgm:t>
        <a:bodyPr/>
        <a:lstStyle/>
        <a:p>
          <a:endParaRPr lang="fr-FR"/>
        </a:p>
      </dgm:t>
    </dgm:pt>
    <dgm:pt modelId="{A54CBF4B-740A-47F3-832E-C516F21FD575}" type="pres">
      <dgm:prSet presAssocID="{33FD8D26-E983-40F0-8EF9-9D657D0E8906}" presName="sibTrans" presStyleLbl="sibTrans2D1" presStyleIdx="2" presStyleCnt="3"/>
      <dgm:spPr/>
      <dgm:t>
        <a:bodyPr/>
        <a:lstStyle/>
        <a:p>
          <a:endParaRPr lang="fr-FR"/>
        </a:p>
      </dgm:t>
    </dgm:pt>
    <dgm:pt modelId="{4EE806A5-1F04-4AF8-8E77-207F688092C4}" type="pres">
      <dgm:prSet presAssocID="{33FD8D26-E983-40F0-8EF9-9D657D0E8906}" presName="connectorText" presStyleLbl="sibTrans2D1" presStyleIdx="2" presStyleCnt="3"/>
      <dgm:spPr/>
      <dgm:t>
        <a:bodyPr/>
        <a:lstStyle/>
        <a:p>
          <a:endParaRPr lang="fr-FR"/>
        </a:p>
      </dgm:t>
    </dgm:pt>
  </dgm:ptLst>
  <dgm:cxnLst>
    <dgm:cxn modelId="{090BEED3-0790-4394-BDDE-EB8DA2F98DFC}" type="presOf" srcId="{6FFA975D-E71F-4E5B-ADE7-8E5A9D9E1C64}" destId="{956666EA-FC71-4CFA-9A99-41D49C350C3A}" srcOrd="1" destOrd="0" presId="urn:microsoft.com/office/officeart/2005/8/layout/cycle7"/>
    <dgm:cxn modelId="{2ADC2DB7-10BE-464F-B722-8513538AD0EE}" type="presOf" srcId="{33FD8D26-E983-40F0-8EF9-9D657D0E8906}" destId="{A54CBF4B-740A-47F3-832E-C516F21FD575}" srcOrd="0" destOrd="0" presId="urn:microsoft.com/office/officeart/2005/8/layout/cycle7"/>
    <dgm:cxn modelId="{2BD05DC0-5938-42EB-BBA3-DA7D9F8BCD4B}" type="presOf" srcId="{22C4D2DA-400F-45EA-AD35-D10A29C22800}" destId="{605183A0-8FF8-4AD6-BB0F-980DBAA1E8BA}" srcOrd="0" destOrd="0" presId="urn:microsoft.com/office/officeart/2005/8/layout/cycle7"/>
    <dgm:cxn modelId="{62FC3A49-5693-4CFD-A80B-F41B2505FAA3}" type="presOf" srcId="{B17FF0F0-F169-428F-B4AB-7DE945357811}" destId="{B039E61A-FC4B-49A3-8E2A-E63BB6698B3D}" srcOrd="0" destOrd="0" presId="urn:microsoft.com/office/officeart/2005/8/layout/cycle7"/>
    <dgm:cxn modelId="{D7DD7605-CF4C-4D95-800D-936385667793}" type="presOf" srcId="{83490E33-9A65-41C1-943F-C8CF3C1CCBF5}" destId="{AFA45399-FC70-47DA-8A51-599699F713E1}" srcOrd="0" destOrd="0" presId="urn:microsoft.com/office/officeart/2005/8/layout/cycle7"/>
    <dgm:cxn modelId="{086502D8-CBE8-4F83-91E7-B403280F2179}" type="presOf" srcId="{ED621B0A-3CE1-42F0-A194-45CC2C50D89C}" destId="{027C561F-58E0-412D-8618-8D95507AEE14}" srcOrd="1" destOrd="0" presId="urn:microsoft.com/office/officeart/2005/8/layout/cycle7"/>
    <dgm:cxn modelId="{B7A50244-D00B-4BF8-9D4C-53841A555AFE}" srcId="{B17FF0F0-F169-428F-B4AB-7DE945357811}" destId="{22C4D2DA-400F-45EA-AD35-D10A29C22800}" srcOrd="2" destOrd="0" parTransId="{DFCAF9DD-D6D3-493D-A441-4C2660BA163E}" sibTransId="{33FD8D26-E983-40F0-8EF9-9D657D0E8906}"/>
    <dgm:cxn modelId="{00147215-490E-4C50-9BDD-B25DCC3CD10C}" type="presOf" srcId="{33FD8D26-E983-40F0-8EF9-9D657D0E8906}" destId="{4EE806A5-1F04-4AF8-8E77-207F688092C4}" srcOrd="1" destOrd="0" presId="urn:microsoft.com/office/officeart/2005/8/layout/cycle7"/>
    <dgm:cxn modelId="{396F0C57-780E-4E81-8508-E94EAEFA07BB}" type="presOf" srcId="{EC90E4AC-256B-434F-9866-37107FFEC807}" destId="{2FDE0043-59CC-4F89-9AF9-27D3C0398E7E}" srcOrd="0" destOrd="0" presId="urn:microsoft.com/office/officeart/2005/8/layout/cycle7"/>
    <dgm:cxn modelId="{DE98E318-CA10-4726-A903-51F733703DE3}" type="presOf" srcId="{ED621B0A-3CE1-42F0-A194-45CC2C50D89C}" destId="{92281DF4-F455-48F0-8FD3-F4A151E06349}" srcOrd="0" destOrd="0" presId="urn:microsoft.com/office/officeart/2005/8/layout/cycle7"/>
    <dgm:cxn modelId="{9BA6F613-1789-4562-A317-5FC5142C3DF5}" srcId="{B17FF0F0-F169-428F-B4AB-7DE945357811}" destId="{EC90E4AC-256B-434F-9866-37107FFEC807}" srcOrd="0" destOrd="0" parTransId="{F087151E-8C4D-41A0-9E3A-F6630A8A43B7}" sibTransId="{ED621B0A-3CE1-42F0-A194-45CC2C50D89C}"/>
    <dgm:cxn modelId="{8F4C9FAC-B2CE-4204-8B35-0ABA8DBBB5CE}" srcId="{B17FF0F0-F169-428F-B4AB-7DE945357811}" destId="{83490E33-9A65-41C1-943F-C8CF3C1CCBF5}" srcOrd="1" destOrd="0" parTransId="{E7520CC2-C717-4ACC-A427-DA19C9587E7B}" sibTransId="{6FFA975D-E71F-4E5B-ADE7-8E5A9D9E1C64}"/>
    <dgm:cxn modelId="{1FD4249D-CD92-47B6-86D1-1457ACEE5A67}" type="presOf" srcId="{6FFA975D-E71F-4E5B-ADE7-8E5A9D9E1C64}" destId="{32CC528E-BCA8-40D1-9ED3-70C1AED6FA96}" srcOrd="0" destOrd="0" presId="urn:microsoft.com/office/officeart/2005/8/layout/cycle7"/>
    <dgm:cxn modelId="{71AE12C4-2B73-4BFD-A50A-E875AF51D33D}" type="presParOf" srcId="{B039E61A-FC4B-49A3-8E2A-E63BB6698B3D}" destId="{2FDE0043-59CC-4F89-9AF9-27D3C0398E7E}" srcOrd="0" destOrd="0" presId="urn:microsoft.com/office/officeart/2005/8/layout/cycle7"/>
    <dgm:cxn modelId="{862C074F-3371-4C84-8419-CEA9D7739B01}" type="presParOf" srcId="{B039E61A-FC4B-49A3-8E2A-E63BB6698B3D}" destId="{92281DF4-F455-48F0-8FD3-F4A151E06349}" srcOrd="1" destOrd="0" presId="urn:microsoft.com/office/officeart/2005/8/layout/cycle7"/>
    <dgm:cxn modelId="{925A0318-4E97-40A5-80BE-FB4D01E3D8F4}" type="presParOf" srcId="{92281DF4-F455-48F0-8FD3-F4A151E06349}" destId="{027C561F-58E0-412D-8618-8D95507AEE14}" srcOrd="0" destOrd="0" presId="urn:microsoft.com/office/officeart/2005/8/layout/cycle7"/>
    <dgm:cxn modelId="{2F4A01BB-AB4E-4357-8C47-79B8A4E38D2E}" type="presParOf" srcId="{B039E61A-FC4B-49A3-8E2A-E63BB6698B3D}" destId="{AFA45399-FC70-47DA-8A51-599699F713E1}" srcOrd="2" destOrd="0" presId="urn:microsoft.com/office/officeart/2005/8/layout/cycle7"/>
    <dgm:cxn modelId="{5F8A7F33-DDCD-4091-9518-304DDBB054D5}" type="presParOf" srcId="{B039E61A-FC4B-49A3-8E2A-E63BB6698B3D}" destId="{32CC528E-BCA8-40D1-9ED3-70C1AED6FA96}" srcOrd="3" destOrd="0" presId="urn:microsoft.com/office/officeart/2005/8/layout/cycle7"/>
    <dgm:cxn modelId="{A1EE67AE-F50C-4F5A-BFEB-0DF19879E83A}" type="presParOf" srcId="{32CC528E-BCA8-40D1-9ED3-70C1AED6FA96}" destId="{956666EA-FC71-4CFA-9A99-41D49C350C3A}" srcOrd="0" destOrd="0" presId="urn:microsoft.com/office/officeart/2005/8/layout/cycle7"/>
    <dgm:cxn modelId="{38203F09-2927-4FB3-8B1C-A74360C71937}" type="presParOf" srcId="{B039E61A-FC4B-49A3-8E2A-E63BB6698B3D}" destId="{605183A0-8FF8-4AD6-BB0F-980DBAA1E8BA}" srcOrd="4" destOrd="0" presId="urn:microsoft.com/office/officeart/2005/8/layout/cycle7"/>
    <dgm:cxn modelId="{73EF8F87-EEAC-4D07-8AB3-12DBE1362737}" type="presParOf" srcId="{B039E61A-FC4B-49A3-8E2A-E63BB6698B3D}" destId="{A54CBF4B-740A-47F3-832E-C516F21FD575}" srcOrd="5" destOrd="0" presId="urn:microsoft.com/office/officeart/2005/8/layout/cycle7"/>
    <dgm:cxn modelId="{69186559-267A-4620-ADBF-3502D1BBEAA8}" type="presParOf" srcId="{A54CBF4B-740A-47F3-832E-C516F21FD575}" destId="{4EE806A5-1F04-4AF8-8E77-207F688092C4}" srcOrd="0" destOrd="0" presId="urn:microsoft.com/office/officeart/2005/8/layout/cycle7"/>
  </dgm:cxnLst>
  <dgm:bg/>
  <dgm:whole/>
</dgm:dataModel>
</file>

<file path=ppt/diagrams/data3.xml><?xml version="1.0" encoding="utf-8"?>
<dgm:dataModel xmlns:dgm="http://schemas.openxmlformats.org/drawingml/2006/diagram" xmlns:a="http://schemas.openxmlformats.org/drawingml/2006/main">
  <dgm:ptLst>
    <dgm:pt modelId="{419CA67B-4AEF-4B8F-A79D-EF8E9F0AD136}"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fr-FR"/>
        </a:p>
      </dgm:t>
    </dgm:pt>
    <dgm:pt modelId="{C089BBD5-B8F0-4684-A372-7B0137E1ED1F}">
      <dgm:prSet phldrT="[Texte]"/>
      <dgm:spPr/>
      <dgm:t>
        <a:bodyPr/>
        <a:lstStyle/>
        <a:p>
          <a:r>
            <a:rPr lang="fr-FR" b="1" dirty="0" smtClean="0"/>
            <a:t>1- Décret portant réglementation de l’usage des tricycles et quadricycles à moteur</a:t>
          </a:r>
          <a:endParaRPr lang="fr-FR" dirty="0"/>
        </a:p>
      </dgm:t>
    </dgm:pt>
    <dgm:pt modelId="{F77DBB70-7A00-4C95-B3A8-BAB61E204322}" type="parTrans" cxnId="{4B65D004-757B-4A9E-B083-190D1D737F7E}">
      <dgm:prSet/>
      <dgm:spPr/>
      <dgm:t>
        <a:bodyPr/>
        <a:lstStyle/>
        <a:p>
          <a:endParaRPr lang="fr-FR"/>
        </a:p>
      </dgm:t>
    </dgm:pt>
    <dgm:pt modelId="{4276C375-FA6F-4C6E-A0D8-63015213EF81}" type="sibTrans" cxnId="{4B65D004-757B-4A9E-B083-190D1D737F7E}">
      <dgm:prSet/>
      <dgm:spPr/>
      <dgm:t>
        <a:bodyPr/>
        <a:lstStyle/>
        <a:p>
          <a:endParaRPr lang="fr-FR"/>
        </a:p>
      </dgm:t>
    </dgm:pt>
    <dgm:pt modelId="{5F1BA655-E121-4171-BC24-FE62AA88EA70}">
      <dgm:prSet/>
      <dgm:spPr>
        <a:solidFill>
          <a:srgbClr val="0070C0"/>
        </a:solidFill>
      </dgm:spPr>
      <dgm:t>
        <a:bodyPr/>
        <a:lstStyle/>
        <a:p>
          <a:r>
            <a:rPr lang="fr-FR" b="1" dirty="0" smtClean="0"/>
            <a:t>2- décret portant réglementation du port de la ceinture de sécurité</a:t>
          </a:r>
        </a:p>
      </dgm:t>
    </dgm:pt>
    <dgm:pt modelId="{6660B4C8-FAE6-4FAA-92D4-0EEE669DEF2A}" type="parTrans" cxnId="{F9F98058-2EFE-41B6-9510-CB420119CF58}">
      <dgm:prSet/>
      <dgm:spPr/>
      <dgm:t>
        <a:bodyPr/>
        <a:lstStyle/>
        <a:p>
          <a:endParaRPr lang="fr-FR"/>
        </a:p>
      </dgm:t>
    </dgm:pt>
    <dgm:pt modelId="{CA2D6513-A79D-48D3-955C-691D3DC4E917}" type="sibTrans" cxnId="{F9F98058-2EFE-41B6-9510-CB420119CF58}">
      <dgm:prSet/>
      <dgm:spPr/>
      <dgm:t>
        <a:bodyPr/>
        <a:lstStyle/>
        <a:p>
          <a:endParaRPr lang="fr-FR"/>
        </a:p>
      </dgm:t>
    </dgm:pt>
    <dgm:pt modelId="{49961DD5-C499-4ACC-A864-F736150C049F}">
      <dgm:prSet/>
      <dgm:spPr>
        <a:solidFill>
          <a:schemeClr val="accent2">
            <a:lumMod val="60000"/>
            <a:lumOff val="40000"/>
            <a:alpha val="90000"/>
          </a:schemeClr>
        </a:solidFill>
      </dgm:spPr>
      <dgm:t>
        <a:bodyPr/>
        <a:lstStyle/>
        <a:p>
          <a:r>
            <a:rPr lang="fr-FR" b="1" dirty="0" smtClean="0"/>
            <a:t>3-Décret réglementant   les normes de construction des ralentisseurs de type dos d’âne</a:t>
          </a:r>
        </a:p>
      </dgm:t>
    </dgm:pt>
    <dgm:pt modelId="{A15A4C4F-F096-4984-AC57-2D8D4AFE59D2}" type="parTrans" cxnId="{C0E35481-C4CD-4590-933F-BD7BCCB5731A}">
      <dgm:prSet/>
      <dgm:spPr/>
      <dgm:t>
        <a:bodyPr/>
        <a:lstStyle/>
        <a:p>
          <a:endParaRPr lang="fr-FR"/>
        </a:p>
      </dgm:t>
    </dgm:pt>
    <dgm:pt modelId="{FCB4FB88-5E83-4AC4-AB71-D1A9D251A02A}" type="sibTrans" cxnId="{C0E35481-C4CD-4590-933F-BD7BCCB5731A}">
      <dgm:prSet/>
      <dgm:spPr/>
      <dgm:t>
        <a:bodyPr/>
        <a:lstStyle/>
        <a:p>
          <a:endParaRPr lang="fr-FR"/>
        </a:p>
      </dgm:t>
    </dgm:pt>
    <dgm:pt modelId="{A5F1C989-7659-40EC-9C05-A632D5E48660}">
      <dgm:prSet/>
      <dgm:spPr>
        <a:solidFill>
          <a:srgbClr val="92D050">
            <a:alpha val="90000"/>
          </a:srgbClr>
        </a:solidFill>
      </dgm:spPr>
      <dgm:t>
        <a:bodyPr/>
        <a:lstStyle/>
        <a:p>
          <a:r>
            <a:rPr lang="fr-FR" b="1" dirty="0" smtClean="0"/>
            <a:t>4-Adoption de textes d’application de la LOTT</a:t>
          </a:r>
          <a:endParaRPr lang="fr-FR" b="1" dirty="0"/>
        </a:p>
      </dgm:t>
    </dgm:pt>
    <dgm:pt modelId="{A7C0E0EB-3478-497D-AF50-43BF983C7DFA}" type="parTrans" cxnId="{B433988E-324A-412C-B869-B8098C2B0218}">
      <dgm:prSet/>
      <dgm:spPr/>
      <dgm:t>
        <a:bodyPr/>
        <a:lstStyle/>
        <a:p>
          <a:endParaRPr lang="fr-FR"/>
        </a:p>
      </dgm:t>
    </dgm:pt>
    <dgm:pt modelId="{C30F5F9F-04A1-4B4F-8FDC-1B38BB8525B0}" type="sibTrans" cxnId="{B433988E-324A-412C-B869-B8098C2B0218}">
      <dgm:prSet/>
      <dgm:spPr/>
      <dgm:t>
        <a:bodyPr/>
        <a:lstStyle/>
        <a:p>
          <a:endParaRPr lang="fr-FR"/>
        </a:p>
      </dgm:t>
    </dgm:pt>
    <dgm:pt modelId="{1767708F-013E-4E7D-9875-629DA64DA36C}" type="pres">
      <dgm:prSet presAssocID="{419CA67B-4AEF-4B8F-A79D-EF8E9F0AD136}" presName="diagram" presStyleCnt="0">
        <dgm:presLayoutVars>
          <dgm:chPref val="1"/>
          <dgm:dir/>
          <dgm:animOne val="branch"/>
          <dgm:animLvl val="lvl"/>
          <dgm:resizeHandles/>
        </dgm:presLayoutVars>
      </dgm:prSet>
      <dgm:spPr/>
      <dgm:t>
        <a:bodyPr/>
        <a:lstStyle/>
        <a:p>
          <a:endParaRPr lang="fr-FR"/>
        </a:p>
      </dgm:t>
    </dgm:pt>
    <dgm:pt modelId="{9B063E1D-B5DD-4B46-A814-A3F163E4C7B0}" type="pres">
      <dgm:prSet presAssocID="{C089BBD5-B8F0-4684-A372-7B0137E1ED1F}" presName="root" presStyleCnt="0"/>
      <dgm:spPr/>
    </dgm:pt>
    <dgm:pt modelId="{77539473-8386-41AE-9B7E-02A29A942F1A}" type="pres">
      <dgm:prSet presAssocID="{C089BBD5-B8F0-4684-A372-7B0137E1ED1F}" presName="rootComposite" presStyleCnt="0"/>
      <dgm:spPr/>
    </dgm:pt>
    <dgm:pt modelId="{1A49832D-BF7D-4CA8-B40B-A0BE183C994C}" type="pres">
      <dgm:prSet presAssocID="{C089BBD5-B8F0-4684-A372-7B0137E1ED1F}" presName="rootText" presStyleLbl="node1" presStyleIdx="0" presStyleCnt="2" custScaleX="124399"/>
      <dgm:spPr/>
      <dgm:t>
        <a:bodyPr/>
        <a:lstStyle/>
        <a:p>
          <a:endParaRPr lang="fr-FR"/>
        </a:p>
      </dgm:t>
    </dgm:pt>
    <dgm:pt modelId="{3067BF47-A491-405A-8DCC-CC2FD2BD5109}" type="pres">
      <dgm:prSet presAssocID="{C089BBD5-B8F0-4684-A372-7B0137E1ED1F}" presName="rootConnector" presStyleLbl="node1" presStyleIdx="0" presStyleCnt="2"/>
      <dgm:spPr/>
      <dgm:t>
        <a:bodyPr/>
        <a:lstStyle/>
        <a:p>
          <a:endParaRPr lang="fr-FR"/>
        </a:p>
      </dgm:t>
    </dgm:pt>
    <dgm:pt modelId="{83BA3B1E-EA30-42B4-9274-925F266B3B7E}" type="pres">
      <dgm:prSet presAssocID="{C089BBD5-B8F0-4684-A372-7B0137E1ED1F}" presName="childShape" presStyleCnt="0"/>
      <dgm:spPr/>
    </dgm:pt>
    <dgm:pt modelId="{3158599A-250A-41DF-940E-1CFC1634D27C}" type="pres">
      <dgm:prSet presAssocID="{A15A4C4F-F096-4984-AC57-2D8D4AFE59D2}" presName="Name13" presStyleLbl="parChTrans1D2" presStyleIdx="0" presStyleCnt="2"/>
      <dgm:spPr/>
      <dgm:t>
        <a:bodyPr/>
        <a:lstStyle/>
        <a:p>
          <a:endParaRPr lang="fr-FR"/>
        </a:p>
      </dgm:t>
    </dgm:pt>
    <dgm:pt modelId="{49E1A662-C831-4E75-864D-8EBBE05AF579}" type="pres">
      <dgm:prSet presAssocID="{49961DD5-C499-4ACC-A864-F736150C049F}" presName="childText" presStyleLbl="bgAcc1" presStyleIdx="0" presStyleCnt="2" custScaleX="167099">
        <dgm:presLayoutVars>
          <dgm:bulletEnabled val="1"/>
        </dgm:presLayoutVars>
      </dgm:prSet>
      <dgm:spPr/>
      <dgm:t>
        <a:bodyPr/>
        <a:lstStyle/>
        <a:p>
          <a:endParaRPr lang="fr-FR"/>
        </a:p>
      </dgm:t>
    </dgm:pt>
    <dgm:pt modelId="{0789494D-7571-4213-9A83-AB1AA7FF7548}" type="pres">
      <dgm:prSet presAssocID="{A7C0E0EB-3478-497D-AF50-43BF983C7DFA}" presName="Name13" presStyleLbl="parChTrans1D2" presStyleIdx="1" presStyleCnt="2"/>
      <dgm:spPr/>
      <dgm:t>
        <a:bodyPr/>
        <a:lstStyle/>
        <a:p>
          <a:endParaRPr lang="fr-FR"/>
        </a:p>
      </dgm:t>
    </dgm:pt>
    <dgm:pt modelId="{4249B56F-394F-472E-A4AB-2110D957A1DC}" type="pres">
      <dgm:prSet presAssocID="{A5F1C989-7659-40EC-9C05-A632D5E48660}" presName="childText" presStyleLbl="bgAcc1" presStyleIdx="1" presStyleCnt="2" custScaleX="166033">
        <dgm:presLayoutVars>
          <dgm:bulletEnabled val="1"/>
        </dgm:presLayoutVars>
      </dgm:prSet>
      <dgm:spPr/>
      <dgm:t>
        <a:bodyPr/>
        <a:lstStyle/>
        <a:p>
          <a:endParaRPr lang="fr-FR"/>
        </a:p>
      </dgm:t>
    </dgm:pt>
    <dgm:pt modelId="{33419C81-AA83-4131-B970-C7987173E7C9}" type="pres">
      <dgm:prSet presAssocID="{5F1BA655-E121-4171-BC24-FE62AA88EA70}" presName="root" presStyleCnt="0"/>
      <dgm:spPr/>
    </dgm:pt>
    <dgm:pt modelId="{E4593FB2-E35A-4A22-B1EF-0211E47423A3}" type="pres">
      <dgm:prSet presAssocID="{5F1BA655-E121-4171-BC24-FE62AA88EA70}" presName="rootComposite" presStyleCnt="0"/>
      <dgm:spPr/>
    </dgm:pt>
    <dgm:pt modelId="{57339704-D14A-4B39-9F07-B20EE890302D}" type="pres">
      <dgm:prSet presAssocID="{5F1BA655-E121-4171-BC24-FE62AA88EA70}" presName="rootText" presStyleLbl="node1" presStyleIdx="1" presStyleCnt="2" custScaleX="123798"/>
      <dgm:spPr/>
      <dgm:t>
        <a:bodyPr/>
        <a:lstStyle/>
        <a:p>
          <a:endParaRPr lang="fr-FR"/>
        </a:p>
      </dgm:t>
    </dgm:pt>
    <dgm:pt modelId="{1105DB98-3E5A-4773-B6D1-72A1BE0587A4}" type="pres">
      <dgm:prSet presAssocID="{5F1BA655-E121-4171-BC24-FE62AA88EA70}" presName="rootConnector" presStyleLbl="node1" presStyleIdx="1" presStyleCnt="2"/>
      <dgm:spPr/>
      <dgm:t>
        <a:bodyPr/>
        <a:lstStyle/>
        <a:p>
          <a:endParaRPr lang="fr-FR"/>
        </a:p>
      </dgm:t>
    </dgm:pt>
    <dgm:pt modelId="{3FE73C61-C349-421E-B6EA-A7B8D499AA50}" type="pres">
      <dgm:prSet presAssocID="{5F1BA655-E121-4171-BC24-FE62AA88EA70}" presName="childShape" presStyleCnt="0"/>
      <dgm:spPr/>
    </dgm:pt>
  </dgm:ptLst>
  <dgm:cxnLst>
    <dgm:cxn modelId="{B433988E-324A-412C-B869-B8098C2B0218}" srcId="{C089BBD5-B8F0-4684-A372-7B0137E1ED1F}" destId="{A5F1C989-7659-40EC-9C05-A632D5E48660}" srcOrd="1" destOrd="0" parTransId="{A7C0E0EB-3478-497D-AF50-43BF983C7DFA}" sibTransId="{C30F5F9F-04A1-4B4F-8FDC-1B38BB8525B0}"/>
    <dgm:cxn modelId="{C93D1EC0-17A5-4BBA-A9F1-A6C08C6982C7}" type="presOf" srcId="{C089BBD5-B8F0-4684-A372-7B0137E1ED1F}" destId="{1A49832D-BF7D-4CA8-B40B-A0BE183C994C}" srcOrd="0" destOrd="0" presId="urn:microsoft.com/office/officeart/2005/8/layout/hierarchy3"/>
    <dgm:cxn modelId="{C0E35481-C4CD-4590-933F-BD7BCCB5731A}" srcId="{C089BBD5-B8F0-4684-A372-7B0137E1ED1F}" destId="{49961DD5-C499-4ACC-A864-F736150C049F}" srcOrd="0" destOrd="0" parTransId="{A15A4C4F-F096-4984-AC57-2D8D4AFE59D2}" sibTransId="{FCB4FB88-5E83-4AC4-AB71-D1A9D251A02A}"/>
    <dgm:cxn modelId="{9DF09652-A3F8-4DD4-8F08-F4DECC9766FF}" type="presOf" srcId="{A5F1C989-7659-40EC-9C05-A632D5E48660}" destId="{4249B56F-394F-472E-A4AB-2110D957A1DC}" srcOrd="0" destOrd="0" presId="urn:microsoft.com/office/officeart/2005/8/layout/hierarchy3"/>
    <dgm:cxn modelId="{4B65D004-757B-4A9E-B083-190D1D737F7E}" srcId="{419CA67B-4AEF-4B8F-A79D-EF8E9F0AD136}" destId="{C089BBD5-B8F0-4684-A372-7B0137E1ED1F}" srcOrd="0" destOrd="0" parTransId="{F77DBB70-7A00-4C95-B3A8-BAB61E204322}" sibTransId="{4276C375-FA6F-4C6E-A0D8-63015213EF81}"/>
    <dgm:cxn modelId="{F2626C6D-BC41-4981-AD87-1FFFAA1DDD4B}" type="presOf" srcId="{49961DD5-C499-4ACC-A864-F736150C049F}" destId="{49E1A662-C831-4E75-864D-8EBBE05AF579}" srcOrd="0" destOrd="0" presId="urn:microsoft.com/office/officeart/2005/8/layout/hierarchy3"/>
    <dgm:cxn modelId="{3832AD65-8FB3-45DE-8B50-B5AB11B71A59}" type="presOf" srcId="{5F1BA655-E121-4171-BC24-FE62AA88EA70}" destId="{1105DB98-3E5A-4773-B6D1-72A1BE0587A4}" srcOrd="1" destOrd="0" presId="urn:microsoft.com/office/officeart/2005/8/layout/hierarchy3"/>
    <dgm:cxn modelId="{E0E7FA47-DC99-4220-830E-FC258D517992}" type="presOf" srcId="{A15A4C4F-F096-4984-AC57-2D8D4AFE59D2}" destId="{3158599A-250A-41DF-940E-1CFC1634D27C}" srcOrd="0" destOrd="0" presId="urn:microsoft.com/office/officeart/2005/8/layout/hierarchy3"/>
    <dgm:cxn modelId="{F4B96594-867D-420D-91EA-12A82F3990DF}" type="presOf" srcId="{419CA67B-4AEF-4B8F-A79D-EF8E9F0AD136}" destId="{1767708F-013E-4E7D-9875-629DA64DA36C}" srcOrd="0" destOrd="0" presId="urn:microsoft.com/office/officeart/2005/8/layout/hierarchy3"/>
    <dgm:cxn modelId="{23ABA452-64DD-465E-A4CE-A23A2E84765C}" type="presOf" srcId="{5F1BA655-E121-4171-BC24-FE62AA88EA70}" destId="{57339704-D14A-4B39-9F07-B20EE890302D}" srcOrd="0" destOrd="0" presId="urn:microsoft.com/office/officeart/2005/8/layout/hierarchy3"/>
    <dgm:cxn modelId="{61BAB7BD-E7B2-41AD-9D60-B6780A594681}" type="presOf" srcId="{C089BBD5-B8F0-4684-A372-7B0137E1ED1F}" destId="{3067BF47-A491-405A-8DCC-CC2FD2BD5109}" srcOrd="1" destOrd="0" presId="urn:microsoft.com/office/officeart/2005/8/layout/hierarchy3"/>
    <dgm:cxn modelId="{276DFC33-74A3-4B6F-B765-7C823C8808EE}" type="presOf" srcId="{A7C0E0EB-3478-497D-AF50-43BF983C7DFA}" destId="{0789494D-7571-4213-9A83-AB1AA7FF7548}" srcOrd="0" destOrd="0" presId="urn:microsoft.com/office/officeart/2005/8/layout/hierarchy3"/>
    <dgm:cxn modelId="{F9F98058-2EFE-41B6-9510-CB420119CF58}" srcId="{419CA67B-4AEF-4B8F-A79D-EF8E9F0AD136}" destId="{5F1BA655-E121-4171-BC24-FE62AA88EA70}" srcOrd="1" destOrd="0" parTransId="{6660B4C8-FAE6-4FAA-92D4-0EEE669DEF2A}" sibTransId="{CA2D6513-A79D-48D3-955C-691D3DC4E917}"/>
    <dgm:cxn modelId="{C23C89EC-2546-4920-A3ED-E2AF71D0B718}" type="presParOf" srcId="{1767708F-013E-4E7D-9875-629DA64DA36C}" destId="{9B063E1D-B5DD-4B46-A814-A3F163E4C7B0}" srcOrd="0" destOrd="0" presId="urn:microsoft.com/office/officeart/2005/8/layout/hierarchy3"/>
    <dgm:cxn modelId="{2938970D-9E85-4D13-86B4-127D4DE3055E}" type="presParOf" srcId="{9B063E1D-B5DD-4B46-A814-A3F163E4C7B0}" destId="{77539473-8386-41AE-9B7E-02A29A942F1A}" srcOrd="0" destOrd="0" presId="urn:microsoft.com/office/officeart/2005/8/layout/hierarchy3"/>
    <dgm:cxn modelId="{E087FBF0-5F84-4EA4-BE9E-885F060C9C2D}" type="presParOf" srcId="{77539473-8386-41AE-9B7E-02A29A942F1A}" destId="{1A49832D-BF7D-4CA8-B40B-A0BE183C994C}" srcOrd="0" destOrd="0" presId="urn:microsoft.com/office/officeart/2005/8/layout/hierarchy3"/>
    <dgm:cxn modelId="{C406AE27-6E2B-4BE2-877D-FECB82BD0C59}" type="presParOf" srcId="{77539473-8386-41AE-9B7E-02A29A942F1A}" destId="{3067BF47-A491-405A-8DCC-CC2FD2BD5109}" srcOrd="1" destOrd="0" presId="urn:microsoft.com/office/officeart/2005/8/layout/hierarchy3"/>
    <dgm:cxn modelId="{48FC660B-B8B5-4D95-BAC8-4F58A781826E}" type="presParOf" srcId="{9B063E1D-B5DD-4B46-A814-A3F163E4C7B0}" destId="{83BA3B1E-EA30-42B4-9274-925F266B3B7E}" srcOrd="1" destOrd="0" presId="urn:microsoft.com/office/officeart/2005/8/layout/hierarchy3"/>
    <dgm:cxn modelId="{9D458C15-6910-4C9B-85CE-859599C7E1B4}" type="presParOf" srcId="{83BA3B1E-EA30-42B4-9274-925F266B3B7E}" destId="{3158599A-250A-41DF-940E-1CFC1634D27C}" srcOrd="0" destOrd="0" presId="urn:microsoft.com/office/officeart/2005/8/layout/hierarchy3"/>
    <dgm:cxn modelId="{3051BEE5-6B38-45BF-9D31-B21811DDB26B}" type="presParOf" srcId="{83BA3B1E-EA30-42B4-9274-925F266B3B7E}" destId="{49E1A662-C831-4E75-864D-8EBBE05AF579}" srcOrd="1" destOrd="0" presId="urn:microsoft.com/office/officeart/2005/8/layout/hierarchy3"/>
    <dgm:cxn modelId="{743B1A71-8FA2-4F2B-8669-8893052EAFB7}" type="presParOf" srcId="{83BA3B1E-EA30-42B4-9274-925F266B3B7E}" destId="{0789494D-7571-4213-9A83-AB1AA7FF7548}" srcOrd="2" destOrd="0" presId="urn:microsoft.com/office/officeart/2005/8/layout/hierarchy3"/>
    <dgm:cxn modelId="{C8A21DCD-F105-4BA7-99FC-19DF967B76FA}" type="presParOf" srcId="{83BA3B1E-EA30-42B4-9274-925F266B3B7E}" destId="{4249B56F-394F-472E-A4AB-2110D957A1DC}" srcOrd="3" destOrd="0" presId="urn:microsoft.com/office/officeart/2005/8/layout/hierarchy3"/>
    <dgm:cxn modelId="{E3ADE2F9-E3EB-4671-823B-E11AD4297BA9}" type="presParOf" srcId="{1767708F-013E-4E7D-9875-629DA64DA36C}" destId="{33419C81-AA83-4131-B970-C7987173E7C9}" srcOrd="1" destOrd="0" presId="urn:microsoft.com/office/officeart/2005/8/layout/hierarchy3"/>
    <dgm:cxn modelId="{2023F8CA-4D7A-4BE1-A9D6-398201FA74E0}" type="presParOf" srcId="{33419C81-AA83-4131-B970-C7987173E7C9}" destId="{E4593FB2-E35A-4A22-B1EF-0211E47423A3}" srcOrd="0" destOrd="0" presId="urn:microsoft.com/office/officeart/2005/8/layout/hierarchy3"/>
    <dgm:cxn modelId="{85BAC4B7-85DF-4DAF-88E0-5A92825D62F3}" type="presParOf" srcId="{E4593FB2-E35A-4A22-B1EF-0211E47423A3}" destId="{57339704-D14A-4B39-9F07-B20EE890302D}" srcOrd="0" destOrd="0" presId="urn:microsoft.com/office/officeart/2005/8/layout/hierarchy3"/>
    <dgm:cxn modelId="{085ED12E-4584-4C41-8C1D-062160967A6E}" type="presParOf" srcId="{E4593FB2-E35A-4A22-B1EF-0211E47423A3}" destId="{1105DB98-3E5A-4773-B6D1-72A1BE0587A4}" srcOrd="1" destOrd="0" presId="urn:microsoft.com/office/officeart/2005/8/layout/hierarchy3"/>
    <dgm:cxn modelId="{DC2CB08E-E68F-4D81-A992-3CEC65FE493A}" type="presParOf" srcId="{33419C81-AA83-4131-B970-C7987173E7C9}" destId="{3FE73C61-C349-421E-B6EA-A7B8D499AA50}" srcOrd="1"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3533A37F-6367-405C-A49F-504E4C2914E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fr-FR"/>
        </a:p>
      </dgm:t>
    </dgm:pt>
    <dgm:pt modelId="{477BE2C8-9953-4359-ADFC-B27F4B05DD77}">
      <dgm:prSet phldrT="[Texte]"/>
      <dgm:spPr/>
      <dgm:t>
        <a:bodyPr/>
        <a:lstStyle/>
        <a:p>
          <a:r>
            <a:rPr lang="fr-FR" dirty="0" smtClean="0"/>
            <a:t>Contrôle de la charge des véhicules lourds de transport de marchandises</a:t>
          </a:r>
          <a:endParaRPr lang="fr-FR" dirty="0"/>
        </a:p>
      </dgm:t>
    </dgm:pt>
    <dgm:pt modelId="{8DF02B97-508A-4456-86B2-E724DD1B5A28}" type="parTrans" cxnId="{8D81D0AF-F2F4-4019-AF30-A465027D7E1D}">
      <dgm:prSet/>
      <dgm:spPr/>
      <dgm:t>
        <a:bodyPr/>
        <a:lstStyle/>
        <a:p>
          <a:endParaRPr lang="fr-FR"/>
        </a:p>
      </dgm:t>
    </dgm:pt>
    <dgm:pt modelId="{A166E36F-C93B-4070-BEB0-8C2A17ED8BD6}" type="sibTrans" cxnId="{8D81D0AF-F2F4-4019-AF30-A465027D7E1D}">
      <dgm:prSet/>
      <dgm:spPr/>
      <dgm:t>
        <a:bodyPr/>
        <a:lstStyle/>
        <a:p>
          <a:endParaRPr lang="fr-FR"/>
        </a:p>
      </dgm:t>
    </dgm:pt>
    <dgm:pt modelId="{D8B25EB6-5636-481F-B5A2-677D4974A12D}">
      <dgm:prSet phldrT="[Texte]"/>
      <dgm:spPr/>
      <dgm:t>
        <a:bodyPr/>
        <a:lstStyle/>
        <a:p>
          <a:r>
            <a:rPr lang="fr-FR" dirty="0" smtClean="0"/>
            <a:t>Renforcement de la politique  de séparation du trafic, par la construction de pistes cyclables et la construction des ralentisseurs de type dos d’âne</a:t>
          </a:r>
          <a:endParaRPr lang="fr-FR" dirty="0"/>
        </a:p>
      </dgm:t>
    </dgm:pt>
    <dgm:pt modelId="{798B1175-DC44-4E9A-A6E2-8E5B0004C813}" type="parTrans" cxnId="{DE330D3F-9C1B-4B76-A480-555E490341BB}">
      <dgm:prSet/>
      <dgm:spPr/>
      <dgm:t>
        <a:bodyPr/>
        <a:lstStyle/>
        <a:p>
          <a:endParaRPr lang="fr-FR"/>
        </a:p>
      </dgm:t>
    </dgm:pt>
    <dgm:pt modelId="{69BA1536-9C8D-42B3-8EA4-2E94DBE5FBE5}" type="sibTrans" cxnId="{DE330D3F-9C1B-4B76-A480-555E490341BB}">
      <dgm:prSet/>
      <dgm:spPr/>
      <dgm:t>
        <a:bodyPr/>
        <a:lstStyle/>
        <a:p>
          <a:endParaRPr lang="fr-FR"/>
        </a:p>
      </dgm:t>
    </dgm:pt>
    <dgm:pt modelId="{A0DED0DE-F262-4FA6-B457-96419095DE85}">
      <dgm:prSet phldrT="[Texte]" custT="1"/>
      <dgm:spPr>
        <a:solidFill>
          <a:schemeClr val="accent1">
            <a:lumMod val="60000"/>
            <a:lumOff val="40000"/>
          </a:schemeClr>
        </a:solidFill>
      </dgm:spPr>
      <dgm:t>
        <a:bodyPr/>
        <a:lstStyle/>
        <a:p>
          <a:r>
            <a:rPr lang="fr-FR" dirty="0" smtClean="0"/>
            <a:t>Réhabilitation des routes de corridors et augmentation du linéaire de voies bitumées et de routes en terre</a:t>
          </a:r>
          <a:endParaRPr lang="fr-FR" dirty="0"/>
        </a:p>
      </dgm:t>
    </dgm:pt>
    <dgm:pt modelId="{7DEA2C5C-70C6-4EA6-8D08-AEF8E9CC52E7}" type="parTrans" cxnId="{04F44C00-13E5-42BA-90B3-188EEECE8470}">
      <dgm:prSet/>
      <dgm:spPr/>
      <dgm:t>
        <a:bodyPr/>
        <a:lstStyle/>
        <a:p>
          <a:endParaRPr lang="fr-FR"/>
        </a:p>
      </dgm:t>
    </dgm:pt>
    <dgm:pt modelId="{88B12F94-370B-40F6-8D41-DBE4C91321BA}" type="sibTrans" cxnId="{04F44C00-13E5-42BA-90B3-188EEECE8470}">
      <dgm:prSet/>
      <dgm:spPr/>
      <dgm:t>
        <a:bodyPr/>
        <a:lstStyle/>
        <a:p>
          <a:endParaRPr lang="fr-FR"/>
        </a:p>
      </dgm:t>
    </dgm:pt>
    <dgm:pt modelId="{4B3AA4CB-282B-47F4-866B-9191E69B877F}" type="pres">
      <dgm:prSet presAssocID="{3533A37F-6367-405C-A49F-504E4C2914E4}" presName="linear" presStyleCnt="0">
        <dgm:presLayoutVars>
          <dgm:animLvl val="lvl"/>
          <dgm:resizeHandles val="exact"/>
        </dgm:presLayoutVars>
      </dgm:prSet>
      <dgm:spPr/>
      <dgm:t>
        <a:bodyPr/>
        <a:lstStyle/>
        <a:p>
          <a:endParaRPr lang="fr-FR"/>
        </a:p>
      </dgm:t>
    </dgm:pt>
    <dgm:pt modelId="{07A01000-5635-49AC-B2DE-DF556EEF705C}" type="pres">
      <dgm:prSet presAssocID="{477BE2C8-9953-4359-ADFC-B27F4B05DD77}" presName="parentText" presStyleLbl="node1" presStyleIdx="0" presStyleCnt="2" custScaleY="75769" custLinFactNeighborX="-2479" custLinFactNeighborY="-2650">
        <dgm:presLayoutVars>
          <dgm:chMax val="0"/>
          <dgm:bulletEnabled val="1"/>
        </dgm:presLayoutVars>
      </dgm:prSet>
      <dgm:spPr/>
      <dgm:t>
        <a:bodyPr/>
        <a:lstStyle/>
        <a:p>
          <a:endParaRPr lang="fr-FR"/>
        </a:p>
      </dgm:t>
    </dgm:pt>
    <dgm:pt modelId="{079BA4BE-F78C-48FA-82C8-71FDCA85F5B6}" type="pres">
      <dgm:prSet presAssocID="{A166E36F-C93B-4070-BEB0-8C2A17ED8BD6}" presName="spacer" presStyleCnt="0"/>
      <dgm:spPr/>
    </dgm:pt>
    <dgm:pt modelId="{CAA63327-7670-4F3C-9BB9-D3A607019E8E}" type="pres">
      <dgm:prSet presAssocID="{D8B25EB6-5636-481F-B5A2-677D4974A12D}" presName="parentText" presStyleLbl="node1" presStyleIdx="1" presStyleCnt="2" custScaleY="70520" custLinFactNeighborX="0" custLinFactNeighborY="-7712">
        <dgm:presLayoutVars>
          <dgm:chMax val="0"/>
          <dgm:bulletEnabled val="1"/>
        </dgm:presLayoutVars>
      </dgm:prSet>
      <dgm:spPr/>
      <dgm:t>
        <a:bodyPr/>
        <a:lstStyle/>
        <a:p>
          <a:endParaRPr lang="fr-FR"/>
        </a:p>
      </dgm:t>
    </dgm:pt>
    <dgm:pt modelId="{F80DB2BD-9E3F-4C30-91FF-83D04556531B}" type="pres">
      <dgm:prSet presAssocID="{D8B25EB6-5636-481F-B5A2-677D4974A12D}" presName="childText" presStyleLbl="revTx" presStyleIdx="0" presStyleCnt="1" custScaleY="110044" custLinFactNeighborY="4405">
        <dgm:presLayoutVars>
          <dgm:bulletEnabled val="1"/>
        </dgm:presLayoutVars>
      </dgm:prSet>
      <dgm:spPr/>
      <dgm:t>
        <a:bodyPr/>
        <a:lstStyle/>
        <a:p>
          <a:endParaRPr lang="fr-FR"/>
        </a:p>
      </dgm:t>
    </dgm:pt>
  </dgm:ptLst>
  <dgm:cxnLst>
    <dgm:cxn modelId="{DE330D3F-9C1B-4B76-A480-555E490341BB}" srcId="{3533A37F-6367-405C-A49F-504E4C2914E4}" destId="{D8B25EB6-5636-481F-B5A2-677D4974A12D}" srcOrd="1" destOrd="0" parTransId="{798B1175-DC44-4E9A-A6E2-8E5B0004C813}" sibTransId="{69BA1536-9C8D-42B3-8EA4-2E94DBE5FBE5}"/>
    <dgm:cxn modelId="{04F44C00-13E5-42BA-90B3-188EEECE8470}" srcId="{D8B25EB6-5636-481F-B5A2-677D4974A12D}" destId="{A0DED0DE-F262-4FA6-B457-96419095DE85}" srcOrd="0" destOrd="0" parTransId="{7DEA2C5C-70C6-4EA6-8D08-AEF8E9CC52E7}" sibTransId="{88B12F94-370B-40F6-8D41-DBE4C91321BA}"/>
    <dgm:cxn modelId="{09052109-804D-4568-A44E-9F487D76F5E9}" type="presOf" srcId="{D8B25EB6-5636-481F-B5A2-677D4974A12D}" destId="{CAA63327-7670-4F3C-9BB9-D3A607019E8E}" srcOrd="0" destOrd="0" presId="urn:microsoft.com/office/officeart/2005/8/layout/vList2"/>
    <dgm:cxn modelId="{AAE2934E-F33D-4C02-BB19-8A0E15BCCA32}" type="presOf" srcId="{3533A37F-6367-405C-A49F-504E4C2914E4}" destId="{4B3AA4CB-282B-47F4-866B-9191E69B877F}" srcOrd="0" destOrd="0" presId="urn:microsoft.com/office/officeart/2005/8/layout/vList2"/>
    <dgm:cxn modelId="{8D81D0AF-F2F4-4019-AF30-A465027D7E1D}" srcId="{3533A37F-6367-405C-A49F-504E4C2914E4}" destId="{477BE2C8-9953-4359-ADFC-B27F4B05DD77}" srcOrd="0" destOrd="0" parTransId="{8DF02B97-508A-4456-86B2-E724DD1B5A28}" sibTransId="{A166E36F-C93B-4070-BEB0-8C2A17ED8BD6}"/>
    <dgm:cxn modelId="{EA7BB566-D140-4EFC-AAA5-0AED8184ABCF}" type="presOf" srcId="{A0DED0DE-F262-4FA6-B457-96419095DE85}" destId="{F80DB2BD-9E3F-4C30-91FF-83D04556531B}" srcOrd="0" destOrd="0" presId="urn:microsoft.com/office/officeart/2005/8/layout/vList2"/>
    <dgm:cxn modelId="{98767011-AE26-4387-B204-4C1E5EC018A2}" type="presOf" srcId="{477BE2C8-9953-4359-ADFC-B27F4B05DD77}" destId="{07A01000-5635-49AC-B2DE-DF556EEF705C}" srcOrd="0" destOrd="0" presId="urn:microsoft.com/office/officeart/2005/8/layout/vList2"/>
    <dgm:cxn modelId="{7676B760-6DA8-48E4-8A9E-6C76674D525C}" type="presParOf" srcId="{4B3AA4CB-282B-47F4-866B-9191E69B877F}" destId="{07A01000-5635-49AC-B2DE-DF556EEF705C}" srcOrd="0" destOrd="0" presId="urn:microsoft.com/office/officeart/2005/8/layout/vList2"/>
    <dgm:cxn modelId="{61FC2935-CBC0-458B-933A-371E26A76442}" type="presParOf" srcId="{4B3AA4CB-282B-47F4-866B-9191E69B877F}" destId="{079BA4BE-F78C-48FA-82C8-71FDCA85F5B6}" srcOrd="1" destOrd="0" presId="urn:microsoft.com/office/officeart/2005/8/layout/vList2"/>
    <dgm:cxn modelId="{C68FAB83-7A36-4647-BCA8-09E4F9E85CA7}" type="presParOf" srcId="{4B3AA4CB-282B-47F4-866B-9191E69B877F}" destId="{CAA63327-7670-4F3C-9BB9-D3A607019E8E}" srcOrd="2" destOrd="0" presId="urn:microsoft.com/office/officeart/2005/8/layout/vList2"/>
    <dgm:cxn modelId="{00173E94-3C03-4F07-B09C-FE51E3A3A634}" type="presParOf" srcId="{4B3AA4CB-282B-47F4-866B-9191E69B877F}" destId="{F80DB2BD-9E3F-4C30-91FF-83D04556531B}" srcOrd="3"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CF6A8D69-9810-45C2-9A3A-23F47596D1FC}"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fr-FR"/>
        </a:p>
      </dgm:t>
    </dgm:pt>
    <dgm:pt modelId="{31779E1C-5D8C-4D5D-B005-929FBEED567C}">
      <dgm:prSet phldrT="[Texte]"/>
      <dgm:spPr/>
      <dgm:t>
        <a:bodyPr/>
        <a:lstStyle/>
        <a:p>
          <a:r>
            <a:rPr lang="fr-FR" b="1" dirty="0" smtClean="0">
              <a:solidFill>
                <a:schemeClr val="tx1"/>
              </a:solidFill>
            </a:rPr>
            <a:t>Déconcentration des services du centre de contrôle des véhicules automobiles</a:t>
          </a:r>
          <a:endParaRPr lang="fr-FR" b="1" dirty="0">
            <a:solidFill>
              <a:schemeClr val="tx1"/>
            </a:solidFill>
          </a:endParaRPr>
        </a:p>
      </dgm:t>
    </dgm:pt>
    <dgm:pt modelId="{1694D08A-69C8-457A-942E-3650878F7EEA}" type="parTrans" cxnId="{5253F4B3-AC84-4B7C-92F6-8F9A495B2224}">
      <dgm:prSet/>
      <dgm:spPr/>
      <dgm:t>
        <a:bodyPr/>
        <a:lstStyle/>
        <a:p>
          <a:endParaRPr lang="fr-FR"/>
        </a:p>
      </dgm:t>
    </dgm:pt>
    <dgm:pt modelId="{385E546A-3E76-4E4A-A383-43F6A40AC4E1}" type="sibTrans" cxnId="{5253F4B3-AC84-4B7C-92F6-8F9A495B2224}">
      <dgm:prSet/>
      <dgm:spPr/>
      <dgm:t>
        <a:bodyPr/>
        <a:lstStyle/>
        <a:p>
          <a:endParaRPr lang="fr-FR"/>
        </a:p>
      </dgm:t>
    </dgm:pt>
    <dgm:pt modelId="{05FE05A1-828E-4D53-BAB9-B3A92C8930CF}">
      <dgm:prSet phldrT="[Texte]"/>
      <dgm:spPr/>
      <dgm:t>
        <a:bodyPr/>
        <a:lstStyle/>
        <a:p>
          <a:r>
            <a:rPr lang="fr-FR" b="1" dirty="0" smtClean="0">
              <a:solidFill>
                <a:schemeClr val="tx1"/>
              </a:solidFill>
            </a:rPr>
            <a:t>Processus de renouvellement du parc de véhicules, en franchise de droit de douane </a:t>
          </a:r>
          <a:endParaRPr lang="fr-FR" b="1" dirty="0">
            <a:solidFill>
              <a:schemeClr val="tx1"/>
            </a:solidFill>
          </a:endParaRPr>
        </a:p>
      </dgm:t>
    </dgm:pt>
    <dgm:pt modelId="{C40FB804-3CDF-4981-B541-617456342D34}" type="parTrans" cxnId="{3884F5BA-B8A6-469B-8D3A-996EC5C6D189}">
      <dgm:prSet/>
      <dgm:spPr/>
      <dgm:t>
        <a:bodyPr/>
        <a:lstStyle/>
        <a:p>
          <a:endParaRPr lang="fr-FR"/>
        </a:p>
      </dgm:t>
    </dgm:pt>
    <dgm:pt modelId="{8FB06223-DAFE-4FE5-BACF-6BD8BDA708BF}" type="sibTrans" cxnId="{3884F5BA-B8A6-469B-8D3A-996EC5C6D189}">
      <dgm:prSet/>
      <dgm:spPr/>
      <dgm:t>
        <a:bodyPr/>
        <a:lstStyle/>
        <a:p>
          <a:endParaRPr lang="fr-FR"/>
        </a:p>
      </dgm:t>
    </dgm:pt>
    <dgm:pt modelId="{9829292D-ED43-42FD-8B38-61C89C8EF633}">
      <dgm:prSet phldrT="[Texte]"/>
      <dgm:spPr/>
      <dgm:t>
        <a:bodyPr/>
        <a:lstStyle/>
        <a:p>
          <a:r>
            <a:rPr lang="fr-FR" b="1" dirty="0" smtClean="0">
              <a:solidFill>
                <a:schemeClr val="tx1"/>
              </a:solidFill>
            </a:rPr>
            <a:t>Réglementation de la professionnalisation des garagistes</a:t>
          </a:r>
          <a:endParaRPr lang="fr-FR" b="1" dirty="0">
            <a:solidFill>
              <a:schemeClr val="tx1"/>
            </a:solidFill>
          </a:endParaRPr>
        </a:p>
      </dgm:t>
    </dgm:pt>
    <dgm:pt modelId="{32EF6F3D-B714-4AAB-B169-63017E101EC3}" type="parTrans" cxnId="{982B3153-3C37-47CE-8F55-625779B77375}">
      <dgm:prSet/>
      <dgm:spPr/>
      <dgm:t>
        <a:bodyPr/>
        <a:lstStyle/>
        <a:p>
          <a:endParaRPr lang="fr-FR"/>
        </a:p>
      </dgm:t>
    </dgm:pt>
    <dgm:pt modelId="{E0EE972F-57B0-41A0-9923-6F3EB720926A}" type="sibTrans" cxnId="{982B3153-3C37-47CE-8F55-625779B77375}">
      <dgm:prSet/>
      <dgm:spPr/>
      <dgm:t>
        <a:bodyPr/>
        <a:lstStyle/>
        <a:p>
          <a:endParaRPr lang="fr-FR"/>
        </a:p>
      </dgm:t>
    </dgm:pt>
    <dgm:pt modelId="{480ADEB8-A65A-4047-A5C7-7B663DC4CAFE}">
      <dgm:prSet phldrT="[Texte]"/>
      <dgm:spPr/>
      <dgm:t>
        <a:bodyPr/>
        <a:lstStyle/>
        <a:p>
          <a:r>
            <a:rPr lang="fr-FR" b="1" dirty="0" smtClean="0"/>
            <a:t>Réglementation en cours sur la limitation de l’âge des VA</a:t>
          </a:r>
          <a:endParaRPr lang="fr-FR" b="1" dirty="0"/>
        </a:p>
      </dgm:t>
    </dgm:pt>
    <dgm:pt modelId="{6F76FFB5-9DCB-4FFA-B4A9-17D89D58962B}" type="parTrans" cxnId="{37CA9184-A887-4199-99D8-63CD63647F79}">
      <dgm:prSet/>
      <dgm:spPr/>
      <dgm:t>
        <a:bodyPr/>
        <a:lstStyle/>
        <a:p>
          <a:endParaRPr lang="fr-FR"/>
        </a:p>
      </dgm:t>
    </dgm:pt>
    <dgm:pt modelId="{545AA816-7BE3-4A3C-8C40-F55921B811F7}" type="sibTrans" cxnId="{37CA9184-A887-4199-99D8-63CD63647F79}">
      <dgm:prSet/>
      <dgm:spPr/>
      <dgm:t>
        <a:bodyPr/>
        <a:lstStyle/>
        <a:p>
          <a:endParaRPr lang="fr-FR"/>
        </a:p>
      </dgm:t>
    </dgm:pt>
    <dgm:pt modelId="{C061D203-2C55-4C2E-BCEE-7B45F943445C}" type="pres">
      <dgm:prSet presAssocID="{CF6A8D69-9810-45C2-9A3A-23F47596D1FC}" presName="Name0" presStyleCnt="0">
        <dgm:presLayoutVars>
          <dgm:dir/>
          <dgm:animLvl val="lvl"/>
          <dgm:resizeHandles val="exact"/>
        </dgm:presLayoutVars>
      </dgm:prSet>
      <dgm:spPr/>
      <dgm:t>
        <a:bodyPr/>
        <a:lstStyle/>
        <a:p>
          <a:endParaRPr lang="fr-FR"/>
        </a:p>
      </dgm:t>
    </dgm:pt>
    <dgm:pt modelId="{BB22D368-77C3-46A9-B85E-728F7FC5D94F}" type="pres">
      <dgm:prSet presAssocID="{9829292D-ED43-42FD-8B38-61C89C8EF633}" presName="boxAndChildren" presStyleCnt="0"/>
      <dgm:spPr/>
    </dgm:pt>
    <dgm:pt modelId="{BA357836-B665-4106-92A3-BECBF3021651}" type="pres">
      <dgm:prSet presAssocID="{9829292D-ED43-42FD-8B38-61C89C8EF633}" presName="parentTextBox" presStyleLbl="node1" presStyleIdx="0" presStyleCnt="3"/>
      <dgm:spPr/>
      <dgm:t>
        <a:bodyPr/>
        <a:lstStyle/>
        <a:p>
          <a:endParaRPr lang="fr-FR"/>
        </a:p>
      </dgm:t>
    </dgm:pt>
    <dgm:pt modelId="{C2DF2215-5084-41D4-890C-CD41D8953E14}" type="pres">
      <dgm:prSet presAssocID="{9829292D-ED43-42FD-8B38-61C89C8EF633}" presName="entireBox" presStyleLbl="node1" presStyleIdx="0" presStyleCnt="3"/>
      <dgm:spPr/>
      <dgm:t>
        <a:bodyPr/>
        <a:lstStyle/>
        <a:p>
          <a:endParaRPr lang="fr-FR"/>
        </a:p>
      </dgm:t>
    </dgm:pt>
    <dgm:pt modelId="{7DEF7567-5DF2-46B2-9AE7-00A1C6997466}" type="pres">
      <dgm:prSet presAssocID="{9829292D-ED43-42FD-8B38-61C89C8EF633}" presName="descendantBox" presStyleCnt="0"/>
      <dgm:spPr/>
    </dgm:pt>
    <dgm:pt modelId="{54007127-8DB9-48B8-B410-F2C2F4BB65A5}" type="pres">
      <dgm:prSet presAssocID="{480ADEB8-A65A-4047-A5C7-7B663DC4CAFE}" presName="childTextBox" presStyleLbl="fgAccFollowNode1" presStyleIdx="0" presStyleCnt="1" custLinFactNeighborX="183" custLinFactNeighborY="18352">
        <dgm:presLayoutVars>
          <dgm:bulletEnabled val="1"/>
        </dgm:presLayoutVars>
      </dgm:prSet>
      <dgm:spPr/>
      <dgm:t>
        <a:bodyPr/>
        <a:lstStyle/>
        <a:p>
          <a:endParaRPr lang="fr-FR"/>
        </a:p>
      </dgm:t>
    </dgm:pt>
    <dgm:pt modelId="{627DEC5F-9966-460E-AF8E-7FA89730133C}" type="pres">
      <dgm:prSet presAssocID="{8FB06223-DAFE-4FE5-BACF-6BD8BDA708BF}" presName="sp" presStyleCnt="0"/>
      <dgm:spPr/>
    </dgm:pt>
    <dgm:pt modelId="{B815DBA1-DF0F-4157-8F15-C9378CCED61D}" type="pres">
      <dgm:prSet presAssocID="{05FE05A1-828E-4D53-BAB9-B3A92C8930CF}" presName="arrowAndChildren" presStyleCnt="0"/>
      <dgm:spPr/>
    </dgm:pt>
    <dgm:pt modelId="{747D1B1F-0ADB-4000-8566-847FD9F9B6AB}" type="pres">
      <dgm:prSet presAssocID="{05FE05A1-828E-4D53-BAB9-B3A92C8930CF}" presName="parentTextArrow" presStyleLbl="node1" presStyleIdx="1" presStyleCnt="3"/>
      <dgm:spPr/>
      <dgm:t>
        <a:bodyPr/>
        <a:lstStyle/>
        <a:p>
          <a:endParaRPr lang="fr-FR"/>
        </a:p>
      </dgm:t>
    </dgm:pt>
    <dgm:pt modelId="{72F58DB0-CADF-497D-9959-CCE6FD9C9036}" type="pres">
      <dgm:prSet presAssocID="{385E546A-3E76-4E4A-A383-43F6A40AC4E1}" presName="sp" presStyleCnt="0"/>
      <dgm:spPr/>
    </dgm:pt>
    <dgm:pt modelId="{2F305466-6F4B-4960-8D6D-B3A0B6B6477F}" type="pres">
      <dgm:prSet presAssocID="{31779E1C-5D8C-4D5D-B005-929FBEED567C}" presName="arrowAndChildren" presStyleCnt="0"/>
      <dgm:spPr/>
    </dgm:pt>
    <dgm:pt modelId="{69BF8971-892B-4B9B-AAA5-D0411BACDFFA}" type="pres">
      <dgm:prSet presAssocID="{31779E1C-5D8C-4D5D-B005-929FBEED567C}" presName="parentTextArrow" presStyleLbl="node1" presStyleIdx="2" presStyleCnt="3"/>
      <dgm:spPr/>
      <dgm:t>
        <a:bodyPr/>
        <a:lstStyle/>
        <a:p>
          <a:endParaRPr lang="fr-FR"/>
        </a:p>
      </dgm:t>
    </dgm:pt>
  </dgm:ptLst>
  <dgm:cxnLst>
    <dgm:cxn modelId="{6419C1F6-1E63-46BC-8634-B9820156361E}" type="presOf" srcId="{31779E1C-5D8C-4D5D-B005-929FBEED567C}" destId="{69BF8971-892B-4B9B-AAA5-D0411BACDFFA}" srcOrd="0" destOrd="0" presId="urn:microsoft.com/office/officeart/2005/8/layout/process4"/>
    <dgm:cxn modelId="{9A9DEA1F-E091-411C-A172-AB015BD83664}" type="presOf" srcId="{9829292D-ED43-42FD-8B38-61C89C8EF633}" destId="{BA357836-B665-4106-92A3-BECBF3021651}" srcOrd="0" destOrd="0" presId="urn:microsoft.com/office/officeart/2005/8/layout/process4"/>
    <dgm:cxn modelId="{33FA232C-E2E7-4A20-9ABB-4F3A7D1B2123}" type="presOf" srcId="{CF6A8D69-9810-45C2-9A3A-23F47596D1FC}" destId="{C061D203-2C55-4C2E-BCEE-7B45F943445C}" srcOrd="0" destOrd="0" presId="urn:microsoft.com/office/officeart/2005/8/layout/process4"/>
    <dgm:cxn modelId="{37CA9184-A887-4199-99D8-63CD63647F79}" srcId="{9829292D-ED43-42FD-8B38-61C89C8EF633}" destId="{480ADEB8-A65A-4047-A5C7-7B663DC4CAFE}" srcOrd="0" destOrd="0" parTransId="{6F76FFB5-9DCB-4FFA-B4A9-17D89D58962B}" sibTransId="{545AA816-7BE3-4A3C-8C40-F55921B811F7}"/>
    <dgm:cxn modelId="{982B3153-3C37-47CE-8F55-625779B77375}" srcId="{CF6A8D69-9810-45C2-9A3A-23F47596D1FC}" destId="{9829292D-ED43-42FD-8B38-61C89C8EF633}" srcOrd="2" destOrd="0" parTransId="{32EF6F3D-B714-4AAB-B169-63017E101EC3}" sibTransId="{E0EE972F-57B0-41A0-9923-6F3EB720926A}"/>
    <dgm:cxn modelId="{3109824B-C6D2-4283-9107-56B7CEDB0FB5}" type="presOf" srcId="{9829292D-ED43-42FD-8B38-61C89C8EF633}" destId="{C2DF2215-5084-41D4-890C-CD41D8953E14}" srcOrd="1" destOrd="0" presId="urn:microsoft.com/office/officeart/2005/8/layout/process4"/>
    <dgm:cxn modelId="{5253F4B3-AC84-4B7C-92F6-8F9A495B2224}" srcId="{CF6A8D69-9810-45C2-9A3A-23F47596D1FC}" destId="{31779E1C-5D8C-4D5D-B005-929FBEED567C}" srcOrd="0" destOrd="0" parTransId="{1694D08A-69C8-457A-942E-3650878F7EEA}" sibTransId="{385E546A-3E76-4E4A-A383-43F6A40AC4E1}"/>
    <dgm:cxn modelId="{3884F5BA-B8A6-469B-8D3A-996EC5C6D189}" srcId="{CF6A8D69-9810-45C2-9A3A-23F47596D1FC}" destId="{05FE05A1-828E-4D53-BAB9-B3A92C8930CF}" srcOrd="1" destOrd="0" parTransId="{C40FB804-3CDF-4981-B541-617456342D34}" sibTransId="{8FB06223-DAFE-4FE5-BACF-6BD8BDA708BF}"/>
    <dgm:cxn modelId="{D829D827-355E-400D-9B19-6703D8A98937}" type="presOf" srcId="{05FE05A1-828E-4D53-BAB9-B3A92C8930CF}" destId="{747D1B1F-0ADB-4000-8566-847FD9F9B6AB}" srcOrd="0" destOrd="0" presId="urn:microsoft.com/office/officeart/2005/8/layout/process4"/>
    <dgm:cxn modelId="{DABCA0EA-D687-4232-A441-269F35788C8C}" type="presOf" srcId="{480ADEB8-A65A-4047-A5C7-7B663DC4CAFE}" destId="{54007127-8DB9-48B8-B410-F2C2F4BB65A5}" srcOrd="0" destOrd="0" presId="urn:microsoft.com/office/officeart/2005/8/layout/process4"/>
    <dgm:cxn modelId="{BC77B646-BFB6-4E28-A7A3-E9C664B880A6}" type="presParOf" srcId="{C061D203-2C55-4C2E-BCEE-7B45F943445C}" destId="{BB22D368-77C3-46A9-B85E-728F7FC5D94F}" srcOrd="0" destOrd="0" presId="urn:microsoft.com/office/officeart/2005/8/layout/process4"/>
    <dgm:cxn modelId="{A978F288-9AFF-4EAC-A36D-3DD1D21CC4DB}" type="presParOf" srcId="{BB22D368-77C3-46A9-B85E-728F7FC5D94F}" destId="{BA357836-B665-4106-92A3-BECBF3021651}" srcOrd="0" destOrd="0" presId="urn:microsoft.com/office/officeart/2005/8/layout/process4"/>
    <dgm:cxn modelId="{45F6F2C9-6958-4F02-8569-6BB20DB9060F}" type="presParOf" srcId="{BB22D368-77C3-46A9-B85E-728F7FC5D94F}" destId="{C2DF2215-5084-41D4-890C-CD41D8953E14}" srcOrd="1" destOrd="0" presId="urn:microsoft.com/office/officeart/2005/8/layout/process4"/>
    <dgm:cxn modelId="{964A8C2B-77C1-47AF-9E99-2C02C9F92736}" type="presParOf" srcId="{BB22D368-77C3-46A9-B85E-728F7FC5D94F}" destId="{7DEF7567-5DF2-46B2-9AE7-00A1C6997466}" srcOrd="2" destOrd="0" presId="urn:microsoft.com/office/officeart/2005/8/layout/process4"/>
    <dgm:cxn modelId="{48AFA6EF-BBAC-4E87-8E17-31E71F9DC03C}" type="presParOf" srcId="{7DEF7567-5DF2-46B2-9AE7-00A1C6997466}" destId="{54007127-8DB9-48B8-B410-F2C2F4BB65A5}" srcOrd="0" destOrd="0" presId="urn:microsoft.com/office/officeart/2005/8/layout/process4"/>
    <dgm:cxn modelId="{B2EE1D0A-B6E7-498D-B079-0DDE228A5B67}" type="presParOf" srcId="{C061D203-2C55-4C2E-BCEE-7B45F943445C}" destId="{627DEC5F-9966-460E-AF8E-7FA89730133C}" srcOrd="1" destOrd="0" presId="urn:microsoft.com/office/officeart/2005/8/layout/process4"/>
    <dgm:cxn modelId="{CC814227-14A9-4173-A529-FCEA7DF71F0F}" type="presParOf" srcId="{C061D203-2C55-4C2E-BCEE-7B45F943445C}" destId="{B815DBA1-DF0F-4157-8F15-C9378CCED61D}" srcOrd="2" destOrd="0" presId="urn:microsoft.com/office/officeart/2005/8/layout/process4"/>
    <dgm:cxn modelId="{A3A32603-3EEB-4403-A62F-925E5F8865D9}" type="presParOf" srcId="{B815DBA1-DF0F-4157-8F15-C9378CCED61D}" destId="{747D1B1F-0ADB-4000-8566-847FD9F9B6AB}" srcOrd="0" destOrd="0" presId="urn:microsoft.com/office/officeart/2005/8/layout/process4"/>
    <dgm:cxn modelId="{B236DA2D-25BA-4253-A5FE-E2EA3CBCD9DC}" type="presParOf" srcId="{C061D203-2C55-4C2E-BCEE-7B45F943445C}" destId="{72F58DB0-CADF-497D-9959-CCE6FD9C9036}" srcOrd="3" destOrd="0" presId="urn:microsoft.com/office/officeart/2005/8/layout/process4"/>
    <dgm:cxn modelId="{3EFD7FD8-2600-4B48-B13A-C71D5A7A7E05}" type="presParOf" srcId="{C061D203-2C55-4C2E-BCEE-7B45F943445C}" destId="{2F305466-6F4B-4960-8D6D-B3A0B6B6477F}" srcOrd="4" destOrd="0" presId="urn:microsoft.com/office/officeart/2005/8/layout/process4"/>
    <dgm:cxn modelId="{F2B0D14B-BC9A-491A-A58E-98F4DDEC5E74}" type="presParOf" srcId="{2F305466-6F4B-4960-8D6D-B3A0B6B6477F}" destId="{69BF8971-892B-4B9B-AAA5-D0411BACDFFA}" srcOrd="0" destOrd="0" presId="urn:microsoft.com/office/officeart/2005/8/layout/process4"/>
  </dgm:cxnLst>
  <dgm:bg/>
  <dgm:whole/>
</dgm:dataModel>
</file>

<file path=ppt/diagrams/data6.xml><?xml version="1.0" encoding="utf-8"?>
<dgm:dataModel xmlns:dgm="http://schemas.openxmlformats.org/drawingml/2006/diagram" xmlns:a="http://schemas.openxmlformats.org/drawingml/2006/main">
  <dgm:ptLst>
    <dgm:pt modelId="{468F4570-5041-4583-B7E7-9F589A23CBD3}"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fr-FR"/>
        </a:p>
      </dgm:t>
    </dgm:pt>
    <dgm:pt modelId="{C1C8A897-4619-410D-8095-4A1F1BE594F6}">
      <dgm:prSet phldrT="[Texte]"/>
      <dgm:spPr/>
      <dgm:t>
        <a:bodyPr/>
        <a:lstStyle/>
        <a:p>
          <a:r>
            <a:rPr lang="fr-FR" dirty="0" smtClean="0"/>
            <a:t>Elaboration d’un manuel d’éducation routière à l’école primaire</a:t>
          </a:r>
          <a:endParaRPr lang="fr-FR" dirty="0"/>
        </a:p>
      </dgm:t>
    </dgm:pt>
    <dgm:pt modelId="{A0D3A83F-01D4-489A-B983-7E22F9AC71D9}" type="parTrans" cxnId="{BEAE3CD9-9C43-47D3-A786-36E4DABB965A}">
      <dgm:prSet/>
      <dgm:spPr/>
      <dgm:t>
        <a:bodyPr/>
        <a:lstStyle/>
        <a:p>
          <a:endParaRPr lang="fr-FR"/>
        </a:p>
      </dgm:t>
    </dgm:pt>
    <dgm:pt modelId="{89629FBB-2583-418E-9FB3-CA402CF34B30}" type="sibTrans" cxnId="{BEAE3CD9-9C43-47D3-A786-36E4DABB965A}">
      <dgm:prSet/>
      <dgm:spPr/>
      <dgm:t>
        <a:bodyPr/>
        <a:lstStyle/>
        <a:p>
          <a:endParaRPr lang="fr-FR"/>
        </a:p>
      </dgm:t>
    </dgm:pt>
    <dgm:pt modelId="{1B5BBAEA-3E4E-46FB-8B9E-585F1CEFC930}">
      <dgm:prSet phldrT="[Texte]"/>
      <dgm:spPr/>
      <dgm:t>
        <a:bodyPr/>
        <a:lstStyle/>
        <a:p>
          <a:r>
            <a:rPr lang="fr-FR" dirty="0" smtClean="0"/>
            <a:t>Réalisation et diffusion de téléfilms sur les bonnes pratiques</a:t>
          </a:r>
          <a:endParaRPr lang="fr-FR" dirty="0"/>
        </a:p>
      </dgm:t>
    </dgm:pt>
    <dgm:pt modelId="{E1E4B98B-8FAC-46AC-9D89-6569F83110EA}" type="parTrans" cxnId="{4D7C2BCE-9520-4AA6-83E4-10A6A4BAE11E}">
      <dgm:prSet/>
      <dgm:spPr/>
      <dgm:t>
        <a:bodyPr/>
        <a:lstStyle/>
        <a:p>
          <a:endParaRPr lang="fr-FR"/>
        </a:p>
      </dgm:t>
    </dgm:pt>
    <dgm:pt modelId="{DE2A371E-F999-4C66-98C9-935533A5020B}" type="sibTrans" cxnId="{4D7C2BCE-9520-4AA6-83E4-10A6A4BAE11E}">
      <dgm:prSet/>
      <dgm:spPr/>
      <dgm:t>
        <a:bodyPr/>
        <a:lstStyle/>
        <a:p>
          <a:endParaRPr lang="fr-FR"/>
        </a:p>
      </dgm:t>
    </dgm:pt>
    <dgm:pt modelId="{F9592245-632A-49F1-A461-69752EE40644}">
      <dgm:prSet phldrT="[Texte]"/>
      <dgm:spPr/>
      <dgm:t>
        <a:bodyPr/>
        <a:lstStyle/>
        <a:p>
          <a:r>
            <a:rPr lang="fr-FR" dirty="0" smtClean="0"/>
            <a:t>Organisation de sorties de sensibilisation  au profit des élèves dans les écoles des 13 régions</a:t>
          </a:r>
          <a:endParaRPr lang="fr-FR" dirty="0"/>
        </a:p>
      </dgm:t>
    </dgm:pt>
    <dgm:pt modelId="{C4F9B2EF-FE42-45E6-BA31-1681F892307D}" type="parTrans" cxnId="{83D2ADB6-26D5-4C58-B0E8-CB6F552F6598}">
      <dgm:prSet/>
      <dgm:spPr/>
      <dgm:t>
        <a:bodyPr/>
        <a:lstStyle/>
        <a:p>
          <a:endParaRPr lang="fr-FR"/>
        </a:p>
      </dgm:t>
    </dgm:pt>
    <dgm:pt modelId="{D9CE0089-0A15-4DC7-89D4-1CD2995B6D52}" type="sibTrans" cxnId="{83D2ADB6-26D5-4C58-B0E8-CB6F552F6598}">
      <dgm:prSet/>
      <dgm:spPr/>
      <dgm:t>
        <a:bodyPr/>
        <a:lstStyle/>
        <a:p>
          <a:endParaRPr lang="fr-FR"/>
        </a:p>
      </dgm:t>
    </dgm:pt>
    <dgm:pt modelId="{1FC69A31-86F7-401D-8209-8058508AD23F}">
      <dgm:prSet phldrT="[Texte]"/>
      <dgm:spPr/>
      <dgm:t>
        <a:bodyPr/>
        <a:lstStyle/>
        <a:p>
          <a:r>
            <a:rPr lang="fr-FR" dirty="0" smtClean="0"/>
            <a:t>Organisation de sorties foraines de sensibilisation avec le camion podium</a:t>
          </a:r>
          <a:endParaRPr lang="fr-FR" dirty="0"/>
        </a:p>
      </dgm:t>
    </dgm:pt>
    <dgm:pt modelId="{BB1DC340-E4E6-42EB-9315-F5AD4EF17C06}" type="parTrans" cxnId="{66FEAD63-EE4B-4F13-8B09-9AD042A36E38}">
      <dgm:prSet/>
      <dgm:spPr/>
      <dgm:t>
        <a:bodyPr/>
        <a:lstStyle/>
        <a:p>
          <a:endParaRPr lang="fr-FR"/>
        </a:p>
      </dgm:t>
    </dgm:pt>
    <dgm:pt modelId="{CFDA3225-B157-485C-BD1E-E6C5C9CCBEE5}" type="sibTrans" cxnId="{66FEAD63-EE4B-4F13-8B09-9AD042A36E38}">
      <dgm:prSet/>
      <dgm:spPr/>
      <dgm:t>
        <a:bodyPr/>
        <a:lstStyle/>
        <a:p>
          <a:endParaRPr lang="fr-FR"/>
        </a:p>
      </dgm:t>
    </dgm:pt>
    <dgm:pt modelId="{BA6C3ABE-8964-4AB6-8F4F-8DEE2198C4B5}">
      <dgm:prSet phldrT="[Texte]"/>
      <dgm:spPr/>
      <dgm:t>
        <a:bodyPr/>
        <a:lstStyle/>
        <a:p>
          <a:r>
            <a:rPr lang="fr-FR" dirty="0" smtClean="0"/>
            <a:t>Tenue de sessions foraines de la CTSRPC</a:t>
          </a:r>
          <a:endParaRPr lang="fr-FR" dirty="0"/>
        </a:p>
      </dgm:t>
    </dgm:pt>
    <dgm:pt modelId="{0DB77550-13D1-4CBE-9F09-CE35408FA291}" type="parTrans" cxnId="{9119AD9C-98A7-4083-A4B7-D0FC800DC301}">
      <dgm:prSet/>
      <dgm:spPr/>
      <dgm:t>
        <a:bodyPr/>
        <a:lstStyle/>
        <a:p>
          <a:endParaRPr lang="fr-FR"/>
        </a:p>
      </dgm:t>
    </dgm:pt>
    <dgm:pt modelId="{D32590FE-A6C6-4CA8-BD2B-3B70CD54CD61}" type="sibTrans" cxnId="{9119AD9C-98A7-4083-A4B7-D0FC800DC301}">
      <dgm:prSet/>
      <dgm:spPr/>
      <dgm:t>
        <a:bodyPr/>
        <a:lstStyle/>
        <a:p>
          <a:endParaRPr lang="fr-FR"/>
        </a:p>
      </dgm:t>
    </dgm:pt>
    <dgm:pt modelId="{5E9BB8CD-AD51-4BA1-B828-8E4331F2601D}" type="pres">
      <dgm:prSet presAssocID="{468F4570-5041-4583-B7E7-9F589A23CBD3}" presName="diagram" presStyleCnt="0">
        <dgm:presLayoutVars>
          <dgm:dir/>
          <dgm:resizeHandles val="exact"/>
        </dgm:presLayoutVars>
      </dgm:prSet>
      <dgm:spPr/>
      <dgm:t>
        <a:bodyPr/>
        <a:lstStyle/>
        <a:p>
          <a:endParaRPr lang="fr-FR"/>
        </a:p>
      </dgm:t>
    </dgm:pt>
    <dgm:pt modelId="{EF57B8E1-BD70-4D8C-8B14-E324B912E8E5}" type="pres">
      <dgm:prSet presAssocID="{C1C8A897-4619-410D-8095-4A1F1BE594F6}" presName="node" presStyleLbl="node1" presStyleIdx="0" presStyleCnt="5">
        <dgm:presLayoutVars>
          <dgm:bulletEnabled val="1"/>
        </dgm:presLayoutVars>
      </dgm:prSet>
      <dgm:spPr/>
      <dgm:t>
        <a:bodyPr/>
        <a:lstStyle/>
        <a:p>
          <a:endParaRPr lang="fr-FR"/>
        </a:p>
      </dgm:t>
    </dgm:pt>
    <dgm:pt modelId="{9640F541-C340-4863-9161-267CC7DACD37}" type="pres">
      <dgm:prSet presAssocID="{89629FBB-2583-418E-9FB3-CA402CF34B30}" presName="sibTrans" presStyleCnt="0"/>
      <dgm:spPr/>
    </dgm:pt>
    <dgm:pt modelId="{F3FC9E17-3C40-4E67-B7B7-5B292D1FB479}" type="pres">
      <dgm:prSet presAssocID="{1B5BBAEA-3E4E-46FB-8B9E-585F1CEFC930}" presName="node" presStyleLbl="node1" presStyleIdx="1" presStyleCnt="5">
        <dgm:presLayoutVars>
          <dgm:bulletEnabled val="1"/>
        </dgm:presLayoutVars>
      </dgm:prSet>
      <dgm:spPr/>
      <dgm:t>
        <a:bodyPr/>
        <a:lstStyle/>
        <a:p>
          <a:endParaRPr lang="fr-FR"/>
        </a:p>
      </dgm:t>
    </dgm:pt>
    <dgm:pt modelId="{A773886E-E2FF-41C3-B326-B3196822747D}" type="pres">
      <dgm:prSet presAssocID="{DE2A371E-F999-4C66-98C9-935533A5020B}" presName="sibTrans" presStyleCnt="0"/>
      <dgm:spPr/>
    </dgm:pt>
    <dgm:pt modelId="{C8810DF5-8675-44EB-B28D-B900AF57EEF5}" type="pres">
      <dgm:prSet presAssocID="{F9592245-632A-49F1-A461-69752EE40644}" presName="node" presStyleLbl="node1" presStyleIdx="2" presStyleCnt="5">
        <dgm:presLayoutVars>
          <dgm:bulletEnabled val="1"/>
        </dgm:presLayoutVars>
      </dgm:prSet>
      <dgm:spPr/>
      <dgm:t>
        <a:bodyPr/>
        <a:lstStyle/>
        <a:p>
          <a:endParaRPr lang="fr-FR"/>
        </a:p>
      </dgm:t>
    </dgm:pt>
    <dgm:pt modelId="{11A3FAD5-CF6B-456B-A55E-B9DD5AAE15AB}" type="pres">
      <dgm:prSet presAssocID="{D9CE0089-0A15-4DC7-89D4-1CD2995B6D52}" presName="sibTrans" presStyleCnt="0"/>
      <dgm:spPr/>
    </dgm:pt>
    <dgm:pt modelId="{87C2ACD5-38DD-4E0A-B33C-B28874356518}" type="pres">
      <dgm:prSet presAssocID="{1FC69A31-86F7-401D-8209-8058508AD23F}" presName="node" presStyleLbl="node1" presStyleIdx="3" presStyleCnt="5">
        <dgm:presLayoutVars>
          <dgm:bulletEnabled val="1"/>
        </dgm:presLayoutVars>
      </dgm:prSet>
      <dgm:spPr/>
      <dgm:t>
        <a:bodyPr/>
        <a:lstStyle/>
        <a:p>
          <a:endParaRPr lang="fr-FR"/>
        </a:p>
      </dgm:t>
    </dgm:pt>
    <dgm:pt modelId="{4D4C5968-1B0B-4A0E-B5EC-403E1656A2FF}" type="pres">
      <dgm:prSet presAssocID="{CFDA3225-B157-485C-BD1E-E6C5C9CCBEE5}" presName="sibTrans" presStyleCnt="0"/>
      <dgm:spPr/>
    </dgm:pt>
    <dgm:pt modelId="{CD00DE19-0AA2-486E-8A8A-97847FF1CCF6}" type="pres">
      <dgm:prSet presAssocID="{BA6C3ABE-8964-4AB6-8F4F-8DEE2198C4B5}" presName="node" presStyleLbl="node1" presStyleIdx="4" presStyleCnt="5">
        <dgm:presLayoutVars>
          <dgm:bulletEnabled val="1"/>
        </dgm:presLayoutVars>
      </dgm:prSet>
      <dgm:spPr/>
      <dgm:t>
        <a:bodyPr/>
        <a:lstStyle/>
        <a:p>
          <a:endParaRPr lang="fr-FR"/>
        </a:p>
      </dgm:t>
    </dgm:pt>
  </dgm:ptLst>
  <dgm:cxnLst>
    <dgm:cxn modelId="{66FEAD63-EE4B-4F13-8B09-9AD042A36E38}" srcId="{468F4570-5041-4583-B7E7-9F589A23CBD3}" destId="{1FC69A31-86F7-401D-8209-8058508AD23F}" srcOrd="3" destOrd="0" parTransId="{BB1DC340-E4E6-42EB-9315-F5AD4EF17C06}" sibTransId="{CFDA3225-B157-485C-BD1E-E6C5C9CCBEE5}"/>
    <dgm:cxn modelId="{1AD64D6F-655E-446C-A689-17A9612A39BD}" type="presOf" srcId="{BA6C3ABE-8964-4AB6-8F4F-8DEE2198C4B5}" destId="{CD00DE19-0AA2-486E-8A8A-97847FF1CCF6}" srcOrd="0" destOrd="0" presId="urn:microsoft.com/office/officeart/2005/8/layout/default"/>
    <dgm:cxn modelId="{9119AD9C-98A7-4083-A4B7-D0FC800DC301}" srcId="{468F4570-5041-4583-B7E7-9F589A23CBD3}" destId="{BA6C3ABE-8964-4AB6-8F4F-8DEE2198C4B5}" srcOrd="4" destOrd="0" parTransId="{0DB77550-13D1-4CBE-9F09-CE35408FA291}" sibTransId="{D32590FE-A6C6-4CA8-BD2B-3B70CD54CD61}"/>
    <dgm:cxn modelId="{BEAE3CD9-9C43-47D3-A786-36E4DABB965A}" srcId="{468F4570-5041-4583-B7E7-9F589A23CBD3}" destId="{C1C8A897-4619-410D-8095-4A1F1BE594F6}" srcOrd="0" destOrd="0" parTransId="{A0D3A83F-01D4-489A-B983-7E22F9AC71D9}" sibTransId="{89629FBB-2583-418E-9FB3-CA402CF34B30}"/>
    <dgm:cxn modelId="{83D2ADB6-26D5-4C58-B0E8-CB6F552F6598}" srcId="{468F4570-5041-4583-B7E7-9F589A23CBD3}" destId="{F9592245-632A-49F1-A461-69752EE40644}" srcOrd="2" destOrd="0" parTransId="{C4F9B2EF-FE42-45E6-BA31-1681F892307D}" sibTransId="{D9CE0089-0A15-4DC7-89D4-1CD2995B6D52}"/>
    <dgm:cxn modelId="{4D7C2BCE-9520-4AA6-83E4-10A6A4BAE11E}" srcId="{468F4570-5041-4583-B7E7-9F589A23CBD3}" destId="{1B5BBAEA-3E4E-46FB-8B9E-585F1CEFC930}" srcOrd="1" destOrd="0" parTransId="{E1E4B98B-8FAC-46AC-9D89-6569F83110EA}" sibTransId="{DE2A371E-F999-4C66-98C9-935533A5020B}"/>
    <dgm:cxn modelId="{7676B563-47FC-4C60-8D45-D7D98CC0CC5E}" type="presOf" srcId="{C1C8A897-4619-410D-8095-4A1F1BE594F6}" destId="{EF57B8E1-BD70-4D8C-8B14-E324B912E8E5}" srcOrd="0" destOrd="0" presId="urn:microsoft.com/office/officeart/2005/8/layout/default"/>
    <dgm:cxn modelId="{B4E84FA6-002E-4B55-A222-F7DFA6B488EA}" type="presOf" srcId="{1FC69A31-86F7-401D-8209-8058508AD23F}" destId="{87C2ACD5-38DD-4E0A-B33C-B28874356518}" srcOrd="0" destOrd="0" presId="urn:microsoft.com/office/officeart/2005/8/layout/default"/>
    <dgm:cxn modelId="{B1F07B42-D076-4DF3-982D-3CC7EFFD94B8}" type="presOf" srcId="{F9592245-632A-49F1-A461-69752EE40644}" destId="{C8810DF5-8675-44EB-B28D-B900AF57EEF5}" srcOrd="0" destOrd="0" presId="urn:microsoft.com/office/officeart/2005/8/layout/default"/>
    <dgm:cxn modelId="{B124F97B-D7B9-47F5-9954-544D7BB78C24}" type="presOf" srcId="{1B5BBAEA-3E4E-46FB-8B9E-585F1CEFC930}" destId="{F3FC9E17-3C40-4E67-B7B7-5B292D1FB479}" srcOrd="0" destOrd="0" presId="urn:microsoft.com/office/officeart/2005/8/layout/default"/>
    <dgm:cxn modelId="{FB81B7B1-4F14-4421-AD3D-172CD5E6FC21}" type="presOf" srcId="{468F4570-5041-4583-B7E7-9F589A23CBD3}" destId="{5E9BB8CD-AD51-4BA1-B828-8E4331F2601D}" srcOrd="0" destOrd="0" presId="urn:microsoft.com/office/officeart/2005/8/layout/default"/>
    <dgm:cxn modelId="{87790C33-7953-404E-9DDE-821A18C5B4CB}" type="presParOf" srcId="{5E9BB8CD-AD51-4BA1-B828-8E4331F2601D}" destId="{EF57B8E1-BD70-4D8C-8B14-E324B912E8E5}" srcOrd="0" destOrd="0" presId="urn:microsoft.com/office/officeart/2005/8/layout/default"/>
    <dgm:cxn modelId="{2702028F-CE58-4BDC-B217-F2A1A28233B4}" type="presParOf" srcId="{5E9BB8CD-AD51-4BA1-B828-8E4331F2601D}" destId="{9640F541-C340-4863-9161-267CC7DACD37}" srcOrd="1" destOrd="0" presId="urn:microsoft.com/office/officeart/2005/8/layout/default"/>
    <dgm:cxn modelId="{83BC4867-4B32-45F8-934A-9F995D5FACD9}" type="presParOf" srcId="{5E9BB8CD-AD51-4BA1-B828-8E4331F2601D}" destId="{F3FC9E17-3C40-4E67-B7B7-5B292D1FB479}" srcOrd="2" destOrd="0" presId="urn:microsoft.com/office/officeart/2005/8/layout/default"/>
    <dgm:cxn modelId="{A6C4086A-87F1-4957-8B91-F5ACC4D3B2E2}" type="presParOf" srcId="{5E9BB8CD-AD51-4BA1-B828-8E4331F2601D}" destId="{A773886E-E2FF-41C3-B326-B3196822747D}" srcOrd="3" destOrd="0" presId="urn:microsoft.com/office/officeart/2005/8/layout/default"/>
    <dgm:cxn modelId="{E5D2D5A1-CB1B-4B14-BC6C-711505D3C4D3}" type="presParOf" srcId="{5E9BB8CD-AD51-4BA1-B828-8E4331F2601D}" destId="{C8810DF5-8675-44EB-B28D-B900AF57EEF5}" srcOrd="4" destOrd="0" presId="urn:microsoft.com/office/officeart/2005/8/layout/default"/>
    <dgm:cxn modelId="{AB9D14B6-7505-4C7E-9528-26F5DD535F42}" type="presParOf" srcId="{5E9BB8CD-AD51-4BA1-B828-8E4331F2601D}" destId="{11A3FAD5-CF6B-456B-A55E-B9DD5AAE15AB}" srcOrd="5" destOrd="0" presId="urn:microsoft.com/office/officeart/2005/8/layout/default"/>
    <dgm:cxn modelId="{7E26823F-F5BE-44A9-97A7-682701837A77}" type="presParOf" srcId="{5E9BB8CD-AD51-4BA1-B828-8E4331F2601D}" destId="{87C2ACD5-38DD-4E0A-B33C-B28874356518}" srcOrd="6" destOrd="0" presId="urn:microsoft.com/office/officeart/2005/8/layout/default"/>
    <dgm:cxn modelId="{C8D23E1A-EFA8-486F-9797-B944A52E7B94}" type="presParOf" srcId="{5E9BB8CD-AD51-4BA1-B828-8E4331F2601D}" destId="{4D4C5968-1B0B-4A0E-B5EC-403E1656A2FF}" srcOrd="7" destOrd="0" presId="urn:microsoft.com/office/officeart/2005/8/layout/default"/>
    <dgm:cxn modelId="{A8922676-540E-4927-8692-23DDE659B63C}" type="presParOf" srcId="{5E9BB8CD-AD51-4BA1-B828-8E4331F2601D}" destId="{CD00DE19-0AA2-486E-8A8A-97847FF1CCF6}" srcOrd="8" destOrd="0" presId="urn:microsoft.com/office/officeart/2005/8/layout/default"/>
  </dgm:cxnLst>
  <dgm:bg/>
  <dgm:whole/>
</dgm:dataModel>
</file>

<file path=ppt/diagrams/data7.xml><?xml version="1.0" encoding="utf-8"?>
<dgm:dataModel xmlns:dgm="http://schemas.openxmlformats.org/drawingml/2006/diagram" xmlns:a="http://schemas.openxmlformats.org/drawingml/2006/main">
  <dgm:ptLst>
    <dgm:pt modelId="{6D68E9F5-3B61-4A31-AE5E-9948846267E8}"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fr-FR"/>
        </a:p>
      </dgm:t>
    </dgm:pt>
    <dgm:pt modelId="{7A306904-93D9-4750-B4C3-97A1560C79F4}">
      <dgm:prSet phldrT="[Texte]"/>
      <dgm:spPr/>
      <dgm:t>
        <a:bodyPr/>
        <a:lstStyle/>
        <a:p>
          <a:r>
            <a:rPr lang="fr-FR" dirty="0" smtClean="0"/>
            <a:t>Organisation des conférences régionales sur la SR</a:t>
          </a:r>
          <a:endParaRPr lang="fr-FR" dirty="0"/>
        </a:p>
      </dgm:t>
    </dgm:pt>
    <dgm:pt modelId="{21D7AB41-563E-4765-99A7-70DD18B9EAD6}" type="parTrans" cxnId="{F576F278-A910-4BBF-830F-0061F3AE491F}">
      <dgm:prSet/>
      <dgm:spPr/>
      <dgm:t>
        <a:bodyPr/>
        <a:lstStyle/>
        <a:p>
          <a:endParaRPr lang="fr-FR"/>
        </a:p>
      </dgm:t>
    </dgm:pt>
    <dgm:pt modelId="{E6D961BF-DA85-4A5C-B4A0-07714C7F20B6}" type="sibTrans" cxnId="{F576F278-A910-4BBF-830F-0061F3AE491F}">
      <dgm:prSet/>
      <dgm:spPr/>
      <dgm:t>
        <a:bodyPr/>
        <a:lstStyle/>
        <a:p>
          <a:endParaRPr lang="fr-FR"/>
        </a:p>
      </dgm:t>
    </dgm:pt>
    <dgm:pt modelId="{E01EF4F2-4ECA-4936-A7E6-DBC629C54834}">
      <dgm:prSet phldrT="[Texte]"/>
      <dgm:spPr/>
      <dgm:t>
        <a:bodyPr/>
        <a:lstStyle/>
        <a:p>
          <a:r>
            <a:rPr lang="fr-FR" dirty="0" smtClean="0"/>
            <a:t>Sessions annuelles de formation des acteurs majeurs de la SR</a:t>
          </a:r>
          <a:endParaRPr lang="fr-FR" dirty="0"/>
        </a:p>
      </dgm:t>
    </dgm:pt>
    <dgm:pt modelId="{D6D2E9AD-B4CB-4654-BE80-106129E58F02}" type="parTrans" cxnId="{DDDF7BBB-84BB-4099-B885-12B12752B2CC}">
      <dgm:prSet/>
      <dgm:spPr/>
      <dgm:t>
        <a:bodyPr/>
        <a:lstStyle/>
        <a:p>
          <a:endParaRPr lang="fr-FR"/>
        </a:p>
      </dgm:t>
    </dgm:pt>
    <dgm:pt modelId="{789DA3CD-40AC-4022-8EE4-D4270987ABF9}" type="sibTrans" cxnId="{DDDF7BBB-84BB-4099-B885-12B12752B2CC}">
      <dgm:prSet/>
      <dgm:spPr/>
      <dgm:t>
        <a:bodyPr/>
        <a:lstStyle/>
        <a:p>
          <a:endParaRPr lang="fr-FR"/>
        </a:p>
      </dgm:t>
    </dgm:pt>
    <dgm:pt modelId="{6F0FD663-CFC6-45CD-9FF0-CB56188956E9}">
      <dgm:prSet phldrT="[Texte]"/>
      <dgm:spPr/>
      <dgm:t>
        <a:bodyPr/>
        <a:lstStyle/>
        <a:p>
          <a:r>
            <a:rPr lang="fr-FR" dirty="0" smtClean="0"/>
            <a:t>Instauration d’une émission télévisuelle « Feu rouge, feu vert »</a:t>
          </a:r>
          <a:endParaRPr lang="fr-FR" dirty="0"/>
        </a:p>
      </dgm:t>
    </dgm:pt>
    <dgm:pt modelId="{93EA51E9-AC31-4D0A-A752-0368D0C076C7}" type="parTrans" cxnId="{0E2B23EC-8E9D-49BB-95A0-C53CE6FBF9F9}">
      <dgm:prSet/>
      <dgm:spPr/>
      <dgm:t>
        <a:bodyPr/>
        <a:lstStyle/>
        <a:p>
          <a:endParaRPr lang="fr-FR"/>
        </a:p>
      </dgm:t>
    </dgm:pt>
    <dgm:pt modelId="{074218CE-B816-4BEE-A4A3-CE6ECB537CE4}" type="sibTrans" cxnId="{0E2B23EC-8E9D-49BB-95A0-C53CE6FBF9F9}">
      <dgm:prSet/>
      <dgm:spPr/>
      <dgm:t>
        <a:bodyPr/>
        <a:lstStyle/>
        <a:p>
          <a:endParaRPr lang="fr-FR"/>
        </a:p>
      </dgm:t>
    </dgm:pt>
    <dgm:pt modelId="{9CB8BE6A-1C1E-4249-8BB2-822269EBFDDC}">
      <dgm:prSet phldrT="[Texte]"/>
      <dgm:spPr/>
      <dgm:t>
        <a:bodyPr/>
        <a:lstStyle/>
        <a:p>
          <a:r>
            <a:rPr lang="fr-FR" dirty="0" smtClean="0"/>
            <a:t>Elaboration en cours d’un plan de communication en matière de sécurité routière </a:t>
          </a:r>
          <a:endParaRPr lang="fr-FR" dirty="0"/>
        </a:p>
      </dgm:t>
    </dgm:pt>
    <dgm:pt modelId="{8FD47172-44B9-4D20-AB4F-26575DC7AD30}" type="parTrans" cxnId="{A6FF9305-1ECE-4321-AF5C-69822FA40A7F}">
      <dgm:prSet/>
      <dgm:spPr/>
      <dgm:t>
        <a:bodyPr/>
        <a:lstStyle/>
        <a:p>
          <a:endParaRPr lang="fr-FR"/>
        </a:p>
      </dgm:t>
    </dgm:pt>
    <dgm:pt modelId="{94A3E857-14DF-4AE9-ADA1-9F17A2B98527}" type="sibTrans" cxnId="{A6FF9305-1ECE-4321-AF5C-69822FA40A7F}">
      <dgm:prSet/>
      <dgm:spPr/>
      <dgm:t>
        <a:bodyPr/>
        <a:lstStyle/>
        <a:p>
          <a:endParaRPr lang="fr-FR"/>
        </a:p>
      </dgm:t>
    </dgm:pt>
    <dgm:pt modelId="{CA0823AB-0D46-429A-BF3B-740350161D89}">
      <dgm:prSet phldrT="[Texte]"/>
      <dgm:spPr/>
      <dgm:t>
        <a:bodyPr/>
        <a:lstStyle/>
        <a:p>
          <a:r>
            <a:rPr lang="fr-FR" dirty="0" smtClean="0"/>
            <a:t>Projet de plan national de contrôles routiers en instance d’adoption</a:t>
          </a:r>
          <a:endParaRPr lang="fr-FR" dirty="0"/>
        </a:p>
      </dgm:t>
    </dgm:pt>
    <dgm:pt modelId="{56B88414-3191-41EB-A748-6F9B9B90DB26}" type="parTrans" cxnId="{59B5BE16-CAAB-495B-B611-B06CE2376A3C}">
      <dgm:prSet/>
      <dgm:spPr/>
      <dgm:t>
        <a:bodyPr/>
        <a:lstStyle/>
        <a:p>
          <a:endParaRPr lang="fr-FR"/>
        </a:p>
      </dgm:t>
    </dgm:pt>
    <dgm:pt modelId="{3970588F-52A8-438A-A7EF-6662D8B20BCD}" type="sibTrans" cxnId="{59B5BE16-CAAB-495B-B611-B06CE2376A3C}">
      <dgm:prSet/>
      <dgm:spPr/>
      <dgm:t>
        <a:bodyPr/>
        <a:lstStyle/>
        <a:p>
          <a:endParaRPr lang="fr-FR"/>
        </a:p>
      </dgm:t>
    </dgm:pt>
    <dgm:pt modelId="{1A93C9F2-959B-4188-A930-B7EA68CBF809}">
      <dgm:prSet phldrT="[Texte]"/>
      <dgm:spPr/>
      <dgm:t>
        <a:bodyPr/>
        <a:lstStyle/>
        <a:p>
          <a:r>
            <a:rPr lang="fr-FR" dirty="0" smtClean="0"/>
            <a:t>Conception d’un nouveau logiciel de gestion des données d’accidents et relecture des formulaires BAAC</a:t>
          </a:r>
          <a:endParaRPr lang="fr-FR" dirty="0"/>
        </a:p>
      </dgm:t>
    </dgm:pt>
    <dgm:pt modelId="{E234CE09-4EF2-4E15-A723-25D543C4A7BE}" type="parTrans" cxnId="{8C7AA7CA-C77C-42D3-AAB6-0D743827E740}">
      <dgm:prSet/>
      <dgm:spPr/>
      <dgm:t>
        <a:bodyPr/>
        <a:lstStyle/>
        <a:p>
          <a:endParaRPr lang="fr-FR"/>
        </a:p>
      </dgm:t>
    </dgm:pt>
    <dgm:pt modelId="{A8B9AE08-6ED7-4F6C-8BA2-D15D73365ED1}" type="sibTrans" cxnId="{8C7AA7CA-C77C-42D3-AAB6-0D743827E740}">
      <dgm:prSet/>
      <dgm:spPr/>
      <dgm:t>
        <a:bodyPr/>
        <a:lstStyle/>
        <a:p>
          <a:endParaRPr lang="fr-FR"/>
        </a:p>
      </dgm:t>
    </dgm:pt>
    <dgm:pt modelId="{004D0DF0-C912-4407-A684-DF86688DE637}" type="pres">
      <dgm:prSet presAssocID="{6D68E9F5-3B61-4A31-AE5E-9948846267E8}" presName="diagram" presStyleCnt="0">
        <dgm:presLayoutVars>
          <dgm:dir/>
          <dgm:resizeHandles val="exact"/>
        </dgm:presLayoutVars>
      </dgm:prSet>
      <dgm:spPr/>
      <dgm:t>
        <a:bodyPr/>
        <a:lstStyle/>
        <a:p>
          <a:endParaRPr lang="fr-FR"/>
        </a:p>
      </dgm:t>
    </dgm:pt>
    <dgm:pt modelId="{54252039-9433-4218-85D7-D8D8CDCDEFBC}" type="pres">
      <dgm:prSet presAssocID="{7A306904-93D9-4750-B4C3-97A1560C79F4}" presName="node" presStyleLbl="node1" presStyleIdx="0" presStyleCnt="6">
        <dgm:presLayoutVars>
          <dgm:bulletEnabled val="1"/>
        </dgm:presLayoutVars>
      </dgm:prSet>
      <dgm:spPr/>
      <dgm:t>
        <a:bodyPr/>
        <a:lstStyle/>
        <a:p>
          <a:endParaRPr lang="fr-FR"/>
        </a:p>
      </dgm:t>
    </dgm:pt>
    <dgm:pt modelId="{593E631A-047D-4F21-B903-A226649F1430}" type="pres">
      <dgm:prSet presAssocID="{E6D961BF-DA85-4A5C-B4A0-07714C7F20B6}" presName="sibTrans" presStyleCnt="0"/>
      <dgm:spPr/>
      <dgm:t>
        <a:bodyPr/>
        <a:lstStyle/>
        <a:p>
          <a:endParaRPr lang="fr-FR"/>
        </a:p>
      </dgm:t>
    </dgm:pt>
    <dgm:pt modelId="{0B275280-C44C-4D3D-8F1B-B6C626D90282}" type="pres">
      <dgm:prSet presAssocID="{E01EF4F2-4ECA-4936-A7E6-DBC629C54834}" presName="node" presStyleLbl="node1" presStyleIdx="1" presStyleCnt="6">
        <dgm:presLayoutVars>
          <dgm:bulletEnabled val="1"/>
        </dgm:presLayoutVars>
      </dgm:prSet>
      <dgm:spPr/>
      <dgm:t>
        <a:bodyPr/>
        <a:lstStyle/>
        <a:p>
          <a:endParaRPr lang="fr-FR"/>
        </a:p>
      </dgm:t>
    </dgm:pt>
    <dgm:pt modelId="{48814BF3-90EA-4EF9-B382-9EC61C8F540D}" type="pres">
      <dgm:prSet presAssocID="{789DA3CD-40AC-4022-8EE4-D4270987ABF9}" presName="sibTrans" presStyleCnt="0"/>
      <dgm:spPr/>
      <dgm:t>
        <a:bodyPr/>
        <a:lstStyle/>
        <a:p>
          <a:endParaRPr lang="fr-FR"/>
        </a:p>
      </dgm:t>
    </dgm:pt>
    <dgm:pt modelId="{1FE1FC6A-41D0-4793-ACD9-9DE0288EA056}" type="pres">
      <dgm:prSet presAssocID="{6F0FD663-CFC6-45CD-9FF0-CB56188956E9}" presName="node" presStyleLbl="node1" presStyleIdx="2" presStyleCnt="6">
        <dgm:presLayoutVars>
          <dgm:bulletEnabled val="1"/>
        </dgm:presLayoutVars>
      </dgm:prSet>
      <dgm:spPr/>
      <dgm:t>
        <a:bodyPr/>
        <a:lstStyle/>
        <a:p>
          <a:endParaRPr lang="fr-FR"/>
        </a:p>
      </dgm:t>
    </dgm:pt>
    <dgm:pt modelId="{4610BC5F-28F4-4B84-A4B7-BDBC8506F97E}" type="pres">
      <dgm:prSet presAssocID="{074218CE-B816-4BEE-A4A3-CE6ECB537CE4}" presName="sibTrans" presStyleCnt="0"/>
      <dgm:spPr/>
      <dgm:t>
        <a:bodyPr/>
        <a:lstStyle/>
        <a:p>
          <a:endParaRPr lang="fr-FR"/>
        </a:p>
      </dgm:t>
    </dgm:pt>
    <dgm:pt modelId="{ECADBDCF-CC8C-44B6-B6FA-DD5C61F6A2E2}" type="pres">
      <dgm:prSet presAssocID="{9CB8BE6A-1C1E-4249-8BB2-822269EBFDDC}" presName="node" presStyleLbl="node1" presStyleIdx="3" presStyleCnt="6">
        <dgm:presLayoutVars>
          <dgm:bulletEnabled val="1"/>
        </dgm:presLayoutVars>
      </dgm:prSet>
      <dgm:spPr/>
      <dgm:t>
        <a:bodyPr/>
        <a:lstStyle/>
        <a:p>
          <a:endParaRPr lang="fr-FR"/>
        </a:p>
      </dgm:t>
    </dgm:pt>
    <dgm:pt modelId="{83798D84-CC1A-425E-99D3-886ED44EAFA2}" type="pres">
      <dgm:prSet presAssocID="{94A3E857-14DF-4AE9-ADA1-9F17A2B98527}" presName="sibTrans" presStyleCnt="0"/>
      <dgm:spPr/>
      <dgm:t>
        <a:bodyPr/>
        <a:lstStyle/>
        <a:p>
          <a:endParaRPr lang="fr-FR"/>
        </a:p>
      </dgm:t>
    </dgm:pt>
    <dgm:pt modelId="{F03119BC-8757-4AB9-B81B-F7C16C43A81A}" type="pres">
      <dgm:prSet presAssocID="{CA0823AB-0D46-429A-BF3B-740350161D89}" presName="node" presStyleLbl="node1" presStyleIdx="4" presStyleCnt="6">
        <dgm:presLayoutVars>
          <dgm:bulletEnabled val="1"/>
        </dgm:presLayoutVars>
      </dgm:prSet>
      <dgm:spPr/>
      <dgm:t>
        <a:bodyPr/>
        <a:lstStyle/>
        <a:p>
          <a:endParaRPr lang="fr-FR"/>
        </a:p>
      </dgm:t>
    </dgm:pt>
    <dgm:pt modelId="{702E0100-DB85-440D-BFBB-90C88D9545D7}" type="pres">
      <dgm:prSet presAssocID="{3970588F-52A8-438A-A7EF-6662D8B20BCD}" presName="sibTrans" presStyleCnt="0"/>
      <dgm:spPr/>
      <dgm:t>
        <a:bodyPr/>
        <a:lstStyle/>
        <a:p>
          <a:endParaRPr lang="fr-FR"/>
        </a:p>
      </dgm:t>
    </dgm:pt>
    <dgm:pt modelId="{A9263ED3-DD4E-4080-8255-4F5A074DE514}" type="pres">
      <dgm:prSet presAssocID="{1A93C9F2-959B-4188-A930-B7EA68CBF809}" presName="node" presStyleLbl="node1" presStyleIdx="5" presStyleCnt="6">
        <dgm:presLayoutVars>
          <dgm:bulletEnabled val="1"/>
        </dgm:presLayoutVars>
      </dgm:prSet>
      <dgm:spPr/>
      <dgm:t>
        <a:bodyPr/>
        <a:lstStyle/>
        <a:p>
          <a:endParaRPr lang="fr-FR"/>
        </a:p>
      </dgm:t>
    </dgm:pt>
  </dgm:ptLst>
  <dgm:cxnLst>
    <dgm:cxn modelId="{B71E964D-5CAF-4575-A035-2C32E7DDD2EE}" type="presOf" srcId="{6F0FD663-CFC6-45CD-9FF0-CB56188956E9}" destId="{1FE1FC6A-41D0-4793-ACD9-9DE0288EA056}" srcOrd="0" destOrd="0" presId="urn:microsoft.com/office/officeart/2005/8/layout/default"/>
    <dgm:cxn modelId="{59B5BE16-CAAB-495B-B611-B06CE2376A3C}" srcId="{6D68E9F5-3B61-4A31-AE5E-9948846267E8}" destId="{CA0823AB-0D46-429A-BF3B-740350161D89}" srcOrd="4" destOrd="0" parTransId="{56B88414-3191-41EB-A748-6F9B9B90DB26}" sibTransId="{3970588F-52A8-438A-A7EF-6662D8B20BCD}"/>
    <dgm:cxn modelId="{F576F278-A910-4BBF-830F-0061F3AE491F}" srcId="{6D68E9F5-3B61-4A31-AE5E-9948846267E8}" destId="{7A306904-93D9-4750-B4C3-97A1560C79F4}" srcOrd="0" destOrd="0" parTransId="{21D7AB41-563E-4765-99A7-70DD18B9EAD6}" sibTransId="{E6D961BF-DA85-4A5C-B4A0-07714C7F20B6}"/>
    <dgm:cxn modelId="{66FCB521-1806-4D4C-BAA2-9D91D9FEF361}" type="presOf" srcId="{E01EF4F2-4ECA-4936-A7E6-DBC629C54834}" destId="{0B275280-C44C-4D3D-8F1B-B6C626D90282}" srcOrd="0" destOrd="0" presId="urn:microsoft.com/office/officeart/2005/8/layout/default"/>
    <dgm:cxn modelId="{0E2B23EC-8E9D-49BB-95A0-C53CE6FBF9F9}" srcId="{6D68E9F5-3B61-4A31-AE5E-9948846267E8}" destId="{6F0FD663-CFC6-45CD-9FF0-CB56188956E9}" srcOrd="2" destOrd="0" parTransId="{93EA51E9-AC31-4D0A-A752-0368D0C076C7}" sibTransId="{074218CE-B816-4BEE-A4A3-CE6ECB537CE4}"/>
    <dgm:cxn modelId="{A6FF9305-1ECE-4321-AF5C-69822FA40A7F}" srcId="{6D68E9F5-3B61-4A31-AE5E-9948846267E8}" destId="{9CB8BE6A-1C1E-4249-8BB2-822269EBFDDC}" srcOrd="3" destOrd="0" parTransId="{8FD47172-44B9-4D20-AB4F-26575DC7AD30}" sibTransId="{94A3E857-14DF-4AE9-ADA1-9F17A2B98527}"/>
    <dgm:cxn modelId="{DDDF7BBB-84BB-4099-B885-12B12752B2CC}" srcId="{6D68E9F5-3B61-4A31-AE5E-9948846267E8}" destId="{E01EF4F2-4ECA-4936-A7E6-DBC629C54834}" srcOrd="1" destOrd="0" parTransId="{D6D2E9AD-B4CB-4654-BE80-106129E58F02}" sibTransId="{789DA3CD-40AC-4022-8EE4-D4270987ABF9}"/>
    <dgm:cxn modelId="{D89855CE-F732-4B3B-B843-B6B18D46F269}" type="presOf" srcId="{CA0823AB-0D46-429A-BF3B-740350161D89}" destId="{F03119BC-8757-4AB9-B81B-F7C16C43A81A}" srcOrd="0" destOrd="0" presId="urn:microsoft.com/office/officeart/2005/8/layout/default"/>
    <dgm:cxn modelId="{65D44B02-957D-44BB-9C8E-85050D06A9E6}" type="presOf" srcId="{6D68E9F5-3B61-4A31-AE5E-9948846267E8}" destId="{004D0DF0-C912-4407-A684-DF86688DE637}" srcOrd="0" destOrd="0" presId="urn:microsoft.com/office/officeart/2005/8/layout/default"/>
    <dgm:cxn modelId="{8C7AA7CA-C77C-42D3-AAB6-0D743827E740}" srcId="{6D68E9F5-3B61-4A31-AE5E-9948846267E8}" destId="{1A93C9F2-959B-4188-A930-B7EA68CBF809}" srcOrd="5" destOrd="0" parTransId="{E234CE09-4EF2-4E15-A723-25D543C4A7BE}" sibTransId="{A8B9AE08-6ED7-4F6C-8BA2-D15D73365ED1}"/>
    <dgm:cxn modelId="{2F6FC336-3754-464C-8FBC-CEE7AD4052E4}" type="presOf" srcId="{7A306904-93D9-4750-B4C3-97A1560C79F4}" destId="{54252039-9433-4218-85D7-D8D8CDCDEFBC}" srcOrd="0" destOrd="0" presId="urn:microsoft.com/office/officeart/2005/8/layout/default"/>
    <dgm:cxn modelId="{AAB5E320-C690-4EA8-9824-4998D492B502}" type="presOf" srcId="{9CB8BE6A-1C1E-4249-8BB2-822269EBFDDC}" destId="{ECADBDCF-CC8C-44B6-B6FA-DD5C61F6A2E2}" srcOrd="0" destOrd="0" presId="urn:microsoft.com/office/officeart/2005/8/layout/default"/>
    <dgm:cxn modelId="{BAADD6AE-14D8-4125-A3F2-12116B7EC594}" type="presOf" srcId="{1A93C9F2-959B-4188-A930-B7EA68CBF809}" destId="{A9263ED3-DD4E-4080-8255-4F5A074DE514}" srcOrd="0" destOrd="0" presId="urn:microsoft.com/office/officeart/2005/8/layout/default"/>
    <dgm:cxn modelId="{A5B289DC-6F4F-446E-BD22-5C07927E643A}" type="presParOf" srcId="{004D0DF0-C912-4407-A684-DF86688DE637}" destId="{54252039-9433-4218-85D7-D8D8CDCDEFBC}" srcOrd="0" destOrd="0" presId="urn:microsoft.com/office/officeart/2005/8/layout/default"/>
    <dgm:cxn modelId="{EB79CA7E-AD64-4DAC-8DCF-0EC79B428836}" type="presParOf" srcId="{004D0DF0-C912-4407-A684-DF86688DE637}" destId="{593E631A-047D-4F21-B903-A226649F1430}" srcOrd="1" destOrd="0" presId="urn:microsoft.com/office/officeart/2005/8/layout/default"/>
    <dgm:cxn modelId="{8792B0CB-E382-4F4F-B067-8051335A3A0E}" type="presParOf" srcId="{004D0DF0-C912-4407-A684-DF86688DE637}" destId="{0B275280-C44C-4D3D-8F1B-B6C626D90282}" srcOrd="2" destOrd="0" presId="urn:microsoft.com/office/officeart/2005/8/layout/default"/>
    <dgm:cxn modelId="{5A77371B-EA3C-42F4-B741-A0F5ECEA580F}" type="presParOf" srcId="{004D0DF0-C912-4407-A684-DF86688DE637}" destId="{48814BF3-90EA-4EF9-B382-9EC61C8F540D}" srcOrd="3" destOrd="0" presId="urn:microsoft.com/office/officeart/2005/8/layout/default"/>
    <dgm:cxn modelId="{6B8FF630-A354-467E-94C6-0792AD8201E9}" type="presParOf" srcId="{004D0DF0-C912-4407-A684-DF86688DE637}" destId="{1FE1FC6A-41D0-4793-ACD9-9DE0288EA056}" srcOrd="4" destOrd="0" presId="urn:microsoft.com/office/officeart/2005/8/layout/default"/>
    <dgm:cxn modelId="{05226043-96CD-4AC4-AAD3-BA99D8D6AC56}" type="presParOf" srcId="{004D0DF0-C912-4407-A684-DF86688DE637}" destId="{4610BC5F-28F4-4B84-A4B7-BDBC8506F97E}" srcOrd="5" destOrd="0" presId="urn:microsoft.com/office/officeart/2005/8/layout/default"/>
    <dgm:cxn modelId="{4C9223FC-5E35-4E33-A87E-EC309ACB9AFF}" type="presParOf" srcId="{004D0DF0-C912-4407-A684-DF86688DE637}" destId="{ECADBDCF-CC8C-44B6-B6FA-DD5C61F6A2E2}" srcOrd="6" destOrd="0" presId="urn:microsoft.com/office/officeart/2005/8/layout/default"/>
    <dgm:cxn modelId="{6AC30E61-F5A8-4379-BE86-7D99EA100AB1}" type="presParOf" srcId="{004D0DF0-C912-4407-A684-DF86688DE637}" destId="{83798D84-CC1A-425E-99D3-886ED44EAFA2}" srcOrd="7" destOrd="0" presId="urn:microsoft.com/office/officeart/2005/8/layout/default"/>
    <dgm:cxn modelId="{7D926577-09E2-4917-AAC5-3D860E926875}" type="presParOf" srcId="{004D0DF0-C912-4407-A684-DF86688DE637}" destId="{F03119BC-8757-4AB9-B81B-F7C16C43A81A}" srcOrd="8" destOrd="0" presId="urn:microsoft.com/office/officeart/2005/8/layout/default"/>
    <dgm:cxn modelId="{90DF828E-5DF8-4DD6-A688-B3472BF751A6}" type="presParOf" srcId="{004D0DF0-C912-4407-A684-DF86688DE637}" destId="{702E0100-DB85-440D-BFBB-90C88D9545D7}" srcOrd="9" destOrd="0" presId="urn:microsoft.com/office/officeart/2005/8/layout/default"/>
    <dgm:cxn modelId="{54E81321-6C37-4DBC-B733-038880A37165}" type="presParOf" srcId="{004D0DF0-C912-4407-A684-DF86688DE637}" destId="{A9263ED3-DD4E-4080-8255-4F5A074DE514}" srcOrd="10" destOrd="0" presId="urn:microsoft.com/office/officeart/2005/8/layout/default"/>
  </dgm:cxnLst>
  <dgm:bg/>
  <dgm:whole/>
</dgm:dataModel>
</file>

<file path=ppt/diagrams/data8.xml><?xml version="1.0" encoding="utf-8"?>
<dgm:dataModel xmlns:dgm="http://schemas.openxmlformats.org/drawingml/2006/diagram" xmlns:a="http://schemas.openxmlformats.org/drawingml/2006/main">
  <dgm:ptLst>
    <dgm:pt modelId="{C9009651-83DF-4854-B2B0-996820A522A2}"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fr-FR"/>
        </a:p>
      </dgm:t>
    </dgm:pt>
    <dgm:pt modelId="{B1DF3B36-FDA8-4BEB-84AF-F610B8B8F320}">
      <dgm:prSet phldrT="[Texte]" phldr="1"/>
      <dgm:spPr/>
      <dgm:t>
        <a:bodyPr/>
        <a:lstStyle/>
        <a:p>
          <a:endParaRPr lang="fr-FR" dirty="0"/>
        </a:p>
      </dgm:t>
    </dgm:pt>
    <dgm:pt modelId="{0951A471-C7DF-4D37-947C-F63B63040321}" type="parTrans" cxnId="{6CC5BE49-9E3F-46E1-9F88-EB7662076B97}">
      <dgm:prSet/>
      <dgm:spPr/>
      <dgm:t>
        <a:bodyPr/>
        <a:lstStyle/>
        <a:p>
          <a:endParaRPr lang="fr-FR"/>
        </a:p>
      </dgm:t>
    </dgm:pt>
    <dgm:pt modelId="{4B2C8C65-28E0-4B38-91F1-A67999F5B761}" type="sibTrans" cxnId="{6CC5BE49-9E3F-46E1-9F88-EB7662076B97}">
      <dgm:prSet/>
      <dgm:spPr/>
      <dgm:t>
        <a:bodyPr/>
        <a:lstStyle/>
        <a:p>
          <a:endParaRPr lang="fr-FR"/>
        </a:p>
      </dgm:t>
    </dgm:pt>
    <dgm:pt modelId="{CEC695F5-D04D-4E76-8F1D-3077EF56558E}">
      <dgm:prSet phldrT="[Texte]"/>
      <dgm:spPr>
        <a:solidFill>
          <a:schemeClr val="accent3">
            <a:lumMod val="60000"/>
            <a:lumOff val="40000"/>
            <a:alpha val="90000"/>
          </a:schemeClr>
        </a:solidFill>
      </dgm:spPr>
      <dgm:t>
        <a:bodyPr/>
        <a:lstStyle/>
        <a:p>
          <a:r>
            <a:rPr lang="fr-FR" dirty="0" smtClean="0"/>
            <a:t>Don de matériel de médical aux services de santé</a:t>
          </a:r>
          <a:endParaRPr lang="fr-FR" dirty="0"/>
        </a:p>
      </dgm:t>
    </dgm:pt>
    <dgm:pt modelId="{070F13EA-8E8E-4246-B689-5958093A5B12}" type="parTrans" cxnId="{0CC091D5-5BDE-4F13-843C-763406615CFA}">
      <dgm:prSet/>
      <dgm:spPr/>
      <dgm:t>
        <a:bodyPr/>
        <a:lstStyle/>
        <a:p>
          <a:endParaRPr lang="fr-FR"/>
        </a:p>
      </dgm:t>
    </dgm:pt>
    <dgm:pt modelId="{B59FCA94-4A8F-4A56-8CBD-6D05365E6685}" type="sibTrans" cxnId="{0CC091D5-5BDE-4F13-843C-763406615CFA}">
      <dgm:prSet/>
      <dgm:spPr/>
      <dgm:t>
        <a:bodyPr/>
        <a:lstStyle/>
        <a:p>
          <a:endParaRPr lang="fr-FR"/>
        </a:p>
      </dgm:t>
    </dgm:pt>
    <dgm:pt modelId="{65FABA9C-377F-45A1-B828-F58EA077115B}">
      <dgm:prSet phldrT="[Texte]" phldr="1"/>
      <dgm:spPr/>
      <dgm:t>
        <a:bodyPr/>
        <a:lstStyle/>
        <a:p>
          <a:endParaRPr lang="fr-FR"/>
        </a:p>
      </dgm:t>
    </dgm:pt>
    <dgm:pt modelId="{07336EF4-9BC2-4EF5-85A5-CBE12EAED624}" type="parTrans" cxnId="{A493B49C-0CE2-48AD-944A-BA9C13C82D10}">
      <dgm:prSet/>
      <dgm:spPr/>
      <dgm:t>
        <a:bodyPr/>
        <a:lstStyle/>
        <a:p>
          <a:endParaRPr lang="fr-FR"/>
        </a:p>
      </dgm:t>
    </dgm:pt>
    <dgm:pt modelId="{E8EEEECA-8B72-4530-A6A7-BE78595FA7C5}" type="sibTrans" cxnId="{A493B49C-0CE2-48AD-944A-BA9C13C82D10}">
      <dgm:prSet/>
      <dgm:spPr/>
      <dgm:t>
        <a:bodyPr/>
        <a:lstStyle/>
        <a:p>
          <a:endParaRPr lang="fr-FR"/>
        </a:p>
      </dgm:t>
    </dgm:pt>
    <dgm:pt modelId="{3270FCF5-112D-44AD-B129-CD87C466B40D}">
      <dgm:prSet phldrT="[Texte]"/>
      <dgm:spPr>
        <a:solidFill>
          <a:schemeClr val="accent4">
            <a:alpha val="90000"/>
          </a:schemeClr>
        </a:solidFill>
      </dgm:spPr>
      <dgm:t>
        <a:bodyPr/>
        <a:lstStyle/>
        <a:p>
          <a:r>
            <a:rPr lang="fr-FR" dirty="0" smtClean="0"/>
            <a:t>Don de matériel de  secours à la BNSP</a:t>
          </a:r>
          <a:endParaRPr lang="fr-FR" dirty="0"/>
        </a:p>
      </dgm:t>
    </dgm:pt>
    <dgm:pt modelId="{39D9648C-68CD-47EC-937B-F69DA0993673}" type="parTrans" cxnId="{68D7BA80-72FA-4211-9F47-64EB0915C58C}">
      <dgm:prSet/>
      <dgm:spPr/>
      <dgm:t>
        <a:bodyPr/>
        <a:lstStyle/>
        <a:p>
          <a:endParaRPr lang="fr-FR"/>
        </a:p>
      </dgm:t>
    </dgm:pt>
    <dgm:pt modelId="{5DE326C9-27E6-4840-87BF-B66A0B43FDB0}" type="sibTrans" cxnId="{68D7BA80-72FA-4211-9F47-64EB0915C58C}">
      <dgm:prSet/>
      <dgm:spPr/>
      <dgm:t>
        <a:bodyPr/>
        <a:lstStyle/>
        <a:p>
          <a:endParaRPr lang="fr-FR"/>
        </a:p>
      </dgm:t>
    </dgm:pt>
    <dgm:pt modelId="{F3987A85-4CDA-46F4-A363-3D1F3A90B724}">
      <dgm:prSet phldrT="[Texte]" phldr="1"/>
      <dgm:spPr/>
      <dgm:t>
        <a:bodyPr/>
        <a:lstStyle/>
        <a:p>
          <a:endParaRPr lang="fr-FR"/>
        </a:p>
      </dgm:t>
    </dgm:pt>
    <dgm:pt modelId="{BBB9FB83-6A37-4F5C-A3CE-262FA1C6EF64}" type="parTrans" cxnId="{52D5D226-4BB9-450C-8ACC-04165E1A3BD0}">
      <dgm:prSet/>
      <dgm:spPr/>
      <dgm:t>
        <a:bodyPr/>
        <a:lstStyle/>
        <a:p>
          <a:endParaRPr lang="fr-FR"/>
        </a:p>
      </dgm:t>
    </dgm:pt>
    <dgm:pt modelId="{95CB342A-CC04-48AB-89A3-3C21BBC1C133}" type="sibTrans" cxnId="{52D5D226-4BB9-450C-8ACC-04165E1A3BD0}">
      <dgm:prSet/>
      <dgm:spPr/>
      <dgm:t>
        <a:bodyPr/>
        <a:lstStyle/>
        <a:p>
          <a:endParaRPr lang="fr-FR"/>
        </a:p>
      </dgm:t>
    </dgm:pt>
    <dgm:pt modelId="{20FF91FA-3D35-4B48-A245-20F76E5BEC47}">
      <dgm:prSet phldrT="[Texte]"/>
      <dgm:spPr>
        <a:solidFill>
          <a:srgbClr val="7030A0">
            <a:alpha val="90000"/>
          </a:srgb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Formations  des associations de régulation de la circulation  en premier secours</a:t>
          </a:r>
        </a:p>
        <a:p>
          <a:pPr marL="285750" indent="0" defTabSz="1244600">
            <a:lnSpc>
              <a:spcPct val="90000"/>
            </a:lnSpc>
            <a:spcBef>
              <a:spcPct val="0"/>
            </a:spcBef>
            <a:spcAft>
              <a:spcPct val="15000"/>
            </a:spcAft>
            <a:buNone/>
          </a:pPr>
          <a:endParaRPr lang="fr-FR" dirty="0"/>
        </a:p>
      </dgm:t>
    </dgm:pt>
    <dgm:pt modelId="{3F778187-14F8-4E71-AFB1-F8CFE26E1B97}" type="parTrans" cxnId="{2F8B7134-EB8D-43E7-84A4-C93C7AB63A2C}">
      <dgm:prSet/>
      <dgm:spPr/>
      <dgm:t>
        <a:bodyPr/>
        <a:lstStyle/>
        <a:p>
          <a:endParaRPr lang="fr-FR"/>
        </a:p>
      </dgm:t>
    </dgm:pt>
    <dgm:pt modelId="{DD4D4F4D-1916-4C9E-88DF-6213DC797BF3}" type="sibTrans" cxnId="{2F8B7134-EB8D-43E7-84A4-C93C7AB63A2C}">
      <dgm:prSet/>
      <dgm:spPr/>
      <dgm:t>
        <a:bodyPr/>
        <a:lstStyle/>
        <a:p>
          <a:endParaRPr lang="fr-FR"/>
        </a:p>
      </dgm:t>
    </dgm:pt>
    <dgm:pt modelId="{32026845-D50D-4D0D-8139-576C0C396CF6}" type="pres">
      <dgm:prSet presAssocID="{C9009651-83DF-4854-B2B0-996820A522A2}" presName="linearFlow" presStyleCnt="0">
        <dgm:presLayoutVars>
          <dgm:dir/>
          <dgm:animLvl val="lvl"/>
          <dgm:resizeHandles val="exact"/>
        </dgm:presLayoutVars>
      </dgm:prSet>
      <dgm:spPr/>
      <dgm:t>
        <a:bodyPr/>
        <a:lstStyle/>
        <a:p>
          <a:endParaRPr lang="fr-FR"/>
        </a:p>
      </dgm:t>
    </dgm:pt>
    <dgm:pt modelId="{F2FF392F-4035-41D5-B7D8-7A1357E6438B}" type="pres">
      <dgm:prSet presAssocID="{B1DF3B36-FDA8-4BEB-84AF-F610B8B8F320}" presName="composite" presStyleCnt="0"/>
      <dgm:spPr/>
    </dgm:pt>
    <dgm:pt modelId="{43D3A88D-604B-45AD-AA64-06DF32643610}" type="pres">
      <dgm:prSet presAssocID="{B1DF3B36-FDA8-4BEB-84AF-F610B8B8F320}" presName="parentText" presStyleLbl="alignNode1" presStyleIdx="0" presStyleCnt="3">
        <dgm:presLayoutVars>
          <dgm:chMax val="1"/>
          <dgm:bulletEnabled val="1"/>
        </dgm:presLayoutVars>
      </dgm:prSet>
      <dgm:spPr/>
      <dgm:t>
        <a:bodyPr/>
        <a:lstStyle/>
        <a:p>
          <a:endParaRPr lang="fr-FR"/>
        </a:p>
      </dgm:t>
    </dgm:pt>
    <dgm:pt modelId="{ED502854-22B0-4072-84A8-26E8C99A2EE0}" type="pres">
      <dgm:prSet presAssocID="{B1DF3B36-FDA8-4BEB-84AF-F610B8B8F320}" presName="descendantText" presStyleLbl="alignAcc1" presStyleIdx="0" presStyleCnt="3">
        <dgm:presLayoutVars>
          <dgm:bulletEnabled val="1"/>
        </dgm:presLayoutVars>
      </dgm:prSet>
      <dgm:spPr/>
      <dgm:t>
        <a:bodyPr/>
        <a:lstStyle/>
        <a:p>
          <a:endParaRPr lang="fr-FR"/>
        </a:p>
      </dgm:t>
    </dgm:pt>
    <dgm:pt modelId="{682873A4-CD91-4968-854B-2744778BCC59}" type="pres">
      <dgm:prSet presAssocID="{4B2C8C65-28E0-4B38-91F1-A67999F5B761}" presName="sp" presStyleCnt="0"/>
      <dgm:spPr/>
    </dgm:pt>
    <dgm:pt modelId="{335E4E73-95A4-437C-8CFB-4CD2FEF22BE2}" type="pres">
      <dgm:prSet presAssocID="{65FABA9C-377F-45A1-B828-F58EA077115B}" presName="composite" presStyleCnt="0"/>
      <dgm:spPr/>
    </dgm:pt>
    <dgm:pt modelId="{D4F0922F-ACD5-4059-9CF6-A2F6AAD10196}" type="pres">
      <dgm:prSet presAssocID="{65FABA9C-377F-45A1-B828-F58EA077115B}" presName="parentText" presStyleLbl="alignNode1" presStyleIdx="1" presStyleCnt="3">
        <dgm:presLayoutVars>
          <dgm:chMax val="1"/>
          <dgm:bulletEnabled val="1"/>
        </dgm:presLayoutVars>
      </dgm:prSet>
      <dgm:spPr/>
      <dgm:t>
        <a:bodyPr/>
        <a:lstStyle/>
        <a:p>
          <a:endParaRPr lang="fr-FR"/>
        </a:p>
      </dgm:t>
    </dgm:pt>
    <dgm:pt modelId="{5518B436-A0C0-488E-9B0C-3D70FDC14D18}" type="pres">
      <dgm:prSet presAssocID="{65FABA9C-377F-45A1-B828-F58EA077115B}" presName="descendantText" presStyleLbl="alignAcc1" presStyleIdx="1" presStyleCnt="3">
        <dgm:presLayoutVars>
          <dgm:bulletEnabled val="1"/>
        </dgm:presLayoutVars>
      </dgm:prSet>
      <dgm:spPr/>
      <dgm:t>
        <a:bodyPr/>
        <a:lstStyle/>
        <a:p>
          <a:endParaRPr lang="fr-FR"/>
        </a:p>
      </dgm:t>
    </dgm:pt>
    <dgm:pt modelId="{5DC4216F-F456-4F5F-B8D4-86EF1F01D9AD}" type="pres">
      <dgm:prSet presAssocID="{E8EEEECA-8B72-4530-A6A7-BE78595FA7C5}" presName="sp" presStyleCnt="0"/>
      <dgm:spPr/>
    </dgm:pt>
    <dgm:pt modelId="{ADCBD3CC-9156-4F6C-91A8-EDE28C18E430}" type="pres">
      <dgm:prSet presAssocID="{F3987A85-4CDA-46F4-A363-3D1F3A90B724}" presName="composite" presStyleCnt="0"/>
      <dgm:spPr/>
    </dgm:pt>
    <dgm:pt modelId="{85FC7B22-706F-4616-9539-623D23BA0E33}" type="pres">
      <dgm:prSet presAssocID="{F3987A85-4CDA-46F4-A363-3D1F3A90B724}" presName="parentText" presStyleLbl="alignNode1" presStyleIdx="2" presStyleCnt="3">
        <dgm:presLayoutVars>
          <dgm:chMax val="1"/>
          <dgm:bulletEnabled val="1"/>
        </dgm:presLayoutVars>
      </dgm:prSet>
      <dgm:spPr/>
      <dgm:t>
        <a:bodyPr/>
        <a:lstStyle/>
        <a:p>
          <a:endParaRPr lang="fr-FR"/>
        </a:p>
      </dgm:t>
    </dgm:pt>
    <dgm:pt modelId="{115805D1-BF59-48BA-A4DA-4473F4B021A4}" type="pres">
      <dgm:prSet presAssocID="{F3987A85-4CDA-46F4-A363-3D1F3A90B724}" presName="descendantText" presStyleLbl="alignAcc1" presStyleIdx="2" presStyleCnt="3" custScaleY="147999">
        <dgm:presLayoutVars>
          <dgm:bulletEnabled val="1"/>
        </dgm:presLayoutVars>
      </dgm:prSet>
      <dgm:spPr/>
      <dgm:t>
        <a:bodyPr/>
        <a:lstStyle/>
        <a:p>
          <a:endParaRPr lang="fr-FR"/>
        </a:p>
      </dgm:t>
    </dgm:pt>
  </dgm:ptLst>
  <dgm:cxnLst>
    <dgm:cxn modelId="{68D7BA80-72FA-4211-9F47-64EB0915C58C}" srcId="{65FABA9C-377F-45A1-B828-F58EA077115B}" destId="{3270FCF5-112D-44AD-B129-CD87C466B40D}" srcOrd="0" destOrd="0" parTransId="{39D9648C-68CD-47EC-937B-F69DA0993673}" sibTransId="{5DE326C9-27E6-4840-87BF-B66A0B43FDB0}"/>
    <dgm:cxn modelId="{A493B49C-0CE2-48AD-944A-BA9C13C82D10}" srcId="{C9009651-83DF-4854-B2B0-996820A522A2}" destId="{65FABA9C-377F-45A1-B828-F58EA077115B}" srcOrd="1" destOrd="0" parTransId="{07336EF4-9BC2-4EF5-85A5-CBE12EAED624}" sibTransId="{E8EEEECA-8B72-4530-A6A7-BE78595FA7C5}"/>
    <dgm:cxn modelId="{7B4AE308-60A5-426A-970E-4FC2F7458233}" type="presOf" srcId="{B1DF3B36-FDA8-4BEB-84AF-F610B8B8F320}" destId="{43D3A88D-604B-45AD-AA64-06DF32643610}" srcOrd="0" destOrd="0" presId="urn:microsoft.com/office/officeart/2005/8/layout/chevron2"/>
    <dgm:cxn modelId="{0CC091D5-5BDE-4F13-843C-763406615CFA}" srcId="{B1DF3B36-FDA8-4BEB-84AF-F610B8B8F320}" destId="{CEC695F5-D04D-4E76-8F1D-3077EF56558E}" srcOrd="0" destOrd="0" parTransId="{070F13EA-8E8E-4246-B689-5958093A5B12}" sibTransId="{B59FCA94-4A8F-4A56-8CBD-6D05365E6685}"/>
    <dgm:cxn modelId="{F68A9013-0759-4A66-9C18-A8228D58605B}" type="presOf" srcId="{65FABA9C-377F-45A1-B828-F58EA077115B}" destId="{D4F0922F-ACD5-4059-9CF6-A2F6AAD10196}" srcOrd="0" destOrd="0" presId="urn:microsoft.com/office/officeart/2005/8/layout/chevron2"/>
    <dgm:cxn modelId="{20F833EA-6015-43E1-804A-9155BE96E390}" type="presOf" srcId="{3270FCF5-112D-44AD-B129-CD87C466B40D}" destId="{5518B436-A0C0-488E-9B0C-3D70FDC14D18}" srcOrd="0" destOrd="0" presId="urn:microsoft.com/office/officeart/2005/8/layout/chevron2"/>
    <dgm:cxn modelId="{B264ADB5-9340-4B0D-B69C-39B294A5C999}" type="presOf" srcId="{C9009651-83DF-4854-B2B0-996820A522A2}" destId="{32026845-D50D-4D0D-8139-576C0C396CF6}" srcOrd="0" destOrd="0" presId="urn:microsoft.com/office/officeart/2005/8/layout/chevron2"/>
    <dgm:cxn modelId="{2F8B7134-EB8D-43E7-84A4-C93C7AB63A2C}" srcId="{F3987A85-4CDA-46F4-A363-3D1F3A90B724}" destId="{20FF91FA-3D35-4B48-A245-20F76E5BEC47}" srcOrd="0" destOrd="0" parTransId="{3F778187-14F8-4E71-AFB1-F8CFE26E1B97}" sibTransId="{DD4D4F4D-1916-4C9E-88DF-6213DC797BF3}"/>
    <dgm:cxn modelId="{52D5D226-4BB9-450C-8ACC-04165E1A3BD0}" srcId="{C9009651-83DF-4854-B2B0-996820A522A2}" destId="{F3987A85-4CDA-46F4-A363-3D1F3A90B724}" srcOrd="2" destOrd="0" parTransId="{BBB9FB83-6A37-4F5C-A3CE-262FA1C6EF64}" sibTransId="{95CB342A-CC04-48AB-89A3-3C21BBC1C133}"/>
    <dgm:cxn modelId="{707436B2-362B-4A03-A31F-E30EF303B21F}" type="presOf" srcId="{CEC695F5-D04D-4E76-8F1D-3077EF56558E}" destId="{ED502854-22B0-4072-84A8-26E8C99A2EE0}" srcOrd="0" destOrd="0" presId="urn:microsoft.com/office/officeart/2005/8/layout/chevron2"/>
    <dgm:cxn modelId="{4C43285E-216A-410C-963D-4CAF901E2AF2}" type="presOf" srcId="{F3987A85-4CDA-46F4-A363-3D1F3A90B724}" destId="{85FC7B22-706F-4616-9539-623D23BA0E33}" srcOrd="0" destOrd="0" presId="urn:microsoft.com/office/officeart/2005/8/layout/chevron2"/>
    <dgm:cxn modelId="{6CC5BE49-9E3F-46E1-9F88-EB7662076B97}" srcId="{C9009651-83DF-4854-B2B0-996820A522A2}" destId="{B1DF3B36-FDA8-4BEB-84AF-F610B8B8F320}" srcOrd="0" destOrd="0" parTransId="{0951A471-C7DF-4D37-947C-F63B63040321}" sibTransId="{4B2C8C65-28E0-4B38-91F1-A67999F5B761}"/>
    <dgm:cxn modelId="{4D8B4DFF-4D55-4806-96DC-5FEFEF9CBBF0}" type="presOf" srcId="{20FF91FA-3D35-4B48-A245-20F76E5BEC47}" destId="{115805D1-BF59-48BA-A4DA-4473F4B021A4}" srcOrd="0" destOrd="0" presId="urn:microsoft.com/office/officeart/2005/8/layout/chevron2"/>
    <dgm:cxn modelId="{332B6A83-070F-4DFE-B98A-35B4383F6B35}" type="presParOf" srcId="{32026845-D50D-4D0D-8139-576C0C396CF6}" destId="{F2FF392F-4035-41D5-B7D8-7A1357E6438B}" srcOrd="0" destOrd="0" presId="urn:microsoft.com/office/officeart/2005/8/layout/chevron2"/>
    <dgm:cxn modelId="{5E35D739-0C6B-41C2-B7B0-EC783809186B}" type="presParOf" srcId="{F2FF392F-4035-41D5-B7D8-7A1357E6438B}" destId="{43D3A88D-604B-45AD-AA64-06DF32643610}" srcOrd="0" destOrd="0" presId="urn:microsoft.com/office/officeart/2005/8/layout/chevron2"/>
    <dgm:cxn modelId="{9E24F50C-8278-4306-8B21-8CD036FAFBA1}" type="presParOf" srcId="{F2FF392F-4035-41D5-B7D8-7A1357E6438B}" destId="{ED502854-22B0-4072-84A8-26E8C99A2EE0}" srcOrd="1" destOrd="0" presId="urn:microsoft.com/office/officeart/2005/8/layout/chevron2"/>
    <dgm:cxn modelId="{024FA0EB-9AFF-42E4-AADD-F3F61D92FBD6}" type="presParOf" srcId="{32026845-D50D-4D0D-8139-576C0C396CF6}" destId="{682873A4-CD91-4968-854B-2744778BCC59}" srcOrd="1" destOrd="0" presId="urn:microsoft.com/office/officeart/2005/8/layout/chevron2"/>
    <dgm:cxn modelId="{B9B517C4-B24F-4111-8077-D4B70BAD65ED}" type="presParOf" srcId="{32026845-D50D-4D0D-8139-576C0C396CF6}" destId="{335E4E73-95A4-437C-8CFB-4CD2FEF22BE2}" srcOrd="2" destOrd="0" presId="urn:microsoft.com/office/officeart/2005/8/layout/chevron2"/>
    <dgm:cxn modelId="{B7367CB2-5EC0-4D55-958B-1B332BE9C199}" type="presParOf" srcId="{335E4E73-95A4-437C-8CFB-4CD2FEF22BE2}" destId="{D4F0922F-ACD5-4059-9CF6-A2F6AAD10196}" srcOrd="0" destOrd="0" presId="urn:microsoft.com/office/officeart/2005/8/layout/chevron2"/>
    <dgm:cxn modelId="{12EDF7AD-7F7B-4052-967A-60D079655130}" type="presParOf" srcId="{335E4E73-95A4-437C-8CFB-4CD2FEF22BE2}" destId="{5518B436-A0C0-488E-9B0C-3D70FDC14D18}" srcOrd="1" destOrd="0" presId="urn:microsoft.com/office/officeart/2005/8/layout/chevron2"/>
    <dgm:cxn modelId="{6E2853B2-42CB-4113-A124-BCD70B36A064}" type="presParOf" srcId="{32026845-D50D-4D0D-8139-576C0C396CF6}" destId="{5DC4216F-F456-4F5F-B8D4-86EF1F01D9AD}" srcOrd="3" destOrd="0" presId="urn:microsoft.com/office/officeart/2005/8/layout/chevron2"/>
    <dgm:cxn modelId="{8F57D307-3068-41E1-B3A8-6D7BE50F5156}" type="presParOf" srcId="{32026845-D50D-4D0D-8139-576C0C396CF6}" destId="{ADCBD3CC-9156-4F6C-91A8-EDE28C18E430}" srcOrd="4" destOrd="0" presId="urn:microsoft.com/office/officeart/2005/8/layout/chevron2"/>
    <dgm:cxn modelId="{460A3157-A1B7-4484-AD5E-F4548BF3DD71}" type="presParOf" srcId="{ADCBD3CC-9156-4F6C-91A8-EDE28C18E430}" destId="{85FC7B22-706F-4616-9539-623D23BA0E33}" srcOrd="0" destOrd="0" presId="urn:microsoft.com/office/officeart/2005/8/layout/chevron2"/>
    <dgm:cxn modelId="{8568467A-16D6-4ED2-A12A-5DFB3AF96934}" type="presParOf" srcId="{ADCBD3CC-9156-4F6C-91A8-EDE28C18E430}" destId="{115805D1-BF59-48BA-A4DA-4473F4B021A4}"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C8F6EF-191F-401F-8F9E-72C40F116484}" type="datetimeFigureOut">
              <a:rPr lang="fr-FR" smtClean="0"/>
              <a:pPr/>
              <a:t>07/07/2015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AA8068-1E2B-40C5-94AC-347E76E9CCC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778FAB43-21C4-4139-9D90-84DF16914D9D}"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FAB43-21C4-4139-9D90-84DF16914D9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FAB43-21C4-4139-9D90-84DF16914D9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FAB43-21C4-4139-9D90-84DF16914D9D}"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778FAB43-21C4-4139-9D90-84DF16914D9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FAB43-21C4-4139-9D90-84DF16914D9D}"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FAB43-21C4-4139-9D90-84DF16914D9D}"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FAB43-21C4-4139-9D90-84DF16914D9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FAB43-21C4-4139-9D90-84DF16914D9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FAB43-21C4-4139-9D90-84DF16914D9D}"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BB8B1A8-36BF-4666-870B-7D1E1E74DEBC}" type="datetimeFigureOut">
              <a:rPr lang="fr-FR" smtClean="0"/>
              <a:pPr/>
              <a:t>07/07/2015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778FAB43-21C4-4139-9D90-84DF16914D9D}"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B8B1A8-36BF-4666-870B-7D1E1E74DEBC}" type="datetimeFigureOut">
              <a:rPr lang="fr-FR" smtClean="0"/>
              <a:pPr/>
              <a:t>07/07/2015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8FAB43-21C4-4139-9D90-84DF16914D9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3214686"/>
            <a:ext cx="8643998" cy="2286016"/>
          </a:xfrm>
          <a:blipFill>
            <a:blip r:embed="rId2"/>
            <a:tile tx="0" ty="0" sx="100000" sy="100000" flip="none" algn="tl"/>
          </a:blipFill>
        </p:spPr>
        <p:txBody>
          <a:bodyPr>
            <a:normAutofit fontScale="92500"/>
          </a:bodyPr>
          <a:lstStyle/>
          <a:p>
            <a:r>
              <a:rPr lang="fr-FR" sz="4800" b="1" dirty="0" smtClean="0">
                <a:solidFill>
                  <a:srgbClr val="C00000"/>
                </a:solidFill>
              </a:rPr>
              <a:t>Les avancées de la mise en œuvre du plan d’action africain de la sécurité routière au Burkina Faso</a:t>
            </a:r>
          </a:p>
          <a:p>
            <a:endParaRPr lang="fr-FR" dirty="0"/>
          </a:p>
        </p:txBody>
      </p:sp>
      <p:sp>
        <p:nvSpPr>
          <p:cNvPr id="2" name="Titre 1"/>
          <p:cNvSpPr>
            <a:spLocks noGrp="1"/>
          </p:cNvSpPr>
          <p:nvPr>
            <p:ph type="ctrTitle"/>
          </p:nvPr>
        </p:nvSpPr>
        <p:spPr>
          <a:xfrm>
            <a:off x="0" y="642918"/>
            <a:ext cx="9144000" cy="2500330"/>
          </a:xfrm>
          <a:solidFill>
            <a:srgbClr val="00B0F0"/>
          </a:solidFill>
        </p:spPr>
        <p:txBody>
          <a:bodyPr>
            <a:normAutofit/>
          </a:bodyPr>
          <a:lstStyle/>
          <a:p>
            <a:r>
              <a:rPr lang="fr-FR" sz="3200" b="1" dirty="0" smtClean="0">
                <a:solidFill>
                  <a:schemeClr val="tx1"/>
                </a:solidFill>
              </a:rPr>
              <a:t/>
            </a:r>
            <a:br>
              <a:rPr lang="fr-FR" sz="3200" b="1" dirty="0" smtClean="0">
                <a:solidFill>
                  <a:schemeClr val="tx1"/>
                </a:solidFill>
              </a:rPr>
            </a:br>
            <a:r>
              <a:rPr lang="fr-FR" sz="5400" b="1" dirty="0" smtClean="0">
                <a:solidFill>
                  <a:schemeClr val="tx1"/>
                </a:solidFill>
              </a:rPr>
              <a:t>Décennie d’action pour la sécurité routière 2011-2020</a:t>
            </a:r>
            <a:endParaRPr lang="fr-FR" sz="5400" b="1" dirty="0">
              <a:solidFill>
                <a:schemeClr val="tx1"/>
              </a:solidFill>
            </a:endParaRPr>
          </a:p>
        </p:txBody>
      </p:sp>
      <p:pic>
        <p:nvPicPr>
          <p:cNvPr id="4" name="Picture 2" descr="https://encrypted-tbn1.gstatic.com/images?q=tbn:ANd9GcSExPvAtFhzsUHPyPHepGcNR-xz7wJxZypZ0WnwnU6_--87J5gkwiCA8-KT"/>
          <p:cNvPicPr>
            <a:picLocks noChangeAspect="1" noChangeArrowheads="1"/>
          </p:cNvPicPr>
          <p:nvPr/>
        </p:nvPicPr>
        <p:blipFill>
          <a:blip r:embed="rId3" cstate="print"/>
          <a:srcRect/>
          <a:stretch>
            <a:fillRect/>
          </a:stretch>
        </p:blipFill>
        <p:spPr bwMode="auto">
          <a:xfrm>
            <a:off x="2928926" y="0"/>
            <a:ext cx="2714644" cy="1428760"/>
          </a:xfrm>
          <a:prstGeom prst="rect">
            <a:avLst/>
          </a:prstGeom>
          <a:noFill/>
        </p:spPr>
      </p:pic>
      <p:sp>
        <p:nvSpPr>
          <p:cNvPr id="5" name="Rectangle à coins arrondis 4"/>
          <p:cNvSpPr/>
          <p:nvPr/>
        </p:nvSpPr>
        <p:spPr>
          <a:xfrm>
            <a:off x="142844" y="5500702"/>
            <a:ext cx="8786874" cy="1143008"/>
          </a:xfrm>
          <a:prstGeom prst="roundRect">
            <a:avLst/>
          </a:prstGeom>
          <a:solidFill>
            <a:srgbClr val="B139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dirty="0" smtClean="0">
                <a:solidFill>
                  <a:schemeClr val="tx1"/>
                </a:solidFill>
              </a:rPr>
              <a:t>Présentateur: Casimir SANON, Juriste, Directeur de la Planification et de la Promotion de la Sécurité routière à  l’Office National de la Sécurité  Routière</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sz="quarter" idx="1"/>
          </p:nvPr>
        </p:nvSpPr>
        <p:spPr>
          <a:xfrm>
            <a:off x="285720" y="2643188"/>
            <a:ext cx="8401080" cy="3376612"/>
          </a:xfrm>
          <a:blipFill>
            <a:blip r:embed="rId2"/>
            <a:tile tx="0" ty="0" sx="100000" sy="100000" flip="none" algn="tl"/>
          </a:blipFill>
        </p:spPr>
        <p:txBody>
          <a:bodyPr>
            <a:normAutofit/>
          </a:bodyPr>
          <a:lstStyle/>
          <a:p>
            <a:pPr>
              <a:buNone/>
            </a:pPr>
            <a:endParaRPr lang="fr-FR" sz="5400" b="1" dirty="0" smtClean="0">
              <a:solidFill>
                <a:srgbClr val="7030A0"/>
              </a:solidFill>
            </a:endParaRPr>
          </a:p>
          <a:p>
            <a:pPr>
              <a:buNone/>
            </a:pPr>
            <a:r>
              <a:rPr lang="fr-FR" sz="5400" b="1" dirty="0" smtClean="0">
                <a:solidFill>
                  <a:srgbClr val="C00000"/>
                </a:solidFill>
              </a:rPr>
              <a:t>III- Sécurité des  véhicules</a:t>
            </a:r>
            <a:endParaRPr lang="fr-FR" sz="5400"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214282" y="357166"/>
          <a:ext cx="8643998"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2285992"/>
            <a:ext cx="8501122" cy="2786082"/>
          </a:xfrm>
          <a:blipFill>
            <a:blip r:embed="rId2"/>
            <a:tile tx="0" ty="0" sx="100000" sy="100000" flip="none" algn="tl"/>
          </a:blipFill>
          <a:ln>
            <a:solidFill>
              <a:schemeClr val="accent1"/>
            </a:solidFill>
          </a:ln>
        </p:spPr>
        <p:txBody>
          <a:bodyPr>
            <a:normAutofit/>
          </a:bodyPr>
          <a:lstStyle/>
          <a:p>
            <a:pPr algn="just">
              <a:buNone/>
            </a:pPr>
            <a:r>
              <a:rPr lang="fr-FR" sz="6000" b="1" dirty="0" smtClean="0">
                <a:solidFill>
                  <a:srgbClr val="C00000"/>
                </a:solidFill>
              </a:rPr>
              <a:t>IV- Sécurité des usagers de la route</a:t>
            </a:r>
            <a:endParaRPr lang="fr-FR" sz="6000"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214282" y="357166"/>
          <a:ext cx="8715436"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357158" y="285728"/>
          <a:ext cx="8501122" cy="5734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sz="quarter" idx="1"/>
          </p:nvPr>
        </p:nvSpPr>
        <p:spPr>
          <a:xfrm>
            <a:off x="142844" y="2214554"/>
            <a:ext cx="8572560" cy="2714625"/>
          </a:xfrm>
          <a:blipFill>
            <a:blip r:embed="rId2"/>
            <a:tile tx="0" ty="0" sx="100000" sy="100000" flip="none" algn="tl"/>
          </a:blipFill>
        </p:spPr>
        <p:txBody>
          <a:bodyPr>
            <a:normAutofit fontScale="82500" lnSpcReduction="10000"/>
          </a:bodyPr>
          <a:lstStyle/>
          <a:p>
            <a:pPr lvl="0"/>
            <a:r>
              <a:rPr lang="fr-FR" dirty="0" smtClean="0"/>
              <a:t/>
            </a:r>
            <a:br>
              <a:rPr lang="fr-FR" dirty="0" smtClean="0"/>
            </a:br>
            <a:r>
              <a:rPr lang="fr-FR" dirty="0" smtClean="0"/>
              <a:t/>
            </a:r>
            <a:br>
              <a:rPr lang="fr-FR" dirty="0" smtClean="0"/>
            </a:br>
            <a:r>
              <a:rPr lang="fr-FR" dirty="0" smtClean="0"/>
              <a:t/>
            </a:r>
            <a:br>
              <a:rPr lang="fr-FR" dirty="0" smtClean="0"/>
            </a:br>
            <a:r>
              <a:rPr lang="fr-FR" dirty="0" smtClean="0">
                <a:solidFill>
                  <a:srgbClr val="C00000"/>
                </a:solidFill>
              </a:rPr>
              <a:t> </a:t>
            </a:r>
            <a:r>
              <a:rPr lang="fr-FR" sz="5800" b="1" dirty="0" smtClean="0">
                <a:solidFill>
                  <a:srgbClr val="C00000"/>
                </a:solidFill>
              </a:rPr>
              <a:t>V- LES SOINS POST-ACCIDENT </a:t>
            </a:r>
            <a:r>
              <a:rPr lang="fr-FR" sz="5800" dirty="0" smtClean="0"/>
              <a:t/>
            </a:r>
            <a:br>
              <a:rPr lang="fr-FR" sz="5800" dirty="0" smtClean="0"/>
            </a:br>
            <a:endParaRPr lang="fr-FR" sz="5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357158" y="428604"/>
          <a:ext cx="857256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329642" cy="1011222"/>
          </a:xfrm>
          <a:blipFill>
            <a:blip r:embed="rId2"/>
            <a:tile tx="0" ty="0" sx="100000" sy="100000" flip="none" algn="tl"/>
          </a:blipFill>
        </p:spPr>
        <p:txBody>
          <a:bodyPr>
            <a:normAutofit/>
          </a:bodyPr>
          <a:lstStyle/>
          <a:p>
            <a:r>
              <a:rPr lang="fr-FR" sz="4800" b="1" dirty="0" smtClean="0">
                <a:solidFill>
                  <a:schemeClr val="tx1"/>
                </a:solidFill>
              </a:rPr>
              <a:t>Conclusion</a:t>
            </a:r>
            <a:endParaRPr lang="fr-FR" sz="4800" b="1" dirty="0">
              <a:solidFill>
                <a:schemeClr val="tx1"/>
              </a:solidFill>
            </a:endParaRPr>
          </a:p>
        </p:txBody>
      </p:sp>
      <p:sp>
        <p:nvSpPr>
          <p:cNvPr id="3" name="Espace réservé du contenu 2"/>
          <p:cNvSpPr>
            <a:spLocks noGrp="1"/>
          </p:cNvSpPr>
          <p:nvPr>
            <p:ph sz="quarter" idx="1"/>
          </p:nvPr>
        </p:nvSpPr>
        <p:spPr>
          <a:xfrm>
            <a:off x="214282" y="1285860"/>
            <a:ext cx="8643998" cy="5357850"/>
          </a:xfrm>
        </p:spPr>
        <p:txBody>
          <a:bodyPr>
            <a:noAutofit/>
          </a:bodyPr>
          <a:lstStyle/>
          <a:p>
            <a:pPr algn="just">
              <a:buNone/>
            </a:pPr>
            <a:r>
              <a:rPr lang="fr-FR" sz="3000" dirty="0" smtClean="0"/>
              <a:t>Quelques efforts ont été consentis par les autorités gouvernementales qui ont affiché une certaine volonté, à travers l’adoption des textes juridiques, la création des organes de gestion de la sécurité routière.</a:t>
            </a:r>
          </a:p>
          <a:p>
            <a:pPr algn="just">
              <a:buNone/>
            </a:pPr>
            <a:r>
              <a:rPr lang="fr-FR" sz="3000" dirty="0" smtClean="0"/>
              <a:t>Malheureusement, des facteurs impactent quelque peu sur la bonne mise en œuvre de la réglementation. Il s’agit de l’occupation anarchique de l’emprise des routes, de l’incivisme généralisé des populations qui se manifeste par le non respect des règles de la circulation et de l’insuffisance des ressources humaines, matérielles et financières en matière de lutte contre l’insécurité routière.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500042"/>
            <a:ext cx="8429684" cy="5929354"/>
          </a:xfrm>
        </p:spPr>
        <p:txBody>
          <a:bodyPr>
            <a:normAutofit/>
          </a:bodyPr>
          <a:lstStyle/>
          <a:p>
            <a:pPr algn="just">
              <a:buNone/>
            </a:pPr>
            <a:r>
              <a:rPr lang="fr-FR" sz="3600" dirty="0" smtClean="0"/>
              <a:t>Le budget du plan d’action national de sécurité routière 2011-2020  est estimé à  32 420 000 </a:t>
            </a:r>
            <a:r>
              <a:rPr lang="fr-FR" sz="3600" dirty="0" err="1" smtClean="0"/>
              <a:t>000</a:t>
            </a:r>
            <a:r>
              <a:rPr lang="fr-FR" sz="3600" dirty="0" smtClean="0"/>
              <a:t> francs CFA.  Mais à nos jours, aucun financement n’est mobilisé.  Chaque acteur de sécurité routière travaille avec ses moyens de bord. C’est là le ventre mou de la sécurité routière au Burkina Faso. </a:t>
            </a:r>
          </a:p>
          <a:p>
            <a:pPr algn="just">
              <a:buNone/>
            </a:pPr>
            <a:r>
              <a:rPr lang="fr-FR" sz="3600" dirty="0" smtClean="0"/>
              <a:t>Il convient de réfléchir à un mécanisme pérenne de financement de la sécurité routière.</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Grp="1" noChangeArrowheads="1"/>
          </p:cNvSpPr>
          <p:nvPr>
            <p:ph sz="quarter" idx="1"/>
          </p:nvPr>
        </p:nvSpPr>
        <p:spPr>
          <a:xfrm>
            <a:off x="357158" y="2571744"/>
            <a:ext cx="8043890" cy="3714770"/>
          </a:xfrm>
          <a:prstGeom prst="horizontalScroll">
            <a:avLst>
              <a:gd name="adj" fmla="val 12500"/>
            </a:avLst>
          </a:prstGeom>
          <a:blipFill>
            <a:blip r:embed="rId2" cstate="print"/>
            <a:tile tx="0" ty="0" sx="100000" sy="100000" flip="none" algn="tl"/>
          </a:blipFill>
          <a:ln w="57150">
            <a:solidFill>
              <a:srgbClr val="FF9900"/>
            </a:solidFill>
            <a:round/>
            <a:headEnd type="none" w="med" len="med"/>
            <a:tailEnd type="none" w="med" len="med"/>
          </a:ln>
        </p:spPr>
        <p:txBody>
          <a:bodyPr>
            <a:normAutofit fontScale="85000" lnSpcReduction="20000"/>
          </a:bodyPr>
          <a:lstStyle/>
          <a:p>
            <a:pPr eaLnBrk="1" hangingPunct="1">
              <a:buNone/>
            </a:pPr>
            <a:r>
              <a:rPr lang="fr-FR" sz="4000" b="1" dirty="0" smtClean="0"/>
              <a:t/>
            </a:r>
            <a:br>
              <a:rPr lang="fr-FR" sz="4000" b="1" dirty="0" smtClean="0"/>
            </a:br>
            <a:r>
              <a:rPr lang="fr-FR" sz="8000" b="1" dirty="0" smtClean="0">
                <a:solidFill>
                  <a:srgbClr val="006600"/>
                </a:solidFill>
                <a:latin typeface="Bodoni MT Poster Compressed" pitchFamily="18" charset="0"/>
              </a:rPr>
              <a:t>Je  vous remercie pour votre aimable attention !</a:t>
            </a:r>
            <a:r>
              <a:rPr lang="fr-FR" sz="4000" b="1" dirty="0" smtClean="0">
                <a:solidFill>
                  <a:srgbClr val="006600"/>
                </a:solidFill>
              </a:rPr>
              <a:t/>
            </a:r>
            <a:br>
              <a:rPr lang="fr-FR" sz="4000" b="1" dirty="0" smtClean="0">
                <a:solidFill>
                  <a:srgbClr val="006600"/>
                </a:solidFill>
              </a:rPr>
            </a:br>
            <a:endParaRPr lang="fr-FR" sz="4000" b="1" dirty="0" smtClean="0">
              <a:solidFill>
                <a:srgbClr val="006600"/>
              </a:solidFill>
            </a:endParaRPr>
          </a:p>
        </p:txBody>
      </p:sp>
      <p:pic>
        <p:nvPicPr>
          <p:cNvPr id="6" name="Picture 2" descr="https://encrypted-tbn1.gstatic.com/images?q=tbn:ANd9GcSExPvAtFhzsUHPyPHepGcNR-xz7wJxZypZ0WnwnU6_--87J5gkwiCA8-KT"/>
          <p:cNvPicPr>
            <a:picLocks noChangeAspect="1" noChangeArrowheads="1"/>
          </p:cNvPicPr>
          <p:nvPr/>
        </p:nvPicPr>
        <p:blipFill>
          <a:blip r:embed="rId3" cstate="print"/>
          <a:srcRect/>
          <a:stretch>
            <a:fillRect/>
          </a:stretch>
        </p:blipFill>
        <p:spPr bwMode="auto">
          <a:xfrm>
            <a:off x="2786050" y="857232"/>
            <a:ext cx="3071834" cy="1428760"/>
          </a:xfrm>
          <a:prstGeom prst="rect">
            <a:avLst/>
          </a:prstGeom>
          <a:noFill/>
        </p:spPr>
      </p:pic>
      <p:sp>
        <p:nvSpPr>
          <p:cNvPr id="7" name="Espace réservé du numéro de diapositive 6"/>
          <p:cNvSpPr>
            <a:spLocks noGrp="1"/>
          </p:cNvSpPr>
          <p:nvPr>
            <p:ph type="sldNum" sz="quarter" idx="12"/>
          </p:nvPr>
        </p:nvSpPr>
        <p:spPr/>
        <p:txBody>
          <a:bodyPr/>
          <a:lstStyle/>
          <a:p>
            <a:fld id="{778FAB43-21C4-4139-9D90-84DF16914D9D}" type="slidenum">
              <a:rPr lang="fr-FR" smtClean="0"/>
              <a:pPr/>
              <a:t>19</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68" decel="100000"/>
                                        <p:tgtEl>
                                          <p:spTgt spid="4"/>
                                        </p:tgtEl>
                                      </p:cBhvr>
                                    </p:animEffect>
                                    <p:animScale>
                                      <p:cBhvr>
                                        <p:cTn id="8" dur="768" decel="100000"/>
                                        <p:tgtEl>
                                          <p:spTgt spid="4"/>
                                        </p:tgtEl>
                                      </p:cBhvr>
                                      <p:from x="10000" y="10000"/>
                                      <p:to x="200000" y="450000"/>
                                    </p:animScale>
                                    <p:animScale>
                                      <p:cBhvr>
                                        <p:cTn id="9" dur="1230" accel="100000" fill="hold">
                                          <p:stCondLst>
                                            <p:cond delay="768"/>
                                          </p:stCondLst>
                                        </p:cTn>
                                        <p:tgtEl>
                                          <p:spTgt spid="4"/>
                                        </p:tgtEl>
                                      </p:cBhvr>
                                      <p:from x="200000" y="450000"/>
                                      <p:to x="100000" y="100000"/>
                                    </p:animScale>
                                    <p:set>
                                      <p:cBhvr>
                                        <p:cTn id="10" dur="768" fill="hold"/>
                                        <p:tgtEl>
                                          <p:spTgt spid="4"/>
                                        </p:tgtEl>
                                        <p:attrNameLst>
                                          <p:attrName>ppt_x</p:attrName>
                                        </p:attrNameLst>
                                      </p:cBhvr>
                                      <p:to>
                                        <p:strVal val="(0.5)"/>
                                      </p:to>
                                    </p:set>
                                    <p:anim from="(0.5)" to="(#ppt_x)" calcmode="lin" valueType="num">
                                      <p:cBhvr>
                                        <p:cTn id="11" dur="1230" accel="100000" fill="hold">
                                          <p:stCondLst>
                                            <p:cond delay="768"/>
                                          </p:stCondLst>
                                        </p:cTn>
                                        <p:tgtEl>
                                          <p:spTgt spid="4"/>
                                        </p:tgtEl>
                                        <p:attrNameLst>
                                          <p:attrName>ppt_x</p:attrName>
                                        </p:attrNameLst>
                                      </p:cBhvr>
                                    </p:anim>
                                    <p:set>
                                      <p:cBhvr>
                                        <p:cTn id="12" dur="768" fill="hold"/>
                                        <p:tgtEl>
                                          <p:spTgt spid="4"/>
                                        </p:tgtEl>
                                        <p:attrNameLst>
                                          <p:attrName>ppt_y</p:attrName>
                                        </p:attrNameLst>
                                      </p:cBhvr>
                                      <p:to>
                                        <p:strVal val="(#ppt_y+0.4)"/>
                                      </p:to>
                                    </p:set>
                                    <p:anim from="(#ppt_y+0.4)" to="(#ppt_y)" calcmode="lin" valueType="num">
                                      <p:cBhvr>
                                        <p:cTn id="13" dur="1230" accel="100000" fill="hold">
                                          <p:stCondLst>
                                            <p:cond delay="768"/>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001156" cy="1417638"/>
          </a:xfrm>
          <a:solidFill>
            <a:schemeClr val="tx2">
              <a:lumMod val="60000"/>
              <a:lumOff val="40000"/>
            </a:schemeClr>
          </a:solidFill>
        </p:spPr>
        <p:txBody>
          <a:bodyPr>
            <a:normAutofit/>
          </a:bodyPr>
          <a:lstStyle/>
          <a:p>
            <a:r>
              <a:rPr lang="fr-FR" sz="4800" b="1" dirty="0" smtClean="0">
                <a:solidFill>
                  <a:schemeClr val="tx1"/>
                </a:solidFill>
              </a:rPr>
              <a:t>PLAN DE PRÉSENTATION</a:t>
            </a:r>
            <a:endParaRPr lang="fr-FR" sz="4800" b="1" dirty="0">
              <a:solidFill>
                <a:schemeClr val="tx1"/>
              </a:solidFill>
            </a:endParaRPr>
          </a:p>
        </p:txBody>
      </p:sp>
      <p:sp>
        <p:nvSpPr>
          <p:cNvPr id="3" name="Espace réservé du contenu 2"/>
          <p:cNvSpPr>
            <a:spLocks noGrp="1"/>
          </p:cNvSpPr>
          <p:nvPr>
            <p:ph sz="quarter" idx="1"/>
          </p:nvPr>
        </p:nvSpPr>
        <p:spPr>
          <a:xfrm>
            <a:off x="285720" y="1447800"/>
            <a:ext cx="8858280" cy="5053034"/>
          </a:xfrm>
          <a:blipFill>
            <a:blip r:embed="rId2"/>
            <a:tile tx="0" ty="0" sx="100000" sy="100000" flip="none" algn="tl"/>
          </a:blipFill>
        </p:spPr>
        <p:txBody>
          <a:bodyPr>
            <a:noAutofit/>
          </a:bodyPr>
          <a:lstStyle/>
          <a:p>
            <a:pPr>
              <a:buNone/>
            </a:pPr>
            <a:r>
              <a:rPr lang="fr-FR" sz="3600" dirty="0" smtClean="0">
                <a:solidFill>
                  <a:srgbClr val="C00000"/>
                </a:solidFill>
              </a:rPr>
              <a:t>Introduction</a:t>
            </a:r>
          </a:p>
          <a:p>
            <a:pPr>
              <a:buNone/>
            </a:pPr>
            <a:r>
              <a:rPr lang="fr-FR" sz="3600" dirty="0" smtClean="0">
                <a:solidFill>
                  <a:srgbClr val="C00000"/>
                </a:solidFill>
              </a:rPr>
              <a:t>I- Gestion de la sécurité routière</a:t>
            </a:r>
          </a:p>
          <a:p>
            <a:pPr>
              <a:buNone/>
            </a:pPr>
            <a:r>
              <a:rPr lang="fr-FR" sz="3600" dirty="0" smtClean="0">
                <a:solidFill>
                  <a:srgbClr val="C00000"/>
                </a:solidFill>
              </a:rPr>
              <a:t>II- Gestion des routes et mobilité</a:t>
            </a:r>
          </a:p>
          <a:p>
            <a:pPr>
              <a:buNone/>
            </a:pPr>
            <a:r>
              <a:rPr lang="fr-FR" sz="3600" dirty="0" smtClean="0">
                <a:solidFill>
                  <a:srgbClr val="C00000"/>
                </a:solidFill>
              </a:rPr>
              <a:t>III- Sécurité des véhicules</a:t>
            </a:r>
          </a:p>
          <a:p>
            <a:pPr>
              <a:buNone/>
            </a:pPr>
            <a:r>
              <a:rPr lang="fr-FR" sz="3600" dirty="0" smtClean="0">
                <a:solidFill>
                  <a:srgbClr val="C00000"/>
                </a:solidFill>
              </a:rPr>
              <a:t>IV- sécurité des usagers</a:t>
            </a:r>
          </a:p>
          <a:p>
            <a:pPr>
              <a:buNone/>
            </a:pPr>
            <a:r>
              <a:rPr lang="fr-FR" sz="3600" dirty="0" smtClean="0">
                <a:solidFill>
                  <a:srgbClr val="C00000"/>
                </a:solidFill>
              </a:rPr>
              <a:t>V- les soins post-accident</a:t>
            </a:r>
          </a:p>
          <a:p>
            <a:pPr>
              <a:buNone/>
            </a:pPr>
            <a:r>
              <a:rPr lang="fr-FR" sz="3600" dirty="0" smtClean="0">
                <a:solidFill>
                  <a:srgbClr val="C00000"/>
                </a:solidFill>
              </a:rPr>
              <a:t>Conclusion</a:t>
            </a:r>
            <a:endParaRPr lang="fr-FR" sz="3600"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715436" cy="1143000"/>
          </a:xfrm>
          <a:blipFill>
            <a:blip r:embed="rId2"/>
            <a:tile tx="0" ty="0" sx="100000" sy="100000" flip="none" algn="tl"/>
          </a:blipFill>
        </p:spPr>
        <p:txBody>
          <a:bodyPr>
            <a:normAutofit/>
          </a:bodyPr>
          <a:lstStyle/>
          <a:p>
            <a:pPr algn="ctr"/>
            <a:r>
              <a:rPr lang="fr-FR" sz="6000" b="1" dirty="0" smtClean="0">
                <a:solidFill>
                  <a:srgbClr val="C00000"/>
                </a:solidFill>
              </a:rPr>
              <a:t>INTRODUCTION</a:t>
            </a:r>
            <a:endParaRPr lang="fr-FR" sz="6000" b="1" dirty="0">
              <a:solidFill>
                <a:srgbClr val="C00000"/>
              </a:solidFill>
            </a:endParaRPr>
          </a:p>
        </p:txBody>
      </p:sp>
      <p:sp>
        <p:nvSpPr>
          <p:cNvPr id="3" name="Espace réservé du contenu 2"/>
          <p:cNvSpPr>
            <a:spLocks noGrp="1"/>
          </p:cNvSpPr>
          <p:nvPr>
            <p:ph sz="quarter" idx="1"/>
          </p:nvPr>
        </p:nvSpPr>
        <p:spPr>
          <a:xfrm>
            <a:off x="214282" y="1071546"/>
            <a:ext cx="8643998" cy="5500726"/>
          </a:xfrm>
        </p:spPr>
        <p:txBody>
          <a:bodyPr>
            <a:noAutofit/>
          </a:bodyPr>
          <a:lstStyle/>
          <a:p>
            <a:pPr algn="just">
              <a:buNone/>
            </a:pPr>
            <a:r>
              <a:rPr lang="fr-FR" sz="3200" dirty="0" smtClean="0"/>
              <a:t>Sur  l’invitation de l’Organisation des Nations unies, le Burkina Faso, à l’instar de certains Etats membres de l’ONU, a élaboré et fait adopté par l’instance suprême de la sécurité routière appelée le Conseil national de la sécurité routière, le plan d’action national de sécurité routière 2011-2020 .</a:t>
            </a:r>
          </a:p>
          <a:p>
            <a:pPr algn="just">
              <a:buNone/>
            </a:pPr>
            <a:r>
              <a:rPr lang="fr-FR" sz="3200" dirty="0" smtClean="0"/>
              <a:t>Ce plan bâti sur la base des grandes orientations du document de politique nationale de la sécurité routière, prend en compte les piliers du plan d’action africain de la sécurité routière. Ce plan , en dépit de quelques difficultés connait un début de mise en œuvre.</a:t>
            </a:r>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1447800"/>
            <a:ext cx="8258204" cy="2909894"/>
          </a:xfrm>
          <a:blipFill>
            <a:blip r:embed="rId2"/>
            <a:tile tx="0" ty="0" sx="100000" sy="100000" flip="none" algn="tl"/>
          </a:blipFill>
        </p:spPr>
        <p:txBody>
          <a:bodyPr>
            <a:normAutofit/>
          </a:bodyPr>
          <a:lstStyle/>
          <a:p>
            <a:pPr algn="just">
              <a:buNone/>
            </a:pPr>
            <a:r>
              <a:rPr lang="fr-FR" sz="4400" b="1" dirty="0" smtClean="0">
                <a:solidFill>
                  <a:srgbClr val="C00000"/>
                </a:solidFill>
              </a:rPr>
              <a:t>I- </a:t>
            </a:r>
            <a:r>
              <a:rPr lang="fr-FR" sz="6600" b="1" dirty="0" smtClean="0">
                <a:solidFill>
                  <a:srgbClr val="C00000"/>
                </a:solidFill>
              </a:rPr>
              <a:t>Gestion de la sécurité routière</a:t>
            </a:r>
            <a:endParaRPr lang="fr-FR" sz="66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2844" y="142852"/>
            <a:ext cx="8858312" cy="1357314"/>
          </a:xfrm>
          <a:blipFill>
            <a:blip r:embed="rId2"/>
            <a:tile tx="0" ty="0" sx="100000" sy="100000" flip="none" algn="tl"/>
          </a:blipFill>
        </p:spPr>
        <p:txBody>
          <a:bodyPr>
            <a:normAutofit fontScale="90000"/>
          </a:bodyPr>
          <a:lstStyle/>
          <a:p>
            <a:pPr algn="just"/>
            <a:r>
              <a:rPr lang="fr-FR" dirty="0" smtClean="0"/>
              <a:t/>
            </a:r>
            <a:br>
              <a:rPr lang="fr-FR" dirty="0" smtClean="0"/>
            </a:br>
            <a:r>
              <a:rPr lang="fr-FR" b="1" dirty="0" smtClean="0">
                <a:solidFill>
                  <a:srgbClr val="C00000"/>
                </a:solidFill>
              </a:rPr>
              <a:t>I-1- Actions de renforcement du cadre institutionnel</a:t>
            </a:r>
            <a:endParaRPr lang="fr-FR" b="1" dirty="0">
              <a:solidFill>
                <a:srgbClr val="C00000"/>
              </a:solidFill>
            </a:endParaRPr>
          </a:p>
        </p:txBody>
      </p:sp>
      <p:graphicFrame>
        <p:nvGraphicFramePr>
          <p:cNvPr id="7" name="Espace réservé du contenu 3"/>
          <p:cNvGraphicFramePr>
            <a:graphicFrameLocks noGrp="1"/>
          </p:cNvGraphicFramePr>
          <p:nvPr>
            <p:ph sz="quarter" idx="1"/>
          </p:nvPr>
        </p:nvGraphicFramePr>
        <p:xfrm>
          <a:off x="357188" y="1571625"/>
          <a:ext cx="8572500" cy="4929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8786874" cy="1785926"/>
          </a:xfrm>
          <a:blipFill>
            <a:blip r:embed="rId2"/>
            <a:tile tx="0" ty="0" sx="100000" sy="100000" flip="none" algn="tl"/>
          </a:blipFill>
        </p:spPr>
        <p:txBody>
          <a:bodyPr>
            <a:normAutofit fontScale="90000"/>
          </a:bodyPr>
          <a:lstStyle/>
          <a:p>
            <a:pPr algn="ctr"/>
            <a:r>
              <a:rPr lang="fr-FR" sz="4400" b="1" dirty="0" smtClean="0">
                <a:solidFill>
                  <a:srgbClr val="C00000"/>
                </a:solidFill>
              </a:rPr>
              <a:t>I-2-les actions de renforcement du cadre législatif et réglementaire</a:t>
            </a:r>
            <a:r>
              <a:rPr lang="fr-FR" sz="4400" b="1" dirty="0" smtClean="0">
                <a:solidFill>
                  <a:schemeClr val="tx1"/>
                </a:solidFill>
              </a:rPr>
              <a:t> </a:t>
            </a:r>
            <a:r>
              <a:rPr lang="fr-FR" sz="4400" b="1" dirty="0" smtClean="0">
                <a:solidFill>
                  <a:srgbClr val="0070C0"/>
                </a:solidFill>
              </a:rPr>
              <a:t>par la   Prise de référentiels juridiques</a:t>
            </a:r>
            <a:endParaRPr lang="fr-FR" sz="4400" b="1" dirty="0">
              <a:solidFill>
                <a:srgbClr val="0070C0"/>
              </a:solidFill>
            </a:endParaRPr>
          </a:p>
        </p:txBody>
      </p:sp>
      <p:graphicFrame>
        <p:nvGraphicFramePr>
          <p:cNvPr id="7" name="Espace réservé du contenu 6"/>
          <p:cNvGraphicFramePr>
            <a:graphicFrameLocks noGrp="1"/>
          </p:cNvGraphicFramePr>
          <p:nvPr>
            <p:ph sz="quarter" idx="1"/>
          </p:nvPr>
        </p:nvGraphicFramePr>
        <p:xfrm>
          <a:off x="214282" y="2000240"/>
          <a:ext cx="8715436" cy="4500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8715436" cy="1143000"/>
          </a:xfrm>
          <a:blipFill>
            <a:blip r:embed="rId2"/>
            <a:tile tx="0" ty="0" sx="100000" sy="100000" flip="none" algn="tl"/>
          </a:blipFill>
        </p:spPr>
        <p:txBody>
          <a:bodyPr>
            <a:normAutofit fontScale="90000"/>
          </a:bodyPr>
          <a:lstStyle/>
          <a:p>
            <a:pPr algn="ctr"/>
            <a:r>
              <a:rPr lang="fr-FR" b="1" dirty="0" smtClean="0">
                <a:solidFill>
                  <a:srgbClr val="C00000"/>
                </a:solidFill>
              </a:rPr>
              <a:t>I-2-  (suite) : Adoption de nouveaux textes juridiques sur la sécurité routière</a:t>
            </a:r>
            <a:endParaRPr lang="fr-FR" b="1" dirty="0">
              <a:solidFill>
                <a:srgbClr val="C00000"/>
              </a:solidFill>
            </a:endParaRPr>
          </a:p>
        </p:txBody>
      </p:sp>
      <p:graphicFrame>
        <p:nvGraphicFramePr>
          <p:cNvPr id="4" name="Espace réservé du contenu 3"/>
          <p:cNvGraphicFramePr>
            <a:graphicFrameLocks noGrp="1"/>
          </p:cNvGraphicFramePr>
          <p:nvPr>
            <p:ph sz="quarter" idx="1"/>
          </p:nvPr>
        </p:nvGraphicFramePr>
        <p:xfrm>
          <a:off x="214282" y="1447800"/>
          <a:ext cx="8715436" cy="512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sz="quarter" idx="1"/>
          </p:nvPr>
        </p:nvSpPr>
        <p:spPr>
          <a:xfrm>
            <a:off x="914400" y="2428875"/>
            <a:ext cx="7772400" cy="3143250"/>
          </a:xfrm>
          <a:blipFill>
            <a:blip r:embed="rId2"/>
            <a:tile tx="0" ty="0" sx="100000" sy="100000" flip="none" algn="tl"/>
          </a:blipFill>
        </p:spPr>
        <p:txBody>
          <a:bodyPr>
            <a:normAutofit/>
          </a:bodyPr>
          <a:lstStyle/>
          <a:p>
            <a:pPr algn="ctr">
              <a:buNone/>
            </a:pPr>
            <a:r>
              <a:rPr lang="fr-FR" sz="6000" b="1" dirty="0" smtClean="0">
                <a:solidFill>
                  <a:srgbClr val="C00000"/>
                </a:solidFill>
              </a:rPr>
              <a:t>II- Sécurité des routes et la mobilité</a:t>
            </a:r>
            <a:endParaRPr lang="fr-FR" sz="6000"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214313" y="357166"/>
          <a:ext cx="8643937"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390</TotalTime>
  <Words>704</Words>
  <Application>Microsoft Office PowerPoint</Application>
  <PresentationFormat>Affichage à l'écran (4:3)</PresentationFormat>
  <Paragraphs>64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Capitaux</vt:lpstr>
      <vt:lpstr> Décennie d’action pour la sécurité routière 2011-2020</vt:lpstr>
      <vt:lpstr>PLAN DE PRÉSENTATION</vt:lpstr>
      <vt:lpstr>INTRODUCTION</vt:lpstr>
      <vt:lpstr>Diapositive 4</vt:lpstr>
      <vt:lpstr> I-1- Actions de renforcement du cadre institutionnel</vt:lpstr>
      <vt:lpstr>I-2-les actions de renforcement du cadre législatif et réglementaire par la   Prise de référentiels juridiques</vt:lpstr>
      <vt:lpstr>I-2-  (suite) : Adoption de nouveaux textes juridiques sur la sécurité routière</vt:lpstr>
      <vt:lpstr>Diapositive 8</vt:lpstr>
      <vt:lpstr>Diapositive 9</vt:lpstr>
      <vt:lpstr>Diapositive 10</vt:lpstr>
      <vt:lpstr>Diapositive 11</vt:lpstr>
      <vt:lpstr>Diapositive 12</vt:lpstr>
      <vt:lpstr>Diapositive 13</vt:lpstr>
      <vt:lpstr>Diapositive 14</vt:lpstr>
      <vt:lpstr>Diapositive 15</vt:lpstr>
      <vt:lpstr>Diapositive 16</vt:lpstr>
      <vt:lpstr>Conclusion</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sur les conventions des Nations unies sur la sécurité routière et les méthodes de prévention de l’alcool au volant</dc:title>
  <dc:creator>user</dc:creator>
  <cp:lastModifiedBy>user</cp:lastModifiedBy>
  <cp:revision>37</cp:revision>
  <dcterms:created xsi:type="dcterms:W3CDTF">2015-07-07T08:45:30Z</dcterms:created>
  <dcterms:modified xsi:type="dcterms:W3CDTF">2015-07-07T20:46:59Z</dcterms:modified>
</cp:coreProperties>
</file>