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705" r:id="rId3"/>
  </p:sldMasterIdLst>
  <p:notesMasterIdLst>
    <p:notesMasterId r:id="rId16"/>
  </p:notesMasterIdLst>
  <p:handoutMasterIdLst>
    <p:handoutMasterId r:id="rId17"/>
  </p:handoutMasterIdLst>
  <p:sldIdLst>
    <p:sldId id="256" r:id="rId4"/>
    <p:sldId id="538" r:id="rId5"/>
    <p:sldId id="540" r:id="rId6"/>
    <p:sldId id="539" r:id="rId7"/>
    <p:sldId id="451" r:id="rId8"/>
    <p:sldId id="473" r:id="rId9"/>
    <p:sldId id="465" r:id="rId10"/>
    <p:sldId id="482" r:id="rId11"/>
    <p:sldId id="397" r:id="rId12"/>
    <p:sldId id="514" r:id="rId13"/>
    <p:sldId id="470" r:id="rId14"/>
    <p:sldId id="541" r:id="rId15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CCFF"/>
    <a:srgbClr val="3399FF"/>
    <a:srgbClr val="0000FF"/>
    <a:srgbClr val="715CF2"/>
    <a:srgbClr val="DC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7" autoAdjust="0"/>
    <p:restoredTop sz="93125" autoAdjust="0"/>
  </p:normalViewPr>
  <p:slideViewPr>
    <p:cSldViewPr>
      <p:cViewPr varScale="1">
        <p:scale>
          <a:sx n="69" d="100"/>
          <a:sy n="69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5690C-E6AD-4BDD-A219-A1726A002E8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6D5EF9E-6721-4774-9BA5-AE6102077030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RTI DATA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SYSTEM</a:t>
          </a:r>
        </a:p>
      </dgm:t>
    </dgm:pt>
    <dgm:pt modelId="{4E3DF7BB-990D-4DA4-8F4F-E7D4C01E7844}" type="parTrans" cxnId="{BDC05BCD-2C3F-462F-9C2B-8C21B01F0591}">
      <dgm:prSet/>
      <dgm:spPr/>
    </dgm:pt>
    <dgm:pt modelId="{B4B66D26-DE00-4042-9031-344F7F6A0E36}" type="sibTrans" cxnId="{BDC05BCD-2C3F-462F-9C2B-8C21B01F0591}">
      <dgm:prSet/>
      <dgm:spPr/>
    </dgm:pt>
    <dgm:pt modelId="{63596A39-04E6-4D98-963A-84EDBBEF9511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PERSON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gm:t>
    </dgm:pt>
    <dgm:pt modelId="{92A6F461-BD3C-42EA-B678-A1770F65E412}" type="parTrans" cxnId="{2D77B410-ED08-4FEC-8800-A7E7DC3552F8}">
      <dgm:prSet/>
      <dgm:spPr/>
      <dgm:t>
        <a:bodyPr/>
        <a:lstStyle/>
        <a:p>
          <a:endParaRPr lang="en-GB"/>
        </a:p>
      </dgm:t>
    </dgm:pt>
    <dgm:pt modelId="{373CD000-96C8-468E-9DB1-FECDE67446FA}" type="sibTrans" cxnId="{2D77B410-ED08-4FEC-8800-A7E7DC3552F8}">
      <dgm:prSet/>
      <dgm:spPr/>
    </dgm:pt>
    <dgm:pt modelId="{183B7E20-1CEE-47FF-B1DA-14A1E053659E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CRASH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gm:t>
    </dgm:pt>
    <dgm:pt modelId="{789E80F3-9F9B-44C3-96F2-10FA8FB7FB43}" type="parTrans" cxnId="{AC694C22-1675-43D0-B76F-DAF5F1158480}">
      <dgm:prSet/>
      <dgm:spPr/>
      <dgm:t>
        <a:bodyPr/>
        <a:lstStyle/>
        <a:p>
          <a:endParaRPr lang="en-GB"/>
        </a:p>
      </dgm:t>
    </dgm:pt>
    <dgm:pt modelId="{D362E595-6B07-4F9C-AF5D-C83F80C883B2}" type="sibTrans" cxnId="{AC694C22-1675-43D0-B76F-DAF5F1158480}">
      <dgm:prSet/>
      <dgm:spPr/>
    </dgm:pt>
    <dgm:pt modelId="{06D1B9A0-897F-4FAA-93DA-F943FFBE60A5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VEHICLE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gm:t>
    </dgm:pt>
    <dgm:pt modelId="{980D5891-0BCD-4DDD-8182-B9F87379B4D5}" type="parTrans" cxnId="{9D8572B0-9C81-4DF3-88CA-AE2CF360278E}">
      <dgm:prSet/>
      <dgm:spPr/>
      <dgm:t>
        <a:bodyPr/>
        <a:lstStyle/>
        <a:p>
          <a:endParaRPr lang="en-GB"/>
        </a:p>
      </dgm:t>
    </dgm:pt>
    <dgm:pt modelId="{F9002441-514C-49A2-BF0D-1058A52EBF01}" type="sibTrans" cxnId="{9D8572B0-9C81-4DF3-88CA-AE2CF360278E}">
      <dgm:prSet/>
      <dgm:spPr/>
    </dgm:pt>
    <dgm:pt modelId="{589FE284-EE51-4F0C-8A7C-ECB9288F9290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ROADWAY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gm:t>
    </dgm:pt>
    <dgm:pt modelId="{FCC985A5-1058-46E5-BA11-3FD220F534A1}" type="parTrans" cxnId="{62C17D42-B6D1-410B-A053-B68FF1AD87FE}">
      <dgm:prSet/>
      <dgm:spPr/>
      <dgm:t>
        <a:bodyPr/>
        <a:lstStyle/>
        <a:p>
          <a:endParaRPr lang="en-GB"/>
        </a:p>
      </dgm:t>
    </dgm:pt>
    <dgm:pt modelId="{0ADAA632-B8A7-462B-82F4-2D9DE0A5D78A}" type="sibTrans" cxnId="{62C17D42-B6D1-410B-A053-B68FF1AD87FE}">
      <dgm:prSet/>
      <dgm:spPr/>
    </dgm:pt>
    <dgm:pt modelId="{B1B12C89-90DC-4EB6-90A0-2D763A3C0E5E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TRAFFIC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RELATED</a:t>
          </a:r>
        </a:p>
      </dgm:t>
    </dgm:pt>
    <dgm:pt modelId="{41A06A38-B0C1-48CF-9F8A-B9311DC03A87}" type="parTrans" cxnId="{C12CE1B0-93AD-4265-AEB7-47A5AE52435D}">
      <dgm:prSet/>
      <dgm:spPr/>
      <dgm:t>
        <a:bodyPr/>
        <a:lstStyle/>
        <a:p>
          <a:endParaRPr lang="en-GB"/>
        </a:p>
      </dgm:t>
    </dgm:pt>
    <dgm:pt modelId="{7A59BE34-1081-4FEC-ABC5-36673A2310FD}" type="sibTrans" cxnId="{C12CE1B0-93AD-4265-AEB7-47A5AE52435D}">
      <dgm:prSet/>
      <dgm:spPr/>
    </dgm:pt>
    <dgm:pt modelId="{488602C7-9BCC-4401-9B82-E1ABA6A3D96E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COST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gm:t>
    </dgm:pt>
    <dgm:pt modelId="{313AEC93-1649-40FB-B4DF-893FB00E819F}" type="parTrans" cxnId="{E4CCF028-2C93-4EB5-85C5-29A6AAE517B2}">
      <dgm:prSet/>
      <dgm:spPr/>
      <dgm:t>
        <a:bodyPr/>
        <a:lstStyle/>
        <a:p>
          <a:endParaRPr lang="en-GB"/>
        </a:p>
      </dgm:t>
    </dgm:pt>
    <dgm:pt modelId="{644DC731-BE94-47C0-AFC6-6E5CB1EBA231}" type="sibTrans" cxnId="{E4CCF028-2C93-4EB5-85C5-29A6AAE517B2}">
      <dgm:prSet/>
      <dgm:spPr/>
    </dgm:pt>
    <dgm:pt modelId="{EF1DA567-EEC4-46E3-9015-18298DCDA8F4}" type="pres">
      <dgm:prSet presAssocID="{0EE5690C-E6AD-4BDD-A219-A1726A002E8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67B087-D0BB-4849-AD5E-167E0DE13CB1}" type="pres">
      <dgm:prSet presAssocID="{06D5EF9E-6721-4774-9BA5-AE6102077030}" presName="centerShape" presStyleLbl="node0" presStyleIdx="0" presStyleCnt="1"/>
      <dgm:spPr/>
      <dgm:t>
        <a:bodyPr/>
        <a:lstStyle/>
        <a:p>
          <a:endParaRPr lang="en-GB"/>
        </a:p>
      </dgm:t>
    </dgm:pt>
    <dgm:pt modelId="{C33AA324-97DE-4465-B716-EF60353227FD}" type="pres">
      <dgm:prSet presAssocID="{92A6F461-BD3C-42EA-B678-A1770F65E412}" presName="Name9" presStyleLbl="parChTrans1D2" presStyleIdx="0" presStyleCnt="6"/>
      <dgm:spPr/>
      <dgm:t>
        <a:bodyPr/>
        <a:lstStyle/>
        <a:p>
          <a:endParaRPr lang="en-GB"/>
        </a:p>
      </dgm:t>
    </dgm:pt>
    <dgm:pt modelId="{78CC1DB7-513F-4474-AE69-48B96C1F3BD2}" type="pres">
      <dgm:prSet presAssocID="{92A6F461-BD3C-42EA-B678-A1770F65E412}" presName="connTx" presStyleLbl="parChTrans1D2" presStyleIdx="0" presStyleCnt="6"/>
      <dgm:spPr/>
      <dgm:t>
        <a:bodyPr/>
        <a:lstStyle/>
        <a:p>
          <a:endParaRPr lang="en-GB"/>
        </a:p>
      </dgm:t>
    </dgm:pt>
    <dgm:pt modelId="{1CE2632B-5BC9-47E9-8DCF-31F956276412}" type="pres">
      <dgm:prSet presAssocID="{63596A39-04E6-4D98-963A-84EDBBEF951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80FE1F-0412-486E-837C-BD4E55127629}" type="pres">
      <dgm:prSet presAssocID="{789E80F3-9F9B-44C3-96F2-10FA8FB7FB43}" presName="Name9" presStyleLbl="parChTrans1D2" presStyleIdx="1" presStyleCnt="6"/>
      <dgm:spPr/>
      <dgm:t>
        <a:bodyPr/>
        <a:lstStyle/>
        <a:p>
          <a:endParaRPr lang="en-GB"/>
        </a:p>
      </dgm:t>
    </dgm:pt>
    <dgm:pt modelId="{5A4EC92A-81B0-4ECF-BDCF-B34D0E33A19F}" type="pres">
      <dgm:prSet presAssocID="{789E80F3-9F9B-44C3-96F2-10FA8FB7FB43}" presName="connTx" presStyleLbl="parChTrans1D2" presStyleIdx="1" presStyleCnt="6"/>
      <dgm:spPr/>
      <dgm:t>
        <a:bodyPr/>
        <a:lstStyle/>
        <a:p>
          <a:endParaRPr lang="en-GB"/>
        </a:p>
      </dgm:t>
    </dgm:pt>
    <dgm:pt modelId="{3A7117F2-C0DB-4CD1-B7AB-54E16D956CEA}" type="pres">
      <dgm:prSet presAssocID="{183B7E20-1CEE-47FF-B1DA-14A1E053659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AD2C4C-F116-48F2-AC8E-8905F95AFF93}" type="pres">
      <dgm:prSet presAssocID="{980D5891-0BCD-4DDD-8182-B9F87379B4D5}" presName="Name9" presStyleLbl="parChTrans1D2" presStyleIdx="2" presStyleCnt="6"/>
      <dgm:spPr/>
      <dgm:t>
        <a:bodyPr/>
        <a:lstStyle/>
        <a:p>
          <a:endParaRPr lang="en-GB"/>
        </a:p>
      </dgm:t>
    </dgm:pt>
    <dgm:pt modelId="{42FD59C0-252C-4083-95CD-2DAFEED33A24}" type="pres">
      <dgm:prSet presAssocID="{980D5891-0BCD-4DDD-8182-B9F87379B4D5}" presName="connTx" presStyleLbl="parChTrans1D2" presStyleIdx="2" presStyleCnt="6"/>
      <dgm:spPr/>
      <dgm:t>
        <a:bodyPr/>
        <a:lstStyle/>
        <a:p>
          <a:endParaRPr lang="en-GB"/>
        </a:p>
      </dgm:t>
    </dgm:pt>
    <dgm:pt modelId="{6D55FEBF-8AF7-404A-A33A-B8EEEFB6F381}" type="pres">
      <dgm:prSet presAssocID="{06D1B9A0-897F-4FAA-93DA-F943FFBE60A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6D6C71-FD3D-4BD4-B75E-3C86C86ECE49}" type="pres">
      <dgm:prSet presAssocID="{FCC985A5-1058-46E5-BA11-3FD220F534A1}" presName="Name9" presStyleLbl="parChTrans1D2" presStyleIdx="3" presStyleCnt="6"/>
      <dgm:spPr/>
      <dgm:t>
        <a:bodyPr/>
        <a:lstStyle/>
        <a:p>
          <a:endParaRPr lang="en-GB"/>
        </a:p>
      </dgm:t>
    </dgm:pt>
    <dgm:pt modelId="{0C2A59E3-BC64-468E-8367-0CA9A12AA306}" type="pres">
      <dgm:prSet presAssocID="{FCC985A5-1058-46E5-BA11-3FD220F534A1}" presName="connTx" presStyleLbl="parChTrans1D2" presStyleIdx="3" presStyleCnt="6"/>
      <dgm:spPr/>
      <dgm:t>
        <a:bodyPr/>
        <a:lstStyle/>
        <a:p>
          <a:endParaRPr lang="en-GB"/>
        </a:p>
      </dgm:t>
    </dgm:pt>
    <dgm:pt modelId="{90429F10-7C27-4444-8B41-C1FEB89E40AF}" type="pres">
      <dgm:prSet presAssocID="{589FE284-EE51-4F0C-8A7C-ECB9288F92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BA0E2A-C53D-4D97-8D64-34535ABB5286}" type="pres">
      <dgm:prSet presAssocID="{41A06A38-B0C1-48CF-9F8A-B9311DC03A87}" presName="Name9" presStyleLbl="parChTrans1D2" presStyleIdx="4" presStyleCnt="6"/>
      <dgm:spPr/>
      <dgm:t>
        <a:bodyPr/>
        <a:lstStyle/>
        <a:p>
          <a:endParaRPr lang="en-GB"/>
        </a:p>
      </dgm:t>
    </dgm:pt>
    <dgm:pt modelId="{DDEFFC1B-292C-4099-8824-E0D5B2F6D0D1}" type="pres">
      <dgm:prSet presAssocID="{41A06A38-B0C1-48CF-9F8A-B9311DC03A87}" presName="connTx" presStyleLbl="parChTrans1D2" presStyleIdx="4" presStyleCnt="6"/>
      <dgm:spPr/>
      <dgm:t>
        <a:bodyPr/>
        <a:lstStyle/>
        <a:p>
          <a:endParaRPr lang="en-GB"/>
        </a:p>
      </dgm:t>
    </dgm:pt>
    <dgm:pt modelId="{FDB73655-AB18-4995-8822-D13106F9BCAD}" type="pres">
      <dgm:prSet presAssocID="{B1B12C89-90DC-4EB6-90A0-2D763A3C0E5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6C4AA-971A-4769-A839-F7040A8E082C}" type="pres">
      <dgm:prSet presAssocID="{313AEC93-1649-40FB-B4DF-893FB00E819F}" presName="Name9" presStyleLbl="parChTrans1D2" presStyleIdx="5" presStyleCnt="6"/>
      <dgm:spPr/>
      <dgm:t>
        <a:bodyPr/>
        <a:lstStyle/>
        <a:p>
          <a:endParaRPr lang="en-GB"/>
        </a:p>
      </dgm:t>
    </dgm:pt>
    <dgm:pt modelId="{2610E483-F032-4EB1-A09C-A4A86717580C}" type="pres">
      <dgm:prSet presAssocID="{313AEC93-1649-40FB-B4DF-893FB00E819F}" presName="connTx" presStyleLbl="parChTrans1D2" presStyleIdx="5" presStyleCnt="6"/>
      <dgm:spPr/>
      <dgm:t>
        <a:bodyPr/>
        <a:lstStyle/>
        <a:p>
          <a:endParaRPr lang="en-GB"/>
        </a:p>
      </dgm:t>
    </dgm:pt>
    <dgm:pt modelId="{CF6FC667-F6A6-4EDC-BF62-BAFE320412D9}" type="pres">
      <dgm:prSet presAssocID="{488602C7-9BCC-4401-9B82-E1ABA6A3D9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572621-68BA-4803-89A5-E7D54C1E7B6C}" type="presOf" srcId="{980D5891-0BCD-4DDD-8182-B9F87379B4D5}" destId="{E1AD2C4C-F116-48F2-AC8E-8905F95AFF93}" srcOrd="0" destOrd="0" presId="urn:microsoft.com/office/officeart/2005/8/layout/radial1"/>
    <dgm:cxn modelId="{2D77B410-ED08-4FEC-8800-A7E7DC3552F8}" srcId="{06D5EF9E-6721-4774-9BA5-AE6102077030}" destId="{63596A39-04E6-4D98-963A-84EDBBEF9511}" srcOrd="0" destOrd="0" parTransId="{92A6F461-BD3C-42EA-B678-A1770F65E412}" sibTransId="{373CD000-96C8-468E-9DB1-FECDE67446FA}"/>
    <dgm:cxn modelId="{0A4DC251-A7FC-4239-B2DB-2C7D2CD554E9}" type="presOf" srcId="{41A06A38-B0C1-48CF-9F8A-B9311DC03A87}" destId="{DDEFFC1B-292C-4099-8824-E0D5B2F6D0D1}" srcOrd="1" destOrd="0" presId="urn:microsoft.com/office/officeart/2005/8/layout/radial1"/>
    <dgm:cxn modelId="{A9A4CEEC-5208-48DE-ABC8-53EBC82C9B81}" type="presOf" srcId="{41A06A38-B0C1-48CF-9F8A-B9311DC03A87}" destId="{A9BA0E2A-C53D-4D97-8D64-34535ABB5286}" srcOrd="0" destOrd="0" presId="urn:microsoft.com/office/officeart/2005/8/layout/radial1"/>
    <dgm:cxn modelId="{42845A09-4E3B-47E1-9697-583BA97F9B34}" type="presOf" srcId="{589FE284-EE51-4F0C-8A7C-ECB9288F9290}" destId="{90429F10-7C27-4444-8B41-C1FEB89E40AF}" srcOrd="0" destOrd="0" presId="urn:microsoft.com/office/officeart/2005/8/layout/radial1"/>
    <dgm:cxn modelId="{3E93B031-79A8-4E58-A849-CC232CB5BD7E}" type="presOf" srcId="{789E80F3-9F9B-44C3-96F2-10FA8FB7FB43}" destId="{EF80FE1F-0412-486E-837C-BD4E55127629}" srcOrd="0" destOrd="0" presId="urn:microsoft.com/office/officeart/2005/8/layout/radial1"/>
    <dgm:cxn modelId="{7E94F455-45C1-48BD-BD62-BFF67BB5A6E5}" type="presOf" srcId="{0EE5690C-E6AD-4BDD-A219-A1726A002E82}" destId="{EF1DA567-EEC4-46E3-9015-18298DCDA8F4}" srcOrd="0" destOrd="0" presId="urn:microsoft.com/office/officeart/2005/8/layout/radial1"/>
    <dgm:cxn modelId="{1C01E072-365D-42DD-B211-E1713A4BC1B3}" type="presOf" srcId="{06D1B9A0-897F-4FAA-93DA-F943FFBE60A5}" destId="{6D55FEBF-8AF7-404A-A33A-B8EEEFB6F381}" srcOrd="0" destOrd="0" presId="urn:microsoft.com/office/officeart/2005/8/layout/radial1"/>
    <dgm:cxn modelId="{158FC223-3CC9-449B-8153-42089617205A}" type="presOf" srcId="{06D5EF9E-6721-4774-9BA5-AE6102077030}" destId="{9C67B087-D0BB-4849-AD5E-167E0DE13CB1}" srcOrd="0" destOrd="0" presId="urn:microsoft.com/office/officeart/2005/8/layout/radial1"/>
    <dgm:cxn modelId="{28A454C6-45EA-41FC-98E8-E189D932EE3A}" type="presOf" srcId="{92A6F461-BD3C-42EA-B678-A1770F65E412}" destId="{C33AA324-97DE-4465-B716-EF60353227FD}" srcOrd="0" destOrd="0" presId="urn:microsoft.com/office/officeart/2005/8/layout/radial1"/>
    <dgm:cxn modelId="{C12CE1B0-93AD-4265-AEB7-47A5AE52435D}" srcId="{06D5EF9E-6721-4774-9BA5-AE6102077030}" destId="{B1B12C89-90DC-4EB6-90A0-2D763A3C0E5E}" srcOrd="4" destOrd="0" parTransId="{41A06A38-B0C1-48CF-9F8A-B9311DC03A87}" sibTransId="{7A59BE34-1081-4FEC-ABC5-36673A2310FD}"/>
    <dgm:cxn modelId="{7C43413F-1FC6-495F-AA07-F07F6CED2AE6}" type="presOf" srcId="{FCC985A5-1058-46E5-BA11-3FD220F534A1}" destId="{A36D6C71-FD3D-4BD4-B75E-3C86C86ECE49}" srcOrd="0" destOrd="0" presId="urn:microsoft.com/office/officeart/2005/8/layout/radial1"/>
    <dgm:cxn modelId="{9D8572B0-9C81-4DF3-88CA-AE2CF360278E}" srcId="{06D5EF9E-6721-4774-9BA5-AE6102077030}" destId="{06D1B9A0-897F-4FAA-93DA-F943FFBE60A5}" srcOrd="2" destOrd="0" parTransId="{980D5891-0BCD-4DDD-8182-B9F87379B4D5}" sibTransId="{F9002441-514C-49A2-BF0D-1058A52EBF01}"/>
    <dgm:cxn modelId="{6582E696-256E-4FF3-AACF-ACBDA64D693F}" type="presOf" srcId="{FCC985A5-1058-46E5-BA11-3FD220F534A1}" destId="{0C2A59E3-BC64-468E-8367-0CA9A12AA306}" srcOrd="1" destOrd="0" presId="urn:microsoft.com/office/officeart/2005/8/layout/radial1"/>
    <dgm:cxn modelId="{AC694C22-1675-43D0-B76F-DAF5F1158480}" srcId="{06D5EF9E-6721-4774-9BA5-AE6102077030}" destId="{183B7E20-1CEE-47FF-B1DA-14A1E053659E}" srcOrd="1" destOrd="0" parTransId="{789E80F3-9F9B-44C3-96F2-10FA8FB7FB43}" sibTransId="{D362E595-6B07-4F9C-AF5D-C83F80C883B2}"/>
    <dgm:cxn modelId="{576B263E-8BCD-49EA-9CF7-F938A63E04D8}" type="presOf" srcId="{63596A39-04E6-4D98-963A-84EDBBEF9511}" destId="{1CE2632B-5BC9-47E9-8DCF-31F956276412}" srcOrd="0" destOrd="0" presId="urn:microsoft.com/office/officeart/2005/8/layout/radial1"/>
    <dgm:cxn modelId="{22E6F1D7-B9B5-41AA-BD98-6E2874BF7F19}" type="presOf" srcId="{980D5891-0BCD-4DDD-8182-B9F87379B4D5}" destId="{42FD59C0-252C-4083-95CD-2DAFEED33A24}" srcOrd="1" destOrd="0" presId="urn:microsoft.com/office/officeart/2005/8/layout/radial1"/>
    <dgm:cxn modelId="{6BD47BBB-07BE-4B7B-8AE6-5B36C9681844}" type="presOf" srcId="{313AEC93-1649-40FB-B4DF-893FB00E819F}" destId="{2610E483-F032-4EB1-A09C-A4A86717580C}" srcOrd="1" destOrd="0" presId="urn:microsoft.com/office/officeart/2005/8/layout/radial1"/>
    <dgm:cxn modelId="{BDC05BCD-2C3F-462F-9C2B-8C21B01F0591}" srcId="{0EE5690C-E6AD-4BDD-A219-A1726A002E82}" destId="{06D5EF9E-6721-4774-9BA5-AE6102077030}" srcOrd="0" destOrd="0" parTransId="{4E3DF7BB-990D-4DA4-8F4F-E7D4C01E7844}" sibTransId="{B4B66D26-DE00-4042-9031-344F7F6A0E36}"/>
    <dgm:cxn modelId="{292D5D3B-CF61-43D5-BF25-BC9041D1A58A}" type="presOf" srcId="{B1B12C89-90DC-4EB6-90A0-2D763A3C0E5E}" destId="{FDB73655-AB18-4995-8822-D13106F9BCAD}" srcOrd="0" destOrd="0" presId="urn:microsoft.com/office/officeart/2005/8/layout/radial1"/>
    <dgm:cxn modelId="{184FE23B-6AB0-4AB9-90E0-359D147005BE}" type="presOf" srcId="{92A6F461-BD3C-42EA-B678-A1770F65E412}" destId="{78CC1DB7-513F-4474-AE69-48B96C1F3BD2}" srcOrd="1" destOrd="0" presId="urn:microsoft.com/office/officeart/2005/8/layout/radial1"/>
    <dgm:cxn modelId="{48B2DAA2-C004-4FF3-B8A2-2DBB16F16A85}" type="presOf" srcId="{313AEC93-1649-40FB-B4DF-893FB00E819F}" destId="{7FE6C4AA-971A-4769-A839-F7040A8E082C}" srcOrd="0" destOrd="0" presId="urn:microsoft.com/office/officeart/2005/8/layout/radial1"/>
    <dgm:cxn modelId="{B0F39E8B-69D7-4155-9917-72AEA82691B7}" type="presOf" srcId="{488602C7-9BCC-4401-9B82-E1ABA6A3D96E}" destId="{CF6FC667-F6A6-4EDC-BF62-BAFE320412D9}" srcOrd="0" destOrd="0" presId="urn:microsoft.com/office/officeart/2005/8/layout/radial1"/>
    <dgm:cxn modelId="{E4CCF028-2C93-4EB5-85C5-29A6AAE517B2}" srcId="{06D5EF9E-6721-4774-9BA5-AE6102077030}" destId="{488602C7-9BCC-4401-9B82-E1ABA6A3D96E}" srcOrd="5" destOrd="0" parTransId="{313AEC93-1649-40FB-B4DF-893FB00E819F}" sibTransId="{644DC731-BE94-47C0-AFC6-6E5CB1EBA231}"/>
    <dgm:cxn modelId="{A35F2F99-7E56-46B2-928E-A5288D8DCD76}" type="presOf" srcId="{789E80F3-9F9B-44C3-96F2-10FA8FB7FB43}" destId="{5A4EC92A-81B0-4ECF-BDCF-B34D0E33A19F}" srcOrd="1" destOrd="0" presId="urn:microsoft.com/office/officeart/2005/8/layout/radial1"/>
    <dgm:cxn modelId="{62C17D42-B6D1-410B-A053-B68FF1AD87FE}" srcId="{06D5EF9E-6721-4774-9BA5-AE6102077030}" destId="{589FE284-EE51-4F0C-8A7C-ECB9288F9290}" srcOrd="3" destOrd="0" parTransId="{FCC985A5-1058-46E5-BA11-3FD220F534A1}" sibTransId="{0ADAA632-B8A7-462B-82F4-2D9DE0A5D78A}"/>
    <dgm:cxn modelId="{6AD8F69A-E159-447F-8F8E-A62A3F4B4F25}" type="presOf" srcId="{183B7E20-1CEE-47FF-B1DA-14A1E053659E}" destId="{3A7117F2-C0DB-4CD1-B7AB-54E16D956CEA}" srcOrd="0" destOrd="0" presId="urn:microsoft.com/office/officeart/2005/8/layout/radial1"/>
    <dgm:cxn modelId="{27202968-B8C1-438C-8819-70A9CD720927}" type="presParOf" srcId="{EF1DA567-EEC4-46E3-9015-18298DCDA8F4}" destId="{9C67B087-D0BB-4849-AD5E-167E0DE13CB1}" srcOrd="0" destOrd="0" presId="urn:microsoft.com/office/officeart/2005/8/layout/radial1"/>
    <dgm:cxn modelId="{1ECA0886-6660-4AF8-9FE5-DC961D259321}" type="presParOf" srcId="{EF1DA567-EEC4-46E3-9015-18298DCDA8F4}" destId="{C33AA324-97DE-4465-B716-EF60353227FD}" srcOrd="1" destOrd="0" presId="urn:microsoft.com/office/officeart/2005/8/layout/radial1"/>
    <dgm:cxn modelId="{5E89C1ED-ADE9-4A5F-B206-AFAC394D1986}" type="presParOf" srcId="{C33AA324-97DE-4465-B716-EF60353227FD}" destId="{78CC1DB7-513F-4474-AE69-48B96C1F3BD2}" srcOrd="0" destOrd="0" presId="urn:microsoft.com/office/officeart/2005/8/layout/radial1"/>
    <dgm:cxn modelId="{8FC805C1-8F0D-4898-ADAF-8330123AA0DE}" type="presParOf" srcId="{EF1DA567-EEC4-46E3-9015-18298DCDA8F4}" destId="{1CE2632B-5BC9-47E9-8DCF-31F956276412}" srcOrd="2" destOrd="0" presId="urn:microsoft.com/office/officeart/2005/8/layout/radial1"/>
    <dgm:cxn modelId="{51C436F7-7345-4DA0-BE85-7E88A72B91F9}" type="presParOf" srcId="{EF1DA567-EEC4-46E3-9015-18298DCDA8F4}" destId="{EF80FE1F-0412-486E-837C-BD4E55127629}" srcOrd="3" destOrd="0" presId="urn:microsoft.com/office/officeart/2005/8/layout/radial1"/>
    <dgm:cxn modelId="{7F14913C-8119-4FCA-AA2B-D3EDD94AAD23}" type="presParOf" srcId="{EF80FE1F-0412-486E-837C-BD4E55127629}" destId="{5A4EC92A-81B0-4ECF-BDCF-B34D0E33A19F}" srcOrd="0" destOrd="0" presId="urn:microsoft.com/office/officeart/2005/8/layout/radial1"/>
    <dgm:cxn modelId="{913CEB5F-3AE9-433E-BEE9-539BBE36A69C}" type="presParOf" srcId="{EF1DA567-EEC4-46E3-9015-18298DCDA8F4}" destId="{3A7117F2-C0DB-4CD1-B7AB-54E16D956CEA}" srcOrd="4" destOrd="0" presId="urn:microsoft.com/office/officeart/2005/8/layout/radial1"/>
    <dgm:cxn modelId="{F27B9B2E-3555-404C-BED6-9AAA7724F872}" type="presParOf" srcId="{EF1DA567-EEC4-46E3-9015-18298DCDA8F4}" destId="{E1AD2C4C-F116-48F2-AC8E-8905F95AFF93}" srcOrd="5" destOrd="0" presId="urn:microsoft.com/office/officeart/2005/8/layout/radial1"/>
    <dgm:cxn modelId="{B693B701-F59B-4CFB-BDEE-54854F7B8A52}" type="presParOf" srcId="{E1AD2C4C-F116-48F2-AC8E-8905F95AFF93}" destId="{42FD59C0-252C-4083-95CD-2DAFEED33A24}" srcOrd="0" destOrd="0" presId="urn:microsoft.com/office/officeart/2005/8/layout/radial1"/>
    <dgm:cxn modelId="{A5673DDB-6EFC-4A63-84E4-4038DDF64FD7}" type="presParOf" srcId="{EF1DA567-EEC4-46E3-9015-18298DCDA8F4}" destId="{6D55FEBF-8AF7-404A-A33A-B8EEEFB6F381}" srcOrd="6" destOrd="0" presId="urn:microsoft.com/office/officeart/2005/8/layout/radial1"/>
    <dgm:cxn modelId="{3003E313-2327-4B2C-9F33-DBE52665179D}" type="presParOf" srcId="{EF1DA567-EEC4-46E3-9015-18298DCDA8F4}" destId="{A36D6C71-FD3D-4BD4-B75E-3C86C86ECE49}" srcOrd="7" destOrd="0" presId="urn:microsoft.com/office/officeart/2005/8/layout/radial1"/>
    <dgm:cxn modelId="{1E7E8456-3C7D-47C0-B500-12BD8C41694C}" type="presParOf" srcId="{A36D6C71-FD3D-4BD4-B75E-3C86C86ECE49}" destId="{0C2A59E3-BC64-468E-8367-0CA9A12AA306}" srcOrd="0" destOrd="0" presId="urn:microsoft.com/office/officeart/2005/8/layout/radial1"/>
    <dgm:cxn modelId="{58F3223E-88A8-488F-B0E6-04320B7E964B}" type="presParOf" srcId="{EF1DA567-EEC4-46E3-9015-18298DCDA8F4}" destId="{90429F10-7C27-4444-8B41-C1FEB89E40AF}" srcOrd="8" destOrd="0" presId="urn:microsoft.com/office/officeart/2005/8/layout/radial1"/>
    <dgm:cxn modelId="{29390956-B578-4620-90CF-DB36830C5911}" type="presParOf" srcId="{EF1DA567-EEC4-46E3-9015-18298DCDA8F4}" destId="{A9BA0E2A-C53D-4D97-8D64-34535ABB5286}" srcOrd="9" destOrd="0" presId="urn:microsoft.com/office/officeart/2005/8/layout/radial1"/>
    <dgm:cxn modelId="{D1AEC9B9-1988-4601-92BA-03B8C302E4E7}" type="presParOf" srcId="{A9BA0E2A-C53D-4D97-8D64-34535ABB5286}" destId="{DDEFFC1B-292C-4099-8824-E0D5B2F6D0D1}" srcOrd="0" destOrd="0" presId="urn:microsoft.com/office/officeart/2005/8/layout/radial1"/>
    <dgm:cxn modelId="{F1915AE6-E588-436B-8858-6E8AA09B24E6}" type="presParOf" srcId="{EF1DA567-EEC4-46E3-9015-18298DCDA8F4}" destId="{FDB73655-AB18-4995-8822-D13106F9BCAD}" srcOrd="10" destOrd="0" presId="urn:microsoft.com/office/officeart/2005/8/layout/radial1"/>
    <dgm:cxn modelId="{20E59C24-A975-4EAC-9F0D-FD5FEE0F36E7}" type="presParOf" srcId="{EF1DA567-EEC4-46E3-9015-18298DCDA8F4}" destId="{7FE6C4AA-971A-4769-A839-F7040A8E082C}" srcOrd="11" destOrd="0" presId="urn:microsoft.com/office/officeart/2005/8/layout/radial1"/>
    <dgm:cxn modelId="{99E84902-0DC8-429B-B5FE-DD2915DF126E}" type="presParOf" srcId="{7FE6C4AA-971A-4769-A839-F7040A8E082C}" destId="{2610E483-F032-4EB1-A09C-A4A86717580C}" srcOrd="0" destOrd="0" presId="urn:microsoft.com/office/officeart/2005/8/layout/radial1"/>
    <dgm:cxn modelId="{3315B5BE-AB0C-4FF6-8B55-489CDEB1948F}" type="presParOf" srcId="{EF1DA567-EEC4-46E3-9015-18298DCDA8F4}" destId="{CF6FC667-F6A6-4EDC-BF62-BAFE320412D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F374C-3C76-4CE1-945D-41B15671B04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F2F577D2-53F9-4995-A8DB-CD2F5A40F0A3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RTI DATA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SYSTEM</a:t>
          </a:r>
        </a:p>
      </dgm:t>
    </dgm:pt>
    <dgm:pt modelId="{D9FC3822-3E47-4D44-9FE5-DF60BB6A5E33}" type="parTrans" cxnId="{482BA85C-8C38-4F3B-B68D-5E0E8D7E6C20}">
      <dgm:prSet/>
      <dgm:spPr/>
    </dgm:pt>
    <dgm:pt modelId="{687EEF28-CF1F-4F4A-8755-ED6BAE019C31}" type="sibTrans" cxnId="{482BA85C-8C38-4F3B-B68D-5E0E8D7E6C20}">
      <dgm:prSet/>
      <dgm:spPr/>
    </dgm:pt>
    <dgm:pt modelId="{AA6389E7-EDF4-4464-BCCE-986888BF438A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STATISTICS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OFFICE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Vital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registration</a:t>
          </a:r>
        </a:p>
      </dgm:t>
    </dgm:pt>
    <dgm:pt modelId="{DAC99117-1F57-4FF5-8DD7-1132ABA2C5E6}" type="parTrans" cxnId="{89C0D768-A9DD-4A7E-8638-FCBA057FB8FB}">
      <dgm:prSet/>
      <dgm:spPr/>
      <dgm:t>
        <a:bodyPr/>
        <a:lstStyle/>
        <a:p>
          <a:endParaRPr lang="en-GB"/>
        </a:p>
      </dgm:t>
    </dgm:pt>
    <dgm:pt modelId="{72F50BDF-9825-4297-87F7-EFAC158CDFBC}" type="sibTrans" cxnId="{89C0D768-A9DD-4A7E-8638-FCBA057FB8FB}">
      <dgm:prSet/>
      <dgm:spPr/>
    </dgm:pt>
    <dgm:pt modelId="{4DB9C4FD-E812-4BA6-B274-64D2E4A7F844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TRAFFIC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POLICE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crash data</a:t>
          </a:r>
        </a:p>
      </dgm:t>
    </dgm:pt>
    <dgm:pt modelId="{9AF93BAC-64D9-41AA-BD4C-CC84F7F37362}" type="parTrans" cxnId="{8752561A-24DB-4525-A57B-2F1016571EB4}">
      <dgm:prSet/>
      <dgm:spPr/>
      <dgm:t>
        <a:bodyPr/>
        <a:lstStyle/>
        <a:p>
          <a:endParaRPr lang="en-GB"/>
        </a:p>
      </dgm:t>
    </dgm:pt>
    <dgm:pt modelId="{9C077873-49FA-470B-99D6-30B23B4ED117}" type="sibTrans" cxnId="{8752561A-24DB-4525-A57B-2F1016571EB4}">
      <dgm:prSet/>
      <dgm:spPr/>
    </dgm:pt>
    <dgm:pt modelId="{3B05D3E9-4970-4F9E-A91E-1BB281336466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HEALTH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Injury/Person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 data</a:t>
          </a:r>
        </a:p>
      </dgm:t>
    </dgm:pt>
    <dgm:pt modelId="{25FEEAD0-697E-4E9A-9F84-CAB1CC0D43F3}" type="parTrans" cxnId="{5F49D38F-7297-4506-831D-599EBA43FCB3}">
      <dgm:prSet/>
      <dgm:spPr/>
      <dgm:t>
        <a:bodyPr/>
        <a:lstStyle/>
        <a:p>
          <a:endParaRPr lang="en-GB"/>
        </a:p>
      </dgm:t>
    </dgm:pt>
    <dgm:pt modelId="{0580A773-776A-41BC-BA1A-33C8F7BC1C6F}" type="sibTrans" cxnId="{5F49D38F-7297-4506-831D-599EBA43FCB3}">
      <dgm:prSet/>
      <dgm:spPr/>
    </dgm:pt>
    <dgm:pt modelId="{C438BFA1-A268-49DF-BF7C-40B4472BCB2B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TRANSPORT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Vehicle data</a:t>
          </a:r>
        </a:p>
      </dgm:t>
    </dgm:pt>
    <dgm:pt modelId="{4F35F691-B98B-4C4D-9C73-5D29F03BFC1C}" type="parTrans" cxnId="{520CC1CD-F8D2-40ED-8B01-40453485442E}">
      <dgm:prSet/>
      <dgm:spPr/>
      <dgm:t>
        <a:bodyPr/>
        <a:lstStyle/>
        <a:p>
          <a:endParaRPr lang="en-GB"/>
        </a:p>
      </dgm:t>
    </dgm:pt>
    <dgm:pt modelId="{4BA279AB-5600-4FC7-A1E5-481113524F64}" type="sibTrans" cxnId="{520CC1CD-F8D2-40ED-8B01-40453485442E}">
      <dgm:prSet/>
      <dgm:spPr/>
    </dgm:pt>
    <dgm:pt modelId="{9B8FEB08-72E6-4BD8-9972-C72396C7476D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PLANNING &amp;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FINANCE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Investment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data</a:t>
          </a:r>
        </a:p>
      </dgm:t>
    </dgm:pt>
    <dgm:pt modelId="{7BD43423-B055-4C40-B7ED-CA689DD40377}" type="parTrans" cxnId="{8CD4C0D3-3FB7-400C-964B-940BB16F6167}">
      <dgm:prSet/>
      <dgm:spPr/>
      <dgm:t>
        <a:bodyPr/>
        <a:lstStyle/>
        <a:p>
          <a:endParaRPr lang="en-GB"/>
        </a:p>
      </dgm:t>
    </dgm:pt>
    <dgm:pt modelId="{FD14D4B8-7F32-4C31-B0BC-7C1BF51548CB}" type="sibTrans" cxnId="{8CD4C0D3-3FB7-400C-964B-940BB16F6167}">
      <dgm:prSet/>
      <dgm:spPr/>
    </dgm:pt>
    <dgm:pt modelId="{8A1D5D48-6B78-4AA0-B3AE-D5E3F340A82E}">
      <dgm:prSet/>
      <dgm:spPr/>
      <dgm:t>
        <a:bodyPr/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OTHERS</a:t>
          </a: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??</a:t>
          </a:r>
        </a:p>
      </dgm:t>
    </dgm:pt>
    <dgm:pt modelId="{E03D6A10-AC81-4CE4-A53D-5E6031FC9C02}" type="parTrans" cxnId="{65959A08-ABAF-412E-9361-A991C14C02C0}">
      <dgm:prSet/>
      <dgm:spPr/>
      <dgm:t>
        <a:bodyPr/>
        <a:lstStyle/>
        <a:p>
          <a:endParaRPr lang="en-GB"/>
        </a:p>
      </dgm:t>
    </dgm:pt>
    <dgm:pt modelId="{0086A831-BA55-4A13-96BD-BD41A9DCF5A5}" type="sibTrans" cxnId="{65959A08-ABAF-412E-9361-A991C14C02C0}">
      <dgm:prSet/>
      <dgm:spPr/>
    </dgm:pt>
    <dgm:pt modelId="{98CA4A51-7A06-457D-80FC-658FA37284D2}" type="pres">
      <dgm:prSet presAssocID="{820F374C-3C76-4CE1-945D-41B15671B0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FDF275-C9D0-4E7B-A63A-6D08BB223C63}" type="pres">
      <dgm:prSet presAssocID="{F2F577D2-53F9-4995-A8DB-CD2F5A40F0A3}" presName="centerShape" presStyleLbl="node0" presStyleIdx="0" presStyleCnt="1"/>
      <dgm:spPr/>
      <dgm:t>
        <a:bodyPr/>
        <a:lstStyle/>
        <a:p>
          <a:endParaRPr lang="en-GB"/>
        </a:p>
      </dgm:t>
    </dgm:pt>
    <dgm:pt modelId="{97CB11C5-E010-4841-B48F-B8BDD51C45DA}" type="pres">
      <dgm:prSet presAssocID="{DAC99117-1F57-4FF5-8DD7-1132ABA2C5E6}" presName="Name9" presStyleLbl="parChTrans1D2" presStyleIdx="0" presStyleCnt="6"/>
      <dgm:spPr/>
      <dgm:t>
        <a:bodyPr/>
        <a:lstStyle/>
        <a:p>
          <a:endParaRPr lang="en-GB"/>
        </a:p>
      </dgm:t>
    </dgm:pt>
    <dgm:pt modelId="{A17C11B5-EE52-4D1E-BB63-82145DD1DB27}" type="pres">
      <dgm:prSet presAssocID="{DAC99117-1F57-4FF5-8DD7-1132ABA2C5E6}" presName="connTx" presStyleLbl="parChTrans1D2" presStyleIdx="0" presStyleCnt="6"/>
      <dgm:spPr/>
      <dgm:t>
        <a:bodyPr/>
        <a:lstStyle/>
        <a:p>
          <a:endParaRPr lang="en-GB"/>
        </a:p>
      </dgm:t>
    </dgm:pt>
    <dgm:pt modelId="{87767596-B384-44A8-950D-557694A12058}" type="pres">
      <dgm:prSet presAssocID="{AA6389E7-EDF4-4464-BCCE-986888BF438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4BA038-50CC-4A35-8BAE-9E4AAF144BBE}" type="pres">
      <dgm:prSet presAssocID="{9AF93BAC-64D9-41AA-BD4C-CC84F7F37362}" presName="Name9" presStyleLbl="parChTrans1D2" presStyleIdx="1" presStyleCnt="6"/>
      <dgm:spPr/>
      <dgm:t>
        <a:bodyPr/>
        <a:lstStyle/>
        <a:p>
          <a:endParaRPr lang="en-GB"/>
        </a:p>
      </dgm:t>
    </dgm:pt>
    <dgm:pt modelId="{53D35BF8-0244-4351-8334-545AA52C0943}" type="pres">
      <dgm:prSet presAssocID="{9AF93BAC-64D9-41AA-BD4C-CC84F7F37362}" presName="connTx" presStyleLbl="parChTrans1D2" presStyleIdx="1" presStyleCnt="6"/>
      <dgm:spPr/>
      <dgm:t>
        <a:bodyPr/>
        <a:lstStyle/>
        <a:p>
          <a:endParaRPr lang="en-GB"/>
        </a:p>
      </dgm:t>
    </dgm:pt>
    <dgm:pt modelId="{EE860698-3822-4CCE-9BCD-BE888B4E867C}" type="pres">
      <dgm:prSet presAssocID="{4DB9C4FD-E812-4BA6-B274-64D2E4A7F84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7ACE64-7D7C-4FC5-B324-357385C40325}" type="pres">
      <dgm:prSet presAssocID="{25FEEAD0-697E-4E9A-9F84-CAB1CC0D43F3}" presName="Name9" presStyleLbl="parChTrans1D2" presStyleIdx="2" presStyleCnt="6"/>
      <dgm:spPr/>
      <dgm:t>
        <a:bodyPr/>
        <a:lstStyle/>
        <a:p>
          <a:endParaRPr lang="en-GB"/>
        </a:p>
      </dgm:t>
    </dgm:pt>
    <dgm:pt modelId="{79981622-4E3B-41D3-80C2-514C3A208CD5}" type="pres">
      <dgm:prSet presAssocID="{25FEEAD0-697E-4E9A-9F84-CAB1CC0D43F3}" presName="connTx" presStyleLbl="parChTrans1D2" presStyleIdx="2" presStyleCnt="6"/>
      <dgm:spPr/>
      <dgm:t>
        <a:bodyPr/>
        <a:lstStyle/>
        <a:p>
          <a:endParaRPr lang="en-GB"/>
        </a:p>
      </dgm:t>
    </dgm:pt>
    <dgm:pt modelId="{42341714-FF19-48BE-8720-0235D6C248BB}" type="pres">
      <dgm:prSet presAssocID="{3B05D3E9-4970-4F9E-A91E-1BB28133646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D3CB44-BBC4-4F7E-9D34-E91847C55004}" type="pres">
      <dgm:prSet presAssocID="{4F35F691-B98B-4C4D-9C73-5D29F03BFC1C}" presName="Name9" presStyleLbl="parChTrans1D2" presStyleIdx="3" presStyleCnt="6"/>
      <dgm:spPr/>
      <dgm:t>
        <a:bodyPr/>
        <a:lstStyle/>
        <a:p>
          <a:endParaRPr lang="en-GB"/>
        </a:p>
      </dgm:t>
    </dgm:pt>
    <dgm:pt modelId="{9937179D-F55A-474E-9897-F207A81CB0EA}" type="pres">
      <dgm:prSet presAssocID="{4F35F691-B98B-4C4D-9C73-5D29F03BFC1C}" presName="connTx" presStyleLbl="parChTrans1D2" presStyleIdx="3" presStyleCnt="6"/>
      <dgm:spPr/>
      <dgm:t>
        <a:bodyPr/>
        <a:lstStyle/>
        <a:p>
          <a:endParaRPr lang="en-GB"/>
        </a:p>
      </dgm:t>
    </dgm:pt>
    <dgm:pt modelId="{68C8B2EF-4FCA-44D3-BD79-DADF28336E73}" type="pres">
      <dgm:prSet presAssocID="{C438BFA1-A268-49DF-BF7C-40B4472BCB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EFA1AB-B2E0-4381-8A2D-27AC5E384E2D}" type="pres">
      <dgm:prSet presAssocID="{7BD43423-B055-4C40-B7ED-CA689DD40377}" presName="Name9" presStyleLbl="parChTrans1D2" presStyleIdx="4" presStyleCnt="6"/>
      <dgm:spPr/>
      <dgm:t>
        <a:bodyPr/>
        <a:lstStyle/>
        <a:p>
          <a:endParaRPr lang="en-GB"/>
        </a:p>
      </dgm:t>
    </dgm:pt>
    <dgm:pt modelId="{93F0F25B-50A6-4521-A2D6-7808B77ADF71}" type="pres">
      <dgm:prSet presAssocID="{7BD43423-B055-4C40-B7ED-CA689DD40377}" presName="connTx" presStyleLbl="parChTrans1D2" presStyleIdx="4" presStyleCnt="6"/>
      <dgm:spPr/>
      <dgm:t>
        <a:bodyPr/>
        <a:lstStyle/>
        <a:p>
          <a:endParaRPr lang="en-GB"/>
        </a:p>
      </dgm:t>
    </dgm:pt>
    <dgm:pt modelId="{65FCB6BA-5A52-4D17-90F8-92318665B4A2}" type="pres">
      <dgm:prSet presAssocID="{9B8FEB08-72E6-4BD8-9972-C72396C747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5A7AF5-F191-4F80-9DA2-12BEB0346837}" type="pres">
      <dgm:prSet presAssocID="{E03D6A10-AC81-4CE4-A53D-5E6031FC9C02}" presName="Name9" presStyleLbl="parChTrans1D2" presStyleIdx="5" presStyleCnt="6"/>
      <dgm:spPr/>
      <dgm:t>
        <a:bodyPr/>
        <a:lstStyle/>
        <a:p>
          <a:endParaRPr lang="en-GB"/>
        </a:p>
      </dgm:t>
    </dgm:pt>
    <dgm:pt modelId="{D3327110-FE9C-4A49-AA85-81A777B2E792}" type="pres">
      <dgm:prSet presAssocID="{E03D6A10-AC81-4CE4-A53D-5E6031FC9C02}" presName="connTx" presStyleLbl="parChTrans1D2" presStyleIdx="5" presStyleCnt="6"/>
      <dgm:spPr/>
      <dgm:t>
        <a:bodyPr/>
        <a:lstStyle/>
        <a:p>
          <a:endParaRPr lang="en-GB"/>
        </a:p>
      </dgm:t>
    </dgm:pt>
    <dgm:pt modelId="{85B553A7-8B44-4FE2-9B04-04B53D0D2FED}" type="pres">
      <dgm:prSet presAssocID="{8A1D5D48-6B78-4AA0-B3AE-D5E3F340A82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C7CB8C-AA2D-4534-83BF-AF765EC92337}" type="presOf" srcId="{7BD43423-B055-4C40-B7ED-CA689DD40377}" destId="{CDEFA1AB-B2E0-4381-8A2D-27AC5E384E2D}" srcOrd="0" destOrd="0" presId="urn:microsoft.com/office/officeart/2005/8/layout/radial1"/>
    <dgm:cxn modelId="{A86B15BE-93E3-4A52-88EF-3F463DBF8014}" type="presOf" srcId="{7BD43423-B055-4C40-B7ED-CA689DD40377}" destId="{93F0F25B-50A6-4521-A2D6-7808B77ADF71}" srcOrd="1" destOrd="0" presId="urn:microsoft.com/office/officeart/2005/8/layout/radial1"/>
    <dgm:cxn modelId="{65959A08-ABAF-412E-9361-A991C14C02C0}" srcId="{F2F577D2-53F9-4995-A8DB-CD2F5A40F0A3}" destId="{8A1D5D48-6B78-4AA0-B3AE-D5E3F340A82E}" srcOrd="5" destOrd="0" parTransId="{E03D6A10-AC81-4CE4-A53D-5E6031FC9C02}" sibTransId="{0086A831-BA55-4A13-96BD-BD41A9DCF5A5}"/>
    <dgm:cxn modelId="{8752561A-24DB-4525-A57B-2F1016571EB4}" srcId="{F2F577D2-53F9-4995-A8DB-CD2F5A40F0A3}" destId="{4DB9C4FD-E812-4BA6-B274-64D2E4A7F844}" srcOrd="1" destOrd="0" parTransId="{9AF93BAC-64D9-41AA-BD4C-CC84F7F37362}" sibTransId="{9C077873-49FA-470B-99D6-30B23B4ED117}"/>
    <dgm:cxn modelId="{E6D08FD0-9CE6-4339-8C11-D1BAA68067F9}" type="presOf" srcId="{4F35F691-B98B-4C4D-9C73-5D29F03BFC1C}" destId="{9937179D-F55A-474E-9897-F207A81CB0EA}" srcOrd="1" destOrd="0" presId="urn:microsoft.com/office/officeart/2005/8/layout/radial1"/>
    <dgm:cxn modelId="{B7F3DFAE-ED0F-4151-BDB0-B2B5D3A11F12}" type="presOf" srcId="{9AF93BAC-64D9-41AA-BD4C-CC84F7F37362}" destId="{7F4BA038-50CC-4A35-8BAE-9E4AAF144BBE}" srcOrd="0" destOrd="0" presId="urn:microsoft.com/office/officeart/2005/8/layout/radial1"/>
    <dgm:cxn modelId="{520CC1CD-F8D2-40ED-8B01-40453485442E}" srcId="{F2F577D2-53F9-4995-A8DB-CD2F5A40F0A3}" destId="{C438BFA1-A268-49DF-BF7C-40B4472BCB2B}" srcOrd="3" destOrd="0" parTransId="{4F35F691-B98B-4C4D-9C73-5D29F03BFC1C}" sibTransId="{4BA279AB-5600-4FC7-A1E5-481113524F64}"/>
    <dgm:cxn modelId="{A5927025-A478-4934-990A-E26398E2B46D}" type="presOf" srcId="{25FEEAD0-697E-4E9A-9F84-CAB1CC0D43F3}" destId="{79981622-4E3B-41D3-80C2-514C3A208CD5}" srcOrd="1" destOrd="0" presId="urn:microsoft.com/office/officeart/2005/8/layout/radial1"/>
    <dgm:cxn modelId="{86555C6F-BF7D-4E20-8DAA-7FF457298142}" type="presOf" srcId="{9B8FEB08-72E6-4BD8-9972-C72396C7476D}" destId="{65FCB6BA-5A52-4D17-90F8-92318665B4A2}" srcOrd="0" destOrd="0" presId="urn:microsoft.com/office/officeart/2005/8/layout/radial1"/>
    <dgm:cxn modelId="{09C13DCE-631B-4A67-8F42-1CC6A44A7F6B}" type="presOf" srcId="{820F374C-3C76-4CE1-945D-41B15671B04C}" destId="{98CA4A51-7A06-457D-80FC-658FA37284D2}" srcOrd="0" destOrd="0" presId="urn:microsoft.com/office/officeart/2005/8/layout/radial1"/>
    <dgm:cxn modelId="{5F49D38F-7297-4506-831D-599EBA43FCB3}" srcId="{F2F577D2-53F9-4995-A8DB-CD2F5A40F0A3}" destId="{3B05D3E9-4970-4F9E-A91E-1BB281336466}" srcOrd="2" destOrd="0" parTransId="{25FEEAD0-697E-4E9A-9F84-CAB1CC0D43F3}" sibTransId="{0580A773-776A-41BC-BA1A-33C8F7BC1C6F}"/>
    <dgm:cxn modelId="{3D59C768-9DE6-470A-9958-F83B2913A238}" type="presOf" srcId="{8A1D5D48-6B78-4AA0-B3AE-D5E3F340A82E}" destId="{85B553A7-8B44-4FE2-9B04-04B53D0D2FED}" srcOrd="0" destOrd="0" presId="urn:microsoft.com/office/officeart/2005/8/layout/radial1"/>
    <dgm:cxn modelId="{8CD4C0D3-3FB7-400C-964B-940BB16F6167}" srcId="{F2F577D2-53F9-4995-A8DB-CD2F5A40F0A3}" destId="{9B8FEB08-72E6-4BD8-9972-C72396C7476D}" srcOrd="4" destOrd="0" parTransId="{7BD43423-B055-4C40-B7ED-CA689DD40377}" sibTransId="{FD14D4B8-7F32-4C31-B0BC-7C1BF51548CB}"/>
    <dgm:cxn modelId="{4BC90110-58A8-4D40-B06D-DDD720E758A9}" type="presOf" srcId="{AA6389E7-EDF4-4464-BCCE-986888BF438A}" destId="{87767596-B384-44A8-950D-557694A12058}" srcOrd="0" destOrd="0" presId="urn:microsoft.com/office/officeart/2005/8/layout/radial1"/>
    <dgm:cxn modelId="{EF58D3CA-BA2D-451A-8655-135A326D6D34}" type="presOf" srcId="{25FEEAD0-697E-4E9A-9F84-CAB1CC0D43F3}" destId="{E77ACE64-7D7C-4FC5-B324-357385C40325}" srcOrd="0" destOrd="0" presId="urn:microsoft.com/office/officeart/2005/8/layout/radial1"/>
    <dgm:cxn modelId="{3100344C-F04E-4317-A5D5-350F14646359}" type="presOf" srcId="{C438BFA1-A268-49DF-BF7C-40B4472BCB2B}" destId="{68C8B2EF-4FCA-44D3-BD79-DADF28336E73}" srcOrd="0" destOrd="0" presId="urn:microsoft.com/office/officeart/2005/8/layout/radial1"/>
    <dgm:cxn modelId="{6DE87118-4680-493D-A07E-BC189E6D5804}" type="presOf" srcId="{F2F577D2-53F9-4995-A8DB-CD2F5A40F0A3}" destId="{31FDF275-C9D0-4E7B-A63A-6D08BB223C63}" srcOrd="0" destOrd="0" presId="urn:microsoft.com/office/officeart/2005/8/layout/radial1"/>
    <dgm:cxn modelId="{197017B4-747E-431C-A7AE-FC462722F694}" type="presOf" srcId="{3B05D3E9-4970-4F9E-A91E-1BB281336466}" destId="{42341714-FF19-48BE-8720-0235D6C248BB}" srcOrd="0" destOrd="0" presId="urn:microsoft.com/office/officeart/2005/8/layout/radial1"/>
    <dgm:cxn modelId="{ACCCFCCE-2E76-4E6E-AEEE-D3916182C4B2}" type="presOf" srcId="{4F35F691-B98B-4C4D-9C73-5D29F03BFC1C}" destId="{F5D3CB44-BBC4-4F7E-9D34-E91847C55004}" srcOrd="0" destOrd="0" presId="urn:microsoft.com/office/officeart/2005/8/layout/radial1"/>
    <dgm:cxn modelId="{146C4046-2918-4C63-9C66-F17E2A68A601}" type="presOf" srcId="{E03D6A10-AC81-4CE4-A53D-5E6031FC9C02}" destId="{665A7AF5-F191-4F80-9DA2-12BEB0346837}" srcOrd="0" destOrd="0" presId="urn:microsoft.com/office/officeart/2005/8/layout/radial1"/>
    <dgm:cxn modelId="{482BA85C-8C38-4F3B-B68D-5E0E8D7E6C20}" srcId="{820F374C-3C76-4CE1-945D-41B15671B04C}" destId="{F2F577D2-53F9-4995-A8DB-CD2F5A40F0A3}" srcOrd="0" destOrd="0" parTransId="{D9FC3822-3E47-4D44-9FE5-DF60BB6A5E33}" sibTransId="{687EEF28-CF1F-4F4A-8755-ED6BAE019C31}"/>
    <dgm:cxn modelId="{89C0D768-A9DD-4A7E-8638-FCBA057FB8FB}" srcId="{F2F577D2-53F9-4995-A8DB-CD2F5A40F0A3}" destId="{AA6389E7-EDF4-4464-BCCE-986888BF438A}" srcOrd="0" destOrd="0" parTransId="{DAC99117-1F57-4FF5-8DD7-1132ABA2C5E6}" sibTransId="{72F50BDF-9825-4297-87F7-EFAC158CDFBC}"/>
    <dgm:cxn modelId="{FBABB611-9D70-4F7E-A4D4-FF8DA9DA4552}" type="presOf" srcId="{DAC99117-1F57-4FF5-8DD7-1132ABA2C5E6}" destId="{97CB11C5-E010-4841-B48F-B8BDD51C45DA}" srcOrd="0" destOrd="0" presId="urn:microsoft.com/office/officeart/2005/8/layout/radial1"/>
    <dgm:cxn modelId="{A789FA4F-8188-409B-B588-9682B6824AB4}" type="presOf" srcId="{E03D6A10-AC81-4CE4-A53D-5E6031FC9C02}" destId="{D3327110-FE9C-4A49-AA85-81A777B2E792}" srcOrd="1" destOrd="0" presId="urn:microsoft.com/office/officeart/2005/8/layout/radial1"/>
    <dgm:cxn modelId="{BC49F0CA-0636-442E-BCC2-56B7E429B103}" type="presOf" srcId="{9AF93BAC-64D9-41AA-BD4C-CC84F7F37362}" destId="{53D35BF8-0244-4351-8334-545AA52C0943}" srcOrd="1" destOrd="0" presId="urn:microsoft.com/office/officeart/2005/8/layout/radial1"/>
    <dgm:cxn modelId="{81309E3E-3D49-4442-A60E-9F041F74BBD7}" type="presOf" srcId="{4DB9C4FD-E812-4BA6-B274-64D2E4A7F844}" destId="{EE860698-3822-4CCE-9BCD-BE888B4E867C}" srcOrd="0" destOrd="0" presId="urn:microsoft.com/office/officeart/2005/8/layout/radial1"/>
    <dgm:cxn modelId="{8606EB8A-2204-423E-9CB7-18867829890C}" type="presOf" srcId="{DAC99117-1F57-4FF5-8DD7-1132ABA2C5E6}" destId="{A17C11B5-EE52-4D1E-BB63-82145DD1DB27}" srcOrd="1" destOrd="0" presId="urn:microsoft.com/office/officeart/2005/8/layout/radial1"/>
    <dgm:cxn modelId="{804FCF86-5838-4075-B890-B581477D1CE7}" type="presParOf" srcId="{98CA4A51-7A06-457D-80FC-658FA37284D2}" destId="{31FDF275-C9D0-4E7B-A63A-6D08BB223C63}" srcOrd="0" destOrd="0" presId="urn:microsoft.com/office/officeart/2005/8/layout/radial1"/>
    <dgm:cxn modelId="{38973BF6-51EB-41BF-BFC7-E0CE094F4D66}" type="presParOf" srcId="{98CA4A51-7A06-457D-80FC-658FA37284D2}" destId="{97CB11C5-E010-4841-B48F-B8BDD51C45DA}" srcOrd="1" destOrd="0" presId="urn:microsoft.com/office/officeart/2005/8/layout/radial1"/>
    <dgm:cxn modelId="{B7C40A84-162D-4169-B5A8-464883F6912D}" type="presParOf" srcId="{97CB11C5-E010-4841-B48F-B8BDD51C45DA}" destId="{A17C11B5-EE52-4D1E-BB63-82145DD1DB27}" srcOrd="0" destOrd="0" presId="urn:microsoft.com/office/officeart/2005/8/layout/radial1"/>
    <dgm:cxn modelId="{C3BCF224-BD0E-4E2D-9F76-4A9377F76B2C}" type="presParOf" srcId="{98CA4A51-7A06-457D-80FC-658FA37284D2}" destId="{87767596-B384-44A8-950D-557694A12058}" srcOrd="2" destOrd="0" presId="urn:microsoft.com/office/officeart/2005/8/layout/radial1"/>
    <dgm:cxn modelId="{D16D91C1-9FBA-4955-9968-F64AFC6E7F50}" type="presParOf" srcId="{98CA4A51-7A06-457D-80FC-658FA37284D2}" destId="{7F4BA038-50CC-4A35-8BAE-9E4AAF144BBE}" srcOrd="3" destOrd="0" presId="urn:microsoft.com/office/officeart/2005/8/layout/radial1"/>
    <dgm:cxn modelId="{561555D6-8621-47D4-9136-6B1E07A735C5}" type="presParOf" srcId="{7F4BA038-50CC-4A35-8BAE-9E4AAF144BBE}" destId="{53D35BF8-0244-4351-8334-545AA52C0943}" srcOrd="0" destOrd="0" presId="urn:microsoft.com/office/officeart/2005/8/layout/radial1"/>
    <dgm:cxn modelId="{14889368-0890-4460-A4F4-1783AFC39698}" type="presParOf" srcId="{98CA4A51-7A06-457D-80FC-658FA37284D2}" destId="{EE860698-3822-4CCE-9BCD-BE888B4E867C}" srcOrd="4" destOrd="0" presId="urn:microsoft.com/office/officeart/2005/8/layout/radial1"/>
    <dgm:cxn modelId="{3BA834F0-913C-4D59-8D36-1484D9515B55}" type="presParOf" srcId="{98CA4A51-7A06-457D-80FC-658FA37284D2}" destId="{E77ACE64-7D7C-4FC5-B324-357385C40325}" srcOrd="5" destOrd="0" presId="urn:microsoft.com/office/officeart/2005/8/layout/radial1"/>
    <dgm:cxn modelId="{D4D9BCC3-5145-4A3C-85CC-54CE075ABD82}" type="presParOf" srcId="{E77ACE64-7D7C-4FC5-B324-357385C40325}" destId="{79981622-4E3B-41D3-80C2-514C3A208CD5}" srcOrd="0" destOrd="0" presId="urn:microsoft.com/office/officeart/2005/8/layout/radial1"/>
    <dgm:cxn modelId="{8E1A0A3E-C14E-4306-891C-5541FA4D7C6D}" type="presParOf" srcId="{98CA4A51-7A06-457D-80FC-658FA37284D2}" destId="{42341714-FF19-48BE-8720-0235D6C248BB}" srcOrd="6" destOrd="0" presId="urn:microsoft.com/office/officeart/2005/8/layout/radial1"/>
    <dgm:cxn modelId="{EC367C53-CA8C-426B-AD2F-5D17B1F9777F}" type="presParOf" srcId="{98CA4A51-7A06-457D-80FC-658FA37284D2}" destId="{F5D3CB44-BBC4-4F7E-9D34-E91847C55004}" srcOrd="7" destOrd="0" presId="urn:microsoft.com/office/officeart/2005/8/layout/radial1"/>
    <dgm:cxn modelId="{E20AE0ED-AE0C-47DE-B240-E81DDF81FB82}" type="presParOf" srcId="{F5D3CB44-BBC4-4F7E-9D34-E91847C55004}" destId="{9937179D-F55A-474E-9897-F207A81CB0EA}" srcOrd="0" destOrd="0" presId="urn:microsoft.com/office/officeart/2005/8/layout/radial1"/>
    <dgm:cxn modelId="{CCEB5694-70DD-4EF0-ADCA-CA594C7A9BD4}" type="presParOf" srcId="{98CA4A51-7A06-457D-80FC-658FA37284D2}" destId="{68C8B2EF-4FCA-44D3-BD79-DADF28336E73}" srcOrd="8" destOrd="0" presId="urn:microsoft.com/office/officeart/2005/8/layout/radial1"/>
    <dgm:cxn modelId="{ABDE07B9-5E26-4074-A7DD-C3E7F9BA2EE4}" type="presParOf" srcId="{98CA4A51-7A06-457D-80FC-658FA37284D2}" destId="{CDEFA1AB-B2E0-4381-8A2D-27AC5E384E2D}" srcOrd="9" destOrd="0" presId="urn:microsoft.com/office/officeart/2005/8/layout/radial1"/>
    <dgm:cxn modelId="{F47EB248-D6AB-4F11-BB64-426D991B2884}" type="presParOf" srcId="{CDEFA1AB-B2E0-4381-8A2D-27AC5E384E2D}" destId="{93F0F25B-50A6-4521-A2D6-7808B77ADF71}" srcOrd="0" destOrd="0" presId="urn:microsoft.com/office/officeart/2005/8/layout/radial1"/>
    <dgm:cxn modelId="{57C1B547-5612-4773-A078-50F5F7192A9A}" type="presParOf" srcId="{98CA4A51-7A06-457D-80FC-658FA37284D2}" destId="{65FCB6BA-5A52-4D17-90F8-92318665B4A2}" srcOrd="10" destOrd="0" presId="urn:microsoft.com/office/officeart/2005/8/layout/radial1"/>
    <dgm:cxn modelId="{88B6C140-AC9C-4BF3-9A08-5CF475276B25}" type="presParOf" srcId="{98CA4A51-7A06-457D-80FC-658FA37284D2}" destId="{665A7AF5-F191-4F80-9DA2-12BEB0346837}" srcOrd="11" destOrd="0" presId="urn:microsoft.com/office/officeart/2005/8/layout/radial1"/>
    <dgm:cxn modelId="{03027902-84AA-4277-ABDD-83BEFA2F7306}" type="presParOf" srcId="{665A7AF5-F191-4F80-9DA2-12BEB0346837}" destId="{D3327110-FE9C-4A49-AA85-81A777B2E792}" srcOrd="0" destOrd="0" presId="urn:microsoft.com/office/officeart/2005/8/layout/radial1"/>
    <dgm:cxn modelId="{E6078727-0E74-4CEA-9DC9-F59CF2AFA951}" type="presParOf" srcId="{98CA4A51-7A06-457D-80FC-658FA37284D2}" destId="{85B553A7-8B44-4FE2-9B04-04B53D0D2FE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87E39-890A-4959-968E-E36BC7FF2593}" type="doc">
      <dgm:prSet loTypeId="urn:microsoft.com/office/officeart/2005/8/layout/venn2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2F9B1C78-03B6-482D-AFCB-3D924449076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National CRVS improvement plan</a:t>
          </a:r>
        </a:p>
      </dgm:t>
    </dgm:pt>
    <dgm:pt modelId="{B36E3C38-8EA2-432A-99DC-2DCAE1B7252B}" type="parTrans" cxnId="{2810A8DF-AE0B-4B76-9D4F-6A07AC2A17AF}">
      <dgm:prSet/>
      <dgm:spPr/>
      <dgm:t>
        <a:bodyPr/>
        <a:lstStyle/>
        <a:p>
          <a:endParaRPr lang="en-GB"/>
        </a:p>
      </dgm:t>
    </dgm:pt>
    <dgm:pt modelId="{A575A531-1451-4599-ACE8-8507DE662DE4}" type="sibTrans" cxnId="{2810A8DF-AE0B-4B76-9D4F-6A07AC2A17AF}">
      <dgm:prSet/>
      <dgm:spPr/>
      <dgm:t>
        <a:bodyPr/>
        <a:lstStyle/>
        <a:p>
          <a:endParaRPr lang="en-GB"/>
        </a:p>
      </dgm:t>
    </dgm:pt>
    <dgm:pt modelId="{AB907CC8-E32F-445A-AAB1-F3003EA245D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Communities/DSS sites</a:t>
          </a:r>
        </a:p>
        <a:p>
          <a:r>
            <a:rPr lang="en-GB" sz="1400" dirty="0" smtClean="0">
              <a:solidFill>
                <a:schemeClr val="bg1"/>
              </a:solidFill>
            </a:rPr>
            <a:t>Verbal Autopsy-Injury module </a:t>
          </a:r>
          <a:endParaRPr lang="en-GB" sz="1400" dirty="0">
            <a:solidFill>
              <a:schemeClr val="bg1"/>
            </a:solidFill>
          </a:endParaRPr>
        </a:p>
      </dgm:t>
    </dgm:pt>
    <dgm:pt modelId="{7DBEC5EB-E972-4AB4-AD1C-BA8B15120049}" type="parTrans" cxnId="{A2FB6C9E-2585-4EA3-9418-83B6C91E20F6}">
      <dgm:prSet/>
      <dgm:spPr/>
      <dgm:t>
        <a:bodyPr/>
        <a:lstStyle/>
        <a:p>
          <a:endParaRPr lang="en-GB"/>
        </a:p>
      </dgm:t>
    </dgm:pt>
    <dgm:pt modelId="{9E85EECC-C0F4-40BC-BD64-3DC76C6CA037}" type="sibTrans" cxnId="{A2FB6C9E-2585-4EA3-9418-83B6C91E20F6}">
      <dgm:prSet/>
      <dgm:spPr/>
      <dgm:t>
        <a:bodyPr/>
        <a:lstStyle/>
        <a:p>
          <a:endParaRPr lang="en-GB"/>
        </a:p>
      </dgm:t>
    </dgm:pt>
    <dgm:pt modelId="{FF7FCD31-395D-456A-B91E-7927DEC342BF}">
      <dgm:prSet phldrT="[Text]" custT="1"/>
      <dgm:spPr>
        <a:solidFill>
          <a:srgbClr val="99CCFF"/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Mortuaries</a:t>
          </a:r>
        </a:p>
        <a:p>
          <a:r>
            <a:rPr lang="en-GB" sz="1400" dirty="0" smtClean="0">
              <a:solidFill>
                <a:schemeClr val="bg1"/>
              </a:solidFill>
            </a:rPr>
            <a:t>(Fatal injury surveillance system implementation)</a:t>
          </a:r>
          <a:endParaRPr lang="en-GB" sz="1400" dirty="0">
            <a:solidFill>
              <a:schemeClr val="bg1"/>
            </a:solidFill>
          </a:endParaRPr>
        </a:p>
      </dgm:t>
    </dgm:pt>
    <dgm:pt modelId="{FAA5A381-6709-4BCB-8F3F-8085348D9BEE}" type="parTrans" cxnId="{4623473E-EF07-4079-B61E-3480B41A45FE}">
      <dgm:prSet/>
      <dgm:spPr/>
      <dgm:t>
        <a:bodyPr/>
        <a:lstStyle/>
        <a:p>
          <a:endParaRPr lang="en-GB"/>
        </a:p>
      </dgm:t>
    </dgm:pt>
    <dgm:pt modelId="{1E321A53-AE17-42D7-B552-EABABD65688C}" type="sibTrans" cxnId="{4623473E-EF07-4079-B61E-3480B41A45FE}">
      <dgm:prSet/>
      <dgm:spPr/>
      <dgm:t>
        <a:bodyPr/>
        <a:lstStyle/>
        <a:p>
          <a:endParaRPr lang="en-GB"/>
        </a:p>
      </dgm:t>
    </dgm:pt>
    <dgm:pt modelId="{22EE87A6-A3EA-4128-A39E-ECE95C57124C}" type="pres">
      <dgm:prSet presAssocID="{34B87E39-890A-4959-968E-E36BC7FF259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7B16BF-22B8-4083-B921-DCA2591FE11B}" type="pres">
      <dgm:prSet presAssocID="{34B87E39-890A-4959-968E-E36BC7FF2593}" presName="comp1" presStyleCnt="0"/>
      <dgm:spPr/>
    </dgm:pt>
    <dgm:pt modelId="{B9D0390A-651E-48DD-8555-3466DCDCA4FC}" type="pres">
      <dgm:prSet presAssocID="{34B87E39-890A-4959-968E-E36BC7FF2593}" presName="circle1" presStyleLbl="node1" presStyleIdx="0" presStyleCnt="3" custLinFactNeighborX="-3" custLinFactNeighborY="4226"/>
      <dgm:spPr/>
      <dgm:t>
        <a:bodyPr/>
        <a:lstStyle/>
        <a:p>
          <a:endParaRPr lang="en-GB"/>
        </a:p>
      </dgm:t>
    </dgm:pt>
    <dgm:pt modelId="{B2164846-CC1A-4FC5-B683-D1FE09588EF9}" type="pres">
      <dgm:prSet presAssocID="{34B87E39-890A-4959-968E-E36BC7FF259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D7DB3F-A1C0-41F3-8DDE-E2F50EE84CB5}" type="pres">
      <dgm:prSet presAssocID="{34B87E39-890A-4959-968E-E36BC7FF2593}" presName="comp2" presStyleCnt="0"/>
      <dgm:spPr/>
    </dgm:pt>
    <dgm:pt modelId="{4603EA2A-46CE-42D9-A0FC-E0548CEAF3BB}" type="pres">
      <dgm:prSet presAssocID="{34B87E39-890A-4959-968E-E36BC7FF2593}" presName="circle2" presStyleLbl="node1" presStyleIdx="1" presStyleCnt="3" custScaleX="108579"/>
      <dgm:spPr/>
      <dgm:t>
        <a:bodyPr/>
        <a:lstStyle/>
        <a:p>
          <a:endParaRPr lang="en-GB"/>
        </a:p>
      </dgm:t>
    </dgm:pt>
    <dgm:pt modelId="{EA622C1D-2E58-4640-ACDB-7C657EF48626}" type="pres">
      <dgm:prSet presAssocID="{34B87E39-890A-4959-968E-E36BC7FF259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8B22DF-4713-40E7-9D88-7BB19C3261D6}" type="pres">
      <dgm:prSet presAssocID="{34B87E39-890A-4959-968E-E36BC7FF2593}" presName="comp3" presStyleCnt="0"/>
      <dgm:spPr/>
    </dgm:pt>
    <dgm:pt modelId="{8541FF2A-ACEC-43C6-B40D-1D5C728D5E40}" type="pres">
      <dgm:prSet presAssocID="{34B87E39-890A-4959-968E-E36BC7FF2593}" presName="circle3" presStyleLbl="node1" presStyleIdx="2" presStyleCnt="3" custScaleX="103997" custLinFactNeighborX="-1995" custLinFactNeighborY="-2492"/>
      <dgm:spPr/>
      <dgm:t>
        <a:bodyPr/>
        <a:lstStyle/>
        <a:p>
          <a:endParaRPr lang="en-GB"/>
        </a:p>
      </dgm:t>
    </dgm:pt>
    <dgm:pt modelId="{FBBE36DA-2ED9-4386-B684-1469C85E6CD2}" type="pres">
      <dgm:prSet presAssocID="{34B87E39-890A-4959-968E-E36BC7FF259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BEEA5E-9616-443F-A6D8-7EF64F894A7E}" type="presOf" srcId="{FF7FCD31-395D-456A-B91E-7927DEC342BF}" destId="{8541FF2A-ACEC-43C6-B40D-1D5C728D5E40}" srcOrd="0" destOrd="0" presId="urn:microsoft.com/office/officeart/2005/8/layout/venn2"/>
    <dgm:cxn modelId="{DC1C8F2E-02E3-481E-A45D-B745D25919C6}" type="presOf" srcId="{34B87E39-890A-4959-968E-E36BC7FF2593}" destId="{22EE87A6-A3EA-4128-A39E-ECE95C57124C}" srcOrd="0" destOrd="0" presId="urn:microsoft.com/office/officeart/2005/8/layout/venn2"/>
    <dgm:cxn modelId="{328929F5-044E-459E-BC59-01E1E1C644C1}" type="presOf" srcId="{AB907CC8-E32F-445A-AAB1-F3003EA245DA}" destId="{4603EA2A-46CE-42D9-A0FC-E0548CEAF3BB}" srcOrd="0" destOrd="0" presId="urn:microsoft.com/office/officeart/2005/8/layout/venn2"/>
    <dgm:cxn modelId="{E8741BAB-0F38-4B84-A3AA-1C0E80EEF241}" type="presOf" srcId="{2F9B1C78-03B6-482D-AFCB-3D9244490760}" destId="{B2164846-CC1A-4FC5-B683-D1FE09588EF9}" srcOrd="1" destOrd="0" presId="urn:microsoft.com/office/officeart/2005/8/layout/venn2"/>
    <dgm:cxn modelId="{4623473E-EF07-4079-B61E-3480B41A45FE}" srcId="{34B87E39-890A-4959-968E-E36BC7FF2593}" destId="{FF7FCD31-395D-456A-B91E-7927DEC342BF}" srcOrd="2" destOrd="0" parTransId="{FAA5A381-6709-4BCB-8F3F-8085348D9BEE}" sibTransId="{1E321A53-AE17-42D7-B552-EABABD65688C}"/>
    <dgm:cxn modelId="{97B7A1D5-6BAC-49DB-A04B-94CB5E6AF184}" type="presOf" srcId="{AB907CC8-E32F-445A-AAB1-F3003EA245DA}" destId="{EA622C1D-2E58-4640-ACDB-7C657EF48626}" srcOrd="1" destOrd="0" presId="urn:microsoft.com/office/officeart/2005/8/layout/venn2"/>
    <dgm:cxn modelId="{C552061E-28DD-4B28-997C-58942BC9C315}" type="presOf" srcId="{FF7FCD31-395D-456A-B91E-7927DEC342BF}" destId="{FBBE36DA-2ED9-4386-B684-1469C85E6CD2}" srcOrd="1" destOrd="0" presId="urn:microsoft.com/office/officeart/2005/8/layout/venn2"/>
    <dgm:cxn modelId="{2810A8DF-AE0B-4B76-9D4F-6A07AC2A17AF}" srcId="{34B87E39-890A-4959-968E-E36BC7FF2593}" destId="{2F9B1C78-03B6-482D-AFCB-3D9244490760}" srcOrd="0" destOrd="0" parTransId="{B36E3C38-8EA2-432A-99DC-2DCAE1B7252B}" sibTransId="{A575A531-1451-4599-ACE8-8507DE662DE4}"/>
    <dgm:cxn modelId="{19336F24-7AC1-4639-A0A4-02BF1B201126}" type="presOf" srcId="{2F9B1C78-03B6-482D-AFCB-3D9244490760}" destId="{B9D0390A-651E-48DD-8555-3466DCDCA4FC}" srcOrd="0" destOrd="0" presId="urn:microsoft.com/office/officeart/2005/8/layout/venn2"/>
    <dgm:cxn modelId="{A2FB6C9E-2585-4EA3-9418-83B6C91E20F6}" srcId="{34B87E39-890A-4959-968E-E36BC7FF2593}" destId="{AB907CC8-E32F-445A-AAB1-F3003EA245DA}" srcOrd="1" destOrd="0" parTransId="{7DBEC5EB-E972-4AB4-AD1C-BA8B15120049}" sibTransId="{9E85EECC-C0F4-40BC-BD64-3DC76C6CA037}"/>
    <dgm:cxn modelId="{EEAC3947-34BD-4B24-AB42-976819FEF230}" type="presParOf" srcId="{22EE87A6-A3EA-4128-A39E-ECE95C57124C}" destId="{ED7B16BF-22B8-4083-B921-DCA2591FE11B}" srcOrd="0" destOrd="0" presId="urn:microsoft.com/office/officeart/2005/8/layout/venn2"/>
    <dgm:cxn modelId="{34D008C7-FF43-492F-99C1-1338DC242E4D}" type="presParOf" srcId="{ED7B16BF-22B8-4083-B921-DCA2591FE11B}" destId="{B9D0390A-651E-48DD-8555-3466DCDCA4FC}" srcOrd="0" destOrd="0" presId="urn:microsoft.com/office/officeart/2005/8/layout/venn2"/>
    <dgm:cxn modelId="{3E9CC832-19A3-45E0-86BF-037F37FED1DB}" type="presParOf" srcId="{ED7B16BF-22B8-4083-B921-DCA2591FE11B}" destId="{B2164846-CC1A-4FC5-B683-D1FE09588EF9}" srcOrd="1" destOrd="0" presId="urn:microsoft.com/office/officeart/2005/8/layout/venn2"/>
    <dgm:cxn modelId="{42153682-4847-4B80-861E-4D1DC1647D52}" type="presParOf" srcId="{22EE87A6-A3EA-4128-A39E-ECE95C57124C}" destId="{6ED7DB3F-A1C0-41F3-8DDE-E2F50EE84CB5}" srcOrd="1" destOrd="0" presId="urn:microsoft.com/office/officeart/2005/8/layout/venn2"/>
    <dgm:cxn modelId="{620EED94-CD93-4BFD-A547-3D91AC5CAF2D}" type="presParOf" srcId="{6ED7DB3F-A1C0-41F3-8DDE-E2F50EE84CB5}" destId="{4603EA2A-46CE-42D9-A0FC-E0548CEAF3BB}" srcOrd="0" destOrd="0" presId="urn:microsoft.com/office/officeart/2005/8/layout/venn2"/>
    <dgm:cxn modelId="{12561052-043C-4916-BF5D-EFEA012142F8}" type="presParOf" srcId="{6ED7DB3F-A1C0-41F3-8DDE-E2F50EE84CB5}" destId="{EA622C1D-2E58-4640-ACDB-7C657EF48626}" srcOrd="1" destOrd="0" presId="urn:microsoft.com/office/officeart/2005/8/layout/venn2"/>
    <dgm:cxn modelId="{82708329-8500-4DE6-9804-6D46262A58FF}" type="presParOf" srcId="{22EE87A6-A3EA-4128-A39E-ECE95C57124C}" destId="{6A8B22DF-4713-40E7-9D88-7BB19C3261D6}" srcOrd="2" destOrd="0" presId="urn:microsoft.com/office/officeart/2005/8/layout/venn2"/>
    <dgm:cxn modelId="{447B258E-2EB8-4A04-8F5D-A46F4C746CBE}" type="presParOf" srcId="{6A8B22DF-4713-40E7-9D88-7BB19C3261D6}" destId="{8541FF2A-ACEC-43C6-B40D-1D5C728D5E40}" srcOrd="0" destOrd="0" presId="urn:microsoft.com/office/officeart/2005/8/layout/venn2"/>
    <dgm:cxn modelId="{9F239900-6F5E-4620-A2A5-6B0A3D10E20E}" type="presParOf" srcId="{6A8B22DF-4713-40E7-9D88-7BB19C3261D6}" destId="{FBBE36DA-2ED9-4386-B684-1469C85E6CD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7B087-D0BB-4849-AD5E-167E0DE13CB1}">
      <dsp:nvSpPr>
        <dsp:cNvPr id="0" name=""/>
        <dsp:cNvSpPr/>
      </dsp:nvSpPr>
      <dsp:spPr>
        <a:xfrm>
          <a:off x="3945356" y="1868906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RTI DATA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SYSTEM</a:t>
          </a:r>
        </a:p>
      </dsp:txBody>
      <dsp:txXfrm>
        <a:off x="4155399" y="2078949"/>
        <a:ext cx="1014175" cy="1014175"/>
      </dsp:txXfrm>
    </dsp:sp>
    <dsp:sp modelId="{C33AA324-97DE-4465-B716-EF60353227FD}">
      <dsp:nvSpPr>
        <dsp:cNvPr id="0" name=""/>
        <dsp:cNvSpPr/>
      </dsp:nvSpPr>
      <dsp:spPr>
        <a:xfrm rot="16200000">
          <a:off x="4446214" y="1638791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51673" y="1641820"/>
        <a:ext cx="21627" cy="21627"/>
      </dsp:txXfrm>
    </dsp:sp>
    <dsp:sp modelId="{1CE2632B-5BC9-47E9-8DCF-31F956276412}">
      <dsp:nvSpPr>
        <dsp:cNvPr id="0" name=""/>
        <dsp:cNvSpPr/>
      </dsp:nvSpPr>
      <dsp:spPr>
        <a:xfrm>
          <a:off x="3945356" y="2100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PERSON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sp:txBody>
      <dsp:txXfrm>
        <a:off x="4155399" y="212143"/>
        <a:ext cx="1014175" cy="1014175"/>
      </dsp:txXfrm>
    </dsp:sp>
    <dsp:sp modelId="{EF80FE1F-0412-486E-837C-BD4E55127629}">
      <dsp:nvSpPr>
        <dsp:cNvPr id="0" name=""/>
        <dsp:cNvSpPr/>
      </dsp:nvSpPr>
      <dsp:spPr>
        <a:xfrm rot="19800000">
          <a:off x="5254565" y="2105493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60024" y="2108522"/>
        <a:ext cx="21627" cy="21627"/>
      </dsp:txXfrm>
    </dsp:sp>
    <dsp:sp modelId="{3A7117F2-C0DB-4CD1-B7AB-54E16D956CEA}">
      <dsp:nvSpPr>
        <dsp:cNvPr id="0" name=""/>
        <dsp:cNvSpPr/>
      </dsp:nvSpPr>
      <dsp:spPr>
        <a:xfrm>
          <a:off x="5562058" y="935503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CRASH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sp:txBody>
      <dsp:txXfrm>
        <a:off x="5772101" y="1145546"/>
        <a:ext cx="1014175" cy="1014175"/>
      </dsp:txXfrm>
    </dsp:sp>
    <dsp:sp modelId="{E1AD2C4C-F116-48F2-AC8E-8905F95AFF93}">
      <dsp:nvSpPr>
        <dsp:cNvPr id="0" name=""/>
        <dsp:cNvSpPr/>
      </dsp:nvSpPr>
      <dsp:spPr>
        <a:xfrm rot="1800000">
          <a:off x="5254565" y="3038896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60024" y="3041925"/>
        <a:ext cx="21627" cy="21627"/>
      </dsp:txXfrm>
    </dsp:sp>
    <dsp:sp modelId="{6D55FEBF-8AF7-404A-A33A-B8EEEFB6F381}">
      <dsp:nvSpPr>
        <dsp:cNvPr id="0" name=""/>
        <dsp:cNvSpPr/>
      </dsp:nvSpPr>
      <dsp:spPr>
        <a:xfrm>
          <a:off x="5562058" y="2802310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VEHICLE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sp:txBody>
      <dsp:txXfrm>
        <a:off x="5772101" y="3012353"/>
        <a:ext cx="1014175" cy="1014175"/>
      </dsp:txXfrm>
    </dsp:sp>
    <dsp:sp modelId="{A36D6C71-FD3D-4BD4-B75E-3C86C86ECE49}">
      <dsp:nvSpPr>
        <dsp:cNvPr id="0" name=""/>
        <dsp:cNvSpPr/>
      </dsp:nvSpPr>
      <dsp:spPr>
        <a:xfrm rot="5400000">
          <a:off x="4446214" y="3505597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51673" y="3508627"/>
        <a:ext cx="21627" cy="21627"/>
      </dsp:txXfrm>
    </dsp:sp>
    <dsp:sp modelId="{90429F10-7C27-4444-8B41-C1FEB89E40AF}">
      <dsp:nvSpPr>
        <dsp:cNvPr id="0" name=""/>
        <dsp:cNvSpPr/>
      </dsp:nvSpPr>
      <dsp:spPr>
        <a:xfrm>
          <a:off x="3945356" y="3735713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ROADWAY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sp:txBody>
      <dsp:txXfrm>
        <a:off x="4155399" y="3945756"/>
        <a:ext cx="1014175" cy="1014175"/>
      </dsp:txXfrm>
    </dsp:sp>
    <dsp:sp modelId="{A9BA0E2A-C53D-4D97-8D64-34535ABB5286}">
      <dsp:nvSpPr>
        <dsp:cNvPr id="0" name=""/>
        <dsp:cNvSpPr/>
      </dsp:nvSpPr>
      <dsp:spPr>
        <a:xfrm rot="9000000">
          <a:off x="3637864" y="3038896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843322" y="3041925"/>
        <a:ext cx="21627" cy="21627"/>
      </dsp:txXfrm>
    </dsp:sp>
    <dsp:sp modelId="{FDB73655-AB18-4995-8822-D13106F9BCAD}">
      <dsp:nvSpPr>
        <dsp:cNvPr id="0" name=""/>
        <dsp:cNvSpPr/>
      </dsp:nvSpPr>
      <dsp:spPr>
        <a:xfrm>
          <a:off x="2328655" y="2802310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TRAFFIC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RELATED</a:t>
          </a:r>
        </a:p>
      </dsp:txBody>
      <dsp:txXfrm>
        <a:off x="2538698" y="3012353"/>
        <a:ext cx="1014175" cy="1014175"/>
      </dsp:txXfrm>
    </dsp:sp>
    <dsp:sp modelId="{7FE6C4AA-971A-4769-A839-F7040A8E082C}">
      <dsp:nvSpPr>
        <dsp:cNvPr id="0" name=""/>
        <dsp:cNvSpPr/>
      </dsp:nvSpPr>
      <dsp:spPr>
        <a:xfrm rot="12600000">
          <a:off x="3637864" y="2105493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843322" y="2108522"/>
        <a:ext cx="21627" cy="21627"/>
      </dsp:txXfrm>
    </dsp:sp>
    <dsp:sp modelId="{CF6FC667-F6A6-4EDC-BF62-BAFE320412D9}">
      <dsp:nvSpPr>
        <dsp:cNvPr id="0" name=""/>
        <dsp:cNvSpPr/>
      </dsp:nvSpPr>
      <dsp:spPr>
        <a:xfrm>
          <a:off x="2328655" y="935503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COST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RELATED</a:t>
          </a:r>
        </a:p>
      </dsp:txBody>
      <dsp:txXfrm>
        <a:off x="2538698" y="1145546"/>
        <a:ext cx="1014175" cy="1014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F275-C9D0-4E7B-A63A-6D08BB223C63}">
      <dsp:nvSpPr>
        <dsp:cNvPr id="0" name=""/>
        <dsp:cNvSpPr/>
      </dsp:nvSpPr>
      <dsp:spPr>
        <a:xfrm>
          <a:off x="3945356" y="1868906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RTI DATA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SYSTEM</a:t>
          </a:r>
        </a:p>
      </dsp:txBody>
      <dsp:txXfrm>
        <a:off x="4155399" y="2078949"/>
        <a:ext cx="1014175" cy="1014175"/>
      </dsp:txXfrm>
    </dsp:sp>
    <dsp:sp modelId="{97CB11C5-E010-4841-B48F-B8BDD51C45DA}">
      <dsp:nvSpPr>
        <dsp:cNvPr id="0" name=""/>
        <dsp:cNvSpPr/>
      </dsp:nvSpPr>
      <dsp:spPr>
        <a:xfrm rot="16200000">
          <a:off x="4446214" y="1638791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51673" y="1641820"/>
        <a:ext cx="21627" cy="21627"/>
      </dsp:txXfrm>
    </dsp:sp>
    <dsp:sp modelId="{87767596-B384-44A8-950D-557694A12058}">
      <dsp:nvSpPr>
        <dsp:cNvPr id="0" name=""/>
        <dsp:cNvSpPr/>
      </dsp:nvSpPr>
      <dsp:spPr>
        <a:xfrm>
          <a:off x="3945356" y="2100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STATISTICS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OFFICE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Vital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registration</a:t>
          </a:r>
        </a:p>
      </dsp:txBody>
      <dsp:txXfrm>
        <a:off x="4155399" y="212143"/>
        <a:ext cx="1014175" cy="1014175"/>
      </dsp:txXfrm>
    </dsp:sp>
    <dsp:sp modelId="{7F4BA038-50CC-4A35-8BAE-9E4AAF144BBE}">
      <dsp:nvSpPr>
        <dsp:cNvPr id="0" name=""/>
        <dsp:cNvSpPr/>
      </dsp:nvSpPr>
      <dsp:spPr>
        <a:xfrm rot="19800000">
          <a:off x="5254565" y="2105493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60024" y="2108522"/>
        <a:ext cx="21627" cy="21627"/>
      </dsp:txXfrm>
    </dsp:sp>
    <dsp:sp modelId="{EE860698-3822-4CCE-9BCD-BE888B4E867C}">
      <dsp:nvSpPr>
        <dsp:cNvPr id="0" name=""/>
        <dsp:cNvSpPr/>
      </dsp:nvSpPr>
      <dsp:spPr>
        <a:xfrm>
          <a:off x="5562058" y="935503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TRAFFIC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POLICE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crash data</a:t>
          </a:r>
        </a:p>
      </dsp:txBody>
      <dsp:txXfrm>
        <a:off x="5772101" y="1145546"/>
        <a:ext cx="1014175" cy="1014175"/>
      </dsp:txXfrm>
    </dsp:sp>
    <dsp:sp modelId="{E77ACE64-7D7C-4FC5-B324-357385C40325}">
      <dsp:nvSpPr>
        <dsp:cNvPr id="0" name=""/>
        <dsp:cNvSpPr/>
      </dsp:nvSpPr>
      <dsp:spPr>
        <a:xfrm rot="1800000">
          <a:off x="5254565" y="3038896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60024" y="3041925"/>
        <a:ext cx="21627" cy="21627"/>
      </dsp:txXfrm>
    </dsp:sp>
    <dsp:sp modelId="{42341714-FF19-48BE-8720-0235D6C248BB}">
      <dsp:nvSpPr>
        <dsp:cNvPr id="0" name=""/>
        <dsp:cNvSpPr/>
      </dsp:nvSpPr>
      <dsp:spPr>
        <a:xfrm>
          <a:off x="5562058" y="2802310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HEALTH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Injury/Person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 data</a:t>
          </a:r>
        </a:p>
      </dsp:txBody>
      <dsp:txXfrm>
        <a:off x="5772101" y="3012353"/>
        <a:ext cx="1014175" cy="1014175"/>
      </dsp:txXfrm>
    </dsp:sp>
    <dsp:sp modelId="{F5D3CB44-BBC4-4F7E-9D34-E91847C55004}">
      <dsp:nvSpPr>
        <dsp:cNvPr id="0" name=""/>
        <dsp:cNvSpPr/>
      </dsp:nvSpPr>
      <dsp:spPr>
        <a:xfrm rot="5400000">
          <a:off x="4446214" y="3505597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51673" y="3508627"/>
        <a:ext cx="21627" cy="21627"/>
      </dsp:txXfrm>
    </dsp:sp>
    <dsp:sp modelId="{68C8B2EF-4FCA-44D3-BD79-DADF28336E73}">
      <dsp:nvSpPr>
        <dsp:cNvPr id="0" name=""/>
        <dsp:cNvSpPr/>
      </dsp:nvSpPr>
      <dsp:spPr>
        <a:xfrm>
          <a:off x="3945356" y="3735713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TRANSPORT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Vehicle data</a:t>
          </a:r>
        </a:p>
      </dsp:txBody>
      <dsp:txXfrm>
        <a:off x="4155399" y="3945756"/>
        <a:ext cx="1014175" cy="1014175"/>
      </dsp:txXfrm>
    </dsp:sp>
    <dsp:sp modelId="{CDEFA1AB-B2E0-4381-8A2D-27AC5E384E2D}">
      <dsp:nvSpPr>
        <dsp:cNvPr id="0" name=""/>
        <dsp:cNvSpPr/>
      </dsp:nvSpPr>
      <dsp:spPr>
        <a:xfrm rot="9000000">
          <a:off x="3637864" y="3038896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843322" y="3041925"/>
        <a:ext cx="21627" cy="21627"/>
      </dsp:txXfrm>
    </dsp:sp>
    <dsp:sp modelId="{65FCB6BA-5A52-4D17-90F8-92318665B4A2}">
      <dsp:nvSpPr>
        <dsp:cNvPr id="0" name=""/>
        <dsp:cNvSpPr/>
      </dsp:nvSpPr>
      <dsp:spPr>
        <a:xfrm>
          <a:off x="2328655" y="2802310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PLANNING &amp;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FINANCE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Investment </a:t>
          </a:r>
        </a:p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data</a:t>
          </a:r>
        </a:p>
      </dsp:txBody>
      <dsp:txXfrm>
        <a:off x="2538698" y="3012353"/>
        <a:ext cx="1014175" cy="1014175"/>
      </dsp:txXfrm>
    </dsp:sp>
    <dsp:sp modelId="{665A7AF5-F191-4F80-9DA2-12BEB0346837}">
      <dsp:nvSpPr>
        <dsp:cNvPr id="0" name=""/>
        <dsp:cNvSpPr/>
      </dsp:nvSpPr>
      <dsp:spPr>
        <a:xfrm rot="12600000">
          <a:off x="3637864" y="2105493"/>
          <a:ext cx="43254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32545" y="1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843322" y="2108522"/>
        <a:ext cx="21627" cy="21627"/>
      </dsp:txXfrm>
    </dsp:sp>
    <dsp:sp modelId="{85B553A7-8B44-4FE2-9B04-04B53D0D2FED}">
      <dsp:nvSpPr>
        <dsp:cNvPr id="0" name=""/>
        <dsp:cNvSpPr/>
      </dsp:nvSpPr>
      <dsp:spPr>
        <a:xfrm>
          <a:off x="2328655" y="935503"/>
          <a:ext cx="1434261" cy="1434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342900" marR="0" lvl="0" indent="-34290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1"/>
            </a:buClr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OTHERS</a:t>
          </a:r>
          <a:r>
            <a:rPr kumimoji="0" lang="en-GB" sz="12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??</a:t>
          </a:r>
        </a:p>
      </dsp:txBody>
      <dsp:txXfrm>
        <a:off x="2538698" y="1145546"/>
        <a:ext cx="1014175" cy="1014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0390A-651E-48DD-8555-3466DCDCA4FC}">
      <dsp:nvSpPr>
        <dsp:cNvPr id="0" name=""/>
        <dsp:cNvSpPr/>
      </dsp:nvSpPr>
      <dsp:spPr>
        <a:xfrm>
          <a:off x="1872227" y="0"/>
          <a:ext cx="5112221" cy="511222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National CRVS improvement plan</a:t>
          </a:r>
        </a:p>
      </dsp:txBody>
      <dsp:txXfrm>
        <a:off x="3534977" y="255611"/>
        <a:ext cx="1786721" cy="766833"/>
      </dsp:txXfrm>
    </dsp:sp>
    <dsp:sp modelId="{4603EA2A-46CE-42D9-A0FC-E0548CEAF3BB}">
      <dsp:nvSpPr>
        <dsp:cNvPr id="0" name=""/>
        <dsp:cNvSpPr/>
      </dsp:nvSpPr>
      <dsp:spPr>
        <a:xfrm>
          <a:off x="2346942" y="1278055"/>
          <a:ext cx="4163098" cy="383416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Communities/DSS sites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Verbal Autopsy-Injury module 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3458489" y="1517690"/>
        <a:ext cx="1940004" cy="718906"/>
      </dsp:txXfrm>
    </dsp:sp>
    <dsp:sp modelId="{8541FF2A-ACEC-43C6-B40D-1D5C728D5E40}">
      <dsp:nvSpPr>
        <dsp:cNvPr id="0" name=""/>
        <dsp:cNvSpPr/>
      </dsp:nvSpPr>
      <dsp:spPr>
        <a:xfrm>
          <a:off x="3048357" y="2492412"/>
          <a:ext cx="2658278" cy="2556110"/>
        </a:xfrm>
        <a:prstGeom prst="ellipse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Mortuaries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(Fatal injury surveillance system implementation)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3437653" y="3131439"/>
        <a:ext cx="1879686" cy="1278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95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249" y="0"/>
            <a:ext cx="295095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609"/>
            <a:ext cx="295095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249" y="9442609"/>
            <a:ext cx="295095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2D2BB2-E514-4000-AFE1-AC6F322D1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8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95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249" y="0"/>
            <a:ext cx="295095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50E61-C94A-4409-948F-10984934D82B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56" y="4721305"/>
            <a:ext cx="5446077" cy="4473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609"/>
            <a:ext cx="2950951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249" y="9442609"/>
            <a:ext cx="2950951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F7E22-49BE-4B2E-BADC-C65B712F0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7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7E22-49BE-4B2E-BADC-C65B712F01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6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80000"/>
              </a:spcBef>
              <a:buClr>
                <a:srgbClr val="1E7FB8"/>
              </a:buClr>
              <a:buFont typeface="Wingdings" pitchFamily="2" charset="2"/>
              <a:buNone/>
              <a:defRPr/>
            </a:pPr>
            <a:endParaRPr lang="en-GB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8313" y="6453188"/>
            <a:ext cx="5256212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endParaRPr lang="en-GB" sz="1400"/>
          </a:p>
        </p:txBody>
      </p:sp>
      <p:pic>
        <p:nvPicPr>
          <p:cNvPr id="6" name="Picture 13" descr="WHO-EN-white-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0" y="6070600"/>
            <a:ext cx="22082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9138"/>
            <a:ext cx="8713787" cy="1946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Title of the presentation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" y="5084763"/>
            <a:ext cx="4616450" cy="431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Name of the presenter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0"/>
            <a:ext cx="2195513" cy="5876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37312" cy="5876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872F-21D4-45F9-8E31-55132DB2B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6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90BC-27FF-4309-81EB-83C29BDE8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1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D44D-1E8B-421F-B3F6-F92F24814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7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60C7B-823E-484A-B737-B0A96A13A6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3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77000-924A-4748-B3FE-6F1D01E5BD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4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22D7-B763-4236-B64F-B5911A7B7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4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ED7A-74EC-4BDD-81F0-0F7F7A9E7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6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D112-573D-4200-859F-AE9E16935B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3796-9440-4B7B-AAE4-91D2425EFB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8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64F2-CF90-4A21-8E08-6E60B7DF60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8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0191-3E82-4949-A055-B36F0A797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3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E7F6-1C50-4D2B-9E72-6D8E362060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46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872F-21D4-45F9-8E31-55132DB2B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33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3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857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0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2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2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18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48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07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11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0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99125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34793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2495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785225" cy="908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80000"/>
              </a:spcBef>
              <a:buClr>
                <a:srgbClr val="1E7FB8"/>
              </a:buClr>
              <a:buFont typeface="Wingdings" pitchFamily="2" charset="2"/>
              <a:buNone/>
              <a:defRPr/>
            </a:pPr>
            <a:endParaRPr lang="en-GB"/>
          </a:p>
        </p:txBody>
      </p:sp>
      <p:pic>
        <p:nvPicPr>
          <p:cNvPr id="1029" name="Picture 7" descr="WHO-EN-white-H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60750" y="6070600"/>
            <a:ext cx="22082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003399"/>
        </a:buClr>
        <a:buFont typeface="Wingdings" pitchFamily="2" charset="2"/>
        <a:buChar char="l"/>
        <a:defRPr sz="2500">
          <a:solidFill>
            <a:srgbClr val="003399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3399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3399"/>
          </a:solidFill>
          <a:latin typeface="Arial Narrow" pitchFamily="34" charset="0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3399"/>
          </a:solidFill>
          <a:latin typeface="Arial Narrow" pitchFamily="34" charset="0"/>
          <a:cs typeface="+mn-cs"/>
        </a:defRPr>
      </a:lvl4pPr>
      <a:lvl5pPr marL="1989138" indent="-14605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FA18E8-A27C-46F7-9C96-C594715A0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47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whoccbackne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6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8894118" cy="1512168"/>
          </a:xfrm>
        </p:spPr>
        <p:txBody>
          <a:bodyPr/>
          <a:lstStyle/>
          <a:p>
            <a:pPr eaLnBrk="1" hangingPunct="1"/>
            <a:r>
              <a:rPr lang="en-GB" sz="2800" dirty="0" smtClean="0"/>
              <a:t>Third African Road Safety Conference </a:t>
            </a:r>
            <a:br>
              <a:rPr lang="en-GB" sz="2800" dirty="0" smtClean="0"/>
            </a:br>
            <a:r>
              <a:rPr lang="en-GB" sz="2800" dirty="0" smtClean="0"/>
              <a:t>Midterm review of the African Road Safety Action Plan</a:t>
            </a:r>
            <a:endParaRPr lang="en-US" sz="24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492896"/>
            <a:ext cx="6400800" cy="1427163"/>
          </a:xfrm>
        </p:spPr>
        <p:txBody>
          <a:bodyPr/>
          <a:lstStyle/>
          <a:p>
            <a:pPr algn="ctr" eaLnBrk="1" hangingPunct="1"/>
            <a:r>
              <a:rPr lang="en-US" sz="1800" dirty="0" smtClean="0"/>
              <a:t>Road Safety Data Management Panel</a:t>
            </a:r>
            <a:endParaRPr lang="en-US" sz="1800" i="1" dirty="0" smtClean="0"/>
          </a:p>
          <a:p>
            <a:pPr algn="ctr" eaLnBrk="1" hangingPunct="1"/>
            <a:r>
              <a:rPr lang="en-US" sz="1800" b="1" i="1" dirty="0" smtClean="0">
                <a:solidFill>
                  <a:srgbClr val="FF0000"/>
                </a:solidFill>
              </a:rPr>
              <a:t>9 July 2014</a:t>
            </a:r>
          </a:p>
          <a:p>
            <a:pPr algn="ctr" eaLnBrk="1" hangingPunct="1"/>
            <a:r>
              <a:rPr lang="en-US" sz="1800" b="1" i="1" dirty="0" smtClean="0">
                <a:solidFill>
                  <a:srgbClr val="FF0000"/>
                </a:solidFill>
              </a:rPr>
              <a:t>Addis Ababa, Ethiopia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 eaLnBrk="1" hangingPunct="1"/>
            <a:endParaRPr lang="en-US" sz="1600" b="1" dirty="0" smtClean="0"/>
          </a:p>
          <a:p>
            <a:pPr algn="ctr" eaLnBrk="1" hangingPunct="1"/>
            <a:r>
              <a:rPr lang="en-US" sz="1600" b="1" dirty="0" smtClean="0"/>
              <a:t>Kidist</a:t>
            </a:r>
            <a:r>
              <a:rPr lang="en-US" sz="1600" dirty="0" smtClean="0"/>
              <a:t> </a:t>
            </a:r>
            <a:r>
              <a:rPr lang="en-US" sz="1600" b="1" dirty="0" smtClean="0"/>
              <a:t>Bartolomeos                                                                    WHO/Geneva                                                                             </a:t>
            </a:r>
            <a:r>
              <a:rPr lang="en-US" sz="1600" dirty="0" smtClean="0"/>
              <a:t>Department of NCDs Management, Disability and Violence &amp; Injury Prevention</a:t>
            </a:r>
          </a:p>
          <a:p>
            <a:pPr algn="ctr" eaLnBrk="1" hangingPunct="1"/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91512" cy="5256584"/>
          </a:xfrm>
        </p:spPr>
        <p:txBody>
          <a:bodyPr/>
          <a:lstStyle/>
          <a:p>
            <a:r>
              <a:rPr lang="en-US" sz="2800" dirty="0" smtClean="0"/>
              <a:t>The need for autopsy on deaths due to external causes makes mortuary a </a:t>
            </a:r>
            <a:r>
              <a:rPr lang="en-US" sz="2800" dirty="0"/>
              <a:t>potential source of fatal injury data</a:t>
            </a:r>
          </a:p>
          <a:p>
            <a:r>
              <a:rPr lang="en-US" sz="2800" dirty="0"/>
              <a:t>A feasible, standardized data system could:</a:t>
            </a:r>
          </a:p>
          <a:p>
            <a:pPr lvl="1"/>
            <a:r>
              <a:rPr lang="en-US" sz="2400" dirty="0"/>
              <a:t>Be effective in documenting </a:t>
            </a:r>
            <a:r>
              <a:rPr lang="en-US" sz="2400" dirty="0" smtClean="0"/>
              <a:t>deaths from external causes</a:t>
            </a:r>
            <a:endParaRPr lang="en-US" sz="2400" dirty="0"/>
          </a:p>
          <a:p>
            <a:pPr lvl="1"/>
            <a:r>
              <a:rPr lang="en-US" sz="2400" dirty="0"/>
              <a:t>Reduce differences in classification, coding and variable </a:t>
            </a:r>
            <a:r>
              <a:rPr lang="en-US" sz="2400" dirty="0" smtClean="0"/>
              <a:t>aggregation</a:t>
            </a:r>
          </a:p>
          <a:p>
            <a:pPr lvl="1"/>
            <a:r>
              <a:rPr lang="en-US" sz="2400" dirty="0" smtClean="0"/>
              <a:t>Possible data source for testing on other diseases</a:t>
            </a:r>
            <a:endParaRPr lang="en-US" sz="24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96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6533"/>
            <a:ext cx="8785225" cy="791418"/>
          </a:xfrm>
        </p:spPr>
        <p:txBody>
          <a:bodyPr/>
          <a:lstStyle/>
          <a:p>
            <a:r>
              <a:rPr lang="en-GB" dirty="0" smtClean="0"/>
              <a:t>Mortuary-based surveillance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945778"/>
              </p:ext>
            </p:extLst>
          </p:nvPr>
        </p:nvGraphicFramePr>
        <p:xfrm>
          <a:off x="107504" y="764704"/>
          <a:ext cx="8856983" cy="511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2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regional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Strengthenging</a:t>
            </a:r>
            <a:r>
              <a:rPr lang="en-GB" dirty="0" smtClean="0"/>
              <a:t> data systems:</a:t>
            </a:r>
          </a:p>
          <a:p>
            <a:pPr lvl="1"/>
            <a:r>
              <a:rPr lang="en-GB" dirty="0" smtClean="0"/>
              <a:t>Bloomberg Global Road Safety Program (2010-2012)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Capacity Development </a:t>
            </a:r>
          </a:p>
          <a:p>
            <a:pPr lvl="1"/>
            <a:r>
              <a:rPr lang="en-GB" dirty="0" smtClean="0"/>
              <a:t>CDC Field Epidemiology Program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305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solidFill>
                  <a:srgbClr val="FFCC00"/>
                </a:solidFill>
              </a:rPr>
              <a:t>Rationale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908050"/>
            <a:ext cx="849788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AU" sz="2800" b="1" dirty="0" smtClean="0">
                <a:solidFill>
                  <a:schemeClr val="hlink"/>
                </a:solidFill>
              </a:rPr>
              <a:t>Rationale</a:t>
            </a:r>
            <a:endParaRPr lang="en-AU" sz="24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AU" sz="2400" dirty="0" smtClean="0">
                <a:solidFill>
                  <a:schemeClr val="bg1"/>
                </a:solidFill>
              </a:rPr>
              <a:t>Globally there is a big gap in the quality and coverage of data that countries collect and report on RTI.</a:t>
            </a:r>
          </a:p>
          <a:p>
            <a:pPr>
              <a:lnSpc>
                <a:spcPct val="90000"/>
              </a:lnSpc>
            </a:pPr>
            <a:r>
              <a:rPr lang="en-AU" sz="2400" dirty="0" smtClean="0">
                <a:solidFill>
                  <a:schemeClr val="bg1"/>
                </a:solidFill>
              </a:rPr>
              <a:t>Under-reporting of RTI deaths remains a big problem in many countries. </a:t>
            </a:r>
          </a:p>
          <a:p>
            <a:pPr>
              <a:lnSpc>
                <a:spcPct val="90000"/>
              </a:lnSpc>
            </a:pPr>
            <a:r>
              <a:rPr lang="en-AU" sz="2400" dirty="0" smtClean="0">
                <a:solidFill>
                  <a:schemeClr val="bg1"/>
                </a:solidFill>
              </a:rPr>
              <a:t>Lack of harmonization on definition of RTI indicators limits the use of existing national data. </a:t>
            </a:r>
          </a:p>
          <a:p>
            <a:pPr>
              <a:lnSpc>
                <a:spcPct val="90000"/>
              </a:lnSpc>
            </a:pPr>
            <a:r>
              <a:rPr lang="en-AU" sz="2400" dirty="0" smtClean="0">
                <a:solidFill>
                  <a:schemeClr val="bg1"/>
                </a:solidFill>
              </a:rPr>
              <a:t>Reliable data on deaths and non-fatal injuries are needed by countries in order to: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assess the scope of their road traffic injury problem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target responses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Monitor and evaluate the effectiveness of intervention measures</a:t>
            </a:r>
            <a:endParaRPr lang="en-AU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3980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FFCC00"/>
                </a:solidFill>
              </a:rPr>
              <a:t>Road traffic injury data system</a:t>
            </a: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rgbClr val="FFCC00"/>
                </a:solidFill>
              </a:rPr>
              <a:t>Core Data Elements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-180975" y="1412875"/>
          <a:ext cx="9324975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4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FFCC00"/>
                </a:solidFill>
              </a:rPr>
              <a:t>Road traffic injury data improvement is a shared responsibility</a:t>
            </a:r>
            <a:r>
              <a:rPr lang="en-GB" sz="40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GB" sz="4000" dirty="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-180975" y="1412875"/>
          <a:ext cx="9324975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3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404813"/>
          </a:xfrm>
        </p:spPr>
        <p:txBody>
          <a:bodyPr/>
          <a:lstStyle/>
          <a:p>
            <a:pPr eaLnBrk="1" hangingPunct="1"/>
            <a:r>
              <a:rPr lang="en-GB" sz="3600" dirty="0" smtClean="0"/>
              <a:t>Health data sources</a:t>
            </a:r>
            <a:endParaRPr lang="en-US" sz="3600" dirty="0" smtClean="0"/>
          </a:p>
        </p:txBody>
      </p:sp>
      <p:graphicFrame>
        <p:nvGraphicFramePr>
          <p:cNvPr id="7261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740761"/>
              </p:ext>
            </p:extLst>
          </p:nvPr>
        </p:nvGraphicFramePr>
        <p:xfrm>
          <a:off x="35496" y="548680"/>
          <a:ext cx="9081344" cy="5472608"/>
        </p:xfrm>
        <a:graphic>
          <a:graphicData uri="http://schemas.openxmlformats.org/drawingml/2006/table">
            <a:tbl>
              <a:tblPr/>
              <a:tblGrid>
                <a:gridCol w="1944216"/>
                <a:gridCol w="2448272"/>
                <a:gridCol w="1080120"/>
                <a:gridCol w="648072"/>
                <a:gridCol w="1134120"/>
                <a:gridCol w="882104"/>
                <a:gridCol w="944440"/>
              </a:tblGrid>
              <a:tr h="41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injury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Moderate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Severe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Fatal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5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Community based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Household (community) survey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50568">
                <a:tc row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Health facility-based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Health clinic records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Doctors (GPs) records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Emergency departments registers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50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Ward admission registers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50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ICU admission registers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273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Mortuary-based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Forensic investigation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58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Vital registration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Death certificate/Vital Statistics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785225" cy="908050"/>
          </a:xfrm>
        </p:spPr>
        <p:txBody>
          <a:bodyPr/>
          <a:lstStyle/>
          <a:p>
            <a:r>
              <a:rPr lang="en-GB" dirty="0" smtClean="0"/>
              <a:t>Only 40% </a:t>
            </a:r>
            <a:r>
              <a:rPr lang="en-GB" dirty="0"/>
              <a:t>M</a:t>
            </a:r>
            <a:r>
              <a:rPr lang="en-GB" dirty="0" smtClean="0"/>
              <a:t>ember </a:t>
            </a:r>
            <a:r>
              <a:rPr lang="en-GB" dirty="0"/>
              <a:t>S</a:t>
            </a:r>
            <a:r>
              <a:rPr lang="en-GB" dirty="0" smtClean="0"/>
              <a:t>tates can report usable data on deaths and cause of death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14" y="1484784"/>
            <a:ext cx="436878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" y="1484784"/>
            <a:ext cx="47525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3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91512" cy="5400600"/>
          </a:xfrm>
        </p:spPr>
        <p:txBody>
          <a:bodyPr/>
          <a:lstStyle/>
          <a:p>
            <a:r>
              <a:rPr lang="en-US" sz="2400" dirty="0"/>
              <a:t>Several issues with </a:t>
            </a:r>
            <a:r>
              <a:rPr lang="en-US" sz="2400" dirty="0" smtClean="0"/>
              <a:t>available VR data</a:t>
            </a:r>
            <a:endParaRPr lang="en-US" sz="2400" dirty="0"/>
          </a:p>
          <a:p>
            <a:pPr lvl="1"/>
            <a:r>
              <a:rPr lang="en-GB" sz="2000" dirty="0" err="1"/>
              <a:t>Approx</a:t>
            </a:r>
            <a:r>
              <a:rPr lang="en-GB" sz="2000" dirty="0"/>
              <a:t> 120 (62%) countries reporting VR data to WHO</a:t>
            </a:r>
          </a:p>
          <a:p>
            <a:pPr lvl="1"/>
            <a:r>
              <a:rPr lang="en-GB" sz="2000" dirty="0"/>
              <a:t>Quality of data varies </a:t>
            </a:r>
          </a:p>
          <a:p>
            <a:pPr lvl="1"/>
            <a:r>
              <a:rPr lang="en-GB" sz="2000" dirty="0"/>
              <a:t>Death registration data containing usable information on the cause of death missing in 82 (43%) of countries</a:t>
            </a:r>
          </a:p>
          <a:p>
            <a:pPr lvl="1"/>
            <a:r>
              <a:rPr lang="en-GB" sz="2000" dirty="0"/>
              <a:t>Problem is worse in SSA</a:t>
            </a:r>
          </a:p>
          <a:p>
            <a:pPr lvl="2"/>
            <a:r>
              <a:rPr lang="en-GB" sz="2000" dirty="0"/>
              <a:t>Estimates show 17% of global injury deaths occur in Africa.</a:t>
            </a:r>
          </a:p>
          <a:p>
            <a:r>
              <a:rPr lang="en-GB" sz="2400" dirty="0" smtClean="0"/>
              <a:t>Data usually collected in ad hoc manner </a:t>
            </a:r>
          </a:p>
          <a:p>
            <a:pPr lvl="1"/>
            <a:r>
              <a:rPr lang="en-GB" sz="2000" dirty="0" smtClean="0"/>
              <a:t>Often manual: limits access, data analysis and dissemination </a:t>
            </a:r>
          </a:p>
          <a:p>
            <a:pPr lvl="1"/>
            <a:r>
              <a:rPr lang="en-GB" sz="2000" dirty="0" smtClean="0"/>
              <a:t>Misclassification to "other" categories</a:t>
            </a:r>
          </a:p>
          <a:p>
            <a:pPr lvl="1"/>
            <a:r>
              <a:rPr lang="en-GB" sz="2000" dirty="0" smtClean="0"/>
              <a:t>Collected data under-utilized</a:t>
            </a:r>
          </a:p>
          <a:p>
            <a:pPr lvl="1"/>
            <a:r>
              <a:rPr lang="en-GB" sz="2000" dirty="0" smtClean="0"/>
              <a:t>Limited access because of bureaucracy, ownership claims and limited knowledge of use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774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">
  <a:themeElements>
    <a:clrScheme name="1_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80000"/>
          </a:spcBef>
          <a:spcAft>
            <a:spcPct val="0"/>
          </a:spcAft>
          <a:buClr>
            <a:srgbClr val="1E7FB8"/>
          </a:buClr>
          <a:buSzTx/>
          <a:buFont typeface="Wingdings" pitchFamily="2" charset="2"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80000"/>
          </a:spcBef>
          <a:spcAft>
            <a:spcPct val="0"/>
          </a:spcAft>
          <a:buClr>
            <a:srgbClr val="1E7FB8"/>
          </a:buClr>
          <a:buSzTx/>
          <a:buFont typeface="Wingdings" pitchFamily="2" charset="2"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PPTtemplate</Template>
  <TotalTime>5869</TotalTime>
  <Words>420</Words>
  <Application>Microsoft Office PowerPoint</Application>
  <PresentationFormat>On-screen Show (4:3)</PresentationFormat>
  <Paragraphs>100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1_master</vt:lpstr>
      <vt:lpstr>Default Design</vt:lpstr>
      <vt:lpstr>blank presentation</vt:lpstr>
      <vt:lpstr>Third African Road Safety Conference  Midterm review of the African Road Safety Action Plan</vt:lpstr>
      <vt:lpstr>Rationale</vt:lpstr>
      <vt:lpstr>Road traffic injury data system Core Data Elements</vt:lpstr>
      <vt:lpstr>Road traffic injury data improvement is a shared responsibility  </vt:lpstr>
      <vt:lpstr>PowerPoint Presentation</vt:lpstr>
      <vt:lpstr>Health data sources</vt:lpstr>
      <vt:lpstr>Only 40% Member States can report usable data on deaths and cause of death </vt:lpstr>
      <vt:lpstr>Rationale</vt:lpstr>
      <vt:lpstr>PowerPoint Presentation</vt:lpstr>
      <vt:lpstr>Rationale</vt:lpstr>
      <vt:lpstr>Mortuary-based surveillance</vt:lpstr>
      <vt:lpstr>Other regional activities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Lauwers</dc:creator>
  <cp:lastModifiedBy>BARTOLOMEOS, Kidist Kebede</cp:lastModifiedBy>
  <cp:revision>313</cp:revision>
  <cp:lastPrinted>2015-06-16T06:04:36Z</cp:lastPrinted>
  <dcterms:created xsi:type="dcterms:W3CDTF">2008-02-20T09:40:29Z</dcterms:created>
  <dcterms:modified xsi:type="dcterms:W3CDTF">2015-07-09T08:35:29Z</dcterms:modified>
</cp:coreProperties>
</file>