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827D2-9560-4E68-A77B-E0F9FED4AA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448B33-E125-483A-B8F9-DF458E4CAB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AFCFEF-26BB-4E60-8EFA-2EE6AFABD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DFC13-BEEC-4C0B-B5E0-6C34576AC600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EF36BC-93ED-44A5-B2EC-F925C4CF8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DB0146-BE75-4B75-AD56-EC94F7E9B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2AE85-18AB-41B3-A991-0E9253E9D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632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889D6-8FE1-4A95-8A9B-5D05D3520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621045-230D-4D32-A040-A9323BC2B0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BACBC-E4D7-4E46-B8CF-9892D36FB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DFC13-BEEC-4C0B-B5E0-6C34576AC600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0F73AA-676E-4036-A070-0A383AB76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9E0E6B-1DAA-4820-A379-E63C00FA5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2AE85-18AB-41B3-A991-0E9253E9D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940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CE9C90-8D78-417D-86A2-374982B3EF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CBB7CE-564E-4593-858A-5D040DE222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91726E-23F3-46F1-9426-DCF3B130E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DFC13-BEEC-4C0B-B5E0-6C34576AC600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4BFE4B-9B85-4F60-BFB3-6F0E595B3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C68FE5-0490-43B2-BFF1-C293544BA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2AE85-18AB-41B3-A991-0E9253E9D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606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CD959-E9FF-4569-9211-FE31B1808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EFAB62-6611-4114-82D7-0E3F0BCD7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17353F-C60A-4D02-B37D-B412EE68E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DFC13-BEEC-4C0B-B5E0-6C34576AC600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69AB2-EAA3-4ECC-ADBD-C09C981A5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EF712F-777A-4C90-B4DC-BB31EFAAF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2AE85-18AB-41B3-A991-0E9253E9D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71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8DAFA-90F5-4C0B-A786-3CDBBC8CD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788BAA-908D-4B39-BD1F-CDE99575E3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401A90-A050-4F2F-BEE0-59C055BFB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DFC13-BEEC-4C0B-B5E0-6C34576AC600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953345-E8AA-481B-829E-9B5D81C8E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E5F55-748A-44AC-A1C0-BCEEA6B9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2AE85-18AB-41B3-A991-0E9253E9D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579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BD231-A640-43D4-AC23-295C71B5C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326F7-E215-4935-8925-95FEA0417C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606A94-7743-4850-84CF-E9C890FFA5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A6CFCE-F350-48B3-ADCE-F9E855F50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DFC13-BEEC-4C0B-B5E0-6C34576AC600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F0A7DA-EAC2-4CB3-9795-368906A96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2AB546-D18A-4780-B428-B3E664588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2AE85-18AB-41B3-A991-0E9253E9D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429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CB16C-7E01-40C2-9C47-F825AEB2E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2E5E29-379B-4943-AD98-299129C95C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CF194E-8B66-4F6C-8537-534C5C2944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01BE81-4C62-422F-966C-BDADE78961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5526D2-1D39-4CBB-9E68-0CD45D0A2B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DC5470-39CD-4589-A0F9-0A705FD87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DFC13-BEEC-4C0B-B5E0-6C34576AC600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4D249C-5DE2-40B4-AEDF-6B6F7AED4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618D87-8EBE-4959-B463-12C7606DA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2AE85-18AB-41B3-A991-0E9253E9D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210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C7545-ACA3-4497-A609-9C0E37B09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89D68D-55A8-480E-B4D2-06A5046B5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DFC13-BEEC-4C0B-B5E0-6C34576AC600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F3899-D7E3-478E-A747-92FF48F6E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DD3506-DC72-478C-BFE1-A7E582C9D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2AE85-18AB-41B3-A991-0E9253E9D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380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5B8763-80A3-458E-9C28-E29CCE137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DFC13-BEEC-4C0B-B5E0-6C34576AC600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639922-F117-46EE-94F6-BDFB4CBF1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C99EEA-9320-40BF-B1FE-1BA91D06C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2AE85-18AB-41B3-A991-0E9253E9D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96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C9EBF-8624-44FD-B45E-248F49920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2F533-757C-49E4-A4BA-4E8F34E013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BD823B-00AD-41CA-A9E4-A524E7A16F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E1A9A7-0412-447A-92E4-5FB822D70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DFC13-BEEC-4C0B-B5E0-6C34576AC600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DFB268-BC2D-4142-97F0-D5DC963F3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9F3D3-CCBD-49C1-99F9-158FF9022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2AE85-18AB-41B3-A991-0E9253E9D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5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0F050-CDB0-4998-A22C-2B470092F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A29FEA-322C-4FFF-9981-E6833CFA55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137D0E-3BC3-4248-B28F-978685A9A6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E6D72D-A187-4E3E-B3EE-E88CBA2E4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DFC13-BEEC-4C0B-B5E0-6C34576AC600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137409-F7FD-4254-A076-CDFEBF522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D801DC-8FA2-462B-A1D6-C93A92D82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2AE85-18AB-41B3-A991-0E9253E9D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440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4BB9B0-44A5-4EA1-8846-5ECEBE8B5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D5A134-861B-41D8-AF28-4E5A1208FE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AFD7D4-339E-4F73-945A-E66B58DEEA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DFC13-BEEC-4C0B-B5E0-6C34576AC600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69352-D587-4400-AA63-422A7F3D67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E5968-7088-49B1-B2B6-8C852759E2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2AE85-18AB-41B3-A991-0E9253E9D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411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4.xml" /><Relationship Id="rId4" Type="http://schemas.openxmlformats.org/officeDocument/2006/relationships/hyperlink" Target="https://www.research.net/r/SS-RCM" TargetMode="Externa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67E55D22-5FC4-4823-86A8-86CB3AC7D33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0"/>
            <a:ext cx="6689435" cy="1371058"/>
          </a:xfrm>
        </p:spPr>
      </p:pic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B2708F6F-3CA8-4469-BEFB-EC4CE853B06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1127" y="1828524"/>
            <a:ext cx="4366998" cy="4366998"/>
          </a:xfr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EEE9701B-E076-4964-B3E3-7437998CA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509" y="1371058"/>
            <a:ext cx="6248400" cy="4711086"/>
          </a:xfrm>
        </p:spPr>
        <p:txBody>
          <a:bodyPr>
            <a:noAutofit/>
          </a:bodyPr>
          <a:lstStyle/>
          <a:p>
            <a:pPr algn="ctr" fontAlgn="base"/>
            <a:r>
              <a:rPr lang="en-US" sz="2500" b="1" dirty="0">
                <a:solidFill>
                  <a:srgbClr val="005493"/>
                </a:solidFill>
                <a:latin typeface="Open Sans"/>
              </a:rPr>
              <a:t>Special Session of the Regional Coordination Mechanism for Africa</a:t>
            </a:r>
            <a:br>
              <a:rPr lang="en-US" sz="2500" b="1" dirty="0">
                <a:solidFill>
                  <a:srgbClr val="005493"/>
                </a:solidFill>
                <a:latin typeface="Open Sans"/>
              </a:rPr>
            </a:br>
            <a:r>
              <a:rPr lang="en-US" sz="2000" b="1" cap="all" dirty="0">
                <a:solidFill>
                  <a:srgbClr val="4C4845"/>
                </a:solidFill>
                <a:latin typeface="inherit"/>
              </a:rPr>
              <a:t>MONDAY, FEBRUARY 24, 2020</a:t>
            </a:r>
            <a:br>
              <a:rPr lang="en-US" sz="2000" b="1" cap="all" dirty="0">
                <a:solidFill>
                  <a:srgbClr val="4C4845"/>
                </a:solidFill>
                <a:latin typeface="inherit"/>
              </a:rPr>
            </a:br>
            <a:r>
              <a:rPr lang="en-US" sz="2000" dirty="0">
                <a:solidFill>
                  <a:srgbClr val="4C4845"/>
                </a:solidFill>
                <a:latin typeface="Open Sans"/>
              </a:rPr>
              <a:t>Victoria Falls, Zimbabwe</a:t>
            </a:r>
            <a:br>
              <a:rPr lang="en-US" sz="2000" dirty="0">
                <a:solidFill>
                  <a:srgbClr val="4C4845"/>
                </a:solidFill>
                <a:latin typeface="Open Sans"/>
              </a:rPr>
            </a:br>
            <a:br>
              <a:rPr lang="en-US" sz="2800" dirty="0">
                <a:solidFill>
                  <a:srgbClr val="4C4845"/>
                </a:solidFill>
                <a:latin typeface="Open Sans"/>
              </a:rPr>
            </a:br>
            <a:r>
              <a:rPr lang="en-US" sz="2800" b="1" dirty="0">
                <a:latin typeface="Open Sans"/>
              </a:rPr>
              <a:t>Online Evaluation Questionnaire:  </a:t>
            </a:r>
            <a:br>
              <a:rPr lang="en-US" sz="2800" dirty="0">
                <a:solidFill>
                  <a:srgbClr val="4C4845"/>
                </a:solidFill>
                <a:latin typeface="Open Sans"/>
              </a:rPr>
            </a:br>
            <a:r>
              <a:rPr lang="en-US" sz="2800" b="1" dirty="0">
                <a:solidFill>
                  <a:srgbClr val="4C4845"/>
                </a:solidFill>
                <a:latin typeface="Open Sans"/>
                <a:hlinkClick r:id="rId4"/>
              </a:rPr>
              <a:t>https://www.research.net/r/SS-RCM</a:t>
            </a:r>
            <a:r>
              <a:rPr lang="en-US" sz="2800" b="1" dirty="0">
                <a:solidFill>
                  <a:srgbClr val="4C4845"/>
                </a:solidFill>
                <a:latin typeface="Open Sans"/>
              </a:rPr>
              <a:t> </a:t>
            </a:r>
            <a:endParaRPr lang="en-US" sz="20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BAD473E-EE06-48C1-BCC8-7C6BC21E21C5}"/>
              </a:ext>
            </a:extLst>
          </p:cNvPr>
          <p:cNvSpPr txBox="1"/>
          <p:nvPr/>
        </p:nvSpPr>
        <p:spPr>
          <a:xfrm>
            <a:off x="7093527" y="1643858"/>
            <a:ext cx="4214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Open Sans"/>
              </a:rPr>
              <a:t>You can also scan the QR code</a:t>
            </a:r>
          </a:p>
        </p:txBody>
      </p:sp>
    </p:spTree>
    <p:extLst>
      <p:ext uri="{BB962C8B-B14F-4D97-AF65-F5344CB8AC3E}">
        <p14:creationId xmlns:p14="http://schemas.microsoft.com/office/powerpoint/2010/main" val="16099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16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Special Session of the Regional Coordination Mechanism for Africa MONDAY, FEBRUARY 24, 2020 Victoria Falls, Zimbabwe  Online Evaluation Questionnaire:   https://www.research.net/r/SS-RCM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Special Session of the Regional Coordination Mechanism for Africa MONDAY, FEBRUARY 24, 2020 Victoria Falls, Zimbabwe</dc:title>
  <dc:creator>Andomalala Rakotondrabary</dc:creator>
  <cp:lastModifiedBy>Ashebir Desalegn</cp:lastModifiedBy>
  <cp:revision>5</cp:revision>
  <dcterms:created xsi:type="dcterms:W3CDTF">2020-02-21T09:39:26Z</dcterms:created>
  <dcterms:modified xsi:type="dcterms:W3CDTF">2020-02-26T02:44:21Z</dcterms:modified>
</cp:coreProperties>
</file>