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27D2-9560-4E68-A77B-E0F9FED4A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48B33-E125-483A-B8F9-DF458E4CA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FCFEF-26BB-4E60-8EFA-2EE6AFAB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F36BC-93ED-44A5-B2EC-F925C4CF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B0146-BE75-4B75-AD56-EC94F7E9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89D6-8FE1-4A95-8A9B-5D05D352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21045-230D-4D32-A040-A9323BC2B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BACBC-E4D7-4E46-B8CF-9892D36F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F73AA-676E-4036-A070-0A383AB7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E0E6B-1DAA-4820-A379-E63C00FA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4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CE9C90-8D78-417D-86A2-374982B3E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BB7CE-564E-4593-858A-5D040DE22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1726E-23F3-46F1-9426-DCF3B130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BFE4B-9B85-4F60-BFB3-6F0E595B3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68FE5-0490-43B2-BFF1-C293544B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0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D959-E9FF-4569-9211-FE31B180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FAB62-6611-4114-82D7-0E3F0BCD7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7353F-C60A-4D02-B37D-B412EE68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69AB2-EAA3-4ECC-ADBD-C09C981A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F712F-777A-4C90-B4DC-BB31EFAA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1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DAFA-90F5-4C0B-A786-3CDBBC8C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88BAA-908D-4B39-BD1F-CDE99575E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01A90-A050-4F2F-BEE0-59C055BFB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53345-E8AA-481B-829E-9B5D81C8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E5F55-748A-44AC-A1C0-BCEEA6B9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D231-A640-43D4-AC23-295C71B5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326F7-E215-4935-8925-95FEA0417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06A94-7743-4850-84CF-E9C890FFA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6CFCE-F350-48B3-ADCE-F9E855F5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0A7DA-EAC2-4CB3-9795-368906A9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AB546-D18A-4780-B428-B3E66458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2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CB16C-7E01-40C2-9C47-F825AEB2E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E5E29-379B-4943-AD98-299129C95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F194E-8B66-4F6C-8537-534C5C294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01BE81-4C62-422F-966C-BDADE7896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526D2-1D39-4CBB-9E68-0CD45D0A2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C5470-39CD-4589-A0F9-0A705FD8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D249C-5DE2-40B4-AEDF-6B6F7AED4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618D87-8EBE-4959-B463-12C7606D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C7545-ACA3-4497-A609-9C0E37B0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89D68D-55A8-480E-B4D2-06A5046B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F3899-D7E3-478E-A747-92FF48F6E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D3506-DC72-478C-BFE1-A7E582C9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8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B8763-80A3-458E-9C28-E29CCE13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39922-F117-46EE-94F6-BDFB4CBF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99EEA-9320-40BF-B1FE-1BA91D06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9EBF-8624-44FD-B45E-248F49920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2F533-757C-49E4-A4BA-4E8F34E0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D823B-00AD-41CA-A9E4-A524E7A16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1A9A7-0412-447A-92E4-5FB822D7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FB268-BC2D-4142-97F0-D5DC963F3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9F3D3-CCBD-49C1-99F9-158FF902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0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F050-CDB0-4998-A22C-2B470092F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29FEA-322C-4FFF-9981-E6833CFA5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37D0E-3BC3-4248-B28F-978685A9A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6D72D-A187-4E3E-B3EE-E88CBA2E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37409-F7FD-4254-A076-CDFEBF52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801DC-8FA2-462B-A1D6-C93A92D8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4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BB9B0-44A5-4EA1-8846-5ECEBE8B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5A134-861B-41D8-AF28-4E5A1208F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FD7D4-339E-4F73-945A-E66B58DEE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DFC13-BEEC-4C0B-B5E0-6C34576AC60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69352-D587-4400-AA63-422A7F3D6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5968-7088-49B1-B2B6-8C852759E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AE85-18AB-41B3-A991-0E9253E9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4.xml" /><Relationship Id="rId4" Type="http://schemas.openxmlformats.org/officeDocument/2006/relationships/hyperlink" Target="https://www.research.net/r/SS-RCM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7E55D22-5FC4-4823-86A8-86CB3AC7D3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6689435" cy="1371058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2708F6F-3CA8-4469-BEFB-EC4CE853B0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127" y="1828524"/>
            <a:ext cx="4366998" cy="4366998"/>
          </a:xfr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EE9701B-E076-4964-B3E3-7437998C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1371058"/>
            <a:ext cx="6248400" cy="4711086"/>
          </a:xfrm>
        </p:spPr>
        <p:txBody>
          <a:bodyPr>
            <a:noAutofit/>
          </a:bodyPr>
          <a:lstStyle/>
          <a:p>
            <a:pPr algn="ctr" fontAlgn="base"/>
            <a:r>
              <a:rPr lang="en-US" sz="2500" b="1" dirty="0">
                <a:solidFill>
                  <a:srgbClr val="005493"/>
                </a:solidFill>
                <a:latin typeface="Open Sans"/>
              </a:rPr>
              <a:t>Special Session of the Regional Coordination Mechanism for Africa</a:t>
            </a:r>
            <a:br>
              <a:rPr lang="en-US" sz="2500" b="1" dirty="0">
                <a:solidFill>
                  <a:srgbClr val="005493"/>
                </a:solidFill>
                <a:latin typeface="Open Sans"/>
              </a:rPr>
            </a:br>
            <a:r>
              <a:rPr lang="en-US" sz="2000" b="1" cap="all" dirty="0">
                <a:solidFill>
                  <a:srgbClr val="4C4845"/>
                </a:solidFill>
                <a:latin typeface="inherit"/>
              </a:rPr>
              <a:t>MONDAY, FEBRUARY 24, 2020</a:t>
            </a:r>
            <a:br>
              <a:rPr lang="en-US" sz="2000" b="1" cap="all" dirty="0">
                <a:solidFill>
                  <a:srgbClr val="4C4845"/>
                </a:solidFill>
                <a:latin typeface="inherit"/>
              </a:rPr>
            </a:br>
            <a:r>
              <a:rPr lang="en-US" sz="2000" dirty="0">
                <a:solidFill>
                  <a:srgbClr val="4C4845"/>
                </a:solidFill>
                <a:latin typeface="Open Sans"/>
              </a:rPr>
              <a:t>Victoria Falls, Zimbabwe</a:t>
            </a:r>
            <a:br>
              <a:rPr lang="en-US" sz="2000" dirty="0">
                <a:solidFill>
                  <a:srgbClr val="4C4845"/>
                </a:solidFill>
                <a:latin typeface="Open Sans"/>
              </a:rPr>
            </a:br>
            <a:br>
              <a:rPr lang="en-US" sz="2800" dirty="0">
                <a:solidFill>
                  <a:srgbClr val="4C4845"/>
                </a:solidFill>
                <a:latin typeface="Open Sans"/>
              </a:rPr>
            </a:br>
            <a:r>
              <a:rPr lang="en-US" sz="2800" b="1" dirty="0">
                <a:latin typeface="Open Sans"/>
              </a:rPr>
              <a:t>Online Evaluation Questionnaire:  </a:t>
            </a:r>
            <a:br>
              <a:rPr lang="en-US" sz="2800" dirty="0">
                <a:solidFill>
                  <a:srgbClr val="4C4845"/>
                </a:solidFill>
                <a:latin typeface="Open Sans"/>
              </a:rPr>
            </a:br>
            <a:r>
              <a:rPr lang="en-US" sz="2800" b="1" dirty="0">
                <a:solidFill>
                  <a:srgbClr val="4C4845"/>
                </a:solidFill>
                <a:latin typeface="Open Sans"/>
                <a:hlinkClick r:id="rId4"/>
              </a:rPr>
              <a:t>https://www.research.net/r/SS-RCM</a:t>
            </a:r>
            <a:r>
              <a:rPr lang="en-US" sz="2800" b="1" dirty="0">
                <a:solidFill>
                  <a:srgbClr val="4C4845"/>
                </a:solidFill>
                <a:latin typeface="Open Sans"/>
              </a:rPr>
              <a:t> </a:t>
            </a:r>
            <a:endParaRPr lang="en-US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AD473E-EE06-48C1-BCC8-7C6BC21E21C5}"/>
              </a:ext>
            </a:extLst>
          </p:cNvPr>
          <p:cNvSpPr txBox="1"/>
          <p:nvPr/>
        </p:nvSpPr>
        <p:spPr>
          <a:xfrm>
            <a:off x="7093527" y="1643858"/>
            <a:ext cx="421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/>
              </a:rPr>
              <a:t>You can also scan the QR code</a:t>
            </a:r>
          </a:p>
        </p:txBody>
      </p:sp>
    </p:spTree>
    <p:extLst>
      <p:ext uri="{BB962C8B-B14F-4D97-AF65-F5344CB8AC3E}">
        <p14:creationId xmlns:p14="http://schemas.microsoft.com/office/powerpoint/2010/main" val="1609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Special Session of the Regional Coordination Mechanism for Africa MONDAY, FEBRUARY 24, 2020 Victoria Falls, Zimbabwe  Online Evaluation Questionnaire:   https://www.research.net/r/SS-RCM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Session of the Regional Coordination Mechanism for Africa MONDAY, FEBRUARY 24, 2020 Victoria Falls, Zimbabwe</dc:title>
  <dc:creator>Andomalala Rakotondrabary</dc:creator>
  <cp:lastModifiedBy>Ashebir Desalegn</cp:lastModifiedBy>
  <cp:revision>5</cp:revision>
  <dcterms:created xsi:type="dcterms:W3CDTF">2020-02-21T09:39:26Z</dcterms:created>
  <dcterms:modified xsi:type="dcterms:W3CDTF">2020-02-26T02:44:21Z</dcterms:modified>
</cp:coreProperties>
</file>