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527" r:id="rId2"/>
    <p:sldId id="486" r:id="rId3"/>
    <p:sldId id="487" r:id="rId4"/>
    <p:sldId id="488" r:id="rId5"/>
    <p:sldId id="489" r:id="rId6"/>
    <p:sldId id="490" r:id="rId7"/>
    <p:sldId id="529" r:id="rId8"/>
    <p:sldId id="491" r:id="rId9"/>
    <p:sldId id="528" r:id="rId10"/>
    <p:sldId id="492" r:id="rId11"/>
    <p:sldId id="493" r:id="rId12"/>
    <p:sldId id="494" r:id="rId13"/>
    <p:sldId id="495" r:id="rId14"/>
    <p:sldId id="496" r:id="rId15"/>
    <p:sldId id="497" r:id="rId16"/>
    <p:sldId id="530" r:id="rId17"/>
    <p:sldId id="531" r:id="rId18"/>
  </p:sldIdLst>
  <p:sldSz cx="9144000" cy="5143500" type="screen16x9"/>
  <p:notesSz cx="7053263" cy="9356725"/>
  <p:defaultTextStyle>
    <a:defPPr>
      <a:defRPr lang="en-US"/>
    </a:defPPr>
    <a:lvl1pPr algn="l" rtl="0" eaLnBrk="0" fontAlgn="base" hangingPunct="0">
      <a:spcBef>
        <a:spcPct val="0"/>
      </a:spcBef>
      <a:spcAft>
        <a:spcPct val="0"/>
      </a:spcAft>
      <a:defRPr sz="2800" kern="1200">
        <a:solidFill>
          <a:schemeClr val="tx1"/>
        </a:solidFill>
        <a:latin typeface="Times" pitchFamily="18" charset="0"/>
        <a:ea typeface="+mn-ea"/>
        <a:cs typeface="+mn-cs"/>
      </a:defRPr>
    </a:lvl1pPr>
    <a:lvl2pPr marL="457148" algn="l" rtl="0" eaLnBrk="0" fontAlgn="base" hangingPunct="0">
      <a:spcBef>
        <a:spcPct val="0"/>
      </a:spcBef>
      <a:spcAft>
        <a:spcPct val="0"/>
      </a:spcAft>
      <a:defRPr sz="2800" kern="1200">
        <a:solidFill>
          <a:schemeClr val="tx1"/>
        </a:solidFill>
        <a:latin typeface="Times" pitchFamily="18" charset="0"/>
        <a:ea typeface="+mn-ea"/>
        <a:cs typeface="+mn-cs"/>
      </a:defRPr>
    </a:lvl2pPr>
    <a:lvl3pPr marL="914296" algn="l" rtl="0" eaLnBrk="0" fontAlgn="base" hangingPunct="0">
      <a:spcBef>
        <a:spcPct val="0"/>
      </a:spcBef>
      <a:spcAft>
        <a:spcPct val="0"/>
      </a:spcAft>
      <a:defRPr sz="2800" kern="1200">
        <a:solidFill>
          <a:schemeClr val="tx1"/>
        </a:solidFill>
        <a:latin typeface="Times" pitchFamily="18" charset="0"/>
        <a:ea typeface="+mn-ea"/>
        <a:cs typeface="+mn-cs"/>
      </a:defRPr>
    </a:lvl3pPr>
    <a:lvl4pPr marL="1371444" algn="l" rtl="0" eaLnBrk="0" fontAlgn="base" hangingPunct="0">
      <a:spcBef>
        <a:spcPct val="0"/>
      </a:spcBef>
      <a:spcAft>
        <a:spcPct val="0"/>
      </a:spcAft>
      <a:defRPr sz="2800" kern="1200">
        <a:solidFill>
          <a:schemeClr val="tx1"/>
        </a:solidFill>
        <a:latin typeface="Times" pitchFamily="18" charset="0"/>
        <a:ea typeface="+mn-ea"/>
        <a:cs typeface="+mn-cs"/>
      </a:defRPr>
    </a:lvl4pPr>
    <a:lvl5pPr marL="1828592" algn="l" rtl="0" eaLnBrk="0" fontAlgn="base" hangingPunct="0">
      <a:spcBef>
        <a:spcPct val="0"/>
      </a:spcBef>
      <a:spcAft>
        <a:spcPct val="0"/>
      </a:spcAft>
      <a:defRPr sz="2800" kern="1200">
        <a:solidFill>
          <a:schemeClr val="tx1"/>
        </a:solidFill>
        <a:latin typeface="Times" pitchFamily="18" charset="0"/>
        <a:ea typeface="+mn-ea"/>
        <a:cs typeface="+mn-cs"/>
      </a:defRPr>
    </a:lvl5pPr>
    <a:lvl6pPr marL="2285740" algn="l" defTabSz="914296" rtl="0" eaLnBrk="1" latinLnBrk="0" hangingPunct="1">
      <a:defRPr sz="2800" kern="1200">
        <a:solidFill>
          <a:schemeClr val="tx1"/>
        </a:solidFill>
        <a:latin typeface="Times" pitchFamily="18" charset="0"/>
        <a:ea typeface="+mn-ea"/>
        <a:cs typeface="+mn-cs"/>
      </a:defRPr>
    </a:lvl6pPr>
    <a:lvl7pPr marL="2742888" algn="l" defTabSz="914296" rtl="0" eaLnBrk="1" latinLnBrk="0" hangingPunct="1">
      <a:defRPr sz="2800" kern="1200">
        <a:solidFill>
          <a:schemeClr val="tx1"/>
        </a:solidFill>
        <a:latin typeface="Times" pitchFamily="18" charset="0"/>
        <a:ea typeface="+mn-ea"/>
        <a:cs typeface="+mn-cs"/>
      </a:defRPr>
    </a:lvl7pPr>
    <a:lvl8pPr marL="3200036" algn="l" defTabSz="914296" rtl="0" eaLnBrk="1" latinLnBrk="0" hangingPunct="1">
      <a:defRPr sz="2800" kern="1200">
        <a:solidFill>
          <a:schemeClr val="tx1"/>
        </a:solidFill>
        <a:latin typeface="Times" pitchFamily="18" charset="0"/>
        <a:ea typeface="+mn-ea"/>
        <a:cs typeface="+mn-cs"/>
      </a:defRPr>
    </a:lvl8pPr>
    <a:lvl9pPr marL="3657184" algn="l" defTabSz="914296" rtl="0" eaLnBrk="1" latinLnBrk="0" hangingPunct="1">
      <a:defRPr sz="2800" kern="1200">
        <a:solidFill>
          <a:schemeClr val="tx1"/>
        </a:solidFill>
        <a:latin typeface="Times" pitchFamily="18" charset="0"/>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D51527"/>
    <a:srgbClr val="FFFFCC"/>
    <a:srgbClr val="CD3A1D"/>
    <a:srgbClr val="1E4ABD"/>
    <a:srgbClr val="F3825F"/>
    <a:srgbClr val="183C19"/>
    <a:srgbClr val="99FFCC"/>
    <a:srgbClr val="99FF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6" autoAdjust="0"/>
    <p:restoredTop sz="93011" autoAdjust="0"/>
  </p:normalViewPr>
  <p:slideViewPr>
    <p:cSldViewPr>
      <p:cViewPr varScale="1">
        <p:scale>
          <a:sx n="99" d="100"/>
          <a:sy n="99" d="100"/>
        </p:scale>
        <p:origin x="-344" y="-96"/>
      </p:cViewPr>
      <p:guideLst>
        <p:guide orient="horz" pos="162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163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5" y="4"/>
            <a:ext cx="3055565" cy="458913"/>
          </a:xfrm>
          <a:prstGeom prst="rect">
            <a:avLst/>
          </a:prstGeom>
          <a:noFill/>
          <a:ln w="9525">
            <a:noFill/>
            <a:miter lim="800000"/>
            <a:headEnd/>
            <a:tailEnd/>
          </a:ln>
          <a:effectLst/>
        </p:spPr>
        <p:txBody>
          <a:bodyPr vert="horz" wrap="square" lIns="91690" tIns="45845" rIns="91690" bIns="45845" numCol="1" anchor="t" anchorCtr="0" compatLnSpc="1">
            <a:prstTxWarp prst="textNoShape">
              <a:avLst/>
            </a:prstTxWarp>
          </a:bodyPr>
          <a:lstStyle>
            <a:lvl1pPr>
              <a:defRPr sz="1200"/>
            </a:lvl1pPr>
          </a:lstStyle>
          <a:p>
            <a:pPr>
              <a:defRPr/>
            </a:pPr>
            <a:endParaRPr lang="en-US" dirty="0"/>
          </a:p>
        </p:txBody>
      </p:sp>
      <p:sp>
        <p:nvSpPr>
          <p:cNvPr id="124931" name="Rectangle 3"/>
          <p:cNvSpPr>
            <a:spLocks noGrp="1" noChangeArrowheads="1"/>
          </p:cNvSpPr>
          <p:nvPr>
            <p:ph type="dt" sz="quarter" idx="1"/>
          </p:nvPr>
        </p:nvSpPr>
        <p:spPr bwMode="auto">
          <a:xfrm>
            <a:off x="3972239" y="4"/>
            <a:ext cx="3055565" cy="458913"/>
          </a:xfrm>
          <a:prstGeom prst="rect">
            <a:avLst/>
          </a:prstGeom>
          <a:noFill/>
          <a:ln w="9525">
            <a:noFill/>
            <a:miter lim="800000"/>
            <a:headEnd/>
            <a:tailEnd/>
          </a:ln>
          <a:effectLst/>
        </p:spPr>
        <p:txBody>
          <a:bodyPr vert="horz" wrap="square" lIns="91690" tIns="45845" rIns="91690" bIns="45845" numCol="1" anchor="t" anchorCtr="0" compatLnSpc="1">
            <a:prstTxWarp prst="textNoShape">
              <a:avLst/>
            </a:prstTxWarp>
          </a:bodyPr>
          <a:lstStyle>
            <a:lvl1pPr algn="r">
              <a:defRPr sz="1200"/>
            </a:lvl1pPr>
          </a:lstStyle>
          <a:p>
            <a:pPr>
              <a:defRPr/>
            </a:pPr>
            <a:endParaRPr lang="en-US" dirty="0"/>
          </a:p>
        </p:txBody>
      </p:sp>
      <p:sp>
        <p:nvSpPr>
          <p:cNvPr id="124932" name="Rectangle 4"/>
          <p:cNvSpPr>
            <a:spLocks noGrp="1" noChangeArrowheads="1"/>
          </p:cNvSpPr>
          <p:nvPr>
            <p:ph type="ftr" sz="quarter" idx="2"/>
          </p:nvPr>
        </p:nvSpPr>
        <p:spPr bwMode="auto">
          <a:xfrm>
            <a:off x="5" y="8872321"/>
            <a:ext cx="3055565" cy="458913"/>
          </a:xfrm>
          <a:prstGeom prst="rect">
            <a:avLst/>
          </a:prstGeom>
          <a:noFill/>
          <a:ln w="9525">
            <a:noFill/>
            <a:miter lim="800000"/>
            <a:headEnd/>
            <a:tailEnd/>
          </a:ln>
          <a:effectLst/>
        </p:spPr>
        <p:txBody>
          <a:bodyPr vert="horz" wrap="square" lIns="91690" tIns="45845" rIns="91690" bIns="45845" numCol="1" anchor="b" anchorCtr="0" compatLnSpc="1">
            <a:prstTxWarp prst="textNoShape">
              <a:avLst/>
            </a:prstTxWarp>
          </a:bodyPr>
          <a:lstStyle>
            <a:lvl1pPr>
              <a:defRPr sz="1200"/>
            </a:lvl1pPr>
          </a:lstStyle>
          <a:p>
            <a:pPr>
              <a:defRPr/>
            </a:pPr>
            <a:endParaRPr lang="en-US" dirty="0"/>
          </a:p>
        </p:txBody>
      </p:sp>
      <p:sp>
        <p:nvSpPr>
          <p:cNvPr id="124933" name="Rectangle 5"/>
          <p:cNvSpPr>
            <a:spLocks noGrp="1" noChangeArrowheads="1"/>
          </p:cNvSpPr>
          <p:nvPr>
            <p:ph type="sldNum" sz="quarter" idx="3"/>
          </p:nvPr>
        </p:nvSpPr>
        <p:spPr bwMode="auto">
          <a:xfrm>
            <a:off x="3972239" y="8872321"/>
            <a:ext cx="3055565" cy="458913"/>
          </a:xfrm>
          <a:prstGeom prst="rect">
            <a:avLst/>
          </a:prstGeom>
          <a:noFill/>
          <a:ln w="9525">
            <a:noFill/>
            <a:miter lim="800000"/>
            <a:headEnd/>
            <a:tailEnd/>
          </a:ln>
          <a:effectLst/>
        </p:spPr>
        <p:txBody>
          <a:bodyPr vert="horz" wrap="square" lIns="91690" tIns="45845" rIns="91690" bIns="45845" numCol="1" anchor="b" anchorCtr="0" compatLnSpc="1">
            <a:prstTxWarp prst="textNoShape">
              <a:avLst/>
            </a:prstTxWarp>
          </a:bodyPr>
          <a:lstStyle>
            <a:lvl1pPr algn="r">
              <a:defRPr sz="1200"/>
            </a:lvl1pPr>
          </a:lstStyle>
          <a:p>
            <a:pPr>
              <a:defRPr/>
            </a:pPr>
            <a:fld id="{9922503D-F2CA-4F87-9F90-04F4121D2FFC}" type="slidenum">
              <a:rPr lang="en-US"/>
              <a:pPr>
                <a:defRPr/>
              </a:pPr>
              <a:t>‹#›</a:t>
            </a:fld>
            <a:endParaRPr lang="en-US" dirty="0"/>
          </a:p>
        </p:txBody>
      </p:sp>
    </p:spTree>
    <p:extLst>
      <p:ext uri="{BB962C8B-B14F-4D97-AF65-F5344CB8AC3E}">
        <p14:creationId xmlns:p14="http://schemas.microsoft.com/office/powerpoint/2010/main" val="107317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5" y="4"/>
            <a:ext cx="3055565" cy="458913"/>
          </a:xfrm>
          <a:prstGeom prst="rect">
            <a:avLst/>
          </a:prstGeom>
          <a:noFill/>
          <a:ln w="9525">
            <a:noFill/>
            <a:miter lim="800000"/>
            <a:headEnd/>
            <a:tailEnd/>
          </a:ln>
          <a:effectLst/>
        </p:spPr>
        <p:txBody>
          <a:bodyPr vert="horz" wrap="square" lIns="91690" tIns="45845" rIns="91690" bIns="45845" numCol="1" anchor="t" anchorCtr="0" compatLnSpc="1">
            <a:prstTxWarp prst="textNoShape">
              <a:avLst/>
            </a:prstTxWarp>
          </a:bodyPr>
          <a:lstStyle>
            <a:lvl1pPr>
              <a:defRPr sz="1200"/>
            </a:lvl1pPr>
          </a:lstStyle>
          <a:p>
            <a:pPr>
              <a:defRPr/>
            </a:pPr>
            <a:endParaRPr lang="en-US" dirty="0"/>
          </a:p>
        </p:txBody>
      </p:sp>
      <p:sp>
        <p:nvSpPr>
          <p:cNvPr id="129027" name="Rectangle 3"/>
          <p:cNvSpPr>
            <a:spLocks noGrp="1" noChangeArrowheads="1"/>
          </p:cNvSpPr>
          <p:nvPr>
            <p:ph type="dt" idx="1"/>
          </p:nvPr>
        </p:nvSpPr>
        <p:spPr bwMode="auto">
          <a:xfrm>
            <a:off x="3972239" y="4"/>
            <a:ext cx="3055565" cy="458913"/>
          </a:xfrm>
          <a:prstGeom prst="rect">
            <a:avLst/>
          </a:prstGeom>
          <a:noFill/>
          <a:ln w="9525">
            <a:noFill/>
            <a:miter lim="800000"/>
            <a:headEnd/>
            <a:tailEnd/>
          </a:ln>
          <a:effectLst/>
        </p:spPr>
        <p:txBody>
          <a:bodyPr vert="horz" wrap="square" lIns="91690" tIns="45845" rIns="91690" bIns="45845" numCol="1" anchor="t" anchorCtr="0" compatLnSpc="1">
            <a:prstTxWarp prst="textNoShape">
              <a:avLst/>
            </a:prstTxWarp>
          </a:bodyPr>
          <a:lstStyle>
            <a:lvl1pPr algn="r">
              <a:defRPr sz="1200"/>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384175" y="688975"/>
            <a:ext cx="6251575" cy="3517900"/>
          </a:xfrm>
          <a:prstGeom prst="rect">
            <a:avLst/>
          </a:prstGeom>
          <a:noFill/>
          <a:ln w="9525">
            <a:solidFill>
              <a:srgbClr val="000000"/>
            </a:solidFill>
            <a:miter lim="800000"/>
            <a:headEnd/>
            <a:tailEnd/>
          </a:ln>
        </p:spPr>
      </p:sp>
      <p:sp>
        <p:nvSpPr>
          <p:cNvPr id="129029" name="Rectangle 5"/>
          <p:cNvSpPr>
            <a:spLocks noGrp="1" noChangeArrowheads="1"/>
          </p:cNvSpPr>
          <p:nvPr>
            <p:ph type="body" sz="quarter" idx="3"/>
          </p:nvPr>
        </p:nvSpPr>
        <p:spPr bwMode="auto">
          <a:xfrm>
            <a:off x="916670" y="4436159"/>
            <a:ext cx="5194460" cy="4206702"/>
          </a:xfrm>
          <a:prstGeom prst="rect">
            <a:avLst/>
          </a:prstGeom>
          <a:noFill/>
          <a:ln w="9525">
            <a:noFill/>
            <a:miter lim="800000"/>
            <a:headEnd/>
            <a:tailEnd/>
          </a:ln>
          <a:effectLst/>
        </p:spPr>
        <p:txBody>
          <a:bodyPr vert="horz" wrap="square" lIns="91690" tIns="45845" rIns="91690" bIns="458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9030" name="Rectangle 6"/>
          <p:cNvSpPr>
            <a:spLocks noGrp="1" noChangeArrowheads="1"/>
          </p:cNvSpPr>
          <p:nvPr>
            <p:ph type="ftr" sz="quarter" idx="4"/>
          </p:nvPr>
        </p:nvSpPr>
        <p:spPr bwMode="auto">
          <a:xfrm>
            <a:off x="5" y="8872321"/>
            <a:ext cx="3055565" cy="458913"/>
          </a:xfrm>
          <a:prstGeom prst="rect">
            <a:avLst/>
          </a:prstGeom>
          <a:noFill/>
          <a:ln w="9525">
            <a:noFill/>
            <a:miter lim="800000"/>
            <a:headEnd/>
            <a:tailEnd/>
          </a:ln>
          <a:effectLst/>
        </p:spPr>
        <p:txBody>
          <a:bodyPr vert="horz" wrap="square" lIns="91690" tIns="45845" rIns="91690" bIns="45845" numCol="1" anchor="b" anchorCtr="0" compatLnSpc="1">
            <a:prstTxWarp prst="textNoShape">
              <a:avLst/>
            </a:prstTxWarp>
          </a:bodyPr>
          <a:lstStyle>
            <a:lvl1pPr>
              <a:defRPr sz="1200"/>
            </a:lvl1pPr>
          </a:lstStyle>
          <a:p>
            <a:pPr>
              <a:defRPr/>
            </a:pPr>
            <a:endParaRPr lang="en-US" dirty="0"/>
          </a:p>
        </p:txBody>
      </p:sp>
      <p:sp>
        <p:nvSpPr>
          <p:cNvPr id="129031" name="Rectangle 7"/>
          <p:cNvSpPr>
            <a:spLocks noGrp="1" noChangeArrowheads="1"/>
          </p:cNvSpPr>
          <p:nvPr>
            <p:ph type="sldNum" sz="quarter" idx="5"/>
          </p:nvPr>
        </p:nvSpPr>
        <p:spPr bwMode="auto">
          <a:xfrm>
            <a:off x="3972239" y="8872321"/>
            <a:ext cx="3055565" cy="458913"/>
          </a:xfrm>
          <a:prstGeom prst="rect">
            <a:avLst/>
          </a:prstGeom>
          <a:noFill/>
          <a:ln w="9525">
            <a:noFill/>
            <a:miter lim="800000"/>
            <a:headEnd/>
            <a:tailEnd/>
          </a:ln>
          <a:effectLst/>
        </p:spPr>
        <p:txBody>
          <a:bodyPr vert="horz" wrap="square" lIns="91690" tIns="45845" rIns="91690" bIns="45845" numCol="1" anchor="b" anchorCtr="0" compatLnSpc="1">
            <a:prstTxWarp prst="textNoShape">
              <a:avLst/>
            </a:prstTxWarp>
          </a:bodyPr>
          <a:lstStyle>
            <a:lvl1pPr algn="r">
              <a:defRPr sz="1200"/>
            </a:lvl1pPr>
          </a:lstStyle>
          <a:p>
            <a:pPr>
              <a:defRPr/>
            </a:pPr>
            <a:fld id="{D261DE40-DF36-456B-8044-2941C0750543}" type="slidenum">
              <a:rPr lang="en-US"/>
              <a:pPr>
                <a:defRPr/>
              </a:pPr>
              <a:t>‹#›</a:t>
            </a:fld>
            <a:endParaRPr lang="en-US" dirty="0"/>
          </a:p>
        </p:txBody>
      </p:sp>
    </p:spTree>
    <p:extLst>
      <p:ext uri="{BB962C8B-B14F-4D97-AF65-F5344CB8AC3E}">
        <p14:creationId xmlns:p14="http://schemas.microsoft.com/office/powerpoint/2010/main" val="14144030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148"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296"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444"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592"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5740" algn="l" defTabSz="914296" rtl="0" eaLnBrk="1" latinLnBrk="0" hangingPunct="1">
      <a:defRPr sz="1200" kern="1200">
        <a:solidFill>
          <a:schemeClr val="tx1"/>
        </a:solidFill>
        <a:latin typeface="+mn-lt"/>
        <a:ea typeface="+mn-ea"/>
        <a:cs typeface="+mn-cs"/>
      </a:defRPr>
    </a:lvl6pPr>
    <a:lvl7pPr marL="2742888" algn="l" defTabSz="914296" rtl="0" eaLnBrk="1" latinLnBrk="0" hangingPunct="1">
      <a:defRPr sz="1200" kern="1200">
        <a:solidFill>
          <a:schemeClr val="tx1"/>
        </a:solidFill>
        <a:latin typeface="+mn-lt"/>
        <a:ea typeface="+mn-ea"/>
        <a:cs typeface="+mn-cs"/>
      </a:defRPr>
    </a:lvl7pPr>
    <a:lvl8pPr marL="3200036" algn="l" defTabSz="914296" rtl="0" eaLnBrk="1" latinLnBrk="0" hangingPunct="1">
      <a:defRPr sz="1200" kern="1200">
        <a:solidFill>
          <a:schemeClr val="tx1"/>
        </a:solidFill>
        <a:latin typeface="+mn-lt"/>
        <a:ea typeface="+mn-ea"/>
        <a:cs typeface="+mn-cs"/>
      </a:defRPr>
    </a:lvl8pPr>
    <a:lvl9pPr marL="3657184" algn="l" defTabSz="9142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61DE40-DF36-456B-8044-2941C0750543}" type="slidenum">
              <a:rPr lang="en-US" smtClean="0"/>
              <a:pPr>
                <a:defRPr/>
              </a:pPr>
              <a:t>2</a:t>
            </a:fld>
            <a:endParaRPr lang="en-US" dirty="0"/>
          </a:p>
        </p:txBody>
      </p:sp>
    </p:spTree>
    <p:extLst>
      <p:ext uri="{BB962C8B-B14F-4D97-AF65-F5344CB8AC3E}">
        <p14:creationId xmlns:p14="http://schemas.microsoft.com/office/powerpoint/2010/main" val="321531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61DE40-DF36-456B-8044-2941C0750543}" type="slidenum">
              <a:rPr lang="en-US" smtClean="0"/>
              <a:pPr>
                <a:defRPr/>
              </a:pPr>
              <a:t>3</a:t>
            </a:fld>
            <a:endParaRPr lang="en-US" dirty="0"/>
          </a:p>
        </p:txBody>
      </p:sp>
    </p:spTree>
    <p:extLst>
      <p:ext uri="{BB962C8B-B14F-4D97-AF65-F5344CB8AC3E}">
        <p14:creationId xmlns:p14="http://schemas.microsoft.com/office/powerpoint/2010/main" val="3092350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61DE40-DF36-456B-8044-2941C0750543}" type="slidenum">
              <a:rPr lang="en-US" smtClean="0"/>
              <a:pPr>
                <a:defRPr/>
              </a:pPr>
              <a:t>6</a:t>
            </a:fld>
            <a:endParaRPr lang="en-US" dirty="0"/>
          </a:p>
        </p:txBody>
      </p:sp>
    </p:spTree>
    <p:extLst>
      <p:ext uri="{BB962C8B-B14F-4D97-AF65-F5344CB8AC3E}">
        <p14:creationId xmlns:p14="http://schemas.microsoft.com/office/powerpoint/2010/main" val="201126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61DE40-DF36-456B-8044-2941C0750543}" type="slidenum">
              <a:rPr lang="en-US" smtClean="0"/>
              <a:pPr>
                <a:defRPr/>
              </a:pPr>
              <a:t>7</a:t>
            </a:fld>
            <a:endParaRPr lang="en-US" dirty="0"/>
          </a:p>
        </p:txBody>
      </p:sp>
    </p:spTree>
    <p:extLst>
      <p:ext uri="{BB962C8B-B14F-4D97-AF65-F5344CB8AC3E}">
        <p14:creationId xmlns:p14="http://schemas.microsoft.com/office/powerpoint/2010/main" val="2883639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a:t>
            </a:r>
            <a:r>
              <a:rPr lang="en-GB" b="1" baseline="0" dirty="0"/>
              <a:t> missing title</a:t>
            </a:r>
            <a:endParaRPr lang="en-US" b="1" dirty="0"/>
          </a:p>
        </p:txBody>
      </p:sp>
      <p:sp>
        <p:nvSpPr>
          <p:cNvPr id="4" name="Slide Number Placeholder 3"/>
          <p:cNvSpPr>
            <a:spLocks noGrp="1"/>
          </p:cNvSpPr>
          <p:nvPr>
            <p:ph type="sldNum" sz="quarter" idx="10"/>
          </p:nvPr>
        </p:nvSpPr>
        <p:spPr/>
        <p:txBody>
          <a:bodyPr/>
          <a:lstStyle/>
          <a:p>
            <a:pPr>
              <a:defRPr/>
            </a:pPr>
            <a:fld id="{D261DE40-DF36-456B-8044-2941C0750543}" type="slidenum">
              <a:rPr lang="en-US" smtClean="0"/>
              <a:pPr>
                <a:defRPr/>
              </a:pPr>
              <a:t>9</a:t>
            </a:fld>
            <a:endParaRPr lang="en-US" dirty="0"/>
          </a:p>
        </p:txBody>
      </p:sp>
    </p:spTree>
    <p:extLst>
      <p:ext uri="{BB962C8B-B14F-4D97-AF65-F5344CB8AC3E}">
        <p14:creationId xmlns:p14="http://schemas.microsoft.com/office/powerpoint/2010/main" val="3704515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61DE40-DF36-456B-8044-2941C0750543}" type="slidenum">
              <a:rPr lang="en-US" smtClean="0"/>
              <a:pPr>
                <a:defRPr/>
              </a:pPr>
              <a:t>10</a:t>
            </a:fld>
            <a:endParaRPr lang="en-US" dirty="0"/>
          </a:p>
        </p:txBody>
      </p:sp>
    </p:spTree>
    <p:extLst>
      <p:ext uri="{BB962C8B-B14F-4D97-AF65-F5344CB8AC3E}">
        <p14:creationId xmlns:p14="http://schemas.microsoft.com/office/powerpoint/2010/main" val="588129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Gender analysis</a:t>
            </a:r>
            <a:r>
              <a:rPr lang="en-GB" b="1" baseline="0" dirty="0"/>
              <a:t> of the legal framework and  recommendations for addressing the identified  spelled out in the  GAAP </a:t>
            </a:r>
            <a:endParaRPr lang="en-US" b="1" dirty="0"/>
          </a:p>
        </p:txBody>
      </p:sp>
      <p:sp>
        <p:nvSpPr>
          <p:cNvPr id="4" name="Slide Number Placeholder 3"/>
          <p:cNvSpPr>
            <a:spLocks noGrp="1"/>
          </p:cNvSpPr>
          <p:nvPr>
            <p:ph type="sldNum" sz="quarter" idx="10"/>
          </p:nvPr>
        </p:nvSpPr>
        <p:spPr/>
        <p:txBody>
          <a:bodyPr/>
          <a:lstStyle/>
          <a:p>
            <a:pPr>
              <a:defRPr/>
            </a:pPr>
            <a:fld id="{D261DE40-DF36-456B-8044-2941C0750543}" type="slidenum">
              <a:rPr lang="en-US" smtClean="0"/>
              <a:pPr>
                <a:defRPr/>
              </a:pPr>
              <a:t>12</a:t>
            </a:fld>
            <a:endParaRPr lang="en-US" dirty="0"/>
          </a:p>
        </p:txBody>
      </p:sp>
    </p:spTree>
    <p:extLst>
      <p:ext uri="{BB962C8B-B14F-4D97-AF65-F5344CB8AC3E}">
        <p14:creationId xmlns:p14="http://schemas.microsoft.com/office/powerpoint/2010/main" val="4164121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61DE40-DF36-456B-8044-2941C0750543}" type="slidenum">
              <a:rPr lang="en-US" smtClean="0"/>
              <a:pPr>
                <a:defRPr/>
              </a:pPr>
              <a:t>13</a:t>
            </a:fld>
            <a:endParaRPr lang="en-US" dirty="0"/>
          </a:p>
        </p:txBody>
      </p:sp>
    </p:spTree>
    <p:extLst>
      <p:ext uri="{BB962C8B-B14F-4D97-AF65-F5344CB8AC3E}">
        <p14:creationId xmlns:p14="http://schemas.microsoft.com/office/powerpoint/2010/main" val="1636041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61DE40-DF36-456B-8044-2941C0750543}" type="slidenum">
              <a:rPr lang="en-US" smtClean="0"/>
              <a:pPr>
                <a:defRPr/>
              </a:pPr>
              <a:t>14</a:t>
            </a:fld>
            <a:endParaRPr lang="en-US" dirty="0"/>
          </a:p>
        </p:txBody>
      </p:sp>
    </p:spTree>
    <p:extLst>
      <p:ext uri="{BB962C8B-B14F-4D97-AF65-F5344CB8AC3E}">
        <p14:creationId xmlns:p14="http://schemas.microsoft.com/office/powerpoint/2010/main" val="176417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52400" y="1314450"/>
            <a:ext cx="8991600" cy="3829050"/>
          </a:xfrm>
          <a:prstGeom prst="rect">
            <a:avLst/>
          </a:prstGeom>
          <a:solidFill>
            <a:srgbClr val="DDDDDD"/>
          </a:solidFill>
          <a:ln w="9525">
            <a:noFill/>
            <a:miter lim="800000"/>
            <a:headEnd/>
            <a:tailEnd/>
          </a:ln>
          <a:effectLst/>
        </p:spPr>
        <p:txBody>
          <a:bodyPr wrap="none" lIns="91430" tIns="45715" rIns="91430" bIns="45715" anchor="ctr"/>
          <a:lstStyle/>
          <a:p>
            <a:pPr>
              <a:defRPr/>
            </a:pPr>
            <a:endParaRPr lang="en-US" dirty="0"/>
          </a:p>
        </p:txBody>
      </p:sp>
      <p:sp>
        <p:nvSpPr>
          <p:cNvPr id="6" name="Rectangle 9"/>
          <p:cNvSpPr>
            <a:spLocks noChangeArrowheads="1"/>
          </p:cNvSpPr>
          <p:nvPr userDrawn="1"/>
        </p:nvSpPr>
        <p:spPr bwMode="auto">
          <a:xfrm>
            <a:off x="0" y="1428750"/>
            <a:ext cx="152400" cy="3714750"/>
          </a:xfrm>
          <a:prstGeom prst="rect">
            <a:avLst/>
          </a:prstGeom>
          <a:solidFill>
            <a:srgbClr val="002A6C"/>
          </a:solidFill>
          <a:ln w="9525">
            <a:noFill/>
            <a:miter lim="800000"/>
            <a:headEnd/>
            <a:tailEnd/>
          </a:ln>
          <a:effectLst/>
        </p:spPr>
        <p:txBody>
          <a:bodyPr wrap="none" lIns="91430" tIns="45715" rIns="91430" bIns="45715" anchor="ctr"/>
          <a:lstStyle/>
          <a:p>
            <a:pPr>
              <a:defRPr/>
            </a:pPr>
            <a:endParaRPr lang="en-US" dirty="0"/>
          </a:p>
        </p:txBody>
      </p:sp>
      <p:sp>
        <p:nvSpPr>
          <p:cNvPr id="5122" name="Rectangle 2"/>
          <p:cNvSpPr>
            <a:spLocks noGrp="1" noChangeArrowheads="1"/>
          </p:cNvSpPr>
          <p:nvPr>
            <p:ph type="ctrTitle"/>
          </p:nvPr>
        </p:nvSpPr>
        <p:spPr>
          <a:xfrm>
            <a:off x="685800" y="2571750"/>
            <a:ext cx="7772400" cy="857250"/>
          </a:xfrm>
          <a:prstGeom prst="rect">
            <a:avLst/>
          </a:prstGeom>
        </p:spPr>
        <p:txBody>
          <a:bodyPr lIns="91430" tIns="45715" rIns="91430" bIns="45715"/>
          <a:lstStyle>
            <a:lvl1pPr algn="ctr">
              <a:defRPr sz="4000"/>
            </a:lvl1pPr>
          </a:lstStyle>
          <a:p>
            <a:r>
              <a:rPr lang="en-US"/>
              <a:t>Click to edit Master title style</a:t>
            </a:r>
          </a:p>
        </p:txBody>
      </p:sp>
      <p:sp>
        <p:nvSpPr>
          <p:cNvPr id="5123" name="Rectangle 3"/>
          <p:cNvSpPr>
            <a:spLocks noGrp="1" noChangeArrowheads="1"/>
          </p:cNvSpPr>
          <p:nvPr>
            <p:ph type="subTitle" idx="1"/>
          </p:nvPr>
        </p:nvSpPr>
        <p:spPr>
          <a:xfrm>
            <a:off x="1371600" y="3086100"/>
            <a:ext cx="6400800" cy="1314450"/>
          </a:xfrm>
          <a:prstGeom prst="rect">
            <a:avLst/>
          </a:prstGeom>
        </p:spPr>
        <p:txBody>
          <a:bodyPr lIns="91430" tIns="45715" rIns="91430" bIns="45715"/>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a:xfrm>
            <a:off x="685800" y="4686300"/>
            <a:ext cx="1905000" cy="342900"/>
          </a:xfrm>
          <a:prstGeom prst="rect">
            <a:avLst/>
          </a:prstGeom>
        </p:spPr>
        <p:txBody>
          <a:bodyPr lIns="91430" tIns="45715" rIns="91430" bIns="45715"/>
          <a:lstStyle>
            <a:lvl1pPr>
              <a:defRPr/>
            </a:lvl1pPr>
          </a:lstStyle>
          <a:p>
            <a:pPr>
              <a:defRPr/>
            </a:pPr>
            <a:endParaRPr lang="en-US" dirty="0"/>
          </a:p>
        </p:txBody>
      </p:sp>
      <p:sp>
        <p:nvSpPr>
          <p:cNvPr id="9" name="Rectangle 5"/>
          <p:cNvSpPr>
            <a:spLocks noGrp="1" noChangeArrowheads="1"/>
          </p:cNvSpPr>
          <p:nvPr>
            <p:ph type="ftr" sz="quarter" idx="11"/>
          </p:nvPr>
        </p:nvSpPr>
        <p:spPr>
          <a:xfrm>
            <a:off x="3124200" y="4686300"/>
            <a:ext cx="2895600" cy="342900"/>
          </a:xfrm>
          <a:prstGeom prst="rect">
            <a:avLst/>
          </a:prstGeom>
        </p:spPr>
        <p:txBody>
          <a:bodyPr lIns="91430" tIns="45715" rIns="91430" bIns="45715"/>
          <a:lstStyle>
            <a:lvl1pPr>
              <a:defRPr/>
            </a:lvl1pPr>
          </a:lstStyle>
          <a:p>
            <a:pPr>
              <a:defRPr/>
            </a:pPr>
            <a:endParaRPr lang="en-US" dirty="0"/>
          </a:p>
        </p:txBody>
      </p:sp>
      <p:sp>
        <p:nvSpPr>
          <p:cNvPr id="10" name="Rectangle 6"/>
          <p:cNvSpPr>
            <a:spLocks noGrp="1" noChangeArrowheads="1"/>
          </p:cNvSpPr>
          <p:nvPr>
            <p:ph type="sldNum" sz="quarter" idx="12"/>
          </p:nvPr>
        </p:nvSpPr>
        <p:spPr>
          <a:xfrm>
            <a:off x="6553200" y="4686300"/>
            <a:ext cx="1905000" cy="342900"/>
          </a:xfrm>
          <a:prstGeom prst="rect">
            <a:avLst/>
          </a:prstGeom>
        </p:spPr>
        <p:txBody>
          <a:bodyPr lIns="91430" tIns="45715" rIns="91430" bIns="45715"/>
          <a:lstStyle>
            <a:lvl1pPr>
              <a:defRPr/>
            </a:lvl1pPr>
          </a:lstStyle>
          <a:p>
            <a:pPr>
              <a:defRPr/>
            </a:pPr>
            <a:fld id="{EA8E2DEA-14C3-45D2-B2A0-A49B405078F9}" type="slidenum">
              <a:rPr lang="en-US"/>
              <a:pPr>
                <a:defRPr/>
              </a:pPr>
              <a:t>‹#›</a:t>
            </a:fld>
            <a:r>
              <a:rPr lang="en-US" dirty="0"/>
              <a:t>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085850"/>
            <a:ext cx="7772400" cy="457200"/>
          </a:xfrm>
          <a:prstGeom prst="rect">
            <a:avLst/>
          </a:prstGeom>
        </p:spPr>
        <p:txBody>
          <a:bodyPr lIns="91430" tIns="45715" rIns="91430" bIns="45715"/>
          <a:lstStyle/>
          <a:p>
            <a:r>
              <a:rPr lang="en-US"/>
              <a:t>Click to edit Master title style</a:t>
            </a:r>
          </a:p>
        </p:txBody>
      </p:sp>
      <p:sp>
        <p:nvSpPr>
          <p:cNvPr id="3" name="Vertical Text Placeholder 2"/>
          <p:cNvSpPr>
            <a:spLocks noGrp="1"/>
          </p:cNvSpPr>
          <p:nvPr>
            <p:ph type="body" orient="vert" idx="1"/>
          </p:nvPr>
        </p:nvSpPr>
        <p:spPr>
          <a:xfrm>
            <a:off x="152400" y="1657350"/>
            <a:ext cx="8991600" cy="2914650"/>
          </a:xfrm>
          <a:prstGeom prst="rect">
            <a:avLst/>
          </a:prstGeom>
        </p:spPr>
        <p:txBody>
          <a:bodyPr vert="eaVert"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4686300"/>
            <a:ext cx="1905000" cy="342900"/>
          </a:xfrm>
          <a:prstGeom prst="rect">
            <a:avLst/>
          </a:prstGeom>
          <a:ln/>
        </p:spPr>
        <p:txBody>
          <a:bodyPr lIns="91430" tIns="45715" rIns="91430" bIns="45715"/>
          <a:lstStyle>
            <a:lvl1pPr>
              <a:defRPr/>
            </a:lvl1pPr>
          </a:lstStyle>
          <a:p>
            <a:pPr>
              <a:defRPr/>
            </a:pPr>
            <a:endParaRPr lang="en-US" dirty="0"/>
          </a:p>
        </p:txBody>
      </p:sp>
      <p:sp>
        <p:nvSpPr>
          <p:cNvPr id="5" name="Rectangle 5"/>
          <p:cNvSpPr>
            <a:spLocks noGrp="1" noChangeArrowheads="1"/>
          </p:cNvSpPr>
          <p:nvPr>
            <p:ph type="ftr" sz="quarter" idx="11"/>
          </p:nvPr>
        </p:nvSpPr>
        <p:spPr>
          <a:xfrm>
            <a:off x="3124200" y="4686300"/>
            <a:ext cx="2895600" cy="342900"/>
          </a:xfrm>
          <a:prstGeom prst="rect">
            <a:avLst/>
          </a:prstGeom>
          <a:ln/>
        </p:spPr>
        <p:txBody>
          <a:bodyPr lIns="91430" tIns="45715" rIns="91430" bIns="45715"/>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4686300"/>
            <a:ext cx="1905000" cy="342900"/>
          </a:xfrm>
          <a:prstGeom prst="rect">
            <a:avLst/>
          </a:prstGeom>
          <a:ln/>
        </p:spPr>
        <p:txBody>
          <a:bodyPr lIns="91430" tIns="45715" rIns="91430" bIns="45715"/>
          <a:lstStyle>
            <a:lvl1pPr>
              <a:defRPr/>
            </a:lvl1pPr>
          </a:lstStyle>
          <a:p>
            <a:pPr>
              <a:defRPr/>
            </a:pPr>
            <a:fld id="{3AE27170-0E28-44E8-8039-14E12BB3304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1085850"/>
            <a:ext cx="1943100" cy="3486150"/>
          </a:xfrm>
          <a:prstGeom prst="rect">
            <a:avLst/>
          </a:prstGeom>
        </p:spPr>
        <p:txBody>
          <a:bodyPr vert="eaVert" lIns="91430" tIns="45715" rIns="91430" bIns="45715"/>
          <a:lstStyle/>
          <a:p>
            <a:r>
              <a:rPr lang="en-US"/>
              <a:t>Click to edit Master title style</a:t>
            </a:r>
          </a:p>
        </p:txBody>
      </p:sp>
      <p:sp>
        <p:nvSpPr>
          <p:cNvPr id="3" name="Vertical Text Placeholder 2"/>
          <p:cNvSpPr>
            <a:spLocks noGrp="1"/>
          </p:cNvSpPr>
          <p:nvPr>
            <p:ph type="body" orient="vert" idx="1"/>
          </p:nvPr>
        </p:nvSpPr>
        <p:spPr>
          <a:xfrm>
            <a:off x="685801" y="1085850"/>
            <a:ext cx="5676900" cy="3486150"/>
          </a:xfrm>
          <a:prstGeom prst="rect">
            <a:avLst/>
          </a:prstGeom>
        </p:spPr>
        <p:txBody>
          <a:bodyPr vert="eaVert"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4686300"/>
            <a:ext cx="1905000" cy="342900"/>
          </a:xfrm>
          <a:prstGeom prst="rect">
            <a:avLst/>
          </a:prstGeom>
          <a:ln/>
        </p:spPr>
        <p:txBody>
          <a:bodyPr lIns="91430" tIns="45715" rIns="91430" bIns="45715"/>
          <a:lstStyle>
            <a:lvl1pPr>
              <a:defRPr/>
            </a:lvl1pPr>
          </a:lstStyle>
          <a:p>
            <a:pPr>
              <a:defRPr/>
            </a:pPr>
            <a:endParaRPr lang="en-US" dirty="0"/>
          </a:p>
        </p:txBody>
      </p:sp>
      <p:sp>
        <p:nvSpPr>
          <p:cNvPr id="5" name="Rectangle 5"/>
          <p:cNvSpPr>
            <a:spLocks noGrp="1" noChangeArrowheads="1"/>
          </p:cNvSpPr>
          <p:nvPr>
            <p:ph type="ftr" sz="quarter" idx="11"/>
          </p:nvPr>
        </p:nvSpPr>
        <p:spPr>
          <a:xfrm>
            <a:off x="3124200" y="4686300"/>
            <a:ext cx="2895600" cy="342900"/>
          </a:xfrm>
          <a:prstGeom prst="rect">
            <a:avLst/>
          </a:prstGeom>
          <a:ln/>
        </p:spPr>
        <p:txBody>
          <a:bodyPr lIns="91430" tIns="45715" rIns="91430" bIns="45715"/>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4686300"/>
            <a:ext cx="1905000" cy="342900"/>
          </a:xfrm>
          <a:prstGeom prst="rect">
            <a:avLst/>
          </a:prstGeom>
          <a:ln/>
        </p:spPr>
        <p:txBody>
          <a:bodyPr lIns="91430" tIns="45715" rIns="91430" bIns="45715"/>
          <a:lstStyle>
            <a:lvl1pPr>
              <a:defRPr/>
            </a:lvl1pPr>
          </a:lstStyle>
          <a:p>
            <a:pPr>
              <a:defRPr/>
            </a:pPr>
            <a:fld id="{B1331C16-02BD-425E-97CE-C9EBB5FED61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85850"/>
            <a:ext cx="7772400" cy="457200"/>
          </a:xfrm>
          <a:prstGeom prst="rect">
            <a:avLst/>
          </a:prstGeom>
        </p:spPr>
        <p:txBody>
          <a:bodyPr lIns="91430" tIns="45715" rIns="91430" bIns="45715"/>
          <a:lstStyle/>
          <a:p>
            <a:r>
              <a:rPr lang="en-US"/>
              <a:t>Click to edit Master title style</a:t>
            </a:r>
          </a:p>
        </p:txBody>
      </p:sp>
      <p:sp>
        <p:nvSpPr>
          <p:cNvPr id="3" name="Content Placeholder 2"/>
          <p:cNvSpPr>
            <a:spLocks noGrp="1"/>
          </p:cNvSpPr>
          <p:nvPr>
            <p:ph idx="1"/>
          </p:nvPr>
        </p:nvSpPr>
        <p:spPr>
          <a:xfrm>
            <a:off x="152400" y="1657350"/>
            <a:ext cx="7772400" cy="2914650"/>
          </a:xfrm>
          <a:prstGeom prst="rect">
            <a:avLst/>
          </a:prstGeom>
        </p:spPr>
        <p:txBody>
          <a:bodyPr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4686300"/>
            <a:ext cx="1905000" cy="342900"/>
          </a:xfrm>
          <a:prstGeom prst="rect">
            <a:avLst/>
          </a:prstGeom>
          <a:ln/>
        </p:spPr>
        <p:txBody>
          <a:bodyPr lIns="91430" tIns="45715" rIns="91430" bIns="45715"/>
          <a:lstStyle>
            <a:lvl1pPr>
              <a:defRPr/>
            </a:lvl1pPr>
          </a:lstStyle>
          <a:p>
            <a:pPr>
              <a:defRPr/>
            </a:pPr>
            <a:endParaRPr lang="en-US" dirty="0"/>
          </a:p>
        </p:txBody>
      </p:sp>
      <p:sp>
        <p:nvSpPr>
          <p:cNvPr id="5" name="Rectangle 5"/>
          <p:cNvSpPr>
            <a:spLocks noGrp="1" noChangeArrowheads="1"/>
          </p:cNvSpPr>
          <p:nvPr>
            <p:ph type="ftr" sz="quarter" idx="11"/>
          </p:nvPr>
        </p:nvSpPr>
        <p:spPr>
          <a:xfrm>
            <a:off x="3124200" y="4686300"/>
            <a:ext cx="2895600" cy="342900"/>
          </a:xfrm>
          <a:prstGeom prst="rect">
            <a:avLst/>
          </a:prstGeom>
          <a:ln/>
        </p:spPr>
        <p:txBody>
          <a:bodyPr lIns="91430" tIns="45715" rIns="91430" bIns="45715"/>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4686300"/>
            <a:ext cx="1905000" cy="342900"/>
          </a:xfrm>
          <a:prstGeom prst="rect">
            <a:avLst/>
          </a:prstGeom>
          <a:ln/>
        </p:spPr>
        <p:txBody>
          <a:bodyPr lIns="91430" tIns="45715" rIns="91430" bIns="45715"/>
          <a:lstStyle>
            <a:lvl1pPr>
              <a:defRPr/>
            </a:lvl1pPr>
          </a:lstStyle>
          <a:p>
            <a:pPr>
              <a:defRPr/>
            </a:pPr>
            <a:fld id="{05945487-565C-4109-AAF6-7C2784F6A7E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lIns="91430" tIns="45715" rIns="91430" bIns="45715"/>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8"/>
            <a:ext cx="7772400" cy="1125140"/>
          </a:xfrm>
          <a:prstGeom prst="rect">
            <a:avLst/>
          </a:prstGeom>
        </p:spPr>
        <p:txBody>
          <a:bodyPr lIns="91430" tIns="45715" rIns="91430" bIns="45715" anchor="b"/>
          <a:lstStyle>
            <a:lvl1pPr marL="0" indent="0">
              <a:buNone/>
              <a:defRPr sz="2000"/>
            </a:lvl1pPr>
            <a:lvl2pPr marL="457148" indent="0">
              <a:buNone/>
              <a:defRPr sz="1800"/>
            </a:lvl2pPr>
            <a:lvl3pPr marL="914296" indent="0">
              <a:buNone/>
              <a:defRPr sz="1600"/>
            </a:lvl3pPr>
            <a:lvl4pPr marL="1371444" indent="0">
              <a:buNone/>
              <a:defRPr sz="1400"/>
            </a:lvl4pPr>
            <a:lvl5pPr marL="1828592" indent="0">
              <a:buNone/>
              <a:defRPr sz="1400"/>
            </a:lvl5pPr>
            <a:lvl6pPr marL="2285740" indent="0">
              <a:buNone/>
              <a:defRPr sz="1400"/>
            </a:lvl6pPr>
            <a:lvl7pPr marL="2742888" indent="0">
              <a:buNone/>
              <a:defRPr sz="1400"/>
            </a:lvl7pPr>
            <a:lvl8pPr marL="3200036" indent="0">
              <a:buNone/>
              <a:defRPr sz="1400"/>
            </a:lvl8pPr>
            <a:lvl9pPr marL="36571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4686300"/>
            <a:ext cx="1905000" cy="342900"/>
          </a:xfrm>
          <a:prstGeom prst="rect">
            <a:avLst/>
          </a:prstGeom>
          <a:ln/>
        </p:spPr>
        <p:txBody>
          <a:bodyPr lIns="91430" tIns="45715" rIns="91430" bIns="45715"/>
          <a:lstStyle>
            <a:lvl1pPr>
              <a:defRPr/>
            </a:lvl1pPr>
          </a:lstStyle>
          <a:p>
            <a:pPr>
              <a:defRPr/>
            </a:pPr>
            <a:endParaRPr lang="en-US" dirty="0"/>
          </a:p>
        </p:txBody>
      </p:sp>
      <p:sp>
        <p:nvSpPr>
          <p:cNvPr id="5" name="Rectangle 5"/>
          <p:cNvSpPr>
            <a:spLocks noGrp="1" noChangeArrowheads="1"/>
          </p:cNvSpPr>
          <p:nvPr>
            <p:ph type="ftr" sz="quarter" idx="11"/>
          </p:nvPr>
        </p:nvSpPr>
        <p:spPr>
          <a:xfrm>
            <a:off x="3124200" y="4686300"/>
            <a:ext cx="2895600" cy="342900"/>
          </a:xfrm>
          <a:prstGeom prst="rect">
            <a:avLst/>
          </a:prstGeom>
          <a:ln/>
        </p:spPr>
        <p:txBody>
          <a:bodyPr lIns="91430" tIns="45715" rIns="91430" bIns="45715"/>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4686300"/>
            <a:ext cx="1905000" cy="342900"/>
          </a:xfrm>
          <a:prstGeom prst="rect">
            <a:avLst/>
          </a:prstGeom>
          <a:ln/>
        </p:spPr>
        <p:txBody>
          <a:bodyPr lIns="91430" tIns="45715" rIns="91430" bIns="45715"/>
          <a:lstStyle>
            <a:lvl1pPr>
              <a:defRPr/>
            </a:lvl1pPr>
          </a:lstStyle>
          <a:p>
            <a:pPr>
              <a:defRPr/>
            </a:pPr>
            <a:fld id="{1E817755-241C-4D19-91DC-9FE075F2C12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85850"/>
            <a:ext cx="7772400" cy="457200"/>
          </a:xfrm>
          <a:prstGeom prst="rect">
            <a:avLst/>
          </a:prstGeom>
        </p:spPr>
        <p:txBody>
          <a:bodyPr lIns="91430" tIns="45715" rIns="91430" bIns="45715"/>
          <a:lstStyle/>
          <a:p>
            <a:r>
              <a:rPr lang="en-US"/>
              <a:t>Click to edit Master title style</a:t>
            </a:r>
          </a:p>
        </p:txBody>
      </p:sp>
      <p:sp>
        <p:nvSpPr>
          <p:cNvPr id="3" name="Content Placeholder 2"/>
          <p:cNvSpPr>
            <a:spLocks noGrp="1"/>
          </p:cNvSpPr>
          <p:nvPr>
            <p:ph sz="half" idx="1"/>
          </p:nvPr>
        </p:nvSpPr>
        <p:spPr>
          <a:xfrm>
            <a:off x="685800" y="1657350"/>
            <a:ext cx="3810000" cy="2914650"/>
          </a:xfrm>
          <a:prstGeom prst="rect">
            <a:avLst/>
          </a:prstGeom>
        </p:spPr>
        <p:txBody>
          <a:bodyPr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7350"/>
            <a:ext cx="3810000" cy="2914650"/>
          </a:xfrm>
          <a:prstGeom prst="rect">
            <a:avLst/>
          </a:prstGeom>
        </p:spPr>
        <p:txBody>
          <a:bodyPr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4686300"/>
            <a:ext cx="1905000" cy="342900"/>
          </a:xfrm>
          <a:prstGeom prst="rect">
            <a:avLst/>
          </a:prstGeom>
          <a:ln/>
        </p:spPr>
        <p:txBody>
          <a:bodyPr lIns="91430" tIns="45715" rIns="91430" bIns="45715"/>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4686300"/>
            <a:ext cx="2895600" cy="342900"/>
          </a:xfrm>
          <a:prstGeom prst="rect">
            <a:avLst/>
          </a:prstGeom>
          <a:ln/>
        </p:spPr>
        <p:txBody>
          <a:bodyPr lIns="91430" tIns="45715" rIns="91430" bIns="45715"/>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4686300"/>
            <a:ext cx="1905000" cy="342900"/>
          </a:xfrm>
          <a:prstGeom prst="rect">
            <a:avLst/>
          </a:prstGeom>
          <a:ln/>
        </p:spPr>
        <p:txBody>
          <a:bodyPr lIns="91430" tIns="45715" rIns="91430" bIns="45715"/>
          <a:lstStyle>
            <a:lvl1pPr>
              <a:defRPr/>
            </a:lvl1pPr>
          </a:lstStyle>
          <a:p>
            <a:pPr>
              <a:defRPr/>
            </a:pPr>
            <a:fld id="{C0A2628E-1399-4E73-A315-0D21037F81D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lIns="91430" tIns="45715" rIns="91430" bIns="45715"/>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a:prstGeom prst="rect">
            <a:avLst/>
          </a:prstGeom>
        </p:spPr>
        <p:txBody>
          <a:bodyPr lIns="91430" tIns="45715" rIns="91430" bIns="45715" anchor="b"/>
          <a:lstStyle>
            <a:lvl1pPr marL="0" indent="0">
              <a:buNone/>
              <a:defRPr sz="2400" b="1"/>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a:prstGeom prst="rect">
            <a:avLst/>
          </a:prstGeom>
        </p:spPr>
        <p:txBody>
          <a:bodyPr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a:prstGeom prst="rect">
            <a:avLst/>
          </a:prstGeom>
        </p:spPr>
        <p:txBody>
          <a:bodyPr lIns="91430" tIns="45715" rIns="91430" bIns="45715" anchor="b"/>
          <a:lstStyle>
            <a:lvl1pPr marL="0" indent="0">
              <a:buNone/>
              <a:defRPr sz="2400" b="1"/>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a:prstGeom prst="rect">
            <a:avLst/>
          </a:prstGeom>
        </p:spPr>
        <p:txBody>
          <a:bodyPr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4686300"/>
            <a:ext cx="1905000" cy="342900"/>
          </a:xfrm>
          <a:prstGeom prst="rect">
            <a:avLst/>
          </a:prstGeom>
          <a:ln/>
        </p:spPr>
        <p:txBody>
          <a:bodyPr lIns="91430" tIns="45715" rIns="91430" bIns="45715"/>
          <a:lstStyle>
            <a:lvl1pPr>
              <a:defRPr/>
            </a:lvl1pPr>
          </a:lstStyle>
          <a:p>
            <a:pPr>
              <a:defRPr/>
            </a:pPr>
            <a:endParaRPr lang="en-US" dirty="0"/>
          </a:p>
        </p:txBody>
      </p:sp>
      <p:sp>
        <p:nvSpPr>
          <p:cNvPr id="8" name="Rectangle 5"/>
          <p:cNvSpPr>
            <a:spLocks noGrp="1" noChangeArrowheads="1"/>
          </p:cNvSpPr>
          <p:nvPr>
            <p:ph type="ftr" sz="quarter" idx="11"/>
          </p:nvPr>
        </p:nvSpPr>
        <p:spPr>
          <a:xfrm>
            <a:off x="3124200" y="4686300"/>
            <a:ext cx="2895600" cy="342900"/>
          </a:xfrm>
          <a:prstGeom prst="rect">
            <a:avLst/>
          </a:prstGeom>
          <a:ln/>
        </p:spPr>
        <p:txBody>
          <a:bodyPr lIns="91430" tIns="45715" rIns="91430" bIns="45715"/>
          <a:lstStyle>
            <a:lvl1pPr>
              <a:defRPr/>
            </a:lvl1pPr>
          </a:lstStyle>
          <a:p>
            <a:pPr>
              <a:defRPr/>
            </a:pPr>
            <a:endParaRPr lang="en-US" dirty="0"/>
          </a:p>
        </p:txBody>
      </p:sp>
      <p:sp>
        <p:nvSpPr>
          <p:cNvPr id="9" name="Rectangle 6"/>
          <p:cNvSpPr>
            <a:spLocks noGrp="1" noChangeArrowheads="1"/>
          </p:cNvSpPr>
          <p:nvPr>
            <p:ph type="sldNum" sz="quarter" idx="12"/>
          </p:nvPr>
        </p:nvSpPr>
        <p:spPr>
          <a:xfrm>
            <a:off x="6553200" y="4686300"/>
            <a:ext cx="1905000" cy="342900"/>
          </a:xfrm>
          <a:prstGeom prst="rect">
            <a:avLst/>
          </a:prstGeom>
          <a:ln/>
        </p:spPr>
        <p:txBody>
          <a:bodyPr lIns="91430" tIns="45715" rIns="91430" bIns="45715"/>
          <a:lstStyle>
            <a:lvl1pPr>
              <a:defRPr/>
            </a:lvl1pPr>
          </a:lstStyle>
          <a:p>
            <a:pPr>
              <a:defRPr/>
            </a:pPr>
            <a:fld id="{362B87E7-F525-4912-891B-E566B62A51B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1085850"/>
            <a:ext cx="7772400" cy="457200"/>
          </a:xfrm>
          <a:prstGeom prst="rect">
            <a:avLst/>
          </a:prstGeom>
        </p:spPr>
        <p:txBody>
          <a:bodyPr lIns="91430" tIns="45715" rIns="91430" bIns="45715"/>
          <a:lstStyle/>
          <a:p>
            <a:r>
              <a:rPr lang="en-US"/>
              <a:t>Click to edit Master title style</a:t>
            </a:r>
          </a:p>
        </p:txBody>
      </p:sp>
      <p:sp>
        <p:nvSpPr>
          <p:cNvPr id="3" name="Rectangle 4"/>
          <p:cNvSpPr>
            <a:spLocks noGrp="1" noChangeArrowheads="1"/>
          </p:cNvSpPr>
          <p:nvPr>
            <p:ph type="dt" sz="half" idx="10"/>
          </p:nvPr>
        </p:nvSpPr>
        <p:spPr>
          <a:xfrm>
            <a:off x="685800" y="4686300"/>
            <a:ext cx="1905000" cy="342900"/>
          </a:xfrm>
          <a:prstGeom prst="rect">
            <a:avLst/>
          </a:prstGeom>
          <a:ln/>
        </p:spPr>
        <p:txBody>
          <a:bodyPr lIns="91430" tIns="45715" rIns="91430" bIns="45715"/>
          <a:lstStyle>
            <a:lvl1pPr>
              <a:defRPr/>
            </a:lvl1pPr>
          </a:lstStyle>
          <a:p>
            <a:pPr>
              <a:defRPr/>
            </a:pPr>
            <a:endParaRPr lang="en-US" dirty="0"/>
          </a:p>
        </p:txBody>
      </p:sp>
      <p:sp>
        <p:nvSpPr>
          <p:cNvPr id="4" name="Rectangle 5"/>
          <p:cNvSpPr>
            <a:spLocks noGrp="1" noChangeArrowheads="1"/>
          </p:cNvSpPr>
          <p:nvPr>
            <p:ph type="ftr" sz="quarter" idx="11"/>
          </p:nvPr>
        </p:nvSpPr>
        <p:spPr>
          <a:xfrm>
            <a:off x="3124200" y="4686300"/>
            <a:ext cx="2895600" cy="342900"/>
          </a:xfrm>
          <a:prstGeom prst="rect">
            <a:avLst/>
          </a:prstGeom>
          <a:ln/>
        </p:spPr>
        <p:txBody>
          <a:bodyPr lIns="91430" tIns="45715" rIns="91430" bIns="45715"/>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4686300"/>
            <a:ext cx="1905000" cy="342900"/>
          </a:xfrm>
          <a:prstGeom prst="rect">
            <a:avLst/>
          </a:prstGeom>
          <a:ln/>
        </p:spPr>
        <p:txBody>
          <a:bodyPr lIns="91430" tIns="45715" rIns="91430" bIns="45715"/>
          <a:lstStyle>
            <a:lvl1pPr>
              <a:defRPr/>
            </a:lvl1pPr>
          </a:lstStyle>
          <a:p>
            <a:pPr>
              <a:defRPr/>
            </a:pPr>
            <a:fld id="{5DECA0E9-B86B-45D5-9E1C-CF5287EDAFF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4686300"/>
            <a:ext cx="1905000" cy="342900"/>
          </a:xfrm>
          <a:prstGeom prst="rect">
            <a:avLst/>
          </a:prstGeom>
          <a:ln/>
        </p:spPr>
        <p:txBody>
          <a:bodyPr lIns="91430" tIns="45715" rIns="91430" bIns="45715"/>
          <a:lstStyle>
            <a:lvl1pPr>
              <a:defRPr/>
            </a:lvl1pPr>
          </a:lstStyle>
          <a:p>
            <a:pPr>
              <a:defRPr/>
            </a:pPr>
            <a:endParaRPr lang="en-US" dirty="0"/>
          </a:p>
        </p:txBody>
      </p:sp>
      <p:sp>
        <p:nvSpPr>
          <p:cNvPr id="3" name="Rectangle 5"/>
          <p:cNvSpPr>
            <a:spLocks noGrp="1" noChangeArrowheads="1"/>
          </p:cNvSpPr>
          <p:nvPr>
            <p:ph type="ftr" sz="quarter" idx="11"/>
          </p:nvPr>
        </p:nvSpPr>
        <p:spPr>
          <a:xfrm>
            <a:off x="3124200" y="4686300"/>
            <a:ext cx="2895600" cy="342900"/>
          </a:xfrm>
          <a:prstGeom prst="rect">
            <a:avLst/>
          </a:prstGeom>
          <a:ln/>
        </p:spPr>
        <p:txBody>
          <a:bodyPr lIns="91430" tIns="45715" rIns="91430" bIns="45715"/>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4686300"/>
            <a:ext cx="1905000" cy="342900"/>
          </a:xfrm>
          <a:prstGeom prst="rect">
            <a:avLst/>
          </a:prstGeom>
          <a:ln/>
        </p:spPr>
        <p:txBody>
          <a:bodyPr lIns="91430" tIns="45715" rIns="91430" bIns="45715"/>
          <a:lstStyle>
            <a:lvl1pPr>
              <a:defRPr/>
            </a:lvl1pPr>
          </a:lstStyle>
          <a:p>
            <a:pPr>
              <a:defRPr/>
            </a:pPr>
            <a:fld id="{777CAD1F-3D41-417E-A111-D077BDFBDE5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a:prstGeom prst="rect">
            <a:avLst/>
          </a:prstGeom>
        </p:spPr>
        <p:txBody>
          <a:bodyPr lIns="91430" tIns="45715" rIns="91430" bIns="45715"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04791"/>
            <a:ext cx="5111751" cy="4389835"/>
          </a:xfrm>
          <a:prstGeom prst="rect">
            <a:avLst/>
          </a:prstGeom>
        </p:spPr>
        <p:txBody>
          <a:bodyPr lIns="91430" tIns="45715" rIns="91430" bIns="4571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8"/>
            <a:ext cx="3008313" cy="3518297"/>
          </a:xfrm>
          <a:prstGeom prst="rect">
            <a:avLst/>
          </a:prstGeom>
        </p:spPr>
        <p:txBody>
          <a:bodyPr lIns="91430" tIns="45715" rIns="91430" bIns="45715"/>
          <a:lstStyle>
            <a:lvl1pPr marL="0" indent="0">
              <a:buNone/>
              <a:defRPr sz="1400"/>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4686300"/>
            <a:ext cx="1905000" cy="342900"/>
          </a:xfrm>
          <a:prstGeom prst="rect">
            <a:avLst/>
          </a:prstGeom>
          <a:ln/>
        </p:spPr>
        <p:txBody>
          <a:bodyPr lIns="91430" tIns="45715" rIns="91430" bIns="45715"/>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4686300"/>
            <a:ext cx="2895600" cy="342900"/>
          </a:xfrm>
          <a:prstGeom prst="rect">
            <a:avLst/>
          </a:prstGeom>
          <a:ln/>
        </p:spPr>
        <p:txBody>
          <a:bodyPr lIns="91430" tIns="45715" rIns="91430" bIns="45715"/>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4686300"/>
            <a:ext cx="1905000" cy="342900"/>
          </a:xfrm>
          <a:prstGeom prst="rect">
            <a:avLst/>
          </a:prstGeom>
          <a:ln/>
        </p:spPr>
        <p:txBody>
          <a:bodyPr lIns="91430" tIns="45715" rIns="91430" bIns="45715"/>
          <a:lstStyle>
            <a:lvl1pPr>
              <a:defRPr/>
            </a:lvl1pPr>
          </a:lstStyle>
          <a:p>
            <a:pPr>
              <a:defRPr/>
            </a:pPr>
            <a:fld id="{FA19811A-7263-46B6-9F4E-039AF6A4128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lIns="91430" tIns="45715" rIns="91430" bIns="45715"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lIns="91430" tIns="45715" rIns="91430" bIns="45715"/>
          <a:lstStyle>
            <a:lvl1pPr marL="0" indent="0">
              <a:buNone/>
              <a:defRPr sz="3200"/>
            </a:lvl1pPr>
            <a:lvl2pPr marL="457148" indent="0">
              <a:buNone/>
              <a:defRPr sz="2800"/>
            </a:lvl2pPr>
            <a:lvl3pPr marL="914296" indent="0">
              <a:buNone/>
              <a:defRPr sz="2400"/>
            </a:lvl3pPr>
            <a:lvl4pPr marL="1371444"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4" indent="0">
              <a:buNone/>
              <a:defRPr sz="2000"/>
            </a:lvl9pPr>
          </a:lstStyle>
          <a:p>
            <a:pPr lvl="0"/>
            <a:endParaRPr lang="en-US" noProof="0" dirty="0"/>
          </a:p>
        </p:txBody>
      </p:sp>
      <p:sp>
        <p:nvSpPr>
          <p:cNvPr id="4" name="Text Placeholder 3"/>
          <p:cNvSpPr>
            <a:spLocks noGrp="1"/>
          </p:cNvSpPr>
          <p:nvPr>
            <p:ph type="body" sz="half" idx="2"/>
          </p:nvPr>
        </p:nvSpPr>
        <p:spPr>
          <a:xfrm>
            <a:off x="1792288" y="4025506"/>
            <a:ext cx="5486400" cy="603647"/>
          </a:xfrm>
          <a:prstGeom prst="rect">
            <a:avLst/>
          </a:prstGeom>
        </p:spPr>
        <p:txBody>
          <a:bodyPr lIns="91430" tIns="45715" rIns="91430" bIns="45715"/>
          <a:lstStyle>
            <a:lvl1pPr marL="0" indent="0">
              <a:buNone/>
              <a:defRPr sz="1400"/>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4686300"/>
            <a:ext cx="1905000" cy="342900"/>
          </a:xfrm>
          <a:prstGeom prst="rect">
            <a:avLst/>
          </a:prstGeom>
          <a:ln/>
        </p:spPr>
        <p:txBody>
          <a:bodyPr lIns="91430" tIns="45715" rIns="91430" bIns="45715"/>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4686300"/>
            <a:ext cx="2895600" cy="342900"/>
          </a:xfrm>
          <a:prstGeom prst="rect">
            <a:avLst/>
          </a:prstGeom>
          <a:ln/>
        </p:spPr>
        <p:txBody>
          <a:bodyPr lIns="91430" tIns="45715" rIns="91430" bIns="45715"/>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4686300"/>
            <a:ext cx="1905000" cy="342900"/>
          </a:xfrm>
          <a:prstGeom prst="rect">
            <a:avLst/>
          </a:prstGeom>
          <a:ln/>
        </p:spPr>
        <p:txBody>
          <a:bodyPr lIns="91430" tIns="45715" rIns="91430" bIns="45715"/>
          <a:lstStyle>
            <a:lvl1pPr>
              <a:defRPr/>
            </a:lvl1pPr>
          </a:lstStyle>
          <a:p>
            <a:pPr>
              <a:defRPr/>
            </a:pPr>
            <a:fld id="{958AF94D-D066-4228-A684-0EFDAE8E7F2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4" name="Rectangle 10"/>
          <p:cNvSpPr>
            <a:spLocks noChangeArrowheads="1"/>
          </p:cNvSpPr>
          <p:nvPr userDrawn="1"/>
        </p:nvSpPr>
        <p:spPr bwMode="auto">
          <a:xfrm>
            <a:off x="0" y="800100"/>
            <a:ext cx="9144000" cy="114300"/>
          </a:xfrm>
          <a:prstGeom prst="rect">
            <a:avLst/>
          </a:prstGeom>
          <a:solidFill>
            <a:srgbClr val="C2113A"/>
          </a:solidFill>
          <a:ln w="9525">
            <a:noFill/>
            <a:miter lim="800000"/>
            <a:headEnd/>
            <a:tailEnd/>
          </a:ln>
          <a:effectLst/>
        </p:spPr>
        <p:txBody>
          <a:bodyPr wrap="none" lIns="91430" tIns="45715" rIns="91430" bIns="45715" anchor="ctr"/>
          <a:lstStyle/>
          <a:p>
            <a:pPr>
              <a:defRPr/>
            </a:pPr>
            <a:endParaRPr lang="en-US" dirty="0"/>
          </a:p>
        </p:txBody>
      </p:sp>
      <p:sp>
        <p:nvSpPr>
          <p:cNvPr id="1035" name="Rectangle 11"/>
          <p:cNvSpPr>
            <a:spLocks noChangeArrowheads="1"/>
          </p:cNvSpPr>
          <p:nvPr userDrawn="1"/>
        </p:nvSpPr>
        <p:spPr bwMode="auto">
          <a:xfrm>
            <a:off x="0" y="914400"/>
            <a:ext cx="152400" cy="4229100"/>
          </a:xfrm>
          <a:prstGeom prst="rect">
            <a:avLst/>
          </a:prstGeom>
          <a:solidFill>
            <a:srgbClr val="002A6C"/>
          </a:solidFill>
          <a:ln w="9525">
            <a:noFill/>
            <a:miter lim="800000"/>
            <a:headEnd/>
            <a:tailEnd/>
          </a:ln>
          <a:effectLst/>
        </p:spPr>
        <p:txBody>
          <a:bodyPr wrap="none" lIns="91430" tIns="45715" rIns="91430" bIns="45715" anchor="ctr"/>
          <a:lstStyle/>
          <a:p>
            <a:pPr algn="ctr">
              <a:defRPr/>
            </a:pPr>
            <a:endParaRPr lang="en-US" dirty="0">
              <a:solidFill>
                <a:srgbClr val="002A6C"/>
              </a:solidFill>
            </a:endParaRPr>
          </a:p>
        </p:txBody>
      </p:sp>
      <p:pic>
        <p:nvPicPr>
          <p:cNvPr id="1033" name="Picture 20"/>
          <p:cNvPicPr>
            <a:picLocks noChangeAspect="1" noChangeArrowheads="1"/>
          </p:cNvPicPr>
          <p:nvPr userDrawn="1"/>
        </p:nvPicPr>
        <p:blipFill>
          <a:blip r:embed="rId13" cstate="print"/>
          <a:srcRect r="63464"/>
          <a:stretch>
            <a:fillRect/>
          </a:stretch>
        </p:blipFill>
        <p:spPr bwMode="auto">
          <a:xfrm>
            <a:off x="6553204" y="172641"/>
            <a:ext cx="2422525" cy="513160"/>
          </a:xfrm>
          <a:prstGeom prst="rect">
            <a:avLst/>
          </a:prstGeom>
          <a:noFill/>
          <a:ln w="9525">
            <a:noFill/>
            <a:miter lim="800000"/>
            <a:headEnd/>
            <a:tailEnd/>
          </a:ln>
        </p:spPr>
      </p:pic>
      <p:sp>
        <p:nvSpPr>
          <p:cNvPr id="17" name="Rectangle 16"/>
          <p:cNvSpPr/>
          <p:nvPr userDrawn="1"/>
        </p:nvSpPr>
        <p:spPr>
          <a:xfrm>
            <a:off x="152400" y="914400"/>
            <a:ext cx="8991600" cy="523210"/>
          </a:xfrm>
          <a:prstGeom prst="rect">
            <a:avLst/>
          </a:prstGeom>
          <a:solidFill>
            <a:srgbClr val="002060"/>
          </a:solidFill>
        </p:spPr>
        <p:txBody>
          <a:bodyPr wrap="square" lIns="91430" tIns="45715" rIns="91430" bIns="45715">
            <a:spAutoFit/>
          </a:bodyPr>
          <a:lstStyle/>
          <a:p>
            <a:pPr algn="ctr"/>
            <a:endParaRPr lang="en-US" b="1" dirty="0">
              <a:solidFill>
                <a:schemeClr val="bg1"/>
              </a:solidFill>
            </a:endParaRPr>
          </a:p>
        </p:txBody>
      </p:sp>
      <p:sp>
        <p:nvSpPr>
          <p:cNvPr id="9" name="TextBox 8"/>
          <p:cNvSpPr txBox="1"/>
          <p:nvPr userDrawn="1"/>
        </p:nvSpPr>
        <p:spPr>
          <a:xfrm>
            <a:off x="0" y="571502"/>
            <a:ext cx="1676400" cy="261600"/>
          </a:xfrm>
          <a:prstGeom prst="rect">
            <a:avLst/>
          </a:prstGeom>
          <a:noFill/>
        </p:spPr>
        <p:txBody>
          <a:bodyPr wrap="square" lIns="91430" tIns="45715" rIns="91430" bIns="45715" rtlCol="0">
            <a:spAutoFit/>
          </a:bodyPr>
          <a:lstStyle/>
          <a:p>
            <a:pPr algn="ctr"/>
            <a:r>
              <a:rPr lang="en-US" sz="1100" b="1" dirty="0"/>
              <a:t> Ministry of Agriculture</a:t>
            </a:r>
          </a:p>
        </p:txBody>
      </p:sp>
      <p:pic>
        <p:nvPicPr>
          <p:cNvPr id="10" name="Picture 9"/>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100386"/>
            <a:ext cx="685800" cy="516940"/>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148" algn="l" rtl="0" fontAlgn="base">
        <a:spcBef>
          <a:spcPct val="0"/>
        </a:spcBef>
        <a:spcAft>
          <a:spcPct val="0"/>
        </a:spcAft>
        <a:defRPr sz="2400" b="1">
          <a:solidFill>
            <a:schemeClr val="tx2"/>
          </a:solidFill>
          <a:latin typeface="Arial" charset="0"/>
        </a:defRPr>
      </a:lvl6pPr>
      <a:lvl7pPr marL="914296" algn="l" rtl="0" fontAlgn="base">
        <a:spcBef>
          <a:spcPct val="0"/>
        </a:spcBef>
        <a:spcAft>
          <a:spcPct val="0"/>
        </a:spcAft>
        <a:defRPr sz="2400" b="1">
          <a:solidFill>
            <a:schemeClr val="tx2"/>
          </a:solidFill>
          <a:latin typeface="Arial" charset="0"/>
        </a:defRPr>
      </a:lvl7pPr>
      <a:lvl8pPr marL="1371444" algn="l" rtl="0" fontAlgn="base">
        <a:spcBef>
          <a:spcPct val="0"/>
        </a:spcBef>
        <a:spcAft>
          <a:spcPct val="0"/>
        </a:spcAft>
        <a:defRPr sz="2400" b="1">
          <a:solidFill>
            <a:schemeClr val="tx2"/>
          </a:solidFill>
          <a:latin typeface="Arial" charset="0"/>
        </a:defRPr>
      </a:lvl8pPr>
      <a:lvl9pPr marL="1828592" algn="l" rtl="0" fontAlgn="base">
        <a:spcBef>
          <a:spcPct val="0"/>
        </a:spcBef>
        <a:spcAft>
          <a:spcPct val="0"/>
        </a:spcAft>
        <a:defRPr sz="2400" b="1">
          <a:solidFill>
            <a:schemeClr val="tx2"/>
          </a:solidFill>
          <a:latin typeface="Arial" charset="0"/>
        </a:defRPr>
      </a:lvl9pPr>
    </p:titleStyle>
    <p:bodyStyle>
      <a:lvl1pPr marL="342861" indent="-342861" algn="l" rtl="0" eaLnBrk="0" fontAlgn="base" hangingPunct="0">
        <a:spcBef>
          <a:spcPct val="20000"/>
        </a:spcBef>
        <a:spcAft>
          <a:spcPct val="0"/>
        </a:spcAft>
        <a:buChar char="•"/>
        <a:defRPr sz="2400">
          <a:solidFill>
            <a:schemeClr val="tx1"/>
          </a:solidFill>
          <a:latin typeface="+mn-lt"/>
          <a:ea typeface="+mn-ea"/>
          <a:cs typeface="+mn-cs"/>
        </a:defRPr>
      </a:lvl1pPr>
      <a:lvl2pPr marL="742865" indent="-285717" algn="l" rtl="0" eaLnBrk="0" fontAlgn="base" hangingPunct="0">
        <a:spcBef>
          <a:spcPct val="20000"/>
        </a:spcBef>
        <a:spcAft>
          <a:spcPct val="0"/>
        </a:spcAft>
        <a:buChar char="–"/>
        <a:defRPr sz="2000">
          <a:solidFill>
            <a:schemeClr val="tx1"/>
          </a:solidFill>
          <a:latin typeface="+mn-lt"/>
        </a:defRPr>
      </a:lvl2pPr>
      <a:lvl3pPr marL="1142870" indent="-228574" algn="l" rtl="0" eaLnBrk="0" fontAlgn="base" hangingPunct="0">
        <a:spcBef>
          <a:spcPct val="20000"/>
        </a:spcBef>
        <a:spcAft>
          <a:spcPct val="0"/>
        </a:spcAft>
        <a:buChar char="•"/>
        <a:defRPr sz="2400">
          <a:solidFill>
            <a:schemeClr val="tx1"/>
          </a:solidFill>
          <a:latin typeface="+mn-lt"/>
        </a:defRPr>
      </a:lvl3pPr>
      <a:lvl4pPr marL="1600018" indent="-228574" algn="l" rtl="0" eaLnBrk="0" fontAlgn="base" hangingPunct="0">
        <a:spcBef>
          <a:spcPct val="20000"/>
        </a:spcBef>
        <a:spcAft>
          <a:spcPct val="0"/>
        </a:spcAft>
        <a:buChar char="–"/>
        <a:defRPr sz="1600">
          <a:solidFill>
            <a:schemeClr val="tx1"/>
          </a:solidFill>
          <a:latin typeface="+mn-lt"/>
        </a:defRPr>
      </a:lvl4pPr>
      <a:lvl5pPr marL="2057166" indent="-228574" algn="l" rtl="0" eaLnBrk="0" fontAlgn="base" hangingPunct="0">
        <a:spcBef>
          <a:spcPct val="20000"/>
        </a:spcBef>
        <a:spcAft>
          <a:spcPct val="0"/>
        </a:spcAft>
        <a:buChar char="»"/>
        <a:defRPr sz="1600">
          <a:solidFill>
            <a:schemeClr val="tx1"/>
          </a:solidFill>
          <a:latin typeface="+mn-lt"/>
        </a:defRPr>
      </a:lvl5pPr>
      <a:lvl6pPr marL="2514314" indent="-228574" algn="l" rtl="0" fontAlgn="base">
        <a:spcBef>
          <a:spcPct val="20000"/>
        </a:spcBef>
        <a:spcAft>
          <a:spcPct val="0"/>
        </a:spcAft>
        <a:buChar char="»"/>
        <a:defRPr sz="1600">
          <a:solidFill>
            <a:schemeClr val="tx1"/>
          </a:solidFill>
          <a:latin typeface="+mn-lt"/>
        </a:defRPr>
      </a:lvl6pPr>
      <a:lvl7pPr marL="2971462" indent="-228574" algn="l" rtl="0" fontAlgn="base">
        <a:spcBef>
          <a:spcPct val="20000"/>
        </a:spcBef>
        <a:spcAft>
          <a:spcPct val="0"/>
        </a:spcAft>
        <a:buChar char="»"/>
        <a:defRPr sz="1600">
          <a:solidFill>
            <a:schemeClr val="tx1"/>
          </a:solidFill>
          <a:latin typeface="+mn-lt"/>
        </a:defRPr>
      </a:lvl7pPr>
      <a:lvl8pPr marL="3428610" indent="-228574" algn="l" rtl="0" fontAlgn="base">
        <a:spcBef>
          <a:spcPct val="20000"/>
        </a:spcBef>
        <a:spcAft>
          <a:spcPct val="0"/>
        </a:spcAft>
        <a:buChar char="»"/>
        <a:defRPr sz="1600">
          <a:solidFill>
            <a:schemeClr val="tx1"/>
          </a:solidFill>
          <a:latin typeface="+mn-lt"/>
        </a:defRPr>
      </a:lvl8pPr>
      <a:lvl9pPr marL="3885758" indent="-228574"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desktop\pic\landwise-a-women-and-land-library.jpg"/>
          <p:cNvPicPr>
            <a:picLocks noChangeAspect="1" noChangeArrowheads="1"/>
          </p:cNvPicPr>
          <p:nvPr/>
        </p:nvPicPr>
        <p:blipFill>
          <a:blip r:embed="rId2" cstate="print"/>
          <a:srcRect/>
          <a:stretch>
            <a:fillRect/>
          </a:stretch>
        </p:blipFill>
        <p:spPr bwMode="auto">
          <a:xfrm>
            <a:off x="-288460" y="-19050"/>
            <a:ext cx="9432460" cy="5143499"/>
          </a:xfrm>
          <a:prstGeom prst="rect">
            <a:avLst/>
          </a:prstGeom>
          <a:noFill/>
        </p:spPr>
      </p:pic>
      <p:sp>
        <p:nvSpPr>
          <p:cNvPr id="6" name="TextBox 5"/>
          <p:cNvSpPr txBox="1"/>
          <p:nvPr/>
        </p:nvSpPr>
        <p:spPr>
          <a:xfrm>
            <a:off x="228600" y="1028700"/>
            <a:ext cx="8686800" cy="992579"/>
          </a:xfrm>
          <a:prstGeom prst="rect">
            <a:avLst/>
          </a:prstGeom>
          <a:noFill/>
        </p:spPr>
        <p:txBody>
          <a:bodyPr wrap="square" lIns="68580" tIns="34290" rIns="68580" bIns="34290" rtlCol="0">
            <a:spAutoFit/>
          </a:bodyPr>
          <a:lstStyle/>
          <a:p>
            <a:pPr algn="ctr"/>
            <a:r>
              <a:rPr lang="en-US" sz="3000" b="1" dirty="0">
                <a:solidFill>
                  <a:schemeClr val="bg1"/>
                </a:solidFill>
                <a:latin typeface="Arial Black" pitchFamily="34" charset="0"/>
              </a:rPr>
              <a:t>Tackling Gender Gaps in the </a:t>
            </a:r>
          </a:p>
          <a:p>
            <a:pPr algn="ctr"/>
            <a:r>
              <a:rPr lang="en-US" sz="3000" b="1" dirty="0">
                <a:solidFill>
                  <a:schemeClr val="bg1"/>
                </a:solidFill>
                <a:latin typeface="Arial Black" pitchFamily="34" charset="0"/>
              </a:rPr>
              <a:t>Ethiopian Rural Land Administration</a:t>
            </a:r>
            <a:endParaRPr lang="en-US" sz="3000" dirty="0">
              <a:solidFill>
                <a:schemeClr val="bg1"/>
              </a:solidFill>
              <a:latin typeface="Arial Black" pitchFamily="34" charset="0"/>
            </a:endParaRPr>
          </a:p>
        </p:txBody>
      </p:sp>
      <p:sp>
        <p:nvSpPr>
          <p:cNvPr id="7" name="TextBox 6"/>
          <p:cNvSpPr txBox="1"/>
          <p:nvPr/>
        </p:nvSpPr>
        <p:spPr>
          <a:xfrm>
            <a:off x="4114800" y="3562350"/>
            <a:ext cx="4379323" cy="1146468"/>
          </a:xfrm>
          <a:prstGeom prst="rect">
            <a:avLst/>
          </a:prstGeom>
          <a:noFill/>
        </p:spPr>
        <p:txBody>
          <a:bodyPr wrap="square" lIns="68580" tIns="34290" rIns="68580" bIns="34290" rtlCol="0">
            <a:spAutoFit/>
          </a:bodyPr>
          <a:lstStyle/>
          <a:p>
            <a:r>
              <a:rPr lang="en-US" sz="2100" b="1" dirty="0">
                <a:solidFill>
                  <a:schemeClr val="bg1"/>
                </a:solidFill>
              </a:rPr>
              <a:t>Selam Gebretsion, LAND project</a:t>
            </a:r>
            <a:endParaRPr lang="en-US" sz="2100" dirty="0">
              <a:solidFill>
                <a:schemeClr val="bg1"/>
              </a:solidFill>
            </a:endParaRPr>
          </a:p>
          <a:p>
            <a:r>
              <a:rPr lang="en-US" sz="2100" b="1" dirty="0" err="1">
                <a:solidFill>
                  <a:schemeClr val="bg1"/>
                </a:solidFill>
              </a:rPr>
              <a:t>Yalemzewid</a:t>
            </a:r>
            <a:r>
              <a:rPr lang="en-US" sz="2100" b="1" dirty="0">
                <a:solidFill>
                  <a:schemeClr val="bg1"/>
                </a:solidFill>
              </a:rPr>
              <a:t> </a:t>
            </a:r>
            <a:r>
              <a:rPr lang="en-US" sz="2100" b="1" dirty="0" err="1">
                <a:solidFill>
                  <a:schemeClr val="bg1"/>
                </a:solidFill>
              </a:rPr>
              <a:t>Demssie</a:t>
            </a:r>
            <a:r>
              <a:rPr lang="en-US" sz="2100" b="1" dirty="0">
                <a:solidFill>
                  <a:schemeClr val="bg1"/>
                </a:solidFill>
              </a:rPr>
              <a:t>, </a:t>
            </a:r>
            <a:r>
              <a:rPr lang="en-US" sz="2100" b="1" dirty="0" err="1">
                <a:solidFill>
                  <a:schemeClr val="bg1"/>
                </a:solidFill>
              </a:rPr>
              <a:t>MoA</a:t>
            </a:r>
            <a:endParaRPr lang="en-US" sz="2100" b="1" dirty="0">
              <a:solidFill>
                <a:schemeClr val="bg1"/>
              </a:solidFill>
            </a:endParaRPr>
          </a:p>
          <a:p>
            <a:endParaRPr lang="en-US"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33350"/>
            <a:ext cx="4419600" cy="685800"/>
          </a:xfrm>
        </p:spPr>
        <p:txBody>
          <a:bodyPr/>
          <a:lstStyle/>
          <a:p>
            <a:r>
              <a:rPr lang="en-US" dirty="0">
                <a:latin typeface="Times New Roman" panose="02020603050405020304" pitchFamily="18" charset="0"/>
                <a:cs typeface="Times New Roman" panose="02020603050405020304" pitchFamily="18" charset="0"/>
              </a:rPr>
              <a:t>WLRTF: Objective</a:t>
            </a:r>
            <a:endParaRPr lang="en-US" dirty="0"/>
          </a:p>
        </p:txBody>
      </p:sp>
      <p:sp>
        <p:nvSpPr>
          <p:cNvPr id="3" name="Content Placeholder 2"/>
          <p:cNvSpPr>
            <a:spLocks noGrp="1"/>
          </p:cNvSpPr>
          <p:nvPr>
            <p:ph sz="half" idx="1"/>
          </p:nvPr>
        </p:nvSpPr>
        <p:spPr>
          <a:xfrm>
            <a:off x="228600" y="1504950"/>
            <a:ext cx="4419600" cy="3505200"/>
          </a:xfrm>
        </p:spPr>
        <p:txBody>
          <a:bodyPr/>
          <a:lstStyle/>
          <a:p>
            <a:pPr algn="just"/>
            <a:r>
              <a:rPr lang="en-US" sz="2400" dirty="0">
                <a:latin typeface="Times New Roman" panose="02020603050405020304" pitchFamily="18" charset="0"/>
                <a:cs typeface="Times New Roman" panose="02020603050405020304" pitchFamily="18" charset="0"/>
              </a:rPr>
              <a:t>To consult women and deliberate on women’s land rights issues in order to inform formulation and implementation of gender responsive land policy and legislation in Ethiopia</a:t>
            </a:r>
            <a:endParaRPr lang="en-US" dirty="0"/>
          </a:p>
        </p:txBody>
      </p:sp>
      <p:pic>
        <p:nvPicPr>
          <p:cNvPr id="5" name="Content Placeholder 4" descr="istock_000019537569_network.jpg"/>
          <p:cNvPicPr>
            <a:picLocks noGrp="1" noChangeAspect="1"/>
          </p:cNvPicPr>
          <p:nvPr>
            <p:ph sz="half" idx="2"/>
          </p:nvPr>
        </p:nvPicPr>
        <p:blipFill>
          <a:blip r:embed="rId3" cstate="print"/>
          <a:stretch>
            <a:fillRect/>
          </a:stretch>
        </p:blipFill>
        <p:spPr>
          <a:xfrm>
            <a:off x="4648200" y="1428750"/>
            <a:ext cx="4495800" cy="371475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5410200" cy="819150"/>
          </a:xfrm>
        </p:spPr>
        <p:txBody>
          <a:bodyPr/>
          <a:lstStyle/>
          <a:p>
            <a:pPr algn="ctr"/>
            <a:r>
              <a:rPr lang="en-US" dirty="0"/>
              <a:t>WLRTF: Roles and Responsibilities</a:t>
            </a:r>
          </a:p>
        </p:txBody>
      </p:sp>
      <p:sp>
        <p:nvSpPr>
          <p:cNvPr id="3" name="Content Placeholder 2"/>
          <p:cNvSpPr>
            <a:spLocks noGrp="1"/>
          </p:cNvSpPr>
          <p:nvPr>
            <p:ph sz="half" idx="1"/>
          </p:nvPr>
        </p:nvSpPr>
        <p:spPr>
          <a:xfrm>
            <a:off x="152400" y="1352550"/>
            <a:ext cx="6248400" cy="3790950"/>
          </a:xfrm>
        </p:spPr>
        <p:txBody>
          <a:bodyPr/>
          <a:lstStyle/>
          <a:p>
            <a:pPr marL="457200" indent="-457200">
              <a:buFont typeface="+mj-lt"/>
              <a:buAutoNum type="arabicPeriod"/>
            </a:pPr>
            <a:r>
              <a:rPr lang="en-US" sz="2000" dirty="0">
                <a:latin typeface="Times New Roman" panose="02020603050405020304" pitchFamily="18" charset="0"/>
                <a:cs typeface="Times New Roman" panose="02020603050405020304" pitchFamily="18" charset="0"/>
              </a:rPr>
              <a:t>Participate in the drafting process </a:t>
            </a:r>
          </a:p>
          <a:p>
            <a:pPr marL="742904" lvl="1" indent="-342900">
              <a:buAutoNum type="alphaLcParenR"/>
            </a:pPr>
            <a:r>
              <a:rPr lang="en-US" sz="2000" dirty="0">
                <a:latin typeface="Times New Roman" panose="02020603050405020304" pitchFamily="18" charset="0"/>
                <a:cs typeface="Times New Roman" panose="02020603050405020304" pitchFamily="18" charset="0"/>
              </a:rPr>
              <a:t>Review and comment on legislations </a:t>
            </a:r>
          </a:p>
          <a:p>
            <a:pPr marL="742904" lvl="1" indent="-342900">
              <a:buAutoNum type="alphaLcParenR"/>
            </a:pPr>
            <a:r>
              <a:rPr lang="en-US" sz="2000" dirty="0">
                <a:latin typeface="Times New Roman" panose="02020603050405020304" pitchFamily="18" charset="0"/>
                <a:cs typeface="Times New Roman" panose="02020603050405020304" pitchFamily="18" charset="0"/>
              </a:rPr>
              <a:t>Draft policy briefs on women’s land rights issues  </a:t>
            </a:r>
          </a:p>
          <a:p>
            <a:pPr marL="742904" lvl="1" indent="-342900">
              <a:buAutoNum type="alphaLcParenR"/>
            </a:pPr>
            <a:r>
              <a:rPr lang="en-US" sz="2000" dirty="0">
                <a:latin typeface="Times New Roman" panose="02020603050405020304" pitchFamily="18" charset="0"/>
                <a:cs typeface="Times New Roman" panose="02020603050405020304" pitchFamily="18" charset="0"/>
              </a:rPr>
              <a:t>Lobby on women’s land rights issues to influence the drafting process</a:t>
            </a:r>
          </a:p>
          <a:p>
            <a:pPr marL="457200" indent="-457200">
              <a:buFont typeface="+mj-lt"/>
              <a:buAutoNum type="arabicPeriod"/>
            </a:pPr>
            <a:r>
              <a:rPr lang="en-US" sz="2000" dirty="0">
                <a:latin typeface="Times New Roman" panose="02020603050405020304" pitchFamily="18" charset="0"/>
                <a:cs typeface="Times New Roman" panose="02020603050405020304" pitchFamily="18" charset="0"/>
              </a:rPr>
              <a:t>Organize annual conference, public lectures, seminars, symposia and workshops on women’s land and property rights, land tenure and administration issues </a:t>
            </a:r>
          </a:p>
          <a:p>
            <a:pPr marL="457200" indent="-457200">
              <a:buFont typeface="+mj-lt"/>
              <a:buAutoNum type="arabicPeriod"/>
            </a:pPr>
            <a:r>
              <a:rPr lang="en-US" sz="2000" dirty="0">
                <a:latin typeface="Times New Roman" panose="02020603050405020304" pitchFamily="18" charset="0"/>
                <a:cs typeface="Times New Roman" panose="02020603050405020304" pitchFamily="18" charset="0"/>
              </a:rPr>
              <a:t>Disseminate information through publications of newsletters, reports, fact sheets</a:t>
            </a:r>
          </a:p>
          <a:p>
            <a:pPr marL="457200" indent="-457200">
              <a:buFont typeface="+mj-lt"/>
              <a:buAutoNum type="arabicPeriod"/>
            </a:pPr>
            <a:r>
              <a:rPr lang="en-US" sz="2000" dirty="0">
                <a:latin typeface="Times New Roman" panose="02020603050405020304" pitchFamily="18" charset="0"/>
                <a:cs typeface="Times New Roman" panose="02020603050405020304" pitchFamily="18" charset="0"/>
              </a:rPr>
              <a:t>Enhance the capacity of stakeholders</a:t>
            </a:r>
          </a:p>
          <a:p>
            <a:pPr marL="0" indent="0">
              <a:buNone/>
            </a:pPr>
            <a:endParaRPr lang="en-US" sz="1800" dirty="0"/>
          </a:p>
        </p:txBody>
      </p:sp>
      <p:pic>
        <p:nvPicPr>
          <p:cNvPr id="5" name="Content Placeholder 4" descr="conte.jpg"/>
          <p:cNvPicPr>
            <a:picLocks noGrp="1" noChangeAspect="1"/>
          </p:cNvPicPr>
          <p:nvPr>
            <p:ph sz="half" idx="2"/>
          </p:nvPr>
        </p:nvPicPr>
        <p:blipFill>
          <a:blip r:embed="rId2" cstate="print"/>
          <a:stretch>
            <a:fillRect/>
          </a:stretch>
        </p:blipFill>
        <p:spPr>
          <a:xfrm>
            <a:off x="6400800" y="1428750"/>
            <a:ext cx="2743200" cy="35814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33350"/>
            <a:ext cx="4800600" cy="685800"/>
          </a:xfrm>
        </p:spPr>
        <p:txBody>
          <a:bodyPr/>
          <a:lstStyle/>
          <a:p>
            <a:pPr algn="ctr"/>
            <a:r>
              <a:rPr lang="en-US" dirty="0"/>
              <a:t>WLRTF: Process &amp; Progress </a:t>
            </a:r>
          </a:p>
        </p:txBody>
      </p:sp>
      <p:sp>
        <p:nvSpPr>
          <p:cNvPr id="3" name="Content Placeholder 2"/>
          <p:cNvSpPr>
            <a:spLocks noGrp="1"/>
          </p:cNvSpPr>
          <p:nvPr>
            <p:ph sz="half" idx="1"/>
          </p:nvPr>
        </p:nvSpPr>
        <p:spPr>
          <a:xfrm>
            <a:off x="228600" y="1428750"/>
            <a:ext cx="5715000" cy="3714750"/>
          </a:xfrm>
        </p:spPr>
        <p:txBody>
          <a:bodyPr/>
          <a:lstStyle/>
          <a:p>
            <a:r>
              <a:rPr lang="en-GB" sz="2000" dirty="0">
                <a:latin typeface="Times New Roman" panose="02020603050405020304" pitchFamily="18" charset="0"/>
                <a:cs typeface="Times New Roman" panose="02020603050405020304" pitchFamily="18" charset="0"/>
              </a:rPr>
              <a:t>WLRTF and drafting committees received intensive training on women’s land rights by land and gender experts</a:t>
            </a:r>
          </a:p>
          <a:p>
            <a:r>
              <a:rPr lang="en-US" sz="2000" dirty="0">
                <a:latin typeface="Times New Roman" panose="02020603050405020304" pitchFamily="18" charset="0"/>
                <a:cs typeface="Times New Roman" panose="02020603050405020304" pitchFamily="18" charset="0"/>
              </a:rPr>
              <a:t>WLRTF</a:t>
            </a:r>
          </a:p>
          <a:p>
            <a:pPr lvl="1" algn="just"/>
            <a:r>
              <a:rPr lang="en-US" sz="2000" dirty="0">
                <a:latin typeface="Times New Roman" panose="02020603050405020304" pitchFamily="18" charset="0"/>
                <a:cs typeface="Times New Roman" panose="02020603050405020304" pitchFamily="18" charset="0"/>
              </a:rPr>
              <a:t>Identified entry points</a:t>
            </a:r>
          </a:p>
          <a:p>
            <a:pPr lvl="1" algn="just"/>
            <a:r>
              <a:rPr lang="en-US" sz="2000" dirty="0">
                <a:latin typeface="Times New Roman" panose="02020603050405020304" pitchFamily="18" charset="0"/>
                <a:cs typeface="Times New Roman" panose="02020603050405020304" pitchFamily="18" charset="0"/>
              </a:rPr>
              <a:t>Deliberated on the draft rural land administration law</a:t>
            </a:r>
          </a:p>
          <a:p>
            <a:pPr lvl="1" algn="just"/>
            <a:r>
              <a:rPr lang="en-US" sz="2000" dirty="0">
                <a:latin typeface="Times New Roman" panose="02020603050405020304" pitchFamily="18" charset="0"/>
                <a:cs typeface="Times New Roman" panose="02020603050405020304" pitchFamily="18" charset="0"/>
              </a:rPr>
              <a:t>Provided on-going technical assistance to the drafting committee</a:t>
            </a:r>
          </a:p>
          <a:p>
            <a:pPr lvl="1" algn="just"/>
            <a:r>
              <a:rPr lang="en-US" sz="2000" dirty="0">
                <a:latin typeface="Times New Roman" panose="02020603050405020304" pitchFamily="18" charset="0"/>
                <a:cs typeface="Times New Roman" panose="02020603050405020304" pitchFamily="18" charset="0"/>
              </a:rPr>
              <a:t>Support the establishment of regional task forces (Tigray, Amhara, Oromia and SNNPR)</a:t>
            </a:r>
            <a:endParaRPr lang="en-US" sz="2000" dirty="0"/>
          </a:p>
        </p:txBody>
      </p:sp>
      <p:pic>
        <p:nvPicPr>
          <p:cNvPr id="5" name="Content Placeholder 4" descr="8I3A1977.JPG"/>
          <p:cNvPicPr>
            <a:picLocks noGrp="1" noChangeAspect="1"/>
          </p:cNvPicPr>
          <p:nvPr>
            <p:ph sz="half" idx="2"/>
          </p:nvPr>
        </p:nvPicPr>
        <p:blipFill>
          <a:blip r:embed="rId3" cstate="print"/>
          <a:stretch>
            <a:fillRect/>
          </a:stretch>
        </p:blipFill>
        <p:spPr>
          <a:xfrm>
            <a:off x="5943600" y="1428750"/>
            <a:ext cx="3200400" cy="37147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33350"/>
            <a:ext cx="4419600" cy="685800"/>
          </a:xfrm>
        </p:spPr>
        <p:txBody>
          <a:bodyPr/>
          <a:lstStyle/>
          <a:p>
            <a:r>
              <a:rPr lang="en-US" dirty="0">
                <a:latin typeface="Times New Roman" panose="02020603050405020304" pitchFamily="18" charset="0"/>
                <a:cs typeface="Times New Roman" panose="02020603050405020304" pitchFamily="18" charset="0"/>
              </a:rPr>
              <a:t> WLRTF: Accomplishments </a:t>
            </a:r>
            <a:endParaRPr lang="en-US" dirty="0"/>
          </a:p>
        </p:txBody>
      </p:sp>
      <p:sp>
        <p:nvSpPr>
          <p:cNvPr id="3" name="Content Placeholder 2"/>
          <p:cNvSpPr>
            <a:spLocks noGrp="1"/>
          </p:cNvSpPr>
          <p:nvPr>
            <p:ph sz="half" idx="1"/>
          </p:nvPr>
        </p:nvSpPr>
        <p:spPr>
          <a:xfrm>
            <a:off x="0" y="1200150"/>
            <a:ext cx="4572000" cy="3943350"/>
          </a:xfrm>
          <a:solidFill>
            <a:srgbClr val="92D050"/>
          </a:solidFill>
        </p:spPr>
        <p:txBody>
          <a:bodyPr/>
          <a:lstStyle/>
          <a:p>
            <a:pPr algn="just"/>
            <a:r>
              <a:rPr lang="en-US" sz="2000" dirty="0">
                <a:latin typeface="Times New Roman" panose="02020603050405020304" pitchFamily="18" charset="0"/>
                <a:cs typeface="Times New Roman" panose="02020603050405020304" pitchFamily="18" charset="0"/>
              </a:rPr>
              <a:t>Advocated for gender sensitive and responsive provisions in the amendment of Proclamation No. 456/2005 </a:t>
            </a:r>
          </a:p>
          <a:p>
            <a:pPr algn="just"/>
            <a:r>
              <a:rPr lang="en-US" sz="2000" dirty="0">
                <a:latin typeface="Times New Roman" panose="02020603050405020304" pitchFamily="18" charset="0"/>
                <a:cs typeface="Times New Roman" panose="02020603050405020304" pitchFamily="18" charset="0"/>
              </a:rPr>
              <a:t>Raised awareness among gender networks and at different platforms </a:t>
            </a:r>
          </a:p>
          <a:p>
            <a:pPr algn="just"/>
            <a:r>
              <a:rPr lang="en-US" sz="2000" dirty="0">
                <a:latin typeface="Times New Roman" panose="02020603050405020304" pitchFamily="18" charset="0"/>
                <a:cs typeface="Times New Roman" panose="02020603050405020304" pitchFamily="18" charset="0"/>
              </a:rPr>
              <a:t>Worked with universities and researchers to encourage more research on gender and land issues</a:t>
            </a:r>
          </a:p>
          <a:p>
            <a:pPr algn="just"/>
            <a:r>
              <a:rPr lang="en-US" sz="2000" dirty="0">
                <a:latin typeface="Times New Roman" panose="02020603050405020304" pitchFamily="18" charset="0"/>
                <a:cs typeface="Times New Roman" panose="02020603050405020304" pitchFamily="18" charset="0"/>
              </a:rPr>
              <a:t> Compiled laws and research papers on gender issues in land administration system</a:t>
            </a:r>
          </a:p>
          <a:p>
            <a:pPr algn="just"/>
            <a:endParaRPr lang="en-US" sz="20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4572000" y="1200150"/>
            <a:ext cx="4572000" cy="3943350"/>
          </a:xfrm>
          <a:solidFill>
            <a:srgbClr val="FFC000"/>
          </a:solidFill>
        </p:spPr>
        <p:txBody>
          <a:bodyPr/>
          <a:lstStyle/>
          <a:p>
            <a:pPr algn="just"/>
            <a:r>
              <a:rPr lang="en-US" sz="2000" dirty="0">
                <a:latin typeface="Times New Roman" panose="02020603050405020304" pitchFamily="18" charset="0"/>
                <a:cs typeface="Times New Roman" panose="02020603050405020304" pitchFamily="18" charset="0"/>
              </a:rPr>
              <a:t>Developed a fact sheet</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Established WLRTF in four regions (Oromia, Tigray, SNNPR and Amhara)</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Identified gender gaps in their respective regional laws </a:t>
            </a:r>
          </a:p>
          <a:p>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33350"/>
            <a:ext cx="4419600" cy="685800"/>
          </a:xfrm>
        </p:spPr>
        <p:txBody>
          <a:bodyPr/>
          <a:lstStyle/>
          <a:p>
            <a:pPr algn="ctr"/>
            <a:r>
              <a:rPr lang="en-US" dirty="0"/>
              <a:t>Challenges </a:t>
            </a:r>
          </a:p>
        </p:txBody>
      </p:sp>
      <p:sp>
        <p:nvSpPr>
          <p:cNvPr id="3" name="Content Placeholder 2"/>
          <p:cNvSpPr>
            <a:spLocks noGrp="1"/>
          </p:cNvSpPr>
          <p:nvPr>
            <p:ph sz="half" idx="1"/>
          </p:nvPr>
        </p:nvSpPr>
        <p:spPr>
          <a:xfrm>
            <a:off x="152400" y="1504950"/>
            <a:ext cx="5105400" cy="3505200"/>
          </a:xfrm>
        </p:spPr>
        <p:txBody>
          <a:bodyPr/>
          <a:lstStyle/>
          <a:p>
            <a:pPr algn="just"/>
            <a:r>
              <a:rPr lang="en-US" sz="2400" dirty="0">
                <a:latin typeface="Times New Roman" panose="02020603050405020304" pitchFamily="18" charset="0"/>
                <a:cs typeface="Times New Roman" panose="02020603050405020304" pitchFamily="18" charset="0"/>
              </a:rPr>
              <a:t>Limited awareness and commitment to address gender issues among key stakeholders</a:t>
            </a:r>
          </a:p>
          <a:p>
            <a:pPr algn="just"/>
            <a:r>
              <a:rPr lang="en-US" sz="2400" dirty="0">
                <a:latin typeface="Times New Roman" panose="02020603050405020304" pitchFamily="18" charset="0"/>
                <a:cs typeface="Times New Roman" panose="02020603050405020304" pitchFamily="18" charset="0"/>
              </a:rPr>
              <a:t>High turnover of national experts/specialists </a:t>
            </a:r>
          </a:p>
          <a:p>
            <a:pPr algn="just"/>
            <a:r>
              <a:rPr lang="en-US" sz="2400" dirty="0">
                <a:latin typeface="Times New Roman" panose="02020603050405020304" pitchFamily="18" charset="0"/>
                <a:cs typeface="Times New Roman" panose="02020603050405020304" pitchFamily="18" charset="0"/>
              </a:rPr>
              <a:t>Lack of financial resources, competing obligations of task force members limited commitment. (particularly in regions)</a:t>
            </a:r>
          </a:p>
          <a:p>
            <a:pPr algn="just"/>
            <a:endParaRPr lang="en-US" sz="1800" dirty="0"/>
          </a:p>
        </p:txBody>
      </p:sp>
      <p:pic>
        <p:nvPicPr>
          <p:cNvPr id="9" name="Content Placeholder 8" descr="gtr.jpg"/>
          <p:cNvPicPr>
            <a:picLocks noGrp="1" noChangeAspect="1"/>
          </p:cNvPicPr>
          <p:nvPr>
            <p:ph sz="half" idx="2"/>
          </p:nvPr>
        </p:nvPicPr>
        <p:blipFill>
          <a:blip r:embed="rId3" cstate="print"/>
          <a:stretch>
            <a:fillRect/>
          </a:stretch>
        </p:blipFill>
        <p:spPr>
          <a:xfrm>
            <a:off x="5334000" y="1428750"/>
            <a:ext cx="3810000" cy="371475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33350"/>
            <a:ext cx="4419600" cy="685800"/>
          </a:xfrm>
        </p:spPr>
        <p:txBody>
          <a:bodyPr/>
          <a:lstStyle/>
          <a:p>
            <a:pPr algn="ctr"/>
            <a:r>
              <a:rPr lang="en-US" dirty="0">
                <a:solidFill>
                  <a:schemeClr val="tx1"/>
                </a:solidFill>
                <a:latin typeface="Times New Roman" panose="02020603050405020304" pitchFamily="18" charset="0"/>
                <a:cs typeface="Times New Roman" panose="02020603050405020304" pitchFamily="18" charset="0"/>
              </a:rPr>
              <a:t>Positive Take </a:t>
            </a:r>
            <a:r>
              <a:rPr lang="en-US" dirty="0" err="1">
                <a:solidFill>
                  <a:schemeClr val="tx1"/>
                </a:solidFill>
                <a:latin typeface="Times New Roman" panose="02020603050405020304" pitchFamily="18" charset="0"/>
                <a:cs typeface="Times New Roman" panose="02020603050405020304" pitchFamily="18" charset="0"/>
              </a:rPr>
              <a:t>Aways</a:t>
            </a:r>
            <a:r>
              <a:rPr lang="en-US"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endParaRPr>
          </a:p>
        </p:txBody>
      </p:sp>
      <p:sp>
        <p:nvSpPr>
          <p:cNvPr id="3" name="Content Placeholder 2"/>
          <p:cNvSpPr>
            <a:spLocks noGrp="1"/>
          </p:cNvSpPr>
          <p:nvPr>
            <p:ph sz="half" idx="1"/>
          </p:nvPr>
        </p:nvSpPr>
        <p:spPr>
          <a:xfrm>
            <a:off x="228600" y="1428750"/>
            <a:ext cx="6172200" cy="3581400"/>
          </a:xfrm>
        </p:spPr>
        <p:txBody>
          <a:bodyPr/>
          <a:lstStyle/>
          <a:p>
            <a:r>
              <a:rPr lang="en-US" sz="2000" b="1" dirty="0">
                <a:latin typeface="Times New Roman" panose="02020603050405020304" pitchFamily="18" charset="0"/>
                <a:cs typeface="Times New Roman" panose="02020603050405020304" pitchFamily="18" charset="0"/>
              </a:rPr>
              <a:t>Coordination: </a:t>
            </a:r>
            <a:r>
              <a:rPr lang="en-US" sz="2000" dirty="0">
                <a:latin typeface="Times New Roman" panose="02020603050405020304" pitchFamily="18" charset="0"/>
                <a:cs typeface="Times New Roman" panose="02020603050405020304" pitchFamily="18" charset="0"/>
              </a:rPr>
              <a:t>Diverse group of institutions/projects  collaborated and contributed positively.</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Platforms: </a:t>
            </a:r>
            <a:r>
              <a:rPr lang="en-US" sz="2000" dirty="0">
                <a:latin typeface="Times New Roman" panose="02020603050405020304" pitchFamily="18" charset="0"/>
                <a:cs typeface="Times New Roman" panose="02020603050405020304" pitchFamily="18" charset="0"/>
              </a:rPr>
              <a:t>Took advantage of existing platforms</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Awareness Raising</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Sustainability:  </a:t>
            </a:r>
            <a:r>
              <a:rPr lang="en-US" sz="2000" dirty="0">
                <a:latin typeface="Times New Roman" panose="02020603050405020304" pitchFamily="18" charset="0"/>
                <a:cs typeface="Times New Roman" panose="02020603050405020304" pitchFamily="18" charset="0"/>
              </a:rPr>
              <a:t>WLRTF is lead and owned by the Government and not dependent on projects/programs</a:t>
            </a:r>
            <a:endParaRPr lang="en-US" sz="2000" dirty="0"/>
          </a:p>
        </p:txBody>
      </p:sp>
      <p:pic>
        <p:nvPicPr>
          <p:cNvPr id="5" name="Content Placeholder 4" descr="am.jpg"/>
          <p:cNvPicPr>
            <a:picLocks noGrp="1" noChangeAspect="1"/>
          </p:cNvPicPr>
          <p:nvPr>
            <p:ph sz="half" idx="2"/>
          </p:nvPr>
        </p:nvPicPr>
        <p:blipFill>
          <a:blip r:embed="rId2" cstate="print"/>
          <a:stretch>
            <a:fillRect/>
          </a:stretch>
        </p:blipFill>
        <p:spPr>
          <a:xfrm>
            <a:off x="6477000" y="1428750"/>
            <a:ext cx="2667000" cy="3714749"/>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3350"/>
            <a:ext cx="4724400" cy="609600"/>
          </a:xfrm>
        </p:spPr>
        <p:txBody>
          <a:bodyPr/>
          <a:lstStyle/>
          <a:p>
            <a:pPr algn="ctr"/>
            <a:r>
              <a:rPr lang="en-US" sz="2000" dirty="0">
                <a:solidFill>
                  <a:schemeClr val="tx1"/>
                </a:solidFill>
              </a:rPr>
              <a:t>Conclusion &amp; Recommendation</a:t>
            </a:r>
          </a:p>
        </p:txBody>
      </p:sp>
      <p:sp>
        <p:nvSpPr>
          <p:cNvPr id="3" name="TextBox 2"/>
          <p:cNvSpPr txBox="1"/>
          <p:nvPr/>
        </p:nvSpPr>
        <p:spPr>
          <a:xfrm>
            <a:off x="1295400" y="2114550"/>
            <a:ext cx="6629399" cy="1815882"/>
          </a:xfrm>
          <a:prstGeom prst="rect">
            <a:avLst/>
          </a:prstGeom>
          <a:solidFill>
            <a:schemeClr val="accent2">
              <a:lumMod val="40000"/>
              <a:lumOff val="60000"/>
            </a:schemeClr>
          </a:solid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Securing the land rights of women and vulnerable groups requires the effort of various institutions that work at different levels.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thank you in amhar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thank-you_2.jpg"/>
          <p:cNvPicPr>
            <a:picLocks noChangeAspect="1"/>
          </p:cNvPicPr>
          <p:nvPr/>
        </p:nvPicPr>
        <p:blipFill>
          <a:blip r:embed="rId2" cstate="print"/>
          <a:stretch>
            <a:fillRect/>
          </a:stretch>
        </p:blipFill>
        <p:spPr>
          <a:xfrm>
            <a:off x="0" y="819150"/>
            <a:ext cx="9143999" cy="43243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33350"/>
            <a:ext cx="4419600" cy="685800"/>
          </a:xfrm>
        </p:spPr>
        <p:txBody>
          <a:bodyPr/>
          <a:lstStyle/>
          <a:p>
            <a:pPr algn="ctr"/>
            <a:r>
              <a:rPr lang="en-US" dirty="0">
                <a:solidFill>
                  <a:schemeClr val="tx1"/>
                </a:solidFill>
              </a:rPr>
              <a:t>Background</a:t>
            </a:r>
          </a:p>
        </p:txBody>
      </p:sp>
      <p:sp>
        <p:nvSpPr>
          <p:cNvPr id="3" name="Content Placeholder 2"/>
          <p:cNvSpPr>
            <a:spLocks noGrp="1"/>
          </p:cNvSpPr>
          <p:nvPr>
            <p:ph sz="half" idx="1"/>
          </p:nvPr>
        </p:nvSpPr>
        <p:spPr>
          <a:xfrm>
            <a:off x="228600" y="1428750"/>
            <a:ext cx="5715000" cy="3581400"/>
          </a:xfrm>
        </p:spPr>
        <p:txBody>
          <a:bodyPr/>
          <a:lstStyle/>
          <a:p>
            <a:pPr marL="0" algn="just">
              <a:spcBef>
                <a:spcPts val="0"/>
              </a:spcBef>
            </a:pPr>
            <a:r>
              <a:rPr lang="en-US" sz="2000" dirty="0">
                <a:latin typeface="Times New Roman" panose="02020603050405020304" pitchFamily="18" charset="0"/>
                <a:cs typeface="Times New Roman" panose="02020603050405020304" pitchFamily="18" charset="0"/>
              </a:rPr>
              <a:t>In recognition of the importance of women’s land rights (WLRs) to inclusive development, WLRs are included in:</a:t>
            </a:r>
          </a:p>
          <a:p>
            <a:pPr marL="0" algn="just">
              <a:spcBef>
                <a:spcPts val="0"/>
              </a:spcBef>
            </a:pPr>
            <a:endParaRPr lang="en-US" sz="2000" dirty="0">
              <a:latin typeface="Times New Roman" panose="02020603050405020304" pitchFamily="18" charset="0"/>
              <a:cs typeface="Times New Roman" panose="02020603050405020304" pitchFamily="18" charset="0"/>
            </a:endParaRPr>
          </a:p>
          <a:p>
            <a:pPr lvl="1" algn="just"/>
            <a:r>
              <a:rPr lang="en-US" sz="2000" dirty="0">
                <a:latin typeface="Times New Roman" panose="02020603050405020304" pitchFamily="18" charset="0"/>
                <a:cs typeface="Times New Roman" panose="02020603050405020304" pitchFamily="18" charset="0"/>
              </a:rPr>
              <a:t>United Nations Sustainable Development Goals (SDG) </a:t>
            </a:r>
          </a:p>
          <a:p>
            <a:pPr lvl="1" algn="just"/>
            <a:r>
              <a:rPr lang="en-GB" sz="2000" dirty="0">
                <a:latin typeface="Times New Roman" panose="02020603050405020304" pitchFamily="18" charset="0"/>
                <a:cs typeface="Times New Roman" panose="02020603050405020304" pitchFamily="18" charset="0"/>
              </a:rPr>
              <a:t> African Union Declaration on Land Issues and Challenges in Africa </a:t>
            </a:r>
          </a:p>
          <a:p>
            <a:pPr lvl="1" algn="just"/>
            <a:r>
              <a:rPr lang="en-GB" sz="2000" dirty="0">
                <a:latin typeface="Times New Roman" panose="02020603050405020304" pitchFamily="18" charset="0"/>
                <a:cs typeface="Times New Roman" panose="02020603050405020304" pitchFamily="18" charset="0"/>
              </a:rPr>
              <a:t>  AU Resolution calling on Member States to realise the </a:t>
            </a:r>
            <a:r>
              <a:rPr lang="en-US" sz="2000" dirty="0">
                <a:latin typeface="Times New Roman" panose="02020603050405020304" pitchFamily="18" charset="0"/>
                <a:cs typeface="Times New Roman" panose="02020603050405020304" pitchFamily="18" charset="0"/>
              </a:rPr>
              <a:t>30 percent target for women’s documented land rights</a:t>
            </a:r>
          </a:p>
          <a:p>
            <a:pPr lvl="1" algn="just"/>
            <a:endParaRPr lang="en-US" sz="1600" dirty="0">
              <a:latin typeface="Times New Roman" panose="02020603050405020304" pitchFamily="18" charset="0"/>
              <a:cs typeface="Times New Roman" panose="02020603050405020304" pitchFamily="18" charset="0"/>
            </a:endParaRPr>
          </a:p>
          <a:p>
            <a:endParaRPr lang="en-US" dirty="0"/>
          </a:p>
        </p:txBody>
      </p:sp>
      <p:pic>
        <p:nvPicPr>
          <p:cNvPr id="7" name="Content Placeholder 6" descr="download (6).jpg"/>
          <p:cNvPicPr>
            <a:picLocks noGrp="1" noChangeAspect="1"/>
          </p:cNvPicPr>
          <p:nvPr>
            <p:ph sz="half" idx="2"/>
          </p:nvPr>
        </p:nvPicPr>
        <p:blipFill>
          <a:blip r:embed="rId3" cstate="print"/>
          <a:stretch>
            <a:fillRect/>
          </a:stretch>
        </p:blipFill>
        <p:spPr>
          <a:xfrm>
            <a:off x="6019800" y="1428750"/>
            <a:ext cx="3124200" cy="373078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33350"/>
            <a:ext cx="4419600" cy="685800"/>
          </a:xfrm>
        </p:spPr>
        <p:txBody>
          <a:bodyPr/>
          <a:lstStyle/>
          <a:p>
            <a:pPr algn="ctr"/>
            <a:r>
              <a:rPr lang="en-US" dirty="0"/>
              <a:t>Background </a:t>
            </a:r>
          </a:p>
        </p:txBody>
      </p:sp>
      <p:sp>
        <p:nvSpPr>
          <p:cNvPr id="3" name="Content Placeholder 2"/>
          <p:cNvSpPr>
            <a:spLocks noGrp="1"/>
          </p:cNvSpPr>
          <p:nvPr>
            <p:ph sz="half" idx="1"/>
          </p:nvPr>
        </p:nvSpPr>
        <p:spPr>
          <a:xfrm>
            <a:off x="228599" y="1504950"/>
            <a:ext cx="6875585" cy="3638550"/>
          </a:xfrm>
        </p:spPr>
        <p:txBody>
          <a:bodyPr/>
          <a:lstStyle/>
          <a:p>
            <a:pPr algn="just"/>
            <a:r>
              <a:rPr lang="en-US" sz="2000" dirty="0">
                <a:latin typeface="Times New Roman" panose="02020603050405020304" pitchFamily="18" charset="0"/>
                <a:cs typeface="Times New Roman" panose="02020603050405020304" pitchFamily="18" charset="0"/>
              </a:rPr>
              <a:t>At the national level, the Government of Ethiopia has made commitments and taken significant steps. For example:</a:t>
            </a:r>
          </a:p>
          <a:p>
            <a:pPr marL="0" indent="0" algn="just">
              <a:buNone/>
            </a:pPr>
            <a:endParaRPr lang="en-US" sz="2000" dirty="0">
              <a:latin typeface="Times New Roman" panose="02020603050405020304" pitchFamily="18" charset="0"/>
              <a:cs typeface="Times New Roman" panose="02020603050405020304" pitchFamily="18" charset="0"/>
            </a:endParaRPr>
          </a:p>
          <a:p>
            <a:pPr lvl="1" algn="just"/>
            <a:r>
              <a:rPr lang="en-US" sz="2000" dirty="0">
                <a:latin typeface="Times New Roman" panose="02020603050405020304" pitchFamily="18" charset="0"/>
                <a:cs typeface="Times New Roman" panose="02020603050405020304" pitchFamily="18" charset="0"/>
              </a:rPr>
              <a:t>Convention on the Elimination of All Forms of Discrimination against Women ( CEDAW) </a:t>
            </a:r>
          </a:p>
          <a:p>
            <a:pPr marL="457148" lvl="1" indent="0" algn="just">
              <a:buNone/>
            </a:pPr>
            <a:endParaRPr lang="en-US" sz="2000" dirty="0">
              <a:latin typeface="Times New Roman" panose="02020603050405020304" pitchFamily="18" charset="0"/>
              <a:cs typeface="Times New Roman" panose="02020603050405020304" pitchFamily="18" charset="0"/>
            </a:endParaRPr>
          </a:p>
          <a:p>
            <a:pPr lvl="1" algn="just"/>
            <a:r>
              <a:rPr lang="en-US" sz="2000" dirty="0">
                <a:latin typeface="Times New Roman" panose="02020603050405020304" pitchFamily="18" charset="0"/>
                <a:cs typeface="Times New Roman" panose="02020603050405020304" pitchFamily="18" charset="0"/>
              </a:rPr>
              <a:t>Protocol to the African Charter on Human and Peoples’ Rights of Women in Africa </a:t>
            </a:r>
            <a:endParaRPr lang="en-US" sz="2000" dirty="0"/>
          </a:p>
        </p:txBody>
      </p:sp>
      <p:pic>
        <p:nvPicPr>
          <p:cNvPr id="7" name="Content Placeholder 6" descr="au.jpg"/>
          <p:cNvPicPr>
            <a:picLocks noGrp="1" noChangeAspect="1"/>
          </p:cNvPicPr>
          <p:nvPr>
            <p:ph sz="half" idx="2"/>
          </p:nvPr>
        </p:nvPicPr>
        <p:blipFill>
          <a:blip r:embed="rId3" cstate="print"/>
          <a:stretch>
            <a:fillRect/>
          </a:stretch>
        </p:blipFill>
        <p:spPr>
          <a:xfrm>
            <a:off x="7104185" y="1428750"/>
            <a:ext cx="2039815" cy="371475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33350"/>
            <a:ext cx="4800600" cy="685800"/>
          </a:xfrm>
        </p:spPr>
        <p:txBody>
          <a:bodyPr/>
          <a:lstStyle/>
          <a:p>
            <a:r>
              <a:rPr lang="en-US" dirty="0">
                <a:solidFill>
                  <a:schemeClr val="tx1"/>
                </a:solidFill>
                <a:latin typeface="Times New Roman" panose="02020603050405020304" pitchFamily="18" charset="0"/>
                <a:cs typeface="Times New Roman" panose="02020603050405020304" pitchFamily="18" charset="0"/>
              </a:rPr>
              <a:t>Women’s Land Rights in Ethiopia </a:t>
            </a:r>
            <a:r>
              <a:rPr lang="en-US" dirty="0"/>
              <a:t/>
            </a:r>
            <a:br>
              <a:rPr lang="en-US" dirty="0"/>
            </a:br>
            <a:endParaRPr lang="en-US" dirty="0"/>
          </a:p>
        </p:txBody>
      </p:sp>
      <p:sp>
        <p:nvSpPr>
          <p:cNvPr id="3" name="Content Placeholder 2"/>
          <p:cNvSpPr>
            <a:spLocks noGrp="1"/>
          </p:cNvSpPr>
          <p:nvPr>
            <p:ph sz="half" idx="1"/>
          </p:nvPr>
        </p:nvSpPr>
        <p:spPr>
          <a:xfrm>
            <a:off x="228600" y="1504950"/>
            <a:ext cx="5943600" cy="3505200"/>
          </a:xfrm>
        </p:spPr>
        <p:txBody>
          <a:bodyPr/>
          <a:lstStyle/>
          <a:p>
            <a:pPr marL="0" indent="0" algn="just">
              <a:buNone/>
            </a:pPr>
            <a:r>
              <a:rPr lang="en-GB" sz="2000" dirty="0">
                <a:latin typeface="Times New Roman" panose="02020603050405020304" pitchFamily="18" charset="0"/>
                <a:cs typeface="Times New Roman" panose="02020603050405020304" pitchFamily="18" charset="0"/>
              </a:rPr>
              <a:t>Legal Framework</a:t>
            </a:r>
          </a:p>
          <a:p>
            <a:pPr algn="just"/>
            <a:r>
              <a:rPr lang="en-US" sz="2000" dirty="0">
                <a:latin typeface="Times New Roman" panose="02020603050405020304" pitchFamily="18" charset="0"/>
                <a:cs typeface="Times New Roman" panose="02020603050405020304" pitchFamily="18" charset="0"/>
              </a:rPr>
              <a:t>Right to ownership of land is vested in the state. Hence, it is impossible to transfer the land holding to others in sale or in exchange for another property. </a:t>
            </a:r>
          </a:p>
          <a:p>
            <a:pPr algn="just"/>
            <a:r>
              <a:rPr lang="en-US" sz="2000" dirty="0">
                <a:latin typeface="Times New Roman" panose="02020603050405020304" pitchFamily="18" charset="0"/>
                <a:cs typeface="Times New Roman" panose="02020603050405020304" pitchFamily="18" charset="0"/>
              </a:rPr>
              <a:t>In line with the Constitution, federal and regional rural land laws include provisions that explicitly grant women equal rights to acquire, inherit, administer and transfer land. </a:t>
            </a:r>
          </a:p>
          <a:p>
            <a:pPr algn="just"/>
            <a:r>
              <a:rPr lang="en-US" sz="2000" dirty="0">
                <a:latin typeface="Times New Roman" panose="02020603050405020304" pitchFamily="18" charset="0"/>
                <a:cs typeface="Times New Roman" panose="02020603050405020304" pitchFamily="18" charset="0"/>
              </a:rPr>
              <a:t>Federal Constitution mandates joint ownership of land by husbands and wives</a:t>
            </a:r>
          </a:p>
          <a:p>
            <a:pPr algn="just"/>
            <a:endParaRPr lang="en-US" sz="2000" dirty="0">
              <a:latin typeface="Times New Roman" panose="02020603050405020304" pitchFamily="18" charset="0"/>
              <a:cs typeface="Times New Roman" panose="02020603050405020304" pitchFamily="18" charset="0"/>
            </a:endParaRPr>
          </a:p>
          <a:p>
            <a:endParaRPr lang="en-US" dirty="0"/>
          </a:p>
        </p:txBody>
      </p:sp>
      <p:pic>
        <p:nvPicPr>
          <p:cNvPr id="5" name="Content Placeholder 4" descr="LIFT news.jpg"/>
          <p:cNvPicPr>
            <a:picLocks noGrp="1" noChangeAspect="1"/>
          </p:cNvPicPr>
          <p:nvPr>
            <p:ph sz="half" idx="2"/>
          </p:nvPr>
        </p:nvPicPr>
        <p:blipFill>
          <a:blip r:embed="rId2" cstate="print"/>
          <a:stretch>
            <a:fillRect/>
          </a:stretch>
        </p:blipFill>
        <p:spPr>
          <a:xfrm>
            <a:off x="6248400" y="1352550"/>
            <a:ext cx="2895600" cy="379095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33350"/>
            <a:ext cx="4876800" cy="685800"/>
          </a:xfrm>
        </p:spPr>
        <p:txBody>
          <a:bodyPr/>
          <a:lstStyle/>
          <a:p>
            <a:pPr algn="just"/>
            <a:r>
              <a:rPr lang="en-US" dirty="0">
                <a:solidFill>
                  <a:schemeClr val="tx1"/>
                </a:solidFill>
                <a:latin typeface="Times New Roman" panose="02020603050405020304" pitchFamily="18" charset="0"/>
                <a:cs typeface="Times New Roman" panose="02020603050405020304" pitchFamily="18" charset="0"/>
              </a:rPr>
              <a:t>Women’s Land Rights in Ethiopia</a:t>
            </a:r>
            <a:endParaRPr lang="en-US" dirty="0"/>
          </a:p>
        </p:txBody>
      </p:sp>
      <p:sp>
        <p:nvSpPr>
          <p:cNvPr id="3" name="Content Placeholder 2"/>
          <p:cNvSpPr>
            <a:spLocks noGrp="1"/>
          </p:cNvSpPr>
          <p:nvPr>
            <p:ph sz="half" idx="1"/>
          </p:nvPr>
        </p:nvSpPr>
        <p:spPr>
          <a:xfrm>
            <a:off x="152400" y="1428750"/>
            <a:ext cx="5410200" cy="3714750"/>
          </a:xfrm>
        </p:spPr>
        <p:txBody>
          <a:bodyPr/>
          <a:lstStyle/>
          <a:p>
            <a:pPr algn="just"/>
            <a:r>
              <a:rPr lang="en-US" sz="2000" dirty="0">
                <a:latin typeface="Times New Roman" panose="02020603050405020304" pitchFamily="18" charset="0"/>
                <a:cs typeface="Times New Roman" panose="02020603050405020304" pitchFamily="18" charset="0"/>
              </a:rPr>
              <a:t>Women’s rights to land are influenced by customs and norms.</a:t>
            </a:r>
          </a:p>
          <a:p>
            <a:pPr marL="0" indent="0" algn="just">
              <a:buNone/>
            </a:pPr>
            <a:endParaRPr lang="en-US" sz="2000" dirty="0">
              <a:latin typeface="Times New Roman" panose="02020603050405020304" pitchFamily="18" charset="0"/>
              <a:cs typeface="Times New Roman" panose="02020603050405020304" pitchFamily="18" charset="0"/>
            </a:endParaRPr>
          </a:p>
          <a:p>
            <a:pPr lvl="1" algn="just"/>
            <a:r>
              <a:rPr lang="en-US" sz="2000" dirty="0">
                <a:latin typeface="Times New Roman" panose="02020603050405020304" pitchFamily="18" charset="0"/>
                <a:cs typeface="Times New Roman" panose="02020603050405020304" pitchFamily="18" charset="0"/>
              </a:rPr>
              <a:t>Men possess greater and better land rights to land because prevailing inheritance and marital norms/practices favor men and sons.</a:t>
            </a:r>
          </a:p>
          <a:p>
            <a:pPr marL="457148" lvl="1" indent="0" algn="just">
              <a:buNone/>
            </a:pPr>
            <a:endParaRPr lang="en-US" sz="2000" dirty="0">
              <a:latin typeface="Times New Roman" panose="02020603050405020304" pitchFamily="18" charset="0"/>
              <a:cs typeface="Times New Roman" panose="02020603050405020304" pitchFamily="18" charset="0"/>
            </a:endParaRPr>
          </a:p>
          <a:p>
            <a:pPr lvl="1" algn="just"/>
            <a:r>
              <a:rPr lang="en-US" sz="2000" dirty="0">
                <a:latin typeface="Times New Roman" panose="02020603050405020304" pitchFamily="18" charset="0"/>
                <a:cs typeface="Times New Roman" panose="02020603050405020304" pitchFamily="18" charset="0"/>
              </a:rPr>
              <a:t>E.g. In some communities, sons marry and remain on the farm and usually inherit land under custom (patrilineal system). </a:t>
            </a:r>
          </a:p>
          <a:p>
            <a:pPr marL="0" indent="0" algn="just">
              <a:buNone/>
            </a:pPr>
            <a:endParaRPr lang="en-US" sz="2000" u="sng" dirty="0"/>
          </a:p>
        </p:txBody>
      </p:sp>
      <p:pic>
        <p:nvPicPr>
          <p:cNvPr id="5" name="Content Placeholder 4" descr="Ethiopia-Couple-with-Land-Certificate.jpg"/>
          <p:cNvPicPr>
            <a:picLocks noGrp="1" noChangeAspect="1"/>
          </p:cNvPicPr>
          <p:nvPr>
            <p:ph sz="half" idx="2"/>
          </p:nvPr>
        </p:nvPicPr>
        <p:blipFill>
          <a:blip r:embed="rId2" cstate="print"/>
          <a:stretch>
            <a:fillRect/>
          </a:stretch>
        </p:blipFill>
        <p:spPr>
          <a:xfrm>
            <a:off x="5638800" y="1442197"/>
            <a:ext cx="3505200" cy="37147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33350"/>
            <a:ext cx="4953000" cy="685800"/>
          </a:xfrm>
        </p:spPr>
        <p:txBody>
          <a:bodyPr/>
          <a:lstStyle/>
          <a:p>
            <a:r>
              <a:rPr lang="en-US" dirty="0"/>
              <a:t>Ethiopian Rural Land Law </a:t>
            </a:r>
          </a:p>
        </p:txBody>
      </p:sp>
      <p:sp>
        <p:nvSpPr>
          <p:cNvPr id="3" name="Content Placeholder 2"/>
          <p:cNvSpPr>
            <a:spLocks noGrp="1"/>
          </p:cNvSpPr>
          <p:nvPr>
            <p:ph sz="half" idx="1"/>
          </p:nvPr>
        </p:nvSpPr>
        <p:spPr>
          <a:xfrm>
            <a:off x="152399" y="1428750"/>
            <a:ext cx="6324601" cy="3714750"/>
          </a:xfrm>
        </p:spPr>
        <p:txBody>
          <a:bodyPr/>
          <a:lstStyle/>
          <a:p>
            <a:pPr algn="just"/>
            <a:r>
              <a:rPr lang="en-US" sz="1800" dirty="0">
                <a:latin typeface="Times New Roman" panose="02020603050405020304" pitchFamily="18" charset="0"/>
                <a:cs typeface="Times New Roman" panose="02020603050405020304" pitchFamily="18" charset="0"/>
              </a:rPr>
              <a:t>Ethiopian Rural Land Proclamation is currently being amended.</a:t>
            </a:r>
          </a:p>
          <a:p>
            <a:pPr lvl="1" algn="just"/>
            <a:r>
              <a:rPr lang="en-US" sz="1800" dirty="0">
                <a:latin typeface="Times New Roman" panose="02020603050405020304" pitchFamily="18" charset="0"/>
                <a:cs typeface="Times New Roman" panose="02020603050405020304" pitchFamily="18" charset="0"/>
              </a:rPr>
              <a:t>A gender review of the Rural Land Proclamation concluded that while the Proclamation included some positive provisions, it did not adequately and systematically incorporate the concerns of women, the elderly, orphans and other marginalized groups</a:t>
            </a:r>
          </a:p>
          <a:p>
            <a:pPr lvl="1" algn="just"/>
            <a:r>
              <a:rPr lang="en-US" sz="1800" dirty="0">
                <a:latin typeface="Times New Roman" panose="02020603050405020304" pitchFamily="18" charset="0"/>
                <a:cs typeface="Times New Roman" panose="02020603050405020304" pitchFamily="18" charset="0"/>
              </a:rPr>
              <a:t>The assessment recommended a revision and provided good practices/set of options for addressing identified gaps and inconsistencies  </a:t>
            </a:r>
          </a:p>
          <a:p>
            <a:pPr algn="just"/>
            <a:r>
              <a:rPr lang="en-US" sz="1800" dirty="0">
                <a:latin typeface="Times New Roman" panose="02020603050405020304" pitchFamily="18" charset="0"/>
                <a:cs typeface="Times New Roman" panose="02020603050405020304" pitchFamily="18" charset="0"/>
              </a:rPr>
              <a:t>Currently, there are no local women’s group outside of the state system that work on policy issues related to women rights to land.</a:t>
            </a:r>
          </a:p>
          <a:p>
            <a:pPr>
              <a:buNone/>
            </a:pPr>
            <a:endParaRPr lang="en-US" dirty="0"/>
          </a:p>
        </p:txBody>
      </p:sp>
      <p:pic>
        <p:nvPicPr>
          <p:cNvPr id="5" name="Content Placeholder 4" descr="laws.jpg"/>
          <p:cNvPicPr>
            <a:picLocks noGrp="1" noChangeAspect="1"/>
          </p:cNvPicPr>
          <p:nvPr>
            <p:ph sz="half" idx="2"/>
          </p:nvPr>
        </p:nvPicPr>
        <p:blipFill>
          <a:blip r:embed="rId3" cstate="print"/>
          <a:stretch>
            <a:fillRect/>
          </a:stretch>
        </p:blipFill>
        <p:spPr>
          <a:xfrm>
            <a:off x="6477000" y="1466850"/>
            <a:ext cx="2658362" cy="363855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33350"/>
            <a:ext cx="4953000" cy="685800"/>
          </a:xfrm>
        </p:spPr>
        <p:txBody>
          <a:bodyPr/>
          <a:lstStyle/>
          <a:p>
            <a:pPr algn="ctr"/>
            <a:r>
              <a:rPr lang="en-US" sz="2000" dirty="0">
                <a:solidFill>
                  <a:schemeClr val="tx1"/>
                </a:solidFill>
              </a:rPr>
              <a:t>Mechanisms for Addressing WLRs </a:t>
            </a:r>
            <a:r>
              <a:rPr lang="en-US" dirty="0"/>
              <a:t/>
            </a:r>
            <a:br>
              <a:rPr lang="en-US" dirty="0"/>
            </a:br>
            <a:endParaRPr lang="en-US" dirty="0"/>
          </a:p>
        </p:txBody>
      </p:sp>
      <p:sp>
        <p:nvSpPr>
          <p:cNvPr id="3" name="Content Placeholder 2"/>
          <p:cNvSpPr>
            <a:spLocks noGrp="1"/>
          </p:cNvSpPr>
          <p:nvPr>
            <p:ph sz="half" idx="1"/>
          </p:nvPr>
        </p:nvSpPr>
        <p:spPr>
          <a:xfrm>
            <a:off x="152400" y="1428750"/>
            <a:ext cx="4876800" cy="3714750"/>
          </a:xfrm>
        </p:spPr>
        <p:txBody>
          <a:bodyPr/>
          <a:lstStyle/>
          <a:p>
            <a:pPr algn="just"/>
            <a:r>
              <a:rPr lang="en-US" sz="2000" dirty="0">
                <a:latin typeface="Times New Roman" panose="02020603050405020304" pitchFamily="18" charset="0"/>
                <a:cs typeface="Times New Roman" panose="02020603050405020304" pitchFamily="18" charset="0"/>
              </a:rPr>
              <a:t>The leading government institution responsible for ensuring the right of women in all aspects of the State’s intervention sits in the Ethiopian Ministry of Women and Children’s Affairs.</a:t>
            </a:r>
          </a:p>
          <a:p>
            <a:pPr algn="just"/>
            <a:r>
              <a:rPr lang="en-US" sz="2000" dirty="0">
                <a:latin typeface="Times New Roman" panose="02020603050405020304" pitchFamily="18" charset="0"/>
                <a:cs typeface="Times New Roman" panose="02020603050405020304" pitchFamily="18" charset="0"/>
              </a:rPr>
              <a:t>It also has representatives in each sector, region, zone and at woreda levels. </a:t>
            </a:r>
          </a:p>
          <a:p>
            <a:pPr algn="just"/>
            <a:r>
              <a:rPr lang="en-US" sz="2000" dirty="0">
                <a:latin typeface="Times New Roman" panose="02020603050405020304" pitchFamily="18" charset="0"/>
                <a:cs typeface="Times New Roman" panose="02020603050405020304" pitchFamily="18" charset="0"/>
              </a:rPr>
              <a:t>However, the institution has limited  financial, technical and human resource capacity to engage in all sectors as needed. </a:t>
            </a:r>
            <a:endParaRPr lang="en-US" sz="2000" dirty="0"/>
          </a:p>
        </p:txBody>
      </p:sp>
      <p:pic>
        <p:nvPicPr>
          <p:cNvPr id="11" name="Content Placeholder 10" descr="land law.jpg"/>
          <p:cNvPicPr>
            <a:picLocks noGrp="1" noChangeAspect="1"/>
          </p:cNvPicPr>
          <p:nvPr>
            <p:ph sz="half" idx="2"/>
          </p:nvPr>
        </p:nvPicPr>
        <p:blipFill>
          <a:blip r:embed="rId3" cstate="print"/>
          <a:stretch>
            <a:fillRect/>
          </a:stretch>
        </p:blipFill>
        <p:spPr>
          <a:xfrm>
            <a:off x="5243512" y="1428750"/>
            <a:ext cx="3900488" cy="37147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5943600" cy="819150"/>
          </a:xfrm>
        </p:spPr>
        <p:txBody>
          <a:bodyPr/>
          <a:lstStyle/>
          <a:p>
            <a:r>
              <a:rPr lang="en-US" dirty="0">
                <a:solidFill>
                  <a:schemeClr val="tx1"/>
                </a:solidFill>
              </a:rPr>
              <a:t>Women Land Rights Task Force  (WLRTF) </a:t>
            </a:r>
          </a:p>
        </p:txBody>
      </p:sp>
      <p:sp>
        <p:nvSpPr>
          <p:cNvPr id="3" name="Content Placeholder 2"/>
          <p:cNvSpPr>
            <a:spLocks noGrp="1"/>
          </p:cNvSpPr>
          <p:nvPr>
            <p:ph sz="half" idx="1"/>
          </p:nvPr>
        </p:nvSpPr>
        <p:spPr>
          <a:xfrm>
            <a:off x="228600" y="1504950"/>
            <a:ext cx="5715000" cy="3638550"/>
          </a:xfrm>
        </p:spPr>
        <p:txBody>
          <a:bodyPr/>
          <a:lstStyle/>
          <a:p>
            <a:pPr algn="just"/>
            <a:r>
              <a:rPr lang="en-US" sz="2000" dirty="0">
                <a:latin typeface="Times New Roman" panose="02020603050405020304" pitchFamily="18" charset="0"/>
                <a:cs typeface="Times New Roman" panose="02020603050405020304" pitchFamily="18" charset="0"/>
              </a:rPr>
              <a:t>In accordance with the recommendations of the gender assessment, the Ministry of Agriculture and Natural Resource, in collaboration the Land Administration to Nurture Development (LAND) project, established a federal Women’s Land Right Task Force (WLRTF) in February 2015. </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WLRTF is composed of governmental and non-governmental institutions (land projects)</a:t>
            </a:r>
          </a:p>
          <a:p>
            <a:endParaRPr lang="en-US" dirty="0"/>
          </a:p>
        </p:txBody>
      </p:sp>
      <p:pic>
        <p:nvPicPr>
          <p:cNvPr id="5" name="Content Placeholder 4" descr="istock_000019537569_network.jpg"/>
          <p:cNvPicPr>
            <a:picLocks noGrp="1" noChangeAspect="1"/>
          </p:cNvPicPr>
          <p:nvPr>
            <p:ph sz="half" idx="2"/>
          </p:nvPr>
        </p:nvPicPr>
        <p:blipFill>
          <a:blip r:embed="rId2" cstate="print"/>
          <a:stretch>
            <a:fillRect/>
          </a:stretch>
        </p:blipFill>
        <p:spPr>
          <a:xfrm>
            <a:off x="5943600" y="1428750"/>
            <a:ext cx="3200400" cy="371475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352550"/>
            <a:ext cx="9144000" cy="3785652"/>
          </a:xfrm>
          <a:prstGeom prst="rect">
            <a:avLst/>
          </a:prstGeom>
          <a:solidFill>
            <a:srgbClr val="FFC000"/>
          </a:solidFill>
        </p:spPr>
        <p:txBody>
          <a:bodyPr wrap="square" rtlCol="0">
            <a:spAutoFit/>
          </a:bodyPr>
          <a:lstStyle/>
          <a:p>
            <a:pPr marL="0" indent="0">
              <a:buNone/>
            </a:pPr>
            <a:r>
              <a:rPr lang="en-US" sz="2000" dirty="0">
                <a:latin typeface="Times New Roman" panose="02020603050405020304" pitchFamily="18" charset="0"/>
                <a:cs typeface="Times New Roman" panose="02020603050405020304" pitchFamily="18" charset="0"/>
              </a:rPr>
              <a:t>Members include;</a:t>
            </a:r>
          </a:p>
          <a:p>
            <a:pPr marL="0" indent="0">
              <a:buFont typeface="Wingdings" pitchFamily="2" charset="2"/>
              <a:buChar char="Ø"/>
            </a:pPr>
            <a:r>
              <a:rPr lang="en-US" sz="2000" dirty="0">
                <a:latin typeface="Times New Roman" panose="02020603050405020304" pitchFamily="18" charset="0"/>
                <a:cs typeface="Times New Roman" panose="02020603050405020304" pitchFamily="18" charset="0"/>
              </a:rPr>
              <a:t> Ministry of Agriculture and Natural Resource (Chair)</a:t>
            </a:r>
          </a:p>
          <a:p>
            <a:pPr marL="0" indent="0">
              <a:buFont typeface="Wingdings" pitchFamily="2" charset="2"/>
              <a:buChar char="Ø"/>
            </a:pPr>
            <a:r>
              <a:rPr lang="en-US" sz="2000" dirty="0">
                <a:latin typeface="Times New Roman" panose="02020603050405020304" pitchFamily="18" charset="0"/>
                <a:cs typeface="Times New Roman" panose="02020603050405020304" pitchFamily="18" charset="0"/>
              </a:rPr>
              <a:t>Ministry of Women’s, Children and Youth Affairs; (Vice-Chair)</a:t>
            </a:r>
          </a:p>
          <a:p>
            <a:pPr marL="0" indent="0">
              <a:buFont typeface="Wingdings" pitchFamily="2" charset="2"/>
              <a:buChar char="Ø"/>
            </a:pPr>
            <a:r>
              <a:rPr lang="en-US" sz="2000" dirty="0">
                <a:latin typeface="Times New Roman" panose="02020603050405020304" pitchFamily="18" charset="0"/>
                <a:cs typeface="Times New Roman" panose="02020603050405020304" pitchFamily="18" charset="0"/>
              </a:rPr>
              <a:t>Ministry of Justice; </a:t>
            </a:r>
          </a:p>
          <a:p>
            <a:pPr marL="0" indent="0">
              <a:buFont typeface="Wingdings" pitchFamily="2" charset="2"/>
              <a:buChar char="Ø"/>
            </a:pPr>
            <a:r>
              <a:rPr lang="en-US" sz="2000" dirty="0">
                <a:latin typeface="Times New Roman" panose="02020603050405020304" pitchFamily="18" charset="0"/>
                <a:cs typeface="Times New Roman" panose="02020603050405020304" pitchFamily="18" charset="0"/>
              </a:rPr>
              <a:t>Ministry of Federal Affairs; </a:t>
            </a:r>
          </a:p>
          <a:p>
            <a:pPr marL="0" indent="0">
              <a:buFont typeface="Wingdings" pitchFamily="2" charset="2"/>
              <a:buChar char="Ø"/>
            </a:pPr>
            <a:r>
              <a:rPr lang="en-US" sz="2000" dirty="0">
                <a:latin typeface="Times New Roman" panose="02020603050405020304" pitchFamily="18" charset="0"/>
                <a:cs typeface="Times New Roman" panose="02020603050405020304" pitchFamily="18" charset="0"/>
              </a:rPr>
              <a:t>Ministry of Labor and Social Affairs;</a:t>
            </a:r>
          </a:p>
          <a:p>
            <a:pPr marL="0" indent="0">
              <a:buFont typeface="Wingdings" pitchFamily="2" charset="2"/>
              <a:buChar char="Ø"/>
            </a:pPr>
            <a:r>
              <a:rPr lang="en-US" sz="2000" dirty="0">
                <a:latin typeface="Times New Roman" panose="02020603050405020304" pitchFamily="18" charset="0"/>
                <a:cs typeface="Times New Roman" panose="02020603050405020304" pitchFamily="18" charset="0"/>
              </a:rPr>
              <a:t> Federal Supreme Court;</a:t>
            </a:r>
          </a:p>
          <a:p>
            <a:pPr marL="0" indent="0">
              <a:buFont typeface="Wingdings" pitchFamily="2" charset="2"/>
              <a:buChar char="Ø"/>
            </a:pPr>
            <a:r>
              <a:rPr lang="en-US" sz="2000" dirty="0">
                <a:latin typeface="Times New Roman" panose="02020603050405020304" pitchFamily="18" charset="0"/>
                <a:cs typeface="Times New Roman" panose="02020603050405020304" pitchFamily="18" charset="0"/>
              </a:rPr>
              <a:t>Land Administration to Nurture Development (LAND) Project,</a:t>
            </a:r>
          </a:p>
          <a:p>
            <a:pPr marL="0" indent="0">
              <a:buFont typeface="Wingdings" pitchFamily="2" charset="2"/>
              <a:buChar char="Ø"/>
            </a:pPr>
            <a:r>
              <a:rPr lang="en-US" sz="2000" dirty="0">
                <a:latin typeface="Times New Roman" panose="02020603050405020304" pitchFamily="18" charset="0"/>
                <a:cs typeface="Times New Roman" panose="02020603050405020304" pitchFamily="18" charset="0"/>
              </a:rPr>
              <a:t>USAID/Pastoralists’ Areas Resilience Improvement through Market Expansion PRIME Project, </a:t>
            </a:r>
          </a:p>
          <a:p>
            <a:pPr marL="0" indent="0">
              <a:buFont typeface="Wingdings" pitchFamily="2" charset="2"/>
              <a:buChar char="Ø"/>
            </a:pPr>
            <a:r>
              <a:rPr lang="en-US" sz="2000" dirty="0">
                <a:latin typeface="Times New Roman" panose="02020603050405020304" pitchFamily="18" charset="0"/>
                <a:cs typeface="Times New Roman" panose="02020603050405020304" pitchFamily="18" charset="0"/>
              </a:rPr>
              <a:t>DFID/Land Investment for Transformation (LIFT) </a:t>
            </a:r>
            <a:r>
              <a:rPr lang="en-US" sz="2000" dirty="0" err="1">
                <a:latin typeface="Times New Roman" panose="02020603050405020304" pitchFamily="18" charset="0"/>
                <a:cs typeface="Times New Roman" panose="02020603050405020304" pitchFamily="18" charset="0"/>
              </a:rPr>
              <a:t>Programme</a:t>
            </a:r>
            <a:r>
              <a:rPr lang="en-US" sz="2000" dirty="0">
                <a:latin typeface="Times New Roman" panose="02020603050405020304" pitchFamily="18" charset="0"/>
                <a:cs typeface="Times New Roman" panose="02020603050405020304" pitchFamily="18" charset="0"/>
              </a:rPr>
              <a:t> </a:t>
            </a:r>
          </a:p>
          <a:p>
            <a:pPr marL="0" indent="0">
              <a:buFont typeface="Wingdings" pitchFamily="2" charset="2"/>
              <a:buChar char="Ø"/>
            </a:pPr>
            <a:r>
              <a:rPr lang="en-US" sz="2000" dirty="0">
                <a:latin typeface="Times New Roman" panose="02020603050405020304" pitchFamily="18" charset="0"/>
                <a:cs typeface="Times New Roman" panose="02020603050405020304" pitchFamily="18" charset="0"/>
              </a:rPr>
              <a:t>UNWOMEN (new member)</a:t>
            </a:r>
          </a:p>
        </p:txBody>
      </p:sp>
    </p:spTree>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spPr>
      <a:bodyPr wrap="square">
        <a:spAutoFit/>
      </a:bodyPr>
      <a:lstStyle>
        <a:defPPr>
          <a:buFont typeface="Wingdings" pitchFamily="2" charset="2"/>
          <a:buNone/>
          <a:defRPr sz="2400" b="1"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19288</TotalTime>
  <Words>941</Words>
  <Application>Microsoft Macintosh PowerPoint</Application>
  <PresentationFormat>On-screen Show (16:9)</PresentationFormat>
  <Paragraphs>103</Paragraphs>
  <Slides>17</Slides>
  <Notes>9</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vt:lpstr>
      <vt:lpstr>PowerPoint Presentation</vt:lpstr>
      <vt:lpstr>Background</vt:lpstr>
      <vt:lpstr>Background </vt:lpstr>
      <vt:lpstr>Women’s Land Rights in Ethiopia  </vt:lpstr>
      <vt:lpstr>Women’s Land Rights in Ethiopia</vt:lpstr>
      <vt:lpstr>Ethiopian Rural Land Law </vt:lpstr>
      <vt:lpstr>Mechanisms for Addressing WLRs  </vt:lpstr>
      <vt:lpstr>Women Land Rights Task Force  (WLRTF) </vt:lpstr>
      <vt:lpstr>PowerPoint Presentation</vt:lpstr>
      <vt:lpstr>WLRTF: Objective</vt:lpstr>
      <vt:lpstr>WLRTF: Roles and Responsibilities</vt:lpstr>
      <vt:lpstr>WLRTF: Process &amp; Progress </vt:lpstr>
      <vt:lpstr> WLRTF: Accomplishments </vt:lpstr>
      <vt:lpstr>Challenges </vt:lpstr>
      <vt:lpstr>Positive Take Aways  </vt:lpstr>
      <vt:lpstr>Conclusion &amp; Recommendation</vt:lpstr>
      <vt:lpstr>PowerPoint Presentation</vt:lpstr>
    </vt:vector>
  </TitlesOfParts>
  <Company>JDG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Studio</dc:creator>
  <cp:lastModifiedBy>AS F</cp:lastModifiedBy>
  <cp:revision>1198</cp:revision>
  <cp:lastPrinted>2004-09-30T16:41:33Z</cp:lastPrinted>
  <dcterms:created xsi:type="dcterms:W3CDTF">2004-09-17T20:07:42Z</dcterms:created>
  <dcterms:modified xsi:type="dcterms:W3CDTF">2017-11-13T13:21:07Z</dcterms:modified>
</cp:coreProperties>
</file>