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48" r:id="rId1"/>
  </p:sldMasterIdLst>
  <p:notesMasterIdLst>
    <p:notesMasterId r:id="rId10"/>
  </p:notesMasterIdLst>
  <p:handoutMasterIdLst>
    <p:handoutMasterId r:id="rId11"/>
  </p:handoutMasterIdLst>
  <p:sldIdLst>
    <p:sldId id="256" r:id="rId2"/>
    <p:sldId id="297" r:id="rId3"/>
    <p:sldId id="304" r:id="rId4"/>
    <p:sldId id="305" r:id="rId5"/>
    <p:sldId id="309" r:id="rId6"/>
    <p:sldId id="308" r:id="rId7"/>
    <p:sldId id="307" r:id="rId8"/>
    <p:sldId id="262" r:id="rId9"/>
  </p:sldIdLst>
  <p:sldSz cx="9144000" cy="6858000" type="screen4x3"/>
  <p:notesSz cx="6985000" cy="92837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B5784"/>
    <a:srgbClr val="3EB049"/>
    <a:srgbClr val="0C1A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7" autoAdjust="0"/>
    <p:restoredTop sz="71150" autoAdjust="0"/>
  </p:normalViewPr>
  <p:slideViewPr>
    <p:cSldViewPr>
      <p:cViewPr>
        <p:scale>
          <a:sx n="68" d="100"/>
          <a:sy n="68" d="100"/>
        </p:scale>
        <p:origin x="-928"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DD7B3-209C-284E-847F-88771FEB8066}" type="doc">
      <dgm:prSet loTypeId="urn:microsoft.com/office/officeart/2005/8/layout/list1" loCatId="" qsTypeId="urn:microsoft.com/office/officeart/2005/8/quickstyle/simple4" qsCatId="simple" csTypeId="urn:microsoft.com/office/officeart/2005/8/colors/accent1_2" csCatId="accent1"/>
      <dgm:spPr/>
      <dgm:t>
        <a:bodyPr/>
        <a:lstStyle/>
        <a:p>
          <a:endParaRPr lang="en-US"/>
        </a:p>
      </dgm:t>
    </dgm:pt>
    <dgm:pt modelId="{9A2B9D82-B128-4E46-A038-7F3497B43D3A}">
      <dgm:prSet custT="1"/>
      <dgm:spPr/>
      <dgm:t>
        <a:bodyPr/>
        <a:lstStyle/>
        <a:p>
          <a:pPr rtl="0"/>
          <a:r>
            <a:rPr lang="en-GB" sz="1200" dirty="0" smtClean="0"/>
            <a:t>Review progress, and promote learning by sharing experiences, good practices and lessons learned;</a:t>
          </a:r>
          <a:endParaRPr lang="en-GB" sz="1200" dirty="0"/>
        </a:p>
      </dgm:t>
    </dgm:pt>
    <dgm:pt modelId="{68E4D5C5-DB0F-2E4E-A911-94245A84A86D}" type="parTrans" cxnId="{864CFC79-48D0-C347-AC69-59A0CDB81FDA}">
      <dgm:prSet/>
      <dgm:spPr/>
      <dgm:t>
        <a:bodyPr/>
        <a:lstStyle/>
        <a:p>
          <a:endParaRPr lang="en-US"/>
        </a:p>
      </dgm:t>
    </dgm:pt>
    <dgm:pt modelId="{CEBC7B34-EEAC-FD4A-A47F-456A0604C6CF}" type="sibTrans" cxnId="{864CFC79-48D0-C347-AC69-59A0CDB81FDA}">
      <dgm:prSet/>
      <dgm:spPr/>
      <dgm:t>
        <a:bodyPr/>
        <a:lstStyle/>
        <a:p>
          <a:endParaRPr lang="en-US"/>
        </a:p>
      </dgm:t>
    </dgm:pt>
    <dgm:pt modelId="{625F08FE-1577-5B41-B869-2BB8BD0F2D54}">
      <dgm:prSet custT="1"/>
      <dgm:spPr/>
      <dgm:t>
        <a:bodyPr/>
        <a:lstStyle/>
        <a:p>
          <a:pPr rtl="0"/>
          <a:r>
            <a:rPr lang="en-GB" sz="1200" dirty="0" smtClean="0"/>
            <a:t>Build a consensus on policy recommendations in the form of key messages to accelerate the implementation;</a:t>
          </a:r>
          <a:endParaRPr lang="en-GB" sz="1200" dirty="0"/>
        </a:p>
      </dgm:t>
    </dgm:pt>
    <dgm:pt modelId="{26C51F42-51ED-B54D-AD52-DE23C254767F}" type="parTrans" cxnId="{DCF22009-BEEA-3141-9A40-8AE309E50485}">
      <dgm:prSet/>
      <dgm:spPr/>
      <dgm:t>
        <a:bodyPr/>
        <a:lstStyle/>
        <a:p>
          <a:endParaRPr lang="en-US"/>
        </a:p>
      </dgm:t>
    </dgm:pt>
    <dgm:pt modelId="{4785DD4E-1C28-E24E-BCF6-166A7ABD2848}" type="sibTrans" cxnId="{DCF22009-BEEA-3141-9A40-8AE309E50485}">
      <dgm:prSet/>
      <dgm:spPr/>
      <dgm:t>
        <a:bodyPr/>
        <a:lstStyle/>
        <a:p>
          <a:endParaRPr lang="en-US"/>
        </a:p>
      </dgm:t>
    </dgm:pt>
    <dgm:pt modelId="{24083CDA-0967-5A4B-813C-650B30C5270C}">
      <dgm:prSet custT="1"/>
      <dgm:spPr/>
      <dgm:t>
        <a:bodyPr/>
        <a:lstStyle/>
        <a:p>
          <a:pPr rtl="0"/>
          <a:r>
            <a:rPr lang="en-GB" sz="1200" smtClean="0"/>
            <a:t>Promote coordination and coherence in implementation and follow-up;</a:t>
          </a:r>
          <a:endParaRPr lang="en-GB" sz="1200"/>
        </a:p>
      </dgm:t>
    </dgm:pt>
    <dgm:pt modelId="{A0FD7380-476C-2141-B83E-0357A97ACAF3}" type="parTrans" cxnId="{441369D8-FDF1-C34E-8A9A-EF03B581447D}">
      <dgm:prSet/>
      <dgm:spPr/>
      <dgm:t>
        <a:bodyPr/>
        <a:lstStyle/>
        <a:p>
          <a:endParaRPr lang="en-US"/>
        </a:p>
      </dgm:t>
    </dgm:pt>
    <dgm:pt modelId="{2EF7E392-56AA-B642-81DE-1CFD57FECE46}" type="sibTrans" cxnId="{441369D8-FDF1-C34E-8A9A-EF03B581447D}">
      <dgm:prSet/>
      <dgm:spPr/>
      <dgm:t>
        <a:bodyPr/>
        <a:lstStyle/>
        <a:p>
          <a:endParaRPr lang="en-US"/>
        </a:p>
      </dgm:t>
    </dgm:pt>
    <dgm:pt modelId="{B06B074F-14E1-2E4E-8C2C-88A5BECBC327}">
      <dgm:prSet custT="1"/>
      <dgm:spPr/>
      <dgm:t>
        <a:bodyPr/>
        <a:lstStyle/>
        <a:p>
          <a:pPr rtl="0"/>
          <a:r>
            <a:rPr lang="en-GB" sz="1200" smtClean="0"/>
            <a:t>Keep all the stakeholders in Africa mobilized and engaged, to strengthen their commitment towards concerted action; and</a:t>
          </a:r>
          <a:endParaRPr lang="en-GB" sz="1200"/>
        </a:p>
      </dgm:t>
    </dgm:pt>
    <dgm:pt modelId="{D775A7A8-FD58-8445-9428-C20CFCF1B2E7}" type="parTrans" cxnId="{C259CA81-0299-A047-9EB8-6A1AF92D9712}">
      <dgm:prSet/>
      <dgm:spPr/>
      <dgm:t>
        <a:bodyPr/>
        <a:lstStyle/>
        <a:p>
          <a:endParaRPr lang="en-US"/>
        </a:p>
      </dgm:t>
    </dgm:pt>
    <dgm:pt modelId="{D314FCE0-19E7-0F43-8CAC-614E2AD6EFD1}" type="sibTrans" cxnId="{C259CA81-0299-A047-9EB8-6A1AF92D9712}">
      <dgm:prSet/>
      <dgm:spPr/>
      <dgm:t>
        <a:bodyPr/>
        <a:lstStyle/>
        <a:p>
          <a:endParaRPr lang="en-US"/>
        </a:p>
      </dgm:t>
    </dgm:pt>
    <dgm:pt modelId="{5821044E-4343-D947-ADA2-0D33B27D161B}">
      <dgm:prSet custT="1"/>
      <dgm:spPr/>
      <dgm:t>
        <a:bodyPr/>
        <a:lstStyle/>
        <a:p>
          <a:pPr rtl="0"/>
          <a:r>
            <a:rPr lang="en-GB" sz="1200" smtClean="0"/>
            <a:t>Contribute to the mobilisation of international support for efforts to achieve the SDGs and Agenda 2063 Goals.</a:t>
          </a:r>
          <a:endParaRPr lang="en-GB" sz="1200"/>
        </a:p>
      </dgm:t>
    </dgm:pt>
    <dgm:pt modelId="{7092005C-8E29-2E4D-9FC7-48F0137777E1}" type="parTrans" cxnId="{E2C5B92A-1660-2B45-9C3C-56E20354E47D}">
      <dgm:prSet/>
      <dgm:spPr/>
      <dgm:t>
        <a:bodyPr/>
        <a:lstStyle/>
        <a:p>
          <a:endParaRPr lang="en-US"/>
        </a:p>
      </dgm:t>
    </dgm:pt>
    <dgm:pt modelId="{0EA41DCA-F6D3-4746-AE00-29B34830DAC6}" type="sibTrans" cxnId="{E2C5B92A-1660-2B45-9C3C-56E20354E47D}">
      <dgm:prSet/>
      <dgm:spPr/>
      <dgm:t>
        <a:bodyPr/>
        <a:lstStyle/>
        <a:p>
          <a:endParaRPr lang="en-US"/>
        </a:p>
      </dgm:t>
    </dgm:pt>
    <dgm:pt modelId="{115C2232-DD5D-EB48-8BFC-6952C80BCBAC}" type="pres">
      <dgm:prSet presAssocID="{682DD7B3-209C-284E-847F-88771FEB8066}" presName="linear" presStyleCnt="0">
        <dgm:presLayoutVars>
          <dgm:dir/>
          <dgm:animLvl val="lvl"/>
          <dgm:resizeHandles val="exact"/>
        </dgm:presLayoutVars>
      </dgm:prSet>
      <dgm:spPr/>
      <dgm:t>
        <a:bodyPr/>
        <a:lstStyle/>
        <a:p>
          <a:endParaRPr lang="en-US"/>
        </a:p>
      </dgm:t>
    </dgm:pt>
    <dgm:pt modelId="{B90FC689-E880-EC42-84BF-66DBE8537640}" type="pres">
      <dgm:prSet presAssocID="{9A2B9D82-B128-4E46-A038-7F3497B43D3A}" presName="parentLin" presStyleCnt="0"/>
      <dgm:spPr/>
    </dgm:pt>
    <dgm:pt modelId="{215991E0-CD68-B641-9FF2-A1C56B0ADF94}" type="pres">
      <dgm:prSet presAssocID="{9A2B9D82-B128-4E46-A038-7F3497B43D3A}" presName="parentLeftMargin" presStyleLbl="node1" presStyleIdx="0" presStyleCnt="5"/>
      <dgm:spPr/>
      <dgm:t>
        <a:bodyPr/>
        <a:lstStyle/>
        <a:p>
          <a:endParaRPr lang="en-US"/>
        </a:p>
      </dgm:t>
    </dgm:pt>
    <dgm:pt modelId="{7474EBE1-4C02-8A45-972C-39932919A309}" type="pres">
      <dgm:prSet presAssocID="{9A2B9D82-B128-4E46-A038-7F3497B43D3A}" presName="parentText" presStyleLbl="node1" presStyleIdx="0" presStyleCnt="5">
        <dgm:presLayoutVars>
          <dgm:chMax val="0"/>
          <dgm:bulletEnabled val="1"/>
        </dgm:presLayoutVars>
      </dgm:prSet>
      <dgm:spPr/>
      <dgm:t>
        <a:bodyPr/>
        <a:lstStyle/>
        <a:p>
          <a:endParaRPr lang="en-US"/>
        </a:p>
      </dgm:t>
    </dgm:pt>
    <dgm:pt modelId="{07AAA7B9-A7C1-E849-89A3-A57EAAB9FFA1}" type="pres">
      <dgm:prSet presAssocID="{9A2B9D82-B128-4E46-A038-7F3497B43D3A}" presName="negativeSpace" presStyleCnt="0"/>
      <dgm:spPr/>
    </dgm:pt>
    <dgm:pt modelId="{52D7749D-9CA8-B446-A4CB-9D503CC3DE75}" type="pres">
      <dgm:prSet presAssocID="{9A2B9D82-B128-4E46-A038-7F3497B43D3A}" presName="childText" presStyleLbl="conFgAcc1" presStyleIdx="0" presStyleCnt="5">
        <dgm:presLayoutVars>
          <dgm:bulletEnabled val="1"/>
        </dgm:presLayoutVars>
      </dgm:prSet>
      <dgm:spPr/>
    </dgm:pt>
    <dgm:pt modelId="{FACD3977-019F-A740-B68E-7331B281892C}" type="pres">
      <dgm:prSet presAssocID="{CEBC7B34-EEAC-FD4A-A47F-456A0604C6CF}" presName="spaceBetweenRectangles" presStyleCnt="0"/>
      <dgm:spPr/>
    </dgm:pt>
    <dgm:pt modelId="{431C4543-8345-8E48-8C99-C950758D5F87}" type="pres">
      <dgm:prSet presAssocID="{625F08FE-1577-5B41-B869-2BB8BD0F2D54}" presName="parentLin" presStyleCnt="0"/>
      <dgm:spPr/>
    </dgm:pt>
    <dgm:pt modelId="{58C91A64-2D74-6F48-93D3-9CF833AC7044}" type="pres">
      <dgm:prSet presAssocID="{625F08FE-1577-5B41-B869-2BB8BD0F2D54}" presName="parentLeftMargin" presStyleLbl="node1" presStyleIdx="0" presStyleCnt="5"/>
      <dgm:spPr/>
      <dgm:t>
        <a:bodyPr/>
        <a:lstStyle/>
        <a:p>
          <a:endParaRPr lang="en-US"/>
        </a:p>
      </dgm:t>
    </dgm:pt>
    <dgm:pt modelId="{80839526-E00B-9C44-8C7F-D444D27C55F9}" type="pres">
      <dgm:prSet presAssocID="{625F08FE-1577-5B41-B869-2BB8BD0F2D54}" presName="parentText" presStyleLbl="node1" presStyleIdx="1" presStyleCnt="5">
        <dgm:presLayoutVars>
          <dgm:chMax val="0"/>
          <dgm:bulletEnabled val="1"/>
        </dgm:presLayoutVars>
      </dgm:prSet>
      <dgm:spPr/>
      <dgm:t>
        <a:bodyPr/>
        <a:lstStyle/>
        <a:p>
          <a:endParaRPr lang="en-US"/>
        </a:p>
      </dgm:t>
    </dgm:pt>
    <dgm:pt modelId="{3010FEB7-26AF-1745-8539-3CF168CFBCE4}" type="pres">
      <dgm:prSet presAssocID="{625F08FE-1577-5B41-B869-2BB8BD0F2D54}" presName="negativeSpace" presStyleCnt="0"/>
      <dgm:spPr/>
    </dgm:pt>
    <dgm:pt modelId="{574824BE-F779-CE40-ACE2-33B64E1E44FF}" type="pres">
      <dgm:prSet presAssocID="{625F08FE-1577-5B41-B869-2BB8BD0F2D54}" presName="childText" presStyleLbl="conFgAcc1" presStyleIdx="1" presStyleCnt="5">
        <dgm:presLayoutVars>
          <dgm:bulletEnabled val="1"/>
        </dgm:presLayoutVars>
      </dgm:prSet>
      <dgm:spPr/>
    </dgm:pt>
    <dgm:pt modelId="{765C3F0E-E4CB-494F-8503-99BD5309E547}" type="pres">
      <dgm:prSet presAssocID="{4785DD4E-1C28-E24E-BCF6-166A7ABD2848}" presName="spaceBetweenRectangles" presStyleCnt="0"/>
      <dgm:spPr/>
    </dgm:pt>
    <dgm:pt modelId="{47AC2CB9-B237-B141-B249-C42F73CD83FC}" type="pres">
      <dgm:prSet presAssocID="{24083CDA-0967-5A4B-813C-650B30C5270C}" presName="parentLin" presStyleCnt="0"/>
      <dgm:spPr/>
    </dgm:pt>
    <dgm:pt modelId="{FB4B5400-A670-F840-AF1D-2228EFC21468}" type="pres">
      <dgm:prSet presAssocID="{24083CDA-0967-5A4B-813C-650B30C5270C}" presName="parentLeftMargin" presStyleLbl="node1" presStyleIdx="1" presStyleCnt="5"/>
      <dgm:spPr/>
      <dgm:t>
        <a:bodyPr/>
        <a:lstStyle/>
        <a:p>
          <a:endParaRPr lang="en-US"/>
        </a:p>
      </dgm:t>
    </dgm:pt>
    <dgm:pt modelId="{F17B960F-C5C7-E149-A9F6-31F70C49E6F1}" type="pres">
      <dgm:prSet presAssocID="{24083CDA-0967-5A4B-813C-650B30C5270C}" presName="parentText" presStyleLbl="node1" presStyleIdx="2" presStyleCnt="5">
        <dgm:presLayoutVars>
          <dgm:chMax val="0"/>
          <dgm:bulletEnabled val="1"/>
        </dgm:presLayoutVars>
      </dgm:prSet>
      <dgm:spPr/>
      <dgm:t>
        <a:bodyPr/>
        <a:lstStyle/>
        <a:p>
          <a:endParaRPr lang="en-US"/>
        </a:p>
      </dgm:t>
    </dgm:pt>
    <dgm:pt modelId="{469975B8-F259-DD4E-AE42-C27F8263460D}" type="pres">
      <dgm:prSet presAssocID="{24083CDA-0967-5A4B-813C-650B30C5270C}" presName="negativeSpace" presStyleCnt="0"/>
      <dgm:spPr/>
    </dgm:pt>
    <dgm:pt modelId="{20BCA0D3-E3C6-6D4D-A1C8-AB626E759EAE}" type="pres">
      <dgm:prSet presAssocID="{24083CDA-0967-5A4B-813C-650B30C5270C}" presName="childText" presStyleLbl="conFgAcc1" presStyleIdx="2" presStyleCnt="5">
        <dgm:presLayoutVars>
          <dgm:bulletEnabled val="1"/>
        </dgm:presLayoutVars>
      </dgm:prSet>
      <dgm:spPr/>
    </dgm:pt>
    <dgm:pt modelId="{7E2CEFFD-FFEB-B541-A52F-1D2F270C8824}" type="pres">
      <dgm:prSet presAssocID="{2EF7E392-56AA-B642-81DE-1CFD57FECE46}" presName="spaceBetweenRectangles" presStyleCnt="0"/>
      <dgm:spPr/>
    </dgm:pt>
    <dgm:pt modelId="{714CAA09-A735-0548-9783-E72CA14D27AE}" type="pres">
      <dgm:prSet presAssocID="{B06B074F-14E1-2E4E-8C2C-88A5BECBC327}" presName="parentLin" presStyleCnt="0"/>
      <dgm:spPr/>
    </dgm:pt>
    <dgm:pt modelId="{544C4A2E-4122-2C4D-9AAD-BE6A53024A94}" type="pres">
      <dgm:prSet presAssocID="{B06B074F-14E1-2E4E-8C2C-88A5BECBC327}" presName="parentLeftMargin" presStyleLbl="node1" presStyleIdx="2" presStyleCnt="5"/>
      <dgm:spPr/>
      <dgm:t>
        <a:bodyPr/>
        <a:lstStyle/>
        <a:p>
          <a:endParaRPr lang="en-US"/>
        </a:p>
      </dgm:t>
    </dgm:pt>
    <dgm:pt modelId="{553A4EEA-F763-5F41-A4DC-A728DF4515EF}" type="pres">
      <dgm:prSet presAssocID="{B06B074F-14E1-2E4E-8C2C-88A5BECBC327}" presName="parentText" presStyleLbl="node1" presStyleIdx="3" presStyleCnt="5">
        <dgm:presLayoutVars>
          <dgm:chMax val="0"/>
          <dgm:bulletEnabled val="1"/>
        </dgm:presLayoutVars>
      </dgm:prSet>
      <dgm:spPr/>
      <dgm:t>
        <a:bodyPr/>
        <a:lstStyle/>
        <a:p>
          <a:endParaRPr lang="en-US"/>
        </a:p>
      </dgm:t>
    </dgm:pt>
    <dgm:pt modelId="{F5BB2ED5-6098-034D-BA5F-1B20AD9D0B8C}" type="pres">
      <dgm:prSet presAssocID="{B06B074F-14E1-2E4E-8C2C-88A5BECBC327}" presName="negativeSpace" presStyleCnt="0"/>
      <dgm:spPr/>
    </dgm:pt>
    <dgm:pt modelId="{4AF4AC1A-1191-7C47-A093-C8F953C5152D}" type="pres">
      <dgm:prSet presAssocID="{B06B074F-14E1-2E4E-8C2C-88A5BECBC327}" presName="childText" presStyleLbl="conFgAcc1" presStyleIdx="3" presStyleCnt="5">
        <dgm:presLayoutVars>
          <dgm:bulletEnabled val="1"/>
        </dgm:presLayoutVars>
      </dgm:prSet>
      <dgm:spPr/>
    </dgm:pt>
    <dgm:pt modelId="{2C2CD539-03E9-9240-BB61-EA5D8059E610}" type="pres">
      <dgm:prSet presAssocID="{D314FCE0-19E7-0F43-8CAC-614E2AD6EFD1}" presName="spaceBetweenRectangles" presStyleCnt="0"/>
      <dgm:spPr/>
    </dgm:pt>
    <dgm:pt modelId="{0FCF0AAF-29D8-2547-8CD9-E56800099584}" type="pres">
      <dgm:prSet presAssocID="{5821044E-4343-D947-ADA2-0D33B27D161B}" presName="parentLin" presStyleCnt="0"/>
      <dgm:spPr/>
    </dgm:pt>
    <dgm:pt modelId="{68F41D78-7133-8545-BDBB-A1C1E3E2AFD3}" type="pres">
      <dgm:prSet presAssocID="{5821044E-4343-D947-ADA2-0D33B27D161B}" presName="parentLeftMargin" presStyleLbl="node1" presStyleIdx="3" presStyleCnt="5"/>
      <dgm:spPr/>
      <dgm:t>
        <a:bodyPr/>
        <a:lstStyle/>
        <a:p>
          <a:endParaRPr lang="en-US"/>
        </a:p>
      </dgm:t>
    </dgm:pt>
    <dgm:pt modelId="{F41581DE-7D30-CD4F-846F-CA32D6ABF414}" type="pres">
      <dgm:prSet presAssocID="{5821044E-4343-D947-ADA2-0D33B27D161B}" presName="parentText" presStyleLbl="node1" presStyleIdx="4" presStyleCnt="5">
        <dgm:presLayoutVars>
          <dgm:chMax val="0"/>
          <dgm:bulletEnabled val="1"/>
        </dgm:presLayoutVars>
      </dgm:prSet>
      <dgm:spPr/>
      <dgm:t>
        <a:bodyPr/>
        <a:lstStyle/>
        <a:p>
          <a:endParaRPr lang="en-US"/>
        </a:p>
      </dgm:t>
    </dgm:pt>
    <dgm:pt modelId="{B3EECC6E-31EB-024B-8EE1-23F3E4B0BD18}" type="pres">
      <dgm:prSet presAssocID="{5821044E-4343-D947-ADA2-0D33B27D161B}" presName="negativeSpace" presStyleCnt="0"/>
      <dgm:spPr/>
    </dgm:pt>
    <dgm:pt modelId="{ACA9AEB6-D2E6-954D-A5A9-C54FFFAA3B5E}" type="pres">
      <dgm:prSet presAssocID="{5821044E-4343-D947-ADA2-0D33B27D161B}" presName="childText" presStyleLbl="conFgAcc1" presStyleIdx="4" presStyleCnt="5">
        <dgm:presLayoutVars>
          <dgm:bulletEnabled val="1"/>
        </dgm:presLayoutVars>
      </dgm:prSet>
      <dgm:spPr/>
    </dgm:pt>
  </dgm:ptLst>
  <dgm:cxnLst>
    <dgm:cxn modelId="{A12BC4E6-6457-8B4F-A15F-4BDDCBE12149}" type="presOf" srcId="{B06B074F-14E1-2E4E-8C2C-88A5BECBC327}" destId="{553A4EEA-F763-5F41-A4DC-A728DF4515EF}" srcOrd="1" destOrd="0" presId="urn:microsoft.com/office/officeart/2005/8/layout/list1"/>
    <dgm:cxn modelId="{2A3D9B22-D395-7E47-9123-E07BAEC57619}" type="presOf" srcId="{5821044E-4343-D947-ADA2-0D33B27D161B}" destId="{F41581DE-7D30-CD4F-846F-CA32D6ABF414}" srcOrd="1" destOrd="0" presId="urn:microsoft.com/office/officeart/2005/8/layout/list1"/>
    <dgm:cxn modelId="{A07404B9-583A-1846-B21C-31AE23DA7FFE}" type="presOf" srcId="{24083CDA-0967-5A4B-813C-650B30C5270C}" destId="{FB4B5400-A670-F840-AF1D-2228EFC21468}" srcOrd="0" destOrd="0" presId="urn:microsoft.com/office/officeart/2005/8/layout/list1"/>
    <dgm:cxn modelId="{909EB41D-5950-E24C-B1AB-B50D2140E52F}" type="presOf" srcId="{625F08FE-1577-5B41-B869-2BB8BD0F2D54}" destId="{58C91A64-2D74-6F48-93D3-9CF833AC7044}" srcOrd="0" destOrd="0" presId="urn:microsoft.com/office/officeart/2005/8/layout/list1"/>
    <dgm:cxn modelId="{E2C5B92A-1660-2B45-9C3C-56E20354E47D}" srcId="{682DD7B3-209C-284E-847F-88771FEB8066}" destId="{5821044E-4343-D947-ADA2-0D33B27D161B}" srcOrd="4" destOrd="0" parTransId="{7092005C-8E29-2E4D-9FC7-48F0137777E1}" sibTransId="{0EA41DCA-F6D3-4746-AE00-29B34830DAC6}"/>
    <dgm:cxn modelId="{EE981A7C-3D5B-E04C-B026-29AC5679AFB6}" type="presOf" srcId="{9A2B9D82-B128-4E46-A038-7F3497B43D3A}" destId="{7474EBE1-4C02-8A45-972C-39932919A309}" srcOrd="1" destOrd="0" presId="urn:microsoft.com/office/officeart/2005/8/layout/list1"/>
    <dgm:cxn modelId="{C541242B-5638-8B4D-9A7F-9FF29C20D4B4}" type="presOf" srcId="{9A2B9D82-B128-4E46-A038-7F3497B43D3A}" destId="{215991E0-CD68-B641-9FF2-A1C56B0ADF94}" srcOrd="0" destOrd="0" presId="urn:microsoft.com/office/officeart/2005/8/layout/list1"/>
    <dgm:cxn modelId="{C259CA81-0299-A047-9EB8-6A1AF92D9712}" srcId="{682DD7B3-209C-284E-847F-88771FEB8066}" destId="{B06B074F-14E1-2E4E-8C2C-88A5BECBC327}" srcOrd="3" destOrd="0" parTransId="{D775A7A8-FD58-8445-9428-C20CFCF1B2E7}" sibTransId="{D314FCE0-19E7-0F43-8CAC-614E2AD6EFD1}"/>
    <dgm:cxn modelId="{4AAB7B8A-C149-B24A-AFD4-F2F96D349499}" type="presOf" srcId="{682DD7B3-209C-284E-847F-88771FEB8066}" destId="{115C2232-DD5D-EB48-8BFC-6952C80BCBAC}" srcOrd="0" destOrd="0" presId="urn:microsoft.com/office/officeart/2005/8/layout/list1"/>
    <dgm:cxn modelId="{DCF22009-BEEA-3141-9A40-8AE309E50485}" srcId="{682DD7B3-209C-284E-847F-88771FEB8066}" destId="{625F08FE-1577-5B41-B869-2BB8BD0F2D54}" srcOrd="1" destOrd="0" parTransId="{26C51F42-51ED-B54D-AD52-DE23C254767F}" sibTransId="{4785DD4E-1C28-E24E-BCF6-166A7ABD2848}"/>
    <dgm:cxn modelId="{864CFC79-48D0-C347-AC69-59A0CDB81FDA}" srcId="{682DD7B3-209C-284E-847F-88771FEB8066}" destId="{9A2B9D82-B128-4E46-A038-7F3497B43D3A}" srcOrd="0" destOrd="0" parTransId="{68E4D5C5-DB0F-2E4E-A911-94245A84A86D}" sibTransId="{CEBC7B34-EEAC-FD4A-A47F-456A0604C6CF}"/>
    <dgm:cxn modelId="{441369D8-FDF1-C34E-8A9A-EF03B581447D}" srcId="{682DD7B3-209C-284E-847F-88771FEB8066}" destId="{24083CDA-0967-5A4B-813C-650B30C5270C}" srcOrd="2" destOrd="0" parTransId="{A0FD7380-476C-2141-B83E-0357A97ACAF3}" sibTransId="{2EF7E392-56AA-B642-81DE-1CFD57FECE46}"/>
    <dgm:cxn modelId="{29E2F20B-0E89-3C48-974E-83623246CEEA}" type="presOf" srcId="{625F08FE-1577-5B41-B869-2BB8BD0F2D54}" destId="{80839526-E00B-9C44-8C7F-D444D27C55F9}" srcOrd="1" destOrd="0" presId="urn:microsoft.com/office/officeart/2005/8/layout/list1"/>
    <dgm:cxn modelId="{29E60C0E-6CB5-0A4C-89B5-50CE5E334744}" type="presOf" srcId="{B06B074F-14E1-2E4E-8C2C-88A5BECBC327}" destId="{544C4A2E-4122-2C4D-9AAD-BE6A53024A94}" srcOrd="0" destOrd="0" presId="urn:microsoft.com/office/officeart/2005/8/layout/list1"/>
    <dgm:cxn modelId="{4F896C96-0EB9-DC4D-A6E4-2B1E117E57D2}" type="presOf" srcId="{24083CDA-0967-5A4B-813C-650B30C5270C}" destId="{F17B960F-C5C7-E149-A9F6-31F70C49E6F1}" srcOrd="1" destOrd="0" presId="urn:microsoft.com/office/officeart/2005/8/layout/list1"/>
    <dgm:cxn modelId="{2FE324B4-E502-2A49-870C-00A670AD7DC1}" type="presOf" srcId="{5821044E-4343-D947-ADA2-0D33B27D161B}" destId="{68F41D78-7133-8545-BDBB-A1C1E3E2AFD3}" srcOrd="0" destOrd="0" presId="urn:microsoft.com/office/officeart/2005/8/layout/list1"/>
    <dgm:cxn modelId="{46987D10-F5E3-9F49-8B0D-A8B9D971694E}" type="presParOf" srcId="{115C2232-DD5D-EB48-8BFC-6952C80BCBAC}" destId="{B90FC689-E880-EC42-84BF-66DBE8537640}" srcOrd="0" destOrd="0" presId="urn:microsoft.com/office/officeart/2005/8/layout/list1"/>
    <dgm:cxn modelId="{C171A97C-77E9-E243-8585-7ECF99B8AFB7}" type="presParOf" srcId="{B90FC689-E880-EC42-84BF-66DBE8537640}" destId="{215991E0-CD68-B641-9FF2-A1C56B0ADF94}" srcOrd="0" destOrd="0" presId="urn:microsoft.com/office/officeart/2005/8/layout/list1"/>
    <dgm:cxn modelId="{B2AC07AD-248B-7C4A-AB73-36DE4EF6DB36}" type="presParOf" srcId="{B90FC689-E880-EC42-84BF-66DBE8537640}" destId="{7474EBE1-4C02-8A45-972C-39932919A309}" srcOrd="1" destOrd="0" presId="urn:microsoft.com/office/officeart/2005/8/layout/list1"/>
    <dgm:cxn modelId="{8AFD35D1-2644-F345-A50C-A0785A814755}" type="presParOf" srcId="{115C2232-DD5D-EB48-8BFC-6952C80BCBAC}" destId="{07AAA7B9-A7C1-E849-89A3-A57EAAB9FFA1}" srcOrd="1" destOrd="0" presId="urn:microsoft.com/office/officeart/2005/8/layout/list1"/>
    <dgm:cxn modelId="{650B740F-110F-3F40-9FFD-0236BECF60F8}" type="presParOf" srcId="{115C2232-DD5D-EB48-8BFC-6952C80BCBAC}" destId="{52D7749D-9CA8-B446-A4CB-9D503CC3DE75}" srcOrd="2" destOrd="0" presId="urn:microsoft.com/office/officeart/2005/8/layout/list1"/>
    <dgm:cxn modelId="{176DCB79-34EC-5148-8669-088A5F8FCA51}" type="presParOf" srcId="{115C2232-DD5D-EB48-8BFC-6952C80BCBAC}" destId="{FACD3977-019F-A740-B68E-7331B281892C}" srcOrd="3" destOrd="0" presId="urn:microsoft.com/office/officeart/2005/8/layout/list1"/>
    <dgm:cxn modelId="{871E37E6-3823-754F-B667-146F6ADC6F01}" type="presParOf" srcId="{115C2232-DD5D-EB48-8BFC-6952C80BCBAC}" destId="{431C4543-8345-8E48-8C99-C950758D5F87}" srcOrd="4" destOrd="0" presId="urn:microsoft.com/office/officeart/2005/8/layout/list1"/>
    <dgm:cxn modelId="{7D6C9BFB-E4DD-684A-BD72-9CC87E7AA854}" type="presParOf" srcId="{431C4543-8345-8E48-8C99-C950758D5F87}" destId="{58C91A64-2D74-6F48-93D3-9CF833AC7044}" srcOrd="0" destOrd="0" presId="urn:microsoft.com/office/officeart/2005/8/layout/list1"/>
    <dgm:cxn modelId="{69AF88FF-5E40-B146-92B8-47E3241B3392}" type="presParOf" srcId="{431C4543-8345-8E48-8C99-C950758D5F87}" destId="{80839526-E00B-9C44-8C7F-D444D27C55F9}" srcOrd="1" destOrd="0" presId="urn:microsoft.com/office/officeart/2005/8/layout/list1"/>
    <dgm:cxn modelId="{550F0B59-8F30-FC43-92BE-58A6234FD8CF}" type="presParOf" srcId="{115C2232-DD5D-EB48-8BFC-6952C80BCBAC}" destId="{3010FEB7-26AF-1745-8539-3CF168CFBCE4}" srcOrd="5" destOrd="0" presId="urn:microsoft.com/office/officeart/2005/8/layout/list1"/>
    <dgm:cxn modelId="{945D8EF7-C9AE-FE4A-9CB8-9E89E427D189}" type="presParOf" srcId="{115C2232-DD5D-EB48-8BFC-6952C80BCBAC}" destId="{574824BE-F779-CE40-ACE2-33B64E1E44FF}" srcOrd="6" destOrd="0" presId="urn:microsoft.com/office/officeart/2005/8/layout/list1"/>
    <dgm:cxn modelId="{55CF7757-AA03-1940-A09E-2B576DCC7836}" type="presParOf" srcId="{115C2232-DD5D-EB48-8BFC-6952C80BCBAC}" destId="{765C3F0E-E4CB-494F-8503-99BD5309E547}" srcOrd="7" destOrd="0" presId="urn:microsoft.com/office/officeart/2005/8/layout/list1"/>
    <dgm:cxn modelId="{DAD68B8C-6988-7B40-A71E-E2B58BF16CE0}" type="presParOf" srcId="{115C2232-DD5D-EB48-8BFC-6952C80BCBAC}" destId="{47AC2CB9-B237-B141-B249-C42F73CD83FC}" srcOrd="8" destOrd="0" presId="urn:microsoft.com/office/officeart/2005/8/layout/list1"/>
    <dgm:cxn modelId="{369597C0-79D4-AD49-AB7E-7EACA2545FE4}" type="presParOf" srcId="{47AC2CB9-B237-B141-B249-C42F73CD83FC}" destId="{FB4B5400-A670-F840-AF1D-2228EFC21468}" srcOrd="0" destOrd="0" presId="urn:microsoft.com/office/officeart/2005/8/layout/list1"/>
    <dgm:cxn modelId="{83E46D0F-F801-1543-943C-833F3CF20861}" type="presParOf" srcId="{47AC2CB9-B237-B141-B249-C42F73CD83FC}" destId="{F17B960F-C5C7-E149-A9F6-31F70C49E6F1}" srcOrd="1" destOrd="0" presId="urn:microsoft.com/office/officeart/2005/8/layout/list1"/>
    <dgm:cxn modelId="{90D05F9D-09E4-7F44-A1E2-241D08812069}" type="presParOf" srcId="{115C2232-DD5D-EB48-8BFC-6952C80BCBAC}" destId="{469975B8-F259-DD4E-AE42-C27F8263460D}" srcOrd="9" destOrd="0" presId="urn:microsoft.com/office/officeart/2005/8/layout/list1"/>
    <dgm:cxn modelId="{E6346512-9AD2-AB42-B8CC-E5CD85DD79EC}" type="presParOf" srcId="{115C2232-DD5D-EB48-8BFC-6952C80BCBAC}" destId="{20BCA0D3-E3C6-6D4D-A1C8-AB626E759EAE}" srcOrd="10" destOrd="0" presId="urn:microsoft.com/office/officeart/2005/8/layout/list1"/>
    <dgm:cxn modelId="{4D4A6073-B4BC-1E47-AF32-0A2D8EA5F70E}" type="presParOf" srcId="{115C2232-DD5D-EB48-8BFC-6952C80BCBAC}" destId="{7E2CEFFD-FFEB-B541-A52F-1D2F270C8824}" srcOrd="11" destOrd="0" presId="urn:microsoft.com/office/officeart/2005/8/layout/list1"/>
    <dgm:cxn modelId="{F6154978-74D4-7B48-BB90-DC7F43BF838D}" type="presParOf" srcId="{115C2232-DD5D-EB48-8BFC-6952C80BCBAC}" destId="{714CAA09-A735-0548-9783-E72CA14D27AE}" srcOrd="12" destOrd="0" presId="urn:microsoft.com/office/officeart/2005/8/layout/list1"/>
    <dgm:cxn modelId="{8301FCDE-A2AD-DC44-8482-9093AF1E99D6}" type="presParOf" srcId="{714CAA09-A735-0548-9783-E72CA14D27AE}" destId="{544C4A2E-4122-2C4D-9AAD-BE6A53024A94}" srcOrd="0" destOrd="0" presId="urn:microsoft.com/office/officeart/2005/8/layout/list1"/>
    <dgm:cxn modelId="{A48014A6-8973-514C-BC08-80248289D767}" type="presParOf" srcId="{714CAA09-A735-0548-9783-E72CA14D27AE}" destId="{553A4EEA-F763-5F41-A4DC-A728DF4515EF}" srcOrd="1" destOrd="0" presId="urn:microsoft.com/office/officeart/2005/8/layout/list1"/>
    <dgm:cxn modelId="{3EC7AF0E-579B-2E4E-B5CD-4647709FFB0C}" type="presParOf" srcId="{115C2232-DD5D-EB48-8BFC-6952C80BCBAC}" destId="{F5BB2ED5-6098-034D-BA5F-1B20AD9D0B8C}" srcOrd="13" destOrd="0" presId="urn:microsoft.com/office/officeart/2005/8/layout/list1"/>
    <dgm:cxn modelId="{DA154C60-4E2D-C24B-B345-42D827CF3492}" type="presParOf" srcId="{115C2232-DD5D-EB48-8BFC-6952C80BCBAC}" destId="{4AF4AC1A-1191-7C47-A093-C8F953C5152D}" srcOrd="14" destOrd="0" presId="urn:microsoft.com/office/officeart/2005/8/layout/list1"/>
    <dgm:cxn modelId="{E3A53256-F4F5-3043-9F8C-71A2C70FE0E2}" type="presParOf" srcId="{115C2232-DD5D-EB48-8BFC-6952C80BCBAC}" destId="{2C2CD539-03E9-9240-BB61-EA5D8059E610}" srcOrd="15" destOrd="0" presId="urn:microsoft.com/office/officeart/2005/8/layout/list1"/>
    <dgm:cxn modelId="{A45D17DF-AC10-F945-AFFE-DA396DD649FA}" type="presParOf" srcId="{115C2232-DD5D-EB48-8BFC-6952C80BCBAC}" destId="{0FCF0AAF-29D8-2547-8CD9-E56800099584}" srcOrd="16" destOrd="0" presId="urn:microsoft.com/office/officeart/2005/8/layout/list1"/>
    <dgm:cxn modelId="{5DD12C4C-C682-B24F-97D1-D0AF564FE534}" type="presParOf" srcId="{0FCF0AAF-29D8-2547-8CD9-E56800099584}" destId="{68F41D78-7133-8545-BDBB-A1C1E3E2AFD3}" srcOrd="0" destOrd="0" presId="urn:microsoft.com/office/officeart/2005/8/layout/list1"/>
    <dgm:cxn modelId="{8217FCF1-7C29-1340-82A4-22DA1D8A7410}" type="presParOf" srcId="{0FCF0AAF-29D8-2547-8CD9-E56800099584}" destId="{F41581DE-7D30-CD4F-846F-CA32D6ABF414}" srcOrd="1" destOrd="0" presId="urn:microsoft.com/office/officeart/2005/8/layout/list1"/>
    <dgm:cxn modelId="{915F7F63-8793-544C-AFE4-B59F7C74323F}" type="presParOf" srcId="{115C2232-DD5D-EB48-8BFC-6952C80BCBAC}" destId="{B3EECC6E-31EB-024B-8EE1-23F3E4B0BD18}" srcOrd="17" destOrd="0" presId="urn:microsoft.com/office/officeart/2005/8/layout/list1"/>
    <dgm:cxn modelId="{722CC73D-7980-6E40-BFE5-4E4CE607BAEE}" type="presParOf" srcId="{115C2232-DD5D-EB48-8BFC-6952C80BCBAC}" destId="{ACA9AEB6-D2E6-954D-A5A9-C54FFFAA3B5E}"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751FD-6FAF-FB43-8AB1-9ADF3DEAAE7D}"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D578DA20-9E4C-CC41-950F-DF0508511439}">
      <dgm:prSet/>
      <dgm:spPr/>
      <dgm:t>
        <a:bodyPr/>
        <a:lstStyle/>
        <a:p>
          <a:pPr rtl="0"/>
          <a:r>
            <a:rPr lang="en-GB" dirty="0" smtClean="0"/>
            <a:t>Strengthened multi-stakeholder dialogue on the implementation of the Regional and Global development goals;</a:t>
          </a:r>
          <a:endParaRPr lang="en-GB" dirty="0"/>
        </a:p>
      </dgm:t>
    </dgm:pt>
    <dgm:pt modelId="{AC6BA197-A9C8-6F41-8049-6BD3A85CD5E3}" type="parTrans" cxnId="{2CB5B6B4-08CD-0741-B525-A502BCFF5A00}">
      <dgm:prSet/>
      <dgm:spPr/>
      <dgm:t>
        <a:bodyPr/>
        <a:lstStyle/>
        <a:p>
          <a:endParaRPr lang="en-US"/>
        </a:p>
      </dgm:t>
    </dgm:pt>
    <dgm:pt modelId="{1B8580DB-0099-4245-9EDB-021C64F757C1}" type="sibTrans" cxnId="{2CB5B6B4-08CD-0741-B525-A502BCFF5A00}">
      <dgm:prSet/>
      <dgm:spPr/>
      <dgm:t>
        <a:bodyPr/>
        <a:lstStyle/>
        <a:p>
          <a:endParaRPr lang="en-US"/>
        </a:p>
      </dgm:t>
    </dgm:pt>
    <dgm:pt modelId="{AB0F700B-9A1A-3445-B379-FC2B0F84C6A2}">
      <dgm:prSet/>
      <dgm:spPr/>
      <dgm:t>
        <a:bodyPr/>
        <a:lstStyle/>
        <a:p>
          <a:pPr rtl="0"/>
          <a:r>
            <a:rPr lang="en-GB" smtClean="0"/>
            <a:t>Promoted consensus on key policy recommendations for national, regional and global engagement and policy making;</a:t>
          </a:r>
          <a:endParaRPr lang="en-GB"/>
        </a:p>
      </dgm:t>
    </dgm:pt>
    <dgm:pt modelId="{33478DE0-0F66-DD45-B0CA-6A4F0EBAC587}" type="parTrans" cxnId="{A65418F9-380A-1943-92AA-0069576BE892}">
      <dgm:prSet/>
      <dgm:spPr/>
      <dgm:t>
        <a:bodyPr/>
        <a:lstStyle/>
        <a:p>
          <a:endParaRPr lang="en-US"/>
        </a:p>
      </dgm:t>
    </dgm:pt>
    <dgm:pt modelId="{24DF83BA-CFF2-F74A-BC32-D1BA97E80870}" type="sibTrans" cxnId="{A65418F9-380A-1943-92AA-0069576BE892}">
      <dgm:prSet/>
      <dgm:spPr/>
      <dgm:t>
        <a:bodyPr/>
        <a:lstStyle/>
        <a:p>
          <a:endParaRPr lang="en-US"/>
        </a:p>
      </dgm:t>
    </dgm:pt>
    <dgm:pt modelId="{8C9D801F-27FF-F84B-8424-5928F7072A4A}">
      <dgm:prSet/>
      <dgm:spPr/>
      <dgm:t>
        <a:bodyPr/>
        <a:lstStyle/>
        <a:p>
          <a:pPr rtl="0"/>
          <a:r>
            <a:rPr lang="en-GB" smtClean="0"/>
            <a:t>Contributed to enhanced capacity of African countries to participate in the voluntary national reviews (VNRs);</a:t>
          </a:r>
          <a:endParaRPr lang="en-GB"/>
        </a:p>
      </dgm:t>
    </dgm:pt>
    <dgm:pt modelId="{DE754B63-61D1-DA47-B79A-72922D7C1B7C}" type="parTrans" cxnId="{1FD01738-07B6-5A43-8DA6-5B6595D134ED}">
      <dgm:prSet/>
      <dgm:spPr/>
      <dgm:t>
        <a:bodyPr/>
        <a:lstStyle/>
        <a:p>
          <a:endParaRPr lang="en-US"/>
        </a:p>
      </dgm:t>
    </dgm:pt>
    <dgm:pt modelId="{D1ADCF43-5916-D74A-800B-7B321DAF1B24}" type="sibTrans" cxnId="{1FD01738-07B6-5A43-8DA6-5B6595D134ED}">
      <dgm:prSet/>
      <dgm:spPr/>
      <dgm:t>
        <a:bodyPr/>
        <a:lstStyle/>
        <a:p>
          <a:endParaRPr lang="en-US"/>
        </a:p>
      </dgm:t>
    </dgm:pt>
    <dgm:pt modelId="{C9D41EB5-D428-BB44-8B06-0A723B9D77CC}">
      <dgm:prSet/>
      <dgm:spPr/>
      <dgm:t>
        <a:bodyPr/>
        <a:lstStyle/>
        <a:p>
          <a:pPr rtl="0"/>
          <a:r>
            <a:rPr lang="en-GB" smtClean="0"/>
            <a:t>Strengthened the capacity of member States to articulate Africa’s priorities;</a:t>
          </a:r>
          <a:endParaRPr lang="en-GB"/>
        </a:p>
      </dgm:t>
    </dgm:pt>
    <dgm:pt modelId="{6909058A-26D3-5643-A025-EA7852556275}" type="parTrans" cxnId="{8AA15AD0-BA77-D84D-B6E4-39FAD0E66A2C}">
      <dgm:prSet/>
      <dgm:spPr/>
      <dgm:t>
        <a:bodyPr/>
        <a:lstStyle/>
        <a:p>
          <a:endParaRPr lang="en-US"/>
        </a:p>
      </dgm:t>
    </dgm:pt>
    <dgm:pt modelId="{C02CCF73-362C-B146-BEC1-E436BC650ACD}" type="sibTrans" cxnId="{8AA15AD0-BA77-D84D-B6E4-39FAD0E66A2C}">
      <dgm:prSet/>
      <dgm:spPr/>
      <dgm:t>
        <a:bodyPr/>
        <a:lstStyle/>
        <a:p>
          <a:endParaRPr lang="en-US"/>
        </a:p>
      </dgm:t>
    </dgm:pt>
    <dgm:pt modelId="{0D9898E5-FFDD-3742-95B8-FF49FF6D987D}">
      <dgm:prSet/>
      <dgm:spPr/>
      <dgm:t>
        <a:bodyPr/>
        <a:lstStyle/>
        <a:p>
          <a:pPr rtl="0"/>
          <a:r>
            <a:rPr lang="en-GB" dirty="0" smtClean="0"/>
            <a:t>Generated knowledge products including policy reports on the various sub-themes of the Forum.</a:t>
          </a:r>
          <a:endParaRPr lang="en-GB" dirty="0"/>
        </a:p>
      </dgm:t>
    </dgm:pt>
    <dgm:pt modelId="{DAA44F79-FA77-7F46-97B8-44CE6E90A3D7}" type="parTrans" cxnId="{EF6107AB-136E-FF44-B900-6467756A654D}">
      <dgm:prSet/>
      <dgm:spPr/>
      <dgm:t>
        <a:bodyPr/>
        <a:lstStyle/>
        <a:p>
          <a:endParaRPr lang="en-US"/>
        </a:p>
      </dgm:t>
    </dgm:pt>
    <dgm:pt modelId="{E8C68CBC-5B21-9440-A06C-AC98314A9092}" type="sibTrans" cxnId="{EF6107AB-136E-FF44-B900-6467756A654D}">
      <dgm:prSet/>
      <dgm:spPr/>
      <dgm:t>
        <a:bodyPr/>
        <a:lstStyle/>
        <a:p>
          <a:endParaRPr lang="en-US"/>
        </a:p>
      </dgm:t>
    </dgm:pt>
    <dgm:pt modelId="{9CB1F532-B715-7A43-BDC0-F5FBFEB40B0E}" type="pres">
      <dgm:prSet presAssocID="{43F751FD-6FAF-FB43-8AB1-9ADF3DEAAE7D}" presName="vert0" presStyleCnt="0">
        <dgm:presLayoutVars>
          <dgm:dir/>
          <dgm:animOne val="branch"/>
          <dgm:animLvl val="lvl"/>
        </dgm:presLayoutVars>
      </dgm:prSet>
      <dgm:spPr/>
      <dgm:t>
        <a:bodyPr/>
        <a:lstStyle/>
        <a:p>
          <a:endParaRPr lang="en-US"/>
        </a:p>
      </dgm:t>
    </dgm:pt>
    <dgm:pt modelId="{273DFF82-ACA3-1C49-BFB6-05BF88D877B1}" type="pres">
      <dgm:prSet presAssocID="{D578DA20-9E4C-CC41-950F-DF0508511439}" presName="thickLine" presStyleLbl="alignNode1" presStyleIdx="0" presStyleCnt="5"/>
      <dgm:spPr/>
    </dgm:pt>
    <dgm:pt modelId="{16B01E76-DB19-AB44-AA64-EC3EE2FC96B7}" type="pres">
      <dgm:prSet presAssocID="{D578DA20-9E4C-CC41-950F-DF0508511439}" presName="horz1" presStyleCnt="0"/>
      <dgm:spPr/>
    </dgm:pt>
    <dgm:pt modelId="{B020C930-7430-BD44-9A2F-58375467B8D6}" type="pres">
      <dgm:prSet presAssocID="{D578DA20-9E4C-CC41-950F-DF0508511439}" presName="tx1" presStyleLbl="revTx" presStyleIdx="0" presStyleCnt="5"/>
      <dgm:spPr/>
      <dgm:t>
        <a:bodyPr/>
        <a:lstStyle/>
        <a:p>
          <a:endParaRPr lang="en-US"/>
        </a:p>
      </dgm:t>
    </dgm:pt>
    <dgm:pt modelId="{2BE90775-C733-B24F-91F7-A5FBFE49AD36}" type="pres">
      <dgm:prSet presAssocID="{D578DA20-9E4C-CC41-950F-DF0508511439}" presName="vert1" presStyleCnt="0"/>
      <dgm:spPr/>
    </dgm:pt>
    <dgm:pt modelId="{BEFFC999-94D1-794A-AD93-CFE217F268B5}" type="pres">
      <dgm:prSet presAssocID="{AB0F700B-9A1A-3445-B379-FC2B0F84C6A2}" presName="thickLine" presStyleLbl="alignNode1" presStyleIdx="1" presStyleCnt="5"/>
      <dgm:spPr/>
    </dgm:pt>
    <dgm:pt modelId="{01D932BA-5796-B74D-A6D1-8E494107B947}" type="pres">
      <dgm:prSet presAssocID="{AB0F700B-9A1A-3445-B379-FC2B0F84C6A2}" presName="horz1" presStyleCnt="0"/>
      <dgm:spPr/>
    </dgm:pt>
    <dgm:pt modelId="{67F87435-8B0E-E447-BF7A-342C37D12D86}" type="pres">
      <dgm:prSet presAssocID="{AB0F700B-9A1A-3445-B379-FC2B0F84C6A2}" presName="tx1" presStyleLbl="revTx" presStyleIdx="1" presStyleCnt="5"/>
      <dgm:spPr/>
      <dgm:t>
        <a:bodyPr/>
        <a:lstStyle/>
        <a:p>
          <a:endParaRPr lang="en-US"/>
        </a:p>
      </dgm:t>
    </dgm:pt>
    <dgm:pt modelId="{978C5931-5805-9747-B02C-F6A536FEEECD}" type="pres">
      <dgm:prSet presAssocID="{AB0F700B-9A1A-3445-B379-FC2B0F84C6A2}" presName="vert1" presStyleCnt="0"/>
      <dgm:spPr/>
    </dgm:pt>
    <dgm:pt modelId="{23FB4B8A-EC4A-DF4E-ABFF-7E1560F8DE9B}" type="pres">
      <dgm:prSet presAssocID="{8C9D801F-27FF-F84B-8424-5928F7072A4A}" presName="thickLine" presStyleLbl="alignNode1" presStyleIdx="2" presStyleCnt="5"/>
      <dgm:spPr/>
    </dgm:pt>
    <dgm:pt modelId="{8A54C01D-7D6B-DB45-82F5-229B90FF811A}" type="pres">
      <dgm:prSet presAssocID="{8C9D801F-27FF-F84B-8424-5928F7072A4A}" presName="horz1" presStyleCnt="0"/>
      <dgm:spPr/>
    </dgm:pt>
    <dgm:pt modelId="{94FAF870-4277-424F-8A63-A0C33F3BD74B}" type="pres">
      <dgm:prSet presAssocID="{8C9D801F-27FF-F84B-8424-5928F7072A4A}" presName="tx1" presStyleLbl="revTx" presStyleIdx="2" presStyleCnt="5"/>
      <dgm:spPr/>
      <dgm:t>
        <a:bodyPr/>
        <a:lstStyle/>
        <a:p>
          <a:endParaRPr lang="en-US"/>
        </a:p>
      </dgm:t>
    </dgm:pt>
    <dgm:pt modelId="{EC16864C-25EA-1B42-9969-2EFCE9008ABA}" type="pres">
      <dgm:prSet presAssocID="{8C9D801F-27FF-F84B-8424-5928F7072A4A}" presName="vert1" presStyleCnt="0"/>
      <dgm:spPr/>
    </dgm:pt>
    <dgm:pt modelId="{90613980-11B7-DE45-B789-829E77321987}" type="pres">
      <dgm:prSet presAssocID="{C9D41EB5-D428-BB44-8B06-0A723B9D77CC}" presName="thickLine" presStyleLbl="alignNode1" presStyleIdx="3" presStyleCnt="5"/>
      <dgm:spPr/>
    </dgm:pt>
    <dgm:pt modelId="{2D16721F-C621-1C4C-B691-AADD8B4046A6}" type="pres">
      <dgm:prSet presAssocID="{C9D41EB5-D428-BB44-8B06-0A723B9D77CC}" presName="horz1" presStyleCnt="0"/>
      <dgm:spPr/>
    </dgm:pt>
    <dgm:pt modelId="{B672D6CC-2358-E049-94A0-D47662B7AE43}" type="pres">
      <dgm:prSet presAssocID="{C9D41EB5-D428-BB44-8B06-0A723B9D77CC}" presName="tx1" presStyleLbl="revTx" presStyleIdx="3" presStyleCnt="5"/>
      <dgm:spPr/>
      <dgm:t>
        <a:bodyPr/>
        <a:lstStyle/>
        <a:p>
          <a:endParaRPr lang="en-US"/>
        </a:p>
      </dgm:t>
    </dgm:pt>
    <dgm:pt modelId="{81711C0E-641B-EF45-A7B7-04CAAE7D38D1}" type="pres">
      <dgm:prSet presAssocID="{C9D41EB5-D428-BB44-8B06-0A723B9D77CC}" presName="vert1" presStyleCnt="0"/>
      <dgm:spPr/>
    </dgm:pt>
    <dgm:pt modelId="{B598146A-8B17-8A4C-9BA4-DA7B5DBEB9B8}" type="pres">
      <dgm:prSet presAssocID="{0D9898E5-FFDD-3742-95B8-FF49FF6D987D}" presName="thickLine" presStyleLbl="alignNode1" presStyleIdx="4" presStyleCnt="5"/>
      <dgm:spPr/>
    </dgm:pt>
    <dgm:pt modelId="{73DEDFA3-4B28-A445-84BD-9967319D6AF8}" type="pres">
      <dgm:prSet presAssocID="{0D9898E5-FFDD-3742-95B8-FF49FF6D987D}" presName="horz1" presStyleCnt="0"/>
      <dgm:spPr/>
    </dgm:pt>
    <dgm:pt modelId="{64D51443-F9DB-FC43-8C50-0255E3FEF951}" type="pres">
      <dgm:prSet presAssocID="{0D9898E5-FFDD-3742-95B8-FF49FF6D987D}" presName="tx1" presStyleLbl="revTx" presStyleIdx="4" presStyleCnt="5"/>
      <dgm:spPr/>
      <dgm:t>
        <a:bodyPr/>
        <a:lstStyle/>
        <a:p>
          <a:endParaRPr lang="en-US"/>
        </a:p>
      </dgm:t>
    </dgm:pt>
    <dgm:pt modelId="{A3026F4A-94CB-DF41-9218-F23957BBDCF6}" type="pres">
      <dgm:prSet presAssocID="{0D9898E5-FFDD-3742-95B8-FF49FF6D987D}" presName="vert1" presStyleCnt="0"/>
      <dgm:spPr/>
    </dgm:pt>
  </dgm:ptLst>
  <dgm:cxnLst>
    <dgm:cxn modelId="{F723C4FA-799D-8C48-9423-39371BDC4CE7}" type="presOf" srcId="{8C9D801F-27FF-F84B-8424-5928F7072A4A}" destId="{94FAF870-4277-424F-8A63-A0C33F3BD74B}" srcOrd="0" destOrd="0" presId="urn:microsoft.com/office/officeart/2008/layout/LinedList"/>
    <dgm:cxn modelId="{2B19CFE4-E7D1-6D44-BF93-16DABD547CEE}" type="presOf" srcId="{AB0F700B-9A1A-3445-B379-FC2B0F84C6A2}" destId="{67F87435-8B0E-E447-BF7A-342C37D12D86}" srcOrd="0" destOrd="0" presId="urn:microsoft.com/office/officeart/2008/layout/LinedList"/>
    <dgm:cxn modelId="{EF6107AB-136E-FF44-B900-6467756A654D}" srcId="{43F751FD-6FAF-FB43-8AB1-9ADF3DEAAE7D}" destId="{0D9898E5-FFDD-3742-95B8-FF49FF6D987D}" srcOrd="4" destOrd="0" parTransId="{DAA44F79-FA77-7F46-97B8-44CE6E90A3D7}" sibTransId="{E8C68CBC-5B21-9440-A06C-AC98314A9092}"/>
    <dgm:cxn modelId="{B19DA0AB-88B6-CE4E-AF7B-0550A61BF9EC}" type="presOf" srcId="{43F751FD-6FAF-FB43-8AB1-9ADF3DEAAE7D}" destId="{9CB1F532-B715-7A43-BDC0-F5FBFEB40B0E}" srcOrd="0" destOrd="0" presId="urn:microsoft.com/office/officeart/2008/layout/LinedList"/>
    <dgm:cxn modelId="{2CB5B6B4-08CD-0741-B525-A502BCFF5A00}" srcId="{43F751FD-6FAF-FB43-8AB1-9ADF3DEAAE7D}" destId="{D578DA20-9E4C-CC41-950F-DF0508511439}" srcOrd="0" destOrd="0" parTransId="{AC6BA197-A9C8-6F41-8049-6BD3A85CD5E3}" sibTransId="{1B8580DB-0099-4245-9EDB-021C64F757C1}"/>
    <dgm:cxn modelId="{A65418F9-380A-1943-92AA-0069576BE892}" srcId="{43F751FD-6FAF-FB43-8AB1-9ADF3DEAAE7D}" destId="{AB0F700B-9A1A-3445-B379-FC2B0F84C6A2}" srcOrd="1" destOrd="0" parTransId="{33478DE0-0F66-DD45-B0CA-6A4F0EBAC587}" sibTransId="{24DF83BA-CFF2-F74A-BC32-D1BA97E80870}"/>
    <dgm:cxn modelId="{0FC750F2-D433-0846-82C7-198971774058}" type="presOf" srcId="{0D9898E5-FFDD-3742-95B8-FF49FF6D987D}" destId="{64D51443-F9DB-FC43-8C50-0255E3FEF951}" srcOrd="0" destOrd="0" presId="urn:microsoft.com/office/officeart/2008/layout/LinedList"/>
    <dgm:cxn modelId="{C3A4B4B5-DC7D-BC4E-9EC3-4D95B9FB5406}" type="presOf" srcId="{C9D41EB5-D428-BB44-8B06-0A723B9D77CC}" destId="{B672D6CC-2358-E049-94A0-D47662B7AE43}" srcOrd="0" destOrd="0" presId="urn:microsoft.com/office/officeart/2008/layout/LinedList"/>
    <dgm:cxn modelId="{1FD01738-07B6-5A43-8DA6-5B6595D134ED}" srcId="{43F751FD-6FAF-FB43-8AB1-9ADF3DEAAE7D}" destId="{8C9D801F-27FF-F84B-8424-5928F7072A4A}" srcOrd="2" destOrd="0" parTransId="{DE754B63-61D1-DA47-B79A-72922D7C1B7C}" sibTransId="{D1ADCF43-5916-D74A-800B-7B321DAF1B24}"/>
    <dgm:cxn modelId="{1C3A60DE-A25E-1E40-B866-70C94BB3F01B}" type="presOf" srcId="{D578DA20-9E4C-CC41-950F-DF0508511439}" destId="{B020C930-7430-BD44-9A2F-58375467B8D6}" srcOrd="0" destOrd="0" presId="urn:microsoft.com/office/officeart/2008/layout/LinedList"/>
    <dgm:cxn modelId="{8AA15AD0-BA77-D84D-B6E4-39FAD0E66A2C}" srcId="{43F751FD-6FAF-FB43-8AB1-9ADF3DEAAE7D}" destId="{C9D41EB5-D428-BB44-8B06-0A723B9D77CC}" srcOrd="3" destOrd="0" parTransId="{6909058A-26D3-5643-A025-EA7852556275}" sibTransId="{C02CCF73-362C-B146-BEC1-E436BC650ACD}"/>
    <dgm:cxn modelId="{3D86C800-C2FF-8143-BC1D-E91A1A84086F}" type="presParOf" srcId="{9CB1F532-B715-7A43-BDC0-F5FBFEB40B0E}" destId="{273DFF82-ACA3-1C49-BFB6-05BF88D877B1}" srcOrd="0" destOrd="0" presId="urn:microsoft.com/office/officeart/2008/layout/LinedList"/>
    <dgm:cxn modelId="{333AAD7D-AE84-544E-BAEE-FCA843B4B3E6}" type="presParOf" srcId="{9CB1F532-B715-7A43-BDC0-F5FBFEB40B0E}" destId="{16B01E76-DB19-AB44-AA64-EC3EE2FC96B7}" srcOrd="1" destOrd="0" presId="urn:microsoft.com/office/officeart/2008/layout/LinedList"/>
    <dgm:cxn modelId="{997D946E-BD46-974D-9B93-B4B4000F20DD}" type="presParOf" srcId="{16B01E76-DB19-AB44-AA64-EC3EE2FC96B7}" destId="{B020C930-7430-BD44-9A2F-58375467B8D6}" srcOrd="0" destOrd="0" presId="urn:microsoft.com/office/officeart/2008/layout/LinedList"/>
    <dgm:cxn modelId="{CE639BFB-A07D-1340-A31A-EB27C62C5BD8}" type="presParOf" srcId="{16B01E76-DB19-AB44-AA64-EC3EE2FC96B7}" destId="{2BE90775-C733-B24F-91F7-A5FBFE49AD36}" srcOrd="1" destOrd="0" presId="urn:microsoft.com/office/officeart/2008/layout/LinedList"/>
    <dgm:cxn modelId="{8A130153-D49C-7141-AAB8-515FEDC331E5}" type="presParOf" srcId="{9CB1F532-B715-7A43-BDC0-F5FBFEB40B0E}" destId="{BEFFC999-94D1-794A-AD93-CFE217F268B5}" srcOrd="2" destOrd="0" presId="urn:microsoft.com/office/officeart/2008/layout/LinedList"/>
    <dgm:cxn modelId="{F5464B97-8300-8843-B137-B2F705B4E416}" type="presParOf" srcId="{9CB1F532-B715-7A43-BDC0-F5FBFEB40B0E}" destId="{01D932BA-5796-B74D-A6D1-8E494107B947}" srcOrd="3" destOrd="0" presId="urn:microsoft.com/office/officeart/2008/layout/LinedList"/>
    <dgm:cxn modelId="{65B99989-A2DA-BD43-B23B-36CF7E27AA13}" type="presParOf" srcId="{01D932BA-5796-B74D-A6D1-8E494107B947}" destId="{67F87435-8B0E-E447-BF7A-342C37D12D86}" srcOrd="0" destOrd="0" presId="urn:microsoft.com/office/officeart/2008/layout/LinedList"/>
    <dgm:cxn modelId="{0038A6A3-A3F3-8E45-A3D0-F1DF22B705A2}" type="presParOf" srcId="{01D932BA-5796-B74D-A6D1-8E494107B947}" destId="{978C5931-5805-9747-B02C-F6A536FEEECD}" srcOrd="1" destOrd="0" presId="urn:microsoft.com/office/officeart/2008/layout/LinedList"/>
    <dgm:cxn modelId="{D898CA1C-9BED-F844-A20E-7CB116698251}" type="presParOf" srcId="{9CB1F532-B715-7A43-BDC0-F5FBFEB40B0E}" destId="{23FB4B8A-EC4A-DF4E-ABFF-7E1560F8DE9B}" srcOrd="4" destOrd="0" presId="urn:microsoft.com/office/officeart/2008/layout/LinedList"/>
    <dgm:cxn modelId="{0EF741D1-A2B6-A142-AFF2-FCC362ECA3F6}" type="presParOf" srcId="{9CB1F532-B715-7A43-BDC0-F5FBFEB40B0E}" destId="{8A54C01D-7D6B-DB45-82F5-229B90FF811A}" srcOrd="5" destOrd="0" presId="urn:microsoft.com/office/officeart/2008/layout/LinedList"/>
    <dgm:cxn modelId="{16CAFB5E-0C54-B44F-B9C3-63926AC2768C}" type="presParOf" srcId="{8A54C01D-7D6B-DB45-82F5-229B90FF811A}" destId="{94FAF870-4277-424F-8A63-A0C33F3BD74B}" srcOrd="0" destOrd="0" presId="urn:microsoft.com/office/officeart/2008/layout/LinedList"/>
    <dgm:cxn modelId="{145DC22D-1A27-8543-A3A2-78137829FAEE}" type="presParOf" srcId="{8A54C01D-7D6B-DB45-82F5-229B90FF811A}" destId="{EC16864C-25EA-1B42-9969-2EFCE9008ABA}" srcOrd="1" destOrd="0" presId="urn:microsoft.com/office/officeart/2008/layout/LinedList"/>
    <dgm:cxn modelId="{141090FC-3081-154D-9130-C5072B4BE02B}" type="presParOf" srcId="{9CB1F532-B715-7A43-BDC0-F5FBFEB40B0E}" destId="{90613980-11B7-DE45-B789-829E77321987}" srcOrd="6" destOrd="0" presId="urn:microsoft.com/office/officeart/2008/layout/LinedList"/>
    <dgm:cxn modelId="{1FAF9F6F-430E-0F4F-8AB4-961D639C28BF}" type="presParOf" srcId="{9CB1F532-B715-7A43-BDC0-F5FBFEB40B0E}" destId="{2D16721F-C621-1C4C-B691-AADD8B4046A6}" srcOrd="7" destOrd="0" presId="urn:microsoft.com/office/officeart/2008/layout/LinedList"/>
    <dgm:cxn modelId="{AF315B1C-8502-684F-A865-B49554C30D57}" type="presParOf" srcId="{2D16721F-C621-1C4C-B691-AADD8B4046A6}" destId="{B672D6CC-2358-E049-94A0-D47662B7AE43}" srcOrd="0" destOrd="0" presId="urn:microsoft.com/office/officeart/2008/layout/LinedList"/>
    <dgm:cxn modelId="{9561D629-08E0-594B-9EA3-64274FF195F7}" type="presParOf" srcId="{2D16721F-C621-1C4C-B691-AADD8B4046A6}" destId="{81711C0E-641B-EF45-A7B7-04CAAE7D38D1}" srcOrd="1" destOrd="0" presId="urn:microsoft.com/office/officeart/2008/layout/LinedList"/>
    <dgm:cxn modelId="{D84C4864-5949-7C49-B07C-0CC695FB0BE3}" type="presParOf" srcId="{9CB1F532-B715-7A43-BDC0-F5FBFEB40B0E}" destId="{B598146A-8B17-8A4C-9BA4-DA7B5DBEB9B8}" srcOrd="8" destOrd="0" presId="urn:microsoft.com/office/officeart/2008/layout/LinedList"/>
    <dgm:cxn modelId="{E87F6DE4-CB82-5848-BE51-583F4C3C9B16}" type="presParOf" srcId="{9CB1F532-B715-7A43-BDC0-F5FBFEB40B0E}" destId="{73DEDFA3-4B28-A445-84BD-9967319D6AF8}" srcOrd="9" destOrd="0" presId="urn:microsoft.com/office/officeart/2008/layout/LinedList"/>
    <dgm:cxn modelId="{8D002267-D7C4-D141-B50C-29109DEF10C5}" type="presParOf" srcId="{73DEDFA3-4B28-A445-84BD-9967319D6AF8}" destId="{64D51443-F9DB-FC43-8C50-0255E3FEF951}" srcOrd="0" destOrd="0" presId="urn:microsoft.com/office/officeart/2008/layout/LinedList"/>
    <dgm:cxn modelId="{11E8979B-7BB3-7D4E-94B8-D56A30DD4754}" type="presParOf" srcId="{73DEDFA3-4B28-A445-84BD-9967319D6AF8}" destId="{A3026F4A-94CB-DF41-9218-F23957BBDCF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86B747-0492-0C44-B820-1BFC8D5D50F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A824C1C0-E06D-C74F-BDC1-3DAFBB8D4CC4}">
      <dgm:prSet/>
      <dgm:spPr/>
      <dgm:t>
        <a:bodyPr/>
        <a:lstStyle/>
        <a:p>
          <a:pPr rtl="0"/>
          <a:r>
            <a:rPr lang="en-GB" dirty="0" smtClean="0"/>
            <a:t>Need to strengthen the role of the forum as a platform to support the implementation of the Agendas</a:t>
          </a:r>
          <a:endParaRPr lang="en-GB" dirty="0"/>
        </a:p>
      </dgm:t>
    </dgm:pt>
    <dgm:pt modelId="{48D53729-EC2B-4A4B-B7BC-3F30B3524A9E}" type="parTrans" cxnId="{5B1EAB91-12F9-2245-BB97-DAB0109135A0}">
      <dgm:prSet/>
      <dgm:spPr/>
      <dgm:t>
        <a:bodyPr/>
        <a:lstStyle/>
        <a:p>
          <a:endParaRPr lang="en-US"/>
        </a:p>
      </dgm:t>
    </dgm:pt>
    <dgm:pt modelId="{4D7A5845-FFCD-1D4F-ABDA-1AFC987DCCE7}" type="sibTrans" cxnId="{5B1EAB91-12F9-2245-BB97-DAB0109135A0}">
      <dgm:prSet/>
      <dgm:spPr/>
      <dgm:t>
        <a:bodyPr/>
        <a:lstStyle/>
        <a:p>
          <a:endParaRPr lang="en-US"/>
        </a:p>
      </dgm:t>
    </dgm:pt>
    <dgm:pt modelId="{10DB40A3-A1A6-104A-9DF7-993AE43BA0A6}">
      <dgm:prSet/>
      <dgm:spPr/>
      <dgm:t>
        <a:bodyPr/>
        <a:lstStyle/>
        <a:p>
          <a:pPr rtl="0"/>
          <a:r>
            <a:rPr lang="en-GB" dirty="0" smtClean="0"/>
            <a:t>The forum should give attention to SDG 17 in all its sessions</a:t>
          </a:r>
          <a:endParaRPr lang="en-GB" dirty="0"/>
        </a:p>
      </dgm:t>
    </dgm:pt>
    <dgm:pt modelId="{30A2B581-4073-F446-9F32-FDBF9117A094}" type="parTrans" cxnId="{2583FF53-E62F-BC49-83A6-19AC6C8F2DA2}">
      <dgm:prSet/>
      <dgm:spPr/>
      <dgm:t>
        <a:bodyPr/>
        <a:lstStyle/>
        <a:p>
          <a:endParaRPr lang="en-US"/>
        </a:p>
      </dgm:t>
    </dgm:pt>
    <dgm:pt modelId="{374BA2FB-B0D0-8F4F-990B-11B6A675CD72}" type="sibTrans" cxnId="{2583FF53-E62F-BC49-83A6-19AC6C8F2DA2}">
      <dgm:prSet/>
      <dgm:spPr/>
      <dgm:t>
        <a:bodyPr/>
        <a:lstStyle/>
        <a:p>
          <a:endParaRPr lang="en-US"/>
        </a:p>
      </dgm:t>
    </dgm:pt>
    <dgm:pt modelId="{F3F335F5-2FCB-C840-BCC5-EED833EC7AA2}">
      <dgm:prSet/>
      <dgm:spPr/>
      <dgm:t>
        <a:bodyPr/>
        <a:lstStyle/>
        <a:p>
          <a:pPr rtl="0"/>
          <a:r>
            <a:rPr lang="en-GB" dirty="0" smtClean="0"/>
            <a:t>Need to strengthen the link between the HLPF and the ARFSD</a:t>
          </a:r>
          <a:endParaRPr lang="en-GB" dirty="0"/>
        </a:p>
      </dgm:t>
    </dgm:pt>
    <dgm:pt modelId="{6D92573D-CDFF-434F-A35F-B2B34E1BFC61}" type="parTrans" cxnId="{A05208FE-1BFE-4E48-9E5C-96D072B2F470}">
      <dgm:prSet/>
      <dgm:spPr/>
      <dgm:t>
        <a:bodyPr/>
        <a:lstStyle/>
        <a:p>
          <a:endParaRPr lang="en-US"/>
        </a:p>
      </dgm:t>
    </dgm:pt>
    <dgm:pt modelId="{F92DDBC2-A742-F148-8714-F14EF34E0BE2}" type="sibTrans" cxnId="{A05208FE-1BFE-4E48-9E5C-96D072B2F470}">
      <dgm:prSet/>
      <dgm:spPr/>
      <dgm:t>
        <a:bodyPr/>
        <a:lstStyle/>
        <a:p>
          <a:endParaRPr lang="en-US"/>
        </a:p>
      </dgm:t>
    </dgm:pt>
    <dgm:pt modelId="{68CAC1DE-207A-F34F-9E12-B477AFB48214}">
      <dgm:prSet/>
      <dgm:spPr/>
      <dgm:t>
        <a:bodyPr/>
        <a:lstStyle/>
        <a:p>
          <a:pPr rtl="0"/>
          <a:r>
            <a:rPr lang="en-GB" dirty="0" smtClean="0"/>
            <a:t>Continuity of the  Forum while adapting to the needs of Member States, major groups and other stakeholders</a:t>
          </a:r>
          <a:endParaRPr lang="en-GB" dirty="0"/>
        </a:p>
      </dgm:t>
    </dgm:pt>
    <dgm:pt modelId="{18F25E82-C507-A646-8EAC-CA1E5C3E4219}" type="parTrans" cxnId="{9FFD8016-4035-6E41-980D-B3EAAC8B4432}">
      <dgm:prSet/>
      <dgm:spPr/>
      <dgm:t>
        <a:bodyPr/>
        <a:lstStyle/>
        <a:p>
          <a:endParaRPr lang="en-US"/>
        </a:p>
      </dgm:t>
    </dgm:pt>
    <dgm:pt modelId="{F7D9613C-8328-0A47-9D14-B5169666857B}" type="sibTrans" cxnId="{9FFD8016-4035-6E41-980D-B3EAAC8B4432}">
      <dgm:prSet/>
      <dgm:spPr/>
      <dgm:t>
        <a:bodyPr/>
        <a:lstStyle/>
        <a:p>
          <a:endParaRPr lang="en-US"/>
        </a:p>
      </dgm:t>
    </dgm:pt>
    <dgm:pt modelId="{71140AF6-0C7D-F941-BCD6-3ED709A19ED4}">
      <dgm:prSet/>
      <dgm:spPr/>
      <dgm:t>
        <a:bodyPr/>
        <a:lstStyle/>
        <a:p>
          <a:pPr rtl="0"/>
          <a:r>
            <a:rPr lang="en-GB" dirty="0" smtClean="0"/>
            <a:t>Experience sharing VNR events during the Forum</a:t>
          </a:r>
          <a:endParaRPr lang="en-GB" dirty="0"/>
        </a:p>
      </dgm:t>
    </dgm:pt>
    <dgm:pt modelId="{19AFB030-23CB-DC40-BA28-786324AA7F20}" type="parTrans" cxnId="{877B0A3D-BA30-A144-BA45-528A99D9B716}">
      <dgm:prSet/>
      <dgm:spPr/>
      <dgm:t>
        <a:bodyPr/>
        <a:lstStyle/>
        <a:p>
          <a:endParaRPr lang="en-US"/>
        </a:p>
      </dgm:t>
    </dgm:pt>
    <dgm:pt modelId="{081D0888-1AB0-054B-985D-C395A24D167D}" type="sibTrans" cxnId="{877B0A3D-BA30-A144-BA45-528A99D9B716}">
      <dgm:prSet/>
      <dgm:spPr/>
      <dgm:t>
        <a:bodyPr/>
        <a:lstStyle/>
        <a:p>
          <a:endParaRPr lang="en-US"/>
        </a:p>
      </dgm:t>
    </dgm:pt>
    <dgm:pt modelId="{30ED9BCA-E158-7849-A8D2-9D21C9030651}">
      <dgm:prSet/>
      <dgm:spPr/>
      <dgm:t>
        <a:bodyPr/>
        <a:lstStyle/>
        <a:p>
          <a:pPr rtl="0"/>
          <a:r>
            <a:rPr lang="en-GB" dirty="0" smtClean="0"/>
            <a:t>Follow-up on the outcomes of the VNRs and ARFSD</a:t>
          </a:r>
          <a:endParaRPr lang="en-GB" dirty="0"/>
        </a:p>
      </dgm:t>
    </dgm:pt>
    <dgm:pt modelId="{3DC7FE7C-87C8-4A43-9A1B-7CA84E28F319}" type="parTrans" cxnId="{F5DC7445-4CB6-4B4A-B103-A67D32B50ACA}">
      <dgm:prSet/>
      <dgm:spPr/>
      <dgm:t>
        <a:bodyPr/>
        <a:lstStyle/>
        <a:p>
          <a:endParaRPr lang="en-US"/>
        </a:p>
      </dgm:t>
    </dgm:pt>
    <dgm:pt modelId="{BFBA9E11-D458-F847-91E8-1D7A4A4D1A7E}" type="sibTrans" cxnId="{F5DC7445-4CB6-4B4A-B103-A67D32B50ACA}">
      <dgm:prSet/>
      <dgm:spPr/>
      <dgm:t>
        <a:bodyPr/>
        <a:lstStyle/>
        <a:p>
          <a:endParaRPr lang="en-US"/>
        </a:p>
      </dgm:t>
    </dgm:pt>
    <dgm:pt modelId="{F2B0855E-AC4F-2F47-982E-2EF7DB5B7F18}">
      <dgm:prSet/>
      <dgm:spPr/>
      <dgm:t>
        <a:bodyPr/>
        <a:lstStyle/>
        <a:p>
          <a:pPr rtl="0"/>
          <a:r>
            <a:rPr lang="en-GB" smtClean="0"/>
            <a:t>Evidence-based case studies.</a:t>
          </a:r>
          <a:endParaRPr lang="en-GB"/>
        </a:p>
      </dgm:t>
    </dgm:pt>
    <dgm:pt modelId="{B674DBEF-9EDC-6E4D-B79B-212B09F7ED23}" type="parTrans" cxnId="{35A7066F-F736-8F41-A615-26F20F97BE08}">
      <dgm:prSet/>
      <dgm:spPr/>
      <dgm:t>
        <a:bodyPr/>
        <a:lstStyle/>
        <a:p>
          <a:endParaRPr lang="en-US"/>
        </a:p>
      </dgm:t>
    </dgm:pt>
    <dgm:pt modelId="{38844A97-DC4E-5F4C-9DC1-6FEB3A26EF91}" type="sibTrans" cxnId="{35A7066F-F736-8F41-A615-26F20F97BE08}">
      <dgm:prSet/>
      <dgm:spPr/>
      <dgm:t>
        <a:bodyPr/>
        <a:lstStyle/>
        <a:p>
          <a:endParaRPr lang="en-US"/>
        </a:p>
      </dgm:t>
    </dgm:pt>
    <dgm:pt modelId="{8A52E06F-60D2-1A4D-8230-4E85BF9AA606}" type="pres">
      <dgm:prSet presAssocID="{E486B747-0492-0C44-B820-1BFC8D5D50FE}" presName="diagram" presStyleCnt="0">
        <dgm:presLayoutVars>
          <dgm:dir/>
          <dgm:resizeHandles val="exact"/>
        </dgm:presLayoutVars>
      </dgm:prSet>
      <dgm:spPr/>
      <dgm:t>
        <a:bodyPr/>
        <a:lstStyle/>
        <a:p>
          <a:endParaRPr lang="en-US"/>
        </a:p>
      </dgm:t>
    </dgm:pt>
    <dgm:pt modelId="{BFBFBB29-41F0-444C-B7F6-0EFB747FE58C}" type="pres">
      <dgm:prSet presAssocID="{A824C1C0-E06D-C74F-BDC1-3DAFBB8D4CC4}" presName="node" presStyleLbl="node1" presStyleIdx="0" presStyleCnt="7" custLinFactNeighborX="-11437" custLinFactNeighborY="52905">
        <dgm:presLayoutVars>
          <dgm:bulletEnabled val="1"/>
        </dgm:presLayoutVars>
      </dgm:prSet>
      <dgm:spPr/>
      <dgm:t>
        <a:bodyPr/>
        <a:lstStyle/>
        <a:p>
          <a:endParaRPr lang="en-US"/>
        </a:p>
      </dgm:t>
    </dgm:pt>
    <dgm:pt modelId="{D7143A5D-292F-054F-9874-31280A93E297}" type="pres">
      <dgm:prSet presAssocID="{4D7A5845-FFCD-1D4F-ABDA-1AFC987DCCE7}" presName="sibTrans" presStyleCnt="0"/>
      <dgm:spPr/>
    </dgm:pt>
    <dgm:pt modelId="{0DB3B767-782D-9D4E-93C3-7EEF7FDB1857}" type="pres">
      <dgm:prSet presAssocID="{10DB40A3-A1A6-104A-9DF7-993AE43BA0A6}" presName="node" presStyleLbl="node1" presStyleIdx="1" presStyleCnt="7" custLinFactY="16400" custLinFactNeighborX="2379" custLinFactNeighborY="100000">
        <dgm:presLayoutVars>
          <dgm:bulletEnabled val="1"/>
        </dgm:presLayoutVars>
      </dgm:prSet>
      <dgm:spPr/>
      <dgm:t>
        <a:bodyPr/>
        <a:lstStyle/>
        <a:p>
          <a:endParaRPr lang="en-US"/>
        </a:p>
      </dgm:t>
    </dgm:pt>
    <dgm:pt modelId="{8944810F-7D99-4D4B-9ADC-B2105A8D2280}" type="pres">
      <dgm:prSet presAssocID="{374BA2FB-B0D0-8F4F-990B-11B6A675CD72}" presName="sibTrans" presStyleCnt="0"/>
      <dgm:spPr/>
    </dgm:pt>
    <dgm:pt modelId="{3A89C970-9744-2344-81F8-BC4AC525B37D}" type="pres">
      <dgm:prSet presAssocID="{F3F335F5-2FCB-C840-BCC5-EED833EC7AA2}" presName="node" presStyleLbl="node1" presStyleIdx="2" presStyleCnt="7" custLinFactNeighborX="16194" custLinFactNeighborY="58196">
        <dgm:presLayoutVars>
          <dgm:bulletEnabled val="1"/>
        </dgm:presLayoutVars>
      </dgm:prSet>
      <dgm:spPr/>
      <dgm:t>
        <a:bodyPr/>
        <a:lstStyle/>
        <a:p>
          <a:endParaRPr lang="en-US"/>
        </a:p>
      </dgm:t>
    </dgm:pt>
    <dgm:pt modelId="{D7F049BE-4132-D346-AF00-C535AE12A42E}" type="pres">
      <dgm:prSet presAssocID="{F92DDBC2-A742-F148-8714-F14EF34E0BE2}" presName="sibTrans" presStyleCnt="0"/>
      <dgm:spPr/>
    </dgm:pt>
    <dgm:pt modelId="{7D189393-D534-2648-B909-EE3CFDF1F774}" type="pres">
      <dgm:prSet presAssocID="{68CAC1DE-207A-F34F-9E12-B477AFB48214}" presName="node" presStyleLbl="node1" presStyleIdx="3" presStyleCnt="7" custLinFactNeighborX="-11437" custLinFactNeighborY="73811">
        <dgm:presLayoutVars>
          <dgm:bulletEnabled val="1"/>
        </dgm:presLayoutVars>
      </dgm:prSet>
      <dgm:spPr/>
      <dgm:t>
        <a:bodyPr/>
        <a:lstStyle/>
        <a:p>
          <a:endParaRPr lang="en-US"/>
        </a:p>
      </dgm:t>
    </dgm:pt>
    <dgm:pt modelId="{7827F622-52AF-D242-A5A0-ACADBFBF2277}" type="pres">
      <dgm:prSet presAssocID="{F7D9613C-8328-0A47-9D14-B5169666857B}" presName="sibTrans" presStyleCnt="0"/>
      <dgm:spPr/>
    </dgm:pt>
    <dgm:pt modelId="{3D0B1909-E8BC-DC41-88CE-8EF31D1B9569}" type="pres">
      <dgm:prSet presAssocID="{71140AF6-0C7D-F941-BCD6-3ED709A19ED4}" presName="node" presStyleLbl="node1" presStyleIdx="4" presStyleCnt="7" custLinFactY="-16675" custLinFactNeighborX="2379" custLinFactNeighborY="-100000">
        <dgm:presLayoutVars>
          <dgm:bulletEnabled val="1"/>
        </dgm:presLayoutVars>
      </dgm:prSet>
      <dgm:spPr/>
      <dgm:t>
        <a:bodyPr/>
        <a:lstStyle/>
        <a:p>
          <a:endParaRPr lang="en-US"/>
        </a:p>
      </dgm:t>
    </dgm:pt>
    <dgm:pt modelId="{322B6F35-D93D-8748-A998-570C7D46A9FB}" type="pres">
      <dgm:prSet presAssocID="{081D0888-1AB0-054B-985D-C395A24D167D}" presName="sibTrans" presStyleCnt="0"/>
      <dgm:spPr/>
    </dgm:pt>
    <dgm:pt modelId="{E205A36D-4F42-2347-8F17-20D7EBA1B2B7}" type="pres">
      <dgm:prSet presAssocID="{30ED9BCA-E158-7849-A8D2-9D21C9030651}" presName="node" presStyleLbl="node1" presStyleIdx="5" presStyleCnt="7" custLinFactNeighborX="16194" custLinFactNeighborY="73811">
        <dgm:presLayoutVars>
          <dgm:bulletEnabled val="1"/>
        </dgm:presLayoutVars>
      </dgm:prSet>
      <dgm:spPr/>
      <dgm:t>
        <a:bodyPr/>
        <a:lstStyle/>
        <a:p>
          <a:endParaRPr lang="en-US"/>
        </a:p>
      </dgm:t>
    </dgm:pt>
    <dgm:pt modelId="{D1B76D01-C3FF-8F43-AC4D-616427EAC29B}" type="pres">
      <dgm:prSet presAssocID="{BFBA9E11-D458-F847-91E8-1D7A4A4D1A7E}" presName="sibTrans" presStyleCnt="0"/>
      <dgm:spPr/>
    </dgm:pt>
    <dgm:pt modelId="{2DE74A5C-1361-3E4D-8D9D-A813EC551B0D}" type="pres">
      <dgm:prSet presAssocID="{F2B0855E-AC4F-2F47-982E-2EF7DB5B7F18}" presName="node" presStyleLbl="node1" presStyleIdx="6" presStyleCnt="7" custLinFactNeighborX="2379" custLinFactNeighborY="-526">
        <dgm:presLayoutVars>
          <dgm:bulletEnabled val="1"/>
        </dgm:presLayoutVars>
      </dgm:prSet>
      <dgm:spPr/>
      <dgm:t>
        <a:bodyPr/>
        <a:lstStyle/>
        <a:p>
          <a:endParaRPr lang="en-US"/>
        </a:p>
      </dgm:t>
    </dgm:pt>
  </dgm:ptLst>
  <dgm:cxnLst>
    <dgm:cxn modelId="{F5DC7445-4CB6-4B4A-B103-A67D32B50ACA}" srcId="{E486B747-0492-0C44-B820-1BFC8D5D50FE}" destId="{30ED9BCA-E158-7849-A8D2-9D21C9030651}" srcOrd="5" destOrd="0" parTransId="{3DC7FE7C-87C8-4A43-9A1B-7CA84E28F319}" sibTransId="{BFBA9E11-D458-F847-91E8-1D7A4A4D1A7E}"/>
    <dgm:cxn modelId="{4CBCDE59-B575-A74C-9490-715BE70935E4}" type="presOf" srcId="{E486B747-0492-0C44-B820-1BFC8D5D50FE}" destId="{8A52E06F-60D2-1A4D-8230-4E85BF9AA606}" srcOrd="0" destOrd="0" presId="urn:microsoft.com/office/officeart/2005/8/layout/default"/>
    <dgm:cxn modelId="{4091E765-43A5-1843-8A81-771C6C4D76E2}" type="presOf" srcId="{F2B0855E-AC4F-2F47-982E-2EF7DB5B7F18}" destId="{2DE74A5C-1361-3E4D-8D9D-A813EC551B0D}" srcOrd="0" destOrd="0" presId="urn:microsoft.com/office/officeart/2005/8/layout/default"/>
    <dgm:cxn modelId="{5B1EAB91-12F9-2245-BB97-DAB0109135A0}" srcId="{E486B747-0492-0C44-B820-1BFC8D5D50FE}" destId="{A824C1C0-E06D-C74F-BDC1-3DAFBB8D4CC4}" srcOrd="0" destOrd="0" parTransId="{48D53729-EC2B-4A4B-B7BC-3F30B3524A9E}" sibTransId="{4D7A5845-FFCD-1D4F-ABDA-1AFC987DCCE7}"/>
    <dgm:cxn modelId="{877B0A3D-BA30-A144-BA45-528A99D9B716}" srcId="{E486B747-0492-0C44-B820-1BFC8D5D50FE}" destId="{71140AF6-0C7D-F941-BCD6-3ED709A19ED4}" srcOrd="4" destOrd="0" parTransId="{19AFB030-23CB-DC40-BA28-786324AA7F20}" sibTransId="{081D0888-1AB0-054B-985D-C395A24D167D}"/>
    <dgm:cxn modelId="{7DF971C9-C27A-8B40-8656-2761D237026D}" type="presOf" srcId="{10DB40A3-A1A6-104A-9DF7-993AE43BA0A6}" destId="{0DB3B767-782D-9D4E-93C3-7EEF7FDB1857}" srcOrd="0" destOrd="0" presId="urn:microsoft.com/office/officeart/2005/8/layout/default"/>
    <dgm:cxn modelId="{A6779253-58CC-1940-91E4-E5C3932A405D}" type="presOf" srcId="{71140AF6-0C7D-F941-BCD6-3ED709A19ED4}" destId="{3D0B1909-E8BC-DC41-88CE-8EF31D1B9569}" srcOrd="0" destOrd="0" presId="urn:microsoft.com/office/officeart/2005/8/layout/default"/>
    <dgm:cxn modelId="{2583FF53-E62F-BC49-83A6-19AC6C8F2DA2}" srcId="{E486B747-0492-0C44-B820-1BFC8D5D50FE}" destId="{10DB40A3-A1A6-104A-9DF7-993AE43BA0A6}" srcOrd="1" destOrd="0" parTransId="{30A2B581-4073-F446-9F32-FDBF9117A094}" sibTransId="{374BA2FB-B0D0-8F4F-990B-11B6A675CD72}"/>
    <dgm:cxn modelId="{A05208FE-1BFE-4E48-9E5C-96D072B2F470}" srcId="{E486B747-0492-0C44-B820-1BFC8D5D50FE}" destId="{F3F335F5-2FCB-C840-BCC5-EED833EC7AA2}" srcOrd="2" destOrd="0" parTransId="{6D92573D-CDFF-434F-A35F-B2B34E1BFC61}" sibTransId="{F92DDBC2-A742-F148-8714-F14EF34E0BE2}"/>
    <dgm:cxn modelId="{89BFF543-F42B-974C-A963-49B895A3F213}" type="presOf" srcId="{30ED9BCA-E158-7849-A8D2-9D21C9030651}" destId="{E205A36D-4F42-2347-8F17-20D7EBA1B2B7}" srcOrd="0" destOrd="0" presId="urn:microsoft.com/office/officeart/2005/8/layout/default"/>
    <dgm:cxn modelId="{771674FF-73F2-DF41-BD8A-0DB74930A701}" type="presOf" srcId="{68CAC1DE-207A-F34F-9E12-B477AFB48214}" destId="{7D189393-D534-2648-B909-EE3CFDF1F774}" srcOrd="0" destOrd="0" presId="urn:microsoft.com/office/officeart/2005/8/layout/default"/>
    <dgm:cxn modelId="{9FFD8016-4035-6E41-980D-B3EAAC8B4432}" srcId="{E486B747-0492-0C44-B820-1BFC8D5D50FE}" destId="{68CAC1DE-207A-F34F-9E12-B477AFB48214}" srcOrd="3" destOrd="0" parTransId="{18F25E82-C507-A646-8EAC-CA1E5C3E4219}" sibTransId="{F7D9613C-8328-0A47-9D14-B5169666857B}"/>
    <dgm:cxn modelId="{BA3D4476-A17E-354C-ACA8-B5BCAEA15C3C}" type="presOf" srcId="{A824C1C0-E06D-C74F-BDC1-3DAFBB8D4CC4}" destId="{BFBFBB29-41F0-444C-B7F6-0EFB747FE58C}" srcOrd="0" destOrd="0" presId="urn:microsoft.com/office/officeart/2005/8/layout/default"/>
    <dgm:cxn modelId="{ED4B20C4-4EB1-F248-98D3-AF7C0B51699D}" type="presOf" srcId="{F3F335F5-2FCB-C840-BCC5-EED833EC7AA2}" destId="{3A89C970-9744-2344-81F8-BC4AC525B37D}" srcOrd="0" destOrd="0" presId="urn:microsoft.com/office/officeart/2005/8/layout/default"/>
    <dgm:cxn modelId="{35A7066F-F736-8F41-A615-26F20F97BE08}" srcId="{E486B747-0492-0C44-B820-1BFC8D5D50FE}" destId="{F2B0855E-AC4F-2F47-982E-2EF7DB5B7F18}" srcOrd="6" destOrd="0" parTransId="{B674DBEF-9EDC-6E4D-B79B-212B09F7ED23}" sibTransId="{38844A97-DC4E-5F4C-9DC1-6FEB3A26EF91}"/>
    <dgm:cxn modelId="{2B3866E2-BB4A-BF45-A08F-F7F64C714D61}" type="presParOf" srcId="{8A52E06F-60D2-1A4D-8230-4E85BF9AA606}" destId="{BFBFBB29-41F0-444C-B7F6-0EFB747FE58C}" srcOrd="0" destOrd="0" presId="urn:microsoft.com/office/officeart/2005/8/layout/default"/>
    <dgm:cxn modelId="{15E7718F-F781-0F4C-B545-671316370893}" type="presParOf" srcId="{8A52E06F-60D2-1A4D-8230-4E85BF9AA606}" destId="{D7143A5D-292F-054F-9874-31280A93E297}" srcOrd="1" destOrd="0" presId="urn:microsoft.com/office/officeart/2005/8/layout/default"/>
    <dgm:cxn modelId="{94140DCF-43EC-A447-B07E-0332100FB84A}" type="presParOf" srcId="{8A52E06F-60D2-1A4D-8230-4E85BF9AA606}" destId="{0DB3B767-782D-9D4E-93C3-7EEF7FDB1857}" srcOrd="2" destOrd="0" presId="urn:microsoft.com/office/officeart/2005/8/layout/default"/>
    <dgm:cxn modelId="{7CF4A3C0-0126-0D47-946F-B0EC91FB83BF}" type="presParOf" srcId="{8A52E06F-60D2-1A4D-8230-4E85BF9AA606}" destId="{8944810F-7D99-4D4B-9ADC-B2105A8D2280}" srcOrd="3" destOrd="0" presId="urn:microsoft.com/office/officeart/2005/8/layout/default"/>
    <dgm:cxn modelId="{8A68F27E-E73B-DF4A-B9C6-0283F12208EF}" type="presParOf" srcId="{8A52E06F-60D2-1A4D-8230-4E85BF9AA606}" destId="{3A89C970-9744-2344-81F8-BC4AC525B37D}" srcOrd="4" destOrd="0" presId="urn:microsoft.com/office/officeart/2005/8/layout/default"/>
    <dgm:cxn modelId="{2E4D47B5-62A5-F54D-80B9-71E16EFD77A6}" type="presParOf" srcId="{8A52E06F-60D2-1A4D-8230-4E85BF9AA606}" destId="{D7F049BE-4132-D346-AF00-C535AE12A42E}" srcOrd="5" destOrd="0" presId="urn:microsoft.com/office/officeart/2005/8/layout/default"/>
    <dgm:cxn modelId="{54C58B10-0C17-5E45-A674-195A78264E94}" type="presParOf" srcId="{8A52E06F-60D2-1A4D-8230-4E85BF9AA606}" destId="{7D189393-D534-2648-B909-EE3CFDF1F774}" srcOrd="6" destOrd="0" presId="urn:microsoft.com/office/officeart/2005/8/layout/default"/>
    <dgm:cxn modelId="{0A5FA9BA-E5AF-1045-8D1E-CFB9DCCC62A6}" type="presParOf" srcId="{8A52E06F-60D2-1A4D-8230-4E85BF9AA606}" destId="{7827F622-52AF-D242-A5A0-ACADBFBF2277}" srcOrd="7" destOrd="0" presId="urn:microsoft.com/office/officeart/2005/8/layout/default"/>
    <dgm:cxn modelId="{0DFCEF40-58E4-B84B-854F-2FD3B575355A}" type="presParOf" srcId="{8A52E06F-60D2-1A4D-8230-4E85BF9AA606}" destId="{3D0B1909-E8BC-DC41-88CE-8EF31D1B9569}" srcOrd="8" destOrd="0" presId="urn:microsoft.com/office/officeart/2005/8/layout/default"/>
    <dgm:cxn modelId="{8498F2C2-4A16-B444-86A9-AE3282FEF05C}" type="presParOf" srcId="{8A52E06F-60D2-1A4D-8230-4E85BF9AA606}" destId="{322B6F35-D93D-8748-A998-570C7D46A9FB}" srcOrd="9" destOrd="0" presId="urn:microsoft.com/office/officeart/2005/8/layout/default"/>
    <dgm:cxn modelId="{2ACCCCED-3774-754A-892A-9F70427737FC}" type="presParOf" srcId="{8A52E06F-60D2-1A4D-8230-4E85BF9AA606}" destId="{E205A36D-4F42-2347-8F17-20D7EBA1B2B7}" srcOrd="10" destOrd="0" presId="urn:microsoft.com/office/officeart/2005/8/layout/default"/>
    <dgm:cxn modelId="{264F852F-41EB-FD46-BC83-A4C8C9BEAA4B}" type="presParOf" srcId="{8A52E06F-60D2-1A4D-8230-4E85BF9AA606}" destId="{D1B76D01-C3FF-8F43-AC4D-616427EAC29B}" srcOrd="11" destOrd="0" presId="urn:microsoft.com/office/officeart/2005/8/layout/default"/>
    <dgm:cxn modelId="{AF58BBBB-39CE-BE40-91EB-ABA71EF64723}" type="presParOf" srcId="{8A52E06F-60D2-1A4D-8230-4E85BF9AA606}" destId="{2DE74A5C-1361-3E4D-8D9D-A813EC551B0D}"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86B747-0492-0C44-B820-1BFC8D5D50F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A824C1C0-E06D-C74F-BDC1-3DAFBB8D4CC4}">
      <dgm:prSet/>
      <dgm:spPr/>
      <dgm:t>
        <a:bodyPr/>
        <a:lstStyle/>
        <a:p>
          <a:pPr rtl="0"/>
          <a:r>
            <a:rPr lang="en-GB" dirty="0" smtClean="0"/>
            <a:t>Allow for more space for VNR countries to reflect on shared problems and solutions</a:t>
          </a:r>
          <a:endParaRPr lang="en-GB" dirty="0"/>
        </a:p>
      </dgm:t>
    </dgm:pt>
    <dgm:pt modelId="{48D53729-EC2B-4A4B-B7BC-3F30B3524A9E}" type="parTrans" cxnId="{5B1EAB91-12F9-2245-BB97-DAB0109135A0}">
      <dgm:prSet/>
      <dgm:spPr/>
      <dgm:t>
        <a:bodyPr/>
        <a:lstStyle/>
        <a:p>
          <a:endParaRPr lang="en-US"/>
        </a:p>
      </dgm:t>
    </dgm:pt>
    <dgm:pt modelId="{4D7A5845-FFCD-1D4F-ABDA-1AFC987DCCE7}" type="sibTrans" cxnId="{5B1EAB91-12F9-2245-BB97-DAB0109135A0}">
      <dgm:prSet/>
      <dgm:spPr/>
      <dgm:t>
        <a:bodyPr/>
        <a:lstStyle/>
        <a:p>
          <a:endParaRPr lang="en-US"/>
        </a:p>
      </dgm:t>
    </dgm:pt>
    <dgm:pt modelId="{10DB40A3-A1A6-104A-9DF7-993AE43BA0A6}">
      <dgm:prSet/>
      <dgm:spPr/>
      <dgm:t>
        <a:bodyPr/>
        <a:lstStyle/>
        <a:p>
          <a:pPr rtl="0"/>
          <a:r>
            <a:rPr lang="en-GB" dirty="0" smtClean="0"/>
            <a:t>More space to discuss agenda 2030 and 2063</a:t>
          </a:r>
          <a:endParaRPr lang="en-GB" dirty="0"/>
        </a:p>
      </dgm:t>
    </dgm:pt>
    <dgm:pt modelId="{30A2B581-4073-F446-9F32-FDBF9117A094}" type="parTrans" cxnId="{2583FF53-E62F-BC49-83A6-19AC6C8F2DA2}">
      <dgm:prSet/>
      <dgm:spPr/>
      <dgm:t>
        <a:bodyPr/>
        <a:lstStyle/>
        <a:p>
          <a:endParaRPr lang="en-US"/>
        </a:p>
      </dgm:t>
    </dgm:pt>
    <dgm:pt modelId="{374BA2FB-B0D0-8F4F-990B-11B6A675CD72}" type="sibTrans" cxnId="{2583FF53-E62F-BC49-83A6-19AC6C8F2DA2}">
      <dgm:prSet/>
      <dgm:spPr/>
      <dgm:t>
        <a:bodyPr/>
        <a:lstStyle/>
        <a:p>
          <a:endParaRPr lang="en-US"/>
        </a:p>
      </dgm:t>
    </dgm:pt>
    <dgm:pt modelId="{F3F335F5-2FCB-C840-BCC5-EED833EC7AA2}">
      <dgm:prSet/>
      <dgm:spPr/>
      <dgm:t>
        <a:bodyPr/>
        <a:lstStyle/>
        <a:p>
          <a:pPr rtl="0"/>
          <a:r>
            <a:rPr lang="en-GB" dirty="0" smtClean="0"/>
            <a:t>Create more space for civil society – moral conscience of the SDGs</a:t>
          </a:r>
          <a:endParaRPr lang="en-GB" dirty="0"/>
        </a:p>
      </dgm:t>
    </dgm:pt>
    <dgm:pt modelId="{6D92573D-CDFF-434F-A35F-B2B34E1BFC61}" type="parTrans" cxnId="{A05208FE-1BFE-4E48-9E5C-96D072B2F470}">
      <dgm:prSet/>
      <dgm:spPr/>
      <dgm:t>
        <a:bodyPr/>
        <a:lstStyle/>
        <a:p>
          <a:endParaRPr lang="en-US"/>
        </a:p>
      </dgm:t>
    </dgm:pt>
    <dgm:pt modelId="{F92DDBC2-A742-F148-8714-F14EF34E0BE2}" type="sibTrans" cxnId="{A05208FE-1BFE-4E48-9E5C-96D072B2F470}">
      <dgm:prSet/>
      <dgm:spPr/>
      <dgm:t>
        <a:bodyPr/>
        <a:lstStyle/>
        <a:p>
          <a:endParaRPr lang="en-US"/>
        </a:p>
      </dgm:t>
    </dgm:pt>
    <dgm:pt modelId="{68CAC1DE-207A-F34F-9E12-B477AFB48214}">
      <dgm:prSet/>
      <dgm:spPr/>
      <dgm:t>
        <a:bodyPr/>
        <a:lstStyle/>
        <a:p>
          <a:pPr rtl="0"/>
          <a:r>
            <a:rPr lang="en-GB" dirty="0" smtClean="0"/>
            <a:t>Create more networking and solutions </a:t>
          </a:r>
          <a:r>
            <a:rPr lang="en-GB" dirty="0" err="1" smtClean="0"/>
            <a:t>fora</a:t>
          </a:r>
          <a:r>
            <a:rPr lang="en-GB" dirty="0" smtClean="0"/>
            <a:t> for different stakeholders to exchange ideas </a:t>
          </a:r>
          <a:endParaRPr lang="en-GB" dirty="0"/>
        </a:p>
      </dgm:t>
    </dgm:pt>
    <dgm:pt modelId="{18F25E82-C507-A646-8EAC-CA1E5C3E4219}" type="parTrans" cxnId="{9FFD8016-4035-6E41-980D-B3EAAC8B4432}">
      <dgm:prSet/>
      <dgm:spPr/>
      <dgm:t>
        <a:bodyPr/>
        <a:lstStyle/>
        <a:p>
          <a:endParaRPr lang="en-US"/>
        </a:p>
      </dgm:t>
    </dgm:pt>
    <dgm:pt modelId="{F7D9613C-8328-0A47-9D14-B5169666857B}" type="sibTrans" cxnId="{9FFD8016-4035-6E41-980D-B3EAAC8B4432}">
      <dgm:prSet/>
      <dgm:spPr/>
      <dgm:t>
        <a:bodyPr/>
        <a:lstStyle/>
        <a:p>
          <a:endParaRPr lang="en-US"/>
        </a:p>
      </dgm:t>
    </dgm:pt>
    <dgm:pt modelId="{71140AF6-0C7D-F941-BCD6-3ED709A19ED4}">
      <dgm:prSet/>
      <dgm:spPr/>
      <dgm:t>
        <a:bodyPr/>
        <a:lstStyle/>
        <a:p>
          <a:pPr rtl="0"/>
          <a:r>
            <a:rPr lang="en-GB" dirty="0" smtClean="0"/>
            <a:t>Use the messages of the Forum as potential project ideas and in line with VNR identify ways of operationalizing the messages</a:t>
          </a:r>
          <a:endParaRPr lang="en-GB" dirty="0"/>
        </a:p>
      </dgm:t>
    </dgm:pt>
    <dgm:pt modelId="{19AFB030-23CB-DC40-BA28-786324AA7F20}" type="parTrans" cxnId="{877B0A3D-BA30-A144-BA45-528A99D9B716}">
      <dgm:prSet/>
      <dgm:spPr/>
      <dgm:t>
        <a:bodyPr/>
        <a:lstStyle/>
        <a:p>
          <a:endParaRPr lang="en-US"/>
        </a:p>
      </dgm:t>
    </dgm:pt>
    <dgm:pt modelId="{081D0888-1AB0-054B-985D-C395A24D167D}" type="sibTrans" cxnId="{877B0A3D-BA30-A144-BA45-528A99D9B716}">
      <dgm:prSet/>
      <dgm:spPr/>
      <dgm:t>
        <a:bodyPr/>
        <a:lstStyle/>
        <a:p>
          <a:endParaRPr lang="en-US"/>
        </a:p>
      </dgm:t>
    </dgm:pt>
    <dgm:pt modelId="{F2B0855E-AC4F-2F47-982E-2EF7DB5B7F18}">
      <dgm:prSet/>
      <dgm:spPr/>
      <dgm:t>
        <a:bodyPr/>
        <a:lstStyle/>
        <a:p>
          <a:pPr rtl="0"/>
          <a:r>
            <a:rPr lang="en-GB" smtClean="0"/>
            <a:t>Evidence-based case studies.</a:t>
          </a:r>
          <a:endParaRPr lang="en-GB"/>
        </a:p>
      </dgm:t>
    </dgm:pt>
    <dgm:pt modelId="{B674DBEF-9EDC-6E4D-B79B-212B09F7ED23}" type="parTrans" cxnId="{35A7066F-F736-8F41-A615-26F20F97BE08}">
      <dgm:prSet/>
      <dgm:spPr/>
      <dgm:t>
        <a:bodyPr/>
        <a:lstStyle/>
        <a:p>
          <a:endParaRPr lang="en-US"/>
        </a:p>
      </dgm:t>
    </dgm:pt>
    <dgm:pt modelId="{38844A97-DC4E-5F4C-9DC1-6FEB3A26EF91}" type="sibTrans" cxnId="{35A7066F-F736-8F41-A615-26F20F97BE08}">
      <dgm:prSet/>
      <dgm:spPr/>
      <dgm:t>
        <a:bodyPr/>
        <a:lstStyle/>
        <a:p>
          <a:endParaRPr lang="en-US"/>
        </a:p>
      </dgm:t>
    </dgm:pt>
    <dgm:pt modelId="{8A52E06F-60D2-1A4D-8230-4E85BF9AA606}" type="pres">
      <dgm:prSet presAssocID="{E486B747-0492-0C44-B820-1BFC8D5D50FE}" presName="diagram" presStyleCnt="0">
        <dgm:presLayoutVars>
          <dgm:dir/>
          <dgm:resizeHandles val="exact"/>
        </dgm:presLayoutVars>
      </dgm:prSet>
      <dgm:spPr/>
      <dgm:t>
        <a:bodyPr/>
        <a:lstStyle/>
        <a:p>
          <a:endParaRPr lang="en-US"/>
        </a:p>
      </dgm:t>
    </dgm:pt>
    <dgm:pt modelId="{BFBFBB29-41F0-444C-B7F6-0EFB747FE58C}" type="pres">
      <dgm:prSet presAssocID="{A824C1C0-E06D-C74F-BDC1-3DAFBB8D4CC4}" presName="node" presStyleLbl="node1" presStyleIdx="0" presStyleCnt="6" custLinFactNeighborX="3762" custLinFactNeighborY="1235">
        <dgm:presLayoutVars>
          <dgm:bulletEnabled val="1"/>
        </dgm:presLayoutVars>
      </dgm:prSet>
      <dgm:spPr/>
      <dgm:t>
        <a:bodyPr/>
        <a:lstStyle/>
        <a:p>
          <a:endParaRPr lang="en-US"/>
        </a:p>
      </dgm:t>
    </dgm:pt>
    <dgm:pt modelId="{D7143A5D-292F-054F-9874-31280A93E297}" type="pres">
      <dgm:prSet presAssocID="{4D7A5845-FFCD-1D4F-ABDA-1AFC987DCCE7}" presName="sibTrans" presStyleCnt="0"/>
      <dgm:spPr/>
    </dgm:pt>
    <dgm:pt modelId="{0DB3B767-782D-9D4E-93C3-7EEF7FDB1857}" type="pres">
      <dgm:prSet presAssocID="{10DB40A3-A1A6-104A-9DF7-993AE43BA0A6}" presName="node" presStyleLbl="node1" presStyleIdx="1" presStyleCnt="6" custLinFactY="35633" custLinFactNeighborX="-399" custLinFactNeighborY="100000">
        <dgm:presLayoutVars>
          <dgm:bulletEnabled val="1"/>
        </dgm:presLayoutVars>
      </dgm:prSet>
      <dgm:spPr/>
      <dgm:t>
        <a:bodyPr/>
        <a:lstStyle/>
        <a:p>
          <a:endParaRPr lang="en-US"/>
        </a:p>
      </dgm:t>
    </dgm:pt>
    <dgm:pt modelId="{8944810F-7D99-4D4B-9ADC-B2105A8D2280}" type="pres">
      <dgm:prSet presAssocID="{374BA2FB-B0D0-8F4F-990B-11B6A675CD72}" presName="sibTrans" presStyleCnt="0"/>
      <dgm:spPr/>
    </dgm:pt>
    <dgm:pt modelId="{3A89C970-9744-2344-81F8-BC4AC525B37D}" type="pres">
      <dgm:prSet presAssocID="{F3F335F5-2FCB-C840-BCC5-EED833EC7AA2}" presName="node" presStyleLbl="node1" presStyleIdx="2" presStyleCnt="6" custLinFactNeighborX="-3429" custLinFactNeighborY="1235">
        <dgm:presLayoutVars>
          <dgm:bulletEnabled val="1"/>
        </dgm:presLayoutVars>
      </dgm:prSet>
      <dgm:spPr/>
      <dgm:t>
        <a:bodyPr/>
        <a:lstStyle/>
        <a:p>
          <a:endParaRPr lang="en-US"/>
        </a:p>
      </dgm:t>
    </dgm:pt>
    <dgm:pt modelId="{D7F049BE-4132-D346-AF00-C535AE12A42E}" type="pres">
      <dgm:prSet presAssocID="{F92DDBC2-A742-F148-8714-F14EF34E0BE2}" presName="sibTrans" presStyleCnt="0"/>
      <dgm:spPr/>
    </dgm:pt>
    <dgm:pt modelId="{7D189393-D534-2648-B909-EE3CFDF1F774}" type="pres">
      <dgm:prSet presAssocID="{68CAC1DE-207A-F34F-9E12-B477AFB48214}" presName="node" presStyleLbl="node1" presStyleIdx="3" presStyleCnt="6" custLinFactNeighborX="3762" custLinFactNeighborY="18966">
        <dgm:presLayoutVars>
          <dgm:bulletEnabled val="1"/>
        </dgm:presLayoutVars>
      </dgm:prSet>
      <dgm:spPr/>
      <dgm:t>
        <a:bodyPr/>
        <a:lstStyle/>
        <a:p>
          <a:endParaRPr lang="en-US"/>
        </a:p>
      </dgm:t>
    </dgm:pt>
    <dgm:pt modelId="{7827F622-52AF-D242-A5A0-ACADBFBF2277}" type="pres">
      <dgm:prSet presAssocID="{F7D9613C-8328-0A47-9D14-B5169666857B}" presName="sibTrans" presStyleCnt="0"/>
      <dgm:spPr/>
    </dgm:pt>
    <dgm:pt modelId="{3D0B1909-E8BC-DC41-88CE-8EF31D1B9569}" type="pres">
      <dgm:prSet presAssocID="{71140AF6-0C7D-F941-BCD6-3ED709A19ED4}" presName="node" presStyleLbl="node1" presStyleIdx="4" presStyleCnt="6" custLinFactY="-16675" custLinFactNeighborX="-141" custLinFactNeighborY="-100000">
        <dgm:presLayoutVars>
          <dgm:bulletEnabled val="1"/>
        </dgm:presLayoutVars>
      </dgm:prSet>
      <dgm:spPr/>
      <dgm:t>
        <a:bodyPr/>
        <a:lstStyle/>
        <a:p>
          <a:endParaRPr lang="en-US"/>
        </a:p>
      </dgm:t>
    </dgm:pt>
    <dgm:pt modelId="{322B6F35-D93D-8748-A998-570C7D46A9FB}" type="pres">
      <dgm:prSet presAssocID="{081D0888-1AB0-054B-985D-C395A24D167D}" presName="sibTrans" presStyleCnt="0"/>
      <dgm:spPr/>
    </dgm:pt>
    <dgm:pt modelId="{2DE74A5C-1361-3E4D-8D9D-A813EC551B0D}" type="pres">
      <dgm:prSet presAssocID="{F2B0855E-AC4F-2F47-982E-2EF7DB5B7F18}" presName="node" presStyleLbl="node1" presStyleIdx="5" presStyleCnt="6" custLinFactNeighborX="-2520" custLinFactNeighborY="18966">
        <dgm:presLayoutVars>
          <dgm:bulletEnabled val="1"/>
        </dgm:presLayoutVars>
      </dgm:prSet>
      <dgm:spPr/>
      <dgm:t>
        <a:bodyPr/>
        <a:lstStyle/>
        <a:p>
          <a:endParaRPr lang="en-US"/>
        </a:p>
      </dgm:t>
    </dgm:pt>
  </dgm:ptLst>
  <dgm:cxnLst>
    <dgm:cxn modelId="{5B1EAB91-12F9-2245-BB97-DAB0109135A0}" srcId="{E486B747-0492-0C44-B820-1BFC8D5D50FE}" destId="{A824C1C0-E06D-C74F-BDC1-3DAFBB8D4CC4}" srcOrd="0" destOrd="0" parTransId="{48D53729-EC2B-4A4B-B7BC-3F30B3524A9E}" sibTransId="{4D7A5845-FFCD-1D4F-ABDA-1AFC987DCCE7}"/>
    <dgm:cxn modelId="{35A7066F-F736-8F41-A615-26F20F97BE08}" srcId="{E486B747-0492-0C44-B820-1BFC8D5D50FE}" destId="{F2B0855E-AC4F-2F47-982E-2EF7DB5B7F18}" srcOrd="5" destOrd="0" parTransId="{B674DBEF-9EDC-6E4D-B79B-212B09F7ED23}" sibTransId="{38844A97-DC4E-5F4C-9DC1-6FEB3A26EF91}"/>
    <dgm:cxn modelId="{2583FF53-E62F-BC49-83A6-19AC6C8F2DA2}" srcId="{E486B747-0492-0C44-B820-1BFC8D5D50FE}" destId="{10DB40A3-A1A6-104A-9DF7-993AE43BA0A6}" srcOrd="1" destOrd="0" parTransId="{30A2B581-4073-F446-9F32-FDBF9117A094}" sibTransId="{374BA2FB-B0D0-8F4F-990B-11B6A675CD72}"/>
    <dgm:cxn modelId="{A05208FE-1BFE-4E48-9E5C-96D072B2F470}" srcId="{E486B747-0492-0C44-B820-1BFC8D5D50FE}" destId="{F3F335F5-2FCB-C840-BCC5-EED833EC7AA2}" srcOrd="2" destOrd="0" parTransId="{6D92573D-CDFF-434F-A35F-B2B34E1BFC61}" sibTransId="{F92DDBC2-A742-F148-8714-F14EF34E0BE2}"/>
    <dgm:cxn modelId="{5476D3B2-FB85-864E-A6BE-BB52023006E9}" type="presOf" srcId="{68CAC1DE-207A-F34F-9E12-B477AFB48214}" destId="{7D189393-D534-2648-B909-EE3CFDF1F774}" srcOrd="0" destOrd="0" presId="urn:microsoft.com/office/officeart/2005/8/layout/default"/>
    <dgm:cxn modelId="{9FFD8016-4035-6E41-980D-B3EAAC8B4432}" srcId="{E486B747-0492-0C44-B820-1BFC8D5D50FE}" destId="{68CAC1DE-207A-F34F-9E12-B477AFB48214}" srcOrd="3" destOrd="0" parTransId="{18F25E82-C507-A646-8EAC-CA1E5C3E4219}" sibTransId="{F7D9613C-8328-0A47-9D14-B5169666857B}"/>
    <dgm:cxn modelId="{0E625884-4B4E-DF4D-A9C7-92C1453C3DFF}" type="presOf" srcId="{E486B747-0492-0C44-B820-1BFC8D5D50FE}" destId="{8A52E06F-60D2-1A4D-8230-4E85BF9AA606}" srcOrd="0" destOrd="0" presId="urn:microsoft.com/office/officeart/2005/8/layout/default"/>
    <dgm:cxn modelId="{877B0A3D-BA30-A144-BA45-528A99D9B716}" srcId="{E486B747-0492-0C44-B820-1BFC8D5D50FE}" destId="{71140AF6-0C7D-F941-BCD6-3ED709A19ED4}" srcOrd="4" destOrd="0" parTransId="{19AFB030-23CB-DC40-BA28-786324AA7F20}" sibTransId="{081D0888-1AB0-054B-985D-C395A24D167D}"/>
    <dgm:cxn modelId="{B53EEFA0-7B7D-694A-BC2A-262240FF86E3}" type="presOf" srcId="{71140AF6-0C7D-F941-BCD6-3ED709A19ED4}" destId="{3D0B1909-E8BC-DC41-88CE-8EF31D1B9569}" srcOrd="0" destOrd="0" presId="urn:microsoft.com/office/officeart/2005/8/layout/default"/>
    <dgm:cxn modelId="{FAFE8EDF-A783-834E-8C77-5E82EF5B1FCC}" type="presOf" srcId="{F3F335F5-2FCB-C840-BCC5-EED833EC7AA2}" destId="{3A89C970-9744-2344-81F8-BC4AC525B37D}" srcOrd="0" destOrd="0" presId="urn:microsoft.com/office/officeart/2005/8/layout/default"/>
    <dgm:cxn modelId="{659FB334-4CAA-6B4E-A422-CE79177E83B9}" type="presOf" srcId="{A824C1C0-E06D-C74F-BDC1-3DAFBB8D4CC4}" destId="{BFBFBB29-41F0-444C-B7F6-0EFB747FE58C}" srcOrd="0" destOrd="0" presId="urn:microsoft.com/office/officeart/2005/8/layout/default"/>
    <dgm:cxn modelId="{EA78D68F-081E-9B47-A919-EC238B82AF52}" type="presOf" srcId="{F2B0855E-AC4F-2F47-982E-2EF7DB5B7F18}" destId="{2DE74A5C-1361-3E4D-8D9D-A813EC551B0D}" srcOrd="0" destOrd="0" presId="urn:microsoft.com/office/officeart/2005/8/layout/default"/>
    <dgm:cxn modelId="{4675B77F-49D5-BC4F-AA4B-DB3CD462C03F}" type="presOf" srcId="{10DB40A3-A1A6-104A-9DF7-993AE43BA0A6}" destId="{0DB3B767-782D-9D4E-93C3-7EEF7FDB1857}" srcOrd="0" destOrd="0" presId="urn:microsoft.com/office/officeart/2005/8/layout/default"/>
    <dgm:cxn modelId="{6642D5EC-962E-304A-9FDC-B73FE975BD82}" type="presParOf" srcId="{8A52E06F-60D2-1A4D-8230-4E85BF9AA606}" destId="{BFBFBB29-41F0-444C-B7F6-0EFB747FE58C}" srcOrd="0" destOrd="0" presId="urn:microsoft.com/office/officeart/2005/8/layout/default"/>
    <dgm:cxn modelId="{028C44B3-D536-8C41-B5B9-2DC16E3989D3}" type="presParOf" srcId="{8A52E06F-60D2-1A4D-8230-4E85BF9AA606}" destId="{D7143A5D-292F-054F-9874-31280A93E297}" srcOrd="1" destOrd="0" presId="urn:microsoft.com/office/officeart/2005/8/layout/default"/>
    <dgm:cxn modelId="{912F3879-6006-514C-B0CB-B14062E4ACD4}" type="presParOf" srcId="{8A52E06F-60D2-1A4D-8230-4E85BF9AA606}" destId="{0DB3B767-782D-9D4E-93C3-7EEF7FDB1857}" srcOrd="2" destOrd="0" presId="urn:microsoft.com/office/officeart/2005/8/layout/default"/>
    <dgm:cxn modelId="{2D3E6F35-9517-844C-AA44-C41022B53847}" type="presParOf" srcId="{8A52E06F-60D2-1A4D-8230-4E85BF9AA606}" destId="{8944810F-7D99-4D4B-9ADC-B2105A8D2280}" srcOrd="3" destOrd="0" presId="urn:microsoft.com/office/officeart/2005/8/layout/default"/>
    <dgm:cxn modelId="{86B9D9F7-BA51-EF47-BD46-D82FD56CC0B0}" type="presParOf" srcId="{8A52E06F-60D2-1A4D-8230-4E85BF9AA606}" destId="{3A89C970-9744-2344-81F8-BC4AC525B37D}" srcOrd="4" destOrd="0" presId="urn:microsoft.com/office/officeart/2005/8/layout/default"/>
    <dgm:cxn modelId="{C264E02D-AAE3-434D-83EF-6ED5CAD9DBA8}" type="presParOf" srcId="{8A52E06F-60D2-1A4D-8230-4E85BF9AA606}" destId="{D7F049BE-4132-D346-AF00-C535AE12A42E}" srcOrd="5" destOrd="0" presId="urn:microsoft.com/office/officeart/2005/8/layout/default"/>
    <dgm:cxn modelId="{F69DE5F8-49BD-C54A-B3E1-294CCB01B280}" type="presParOf" srcId="{8A52E06F-60D2-1A4D-8230-4E85BF9AA606}" destId="{7D189393-D534-2648-B909-EE3CFDF1F774}" srcOrd="6" destOrd="0" presId="urn:microsoft.com/office/officeart/2005/8/layout/default"/>
    <dgm:cxn modelId="{AB21ED89-CA5D-5949-80A4-0BD8584B1A00}" type="presParOf" srcId="{8A52E06F-60D2-1A4D-8230-4E85BF9AA606}" destId="{7827F622-52AF-D242-A5A0-ACADBFBF2277}" srcOrd="7" destOrd="0" presId="urn:microsoft.com/office/officeart/2005/8/layout/default"/>
    <dgm:cxn modelId="{504984AC-EA29-AC40-865D-5FB3AB578800}" type="presParOf" srcId="{8A52E06F-60D2-1A4D-8230-4E85BF9AA606}" destId="{3D0B1909-E8BC-DC41-88CE-8EF31D1B9569}" srcOrd="8" destOrd="0" presId="urn:microsoft.com/office/officeart/2005/8/layout/default"/>
    <dgm:cxn modelId="{9D752ADB-49AD-9F49-94EE-38B7EF3C9D9B}" type="presParOf" srcId="{8A52E06F-60D2-1A4D-8230-4E85BF9AA606}" destId="{322B6F35-D93D-8748-A998-570C7D46A9FB}" srcOrd="9" destOrd="0" presId="urn:microsoft.com/office/officeart/2005/8/layout/default"/>
    <dgm:cxn modelId="{FA77D423-A922-E445-9BEF-76AFC86BDEC9}" type="presParOf" srcId="{8A52E06F-60D2-1A4D-8230-4E85BF9AA606}" destId="{2DE74A5C-1361-3E4D-8D9D-A813EC551B0D}"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86B747-0492-0C44-B820-1BFC8D5D50F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A824C1C0-E06D-C74F-BDC1-3DAFBB8D4CC4}">
      <dgm:prSet/>
      <dgm:spPr/>
      <dgm:t>
        <a:bodyPr/>
        <a:lstStyle/>
        <a:p>
          <a:pPr rtl="0"/>
          <a:r>
            <a:rPr lang="en-GB" dirty="0" smtClean="0"/>
            <a:t>Financing of the implementation of the two agendas is central and represents a real challenge for African countries</a:t>
          </a:r>
          <a:endParaRPr lang="en-GB" dirty="0"/>
        </a:p>
      </dgm:t>
    </dgm:pt>
    <dgm:pt modelId="{48D53729-EC2B-4A4B-B7BC-3F30B3524A9E}" type="parTrans" cxnId="{5B1EAB91-12F9-2245-BB97-DAB0109135A0}">
      <dgm:prSet/>
      <dgm:spPr/>
      <dgm:t>
        <a:bodyPr/>
        <a:lstStyle/>
        <a:p>
          <a:endParaRPr lang="en-US"/>
        </a:p>
      </dgm:t>
    </dgm:pt>
    <dgm:pt modelId="{4D7A5845-FFCD-1D4F-ABDA-1AFC987DCCE7}" type="sibTrans" cxnId="{5B1EAB91-12F9-2245-BB97-DAB0109135A0}">
      <dgm:prSet/>
      <dgm:spPr/>
      <dgm:t>
        <a:bodyPr/>
        <a:lstStyle/>
        <a:p>
          <a:endParaRPr lang="en-US"/>
        </a:p>
      </dgm:t>
    </dgm:pt>
    <dgm:pt modelId="{10DB40A3-A1A6-104A-9DF7-993AE43BA0A6}">
      <dgm:prSet/>
      <dgm:spPr/>
      <dgm:t>
        <a:bodyPr/>
        <a:lstStyle/>
        <a:p>
          <a:pPr rtl="0"/>
          <a:r>
            <a:rPr lang="en-GB" dirty="0" smtClean="0"/>
            <a:t>Need for greater and strengthened collaboration between countries on the implementation of the two agendas </a:t>
          </a:r>
          <a:endParaRPr lang="en-GB" dirty="0"/>
        </a:p>
      </dgm:t>
    </dgm:pt>
    <dgm:pt modelId="{30A2B581-4073-F446-9F32-FDBF9117A094}" type="parTrans" cxnId="{2583FF53-E62F-BC49-83A6-19AC6C8F2DA2}">
      <dgm:prSet/>
      <dgm:spPr/>
      <dgm:t>
        <a:bodyPr/>
        <a:lstStyle/>
        <a:p>
          <a:endParaRPr lang="en-US"/>
        </a:p>
      </dgm:t>
    </dgm:pt>
    <dgm:pt modelId="{374BA2FB-B0D0-8F4F-990B-11B6A675CD72}" type="sibTrans" cxnId="{2583FF53-E62F-BC49-83A6-19AC6C8F2DA2}">
      <dgm:prSet/>
      <dgm:spPr/>
      <dgm:t>
        <a:bodyPr/>
        <a:lstStyle/>
        <a:p>
          <a:endParaRPr lang="en-US"/>
        </a:p>
      </dgm:t>
    </dgm:pt>
    <dgm:pt modelId="{F3F335F5-2FCB-C840-BCC5-EED833EC7AA2}">
      <dgm:prSet/>
      <dgm:spPr/>
      <dgm:t>
        <a:bodyPr/>
        <a:lstStyle/>
        <a:p>
          <a:pPr rtl="0"/>
          <a:r>
            <a:rPr lang="en-GB" dirty="0" smtClean="0"/>
            <a:t>Discussion should address main challenges such as inclusive sustainable industrialization, climate change and building resilience in Africa</a:t>
          </a:r>
          <a:endParaRPr lang="en-GB" dirty="0"/>
        </a:p>
      </dgm:t>
    </dgm:pt>
    <dgm:pt modelId="{6D92573D-CDFF-434F-A35F-B2B34E1BFC61}" type="parTrans" cxnId="{A05208FE-1BFE-4E48-9E5C-96D072B2F470}">
      <dgm:prSet/>
      <dgm:spPr/>
      <dgm:t>
        <a:bodyPr/>
        <a:lstStyle/>
        <a:p>
          <a:endParaRPr lang="en-US"/>
        </a:p>
      </dgm:t>
    </dgm:pt>
    <dgm:pt modelId="{F92DDBC2-A742-F148-8714-F14EF34E0BE2}" type="sibTrans" cxnId="{A05208FE-1BFE-4E48-9E5C-96D072B2F470}">
      <dgm:prSet/>
      <dgm:spPr/>
      <dgm:t>
        <a:bodyPr/>
        <a:lstStyle/>
        <a:p>
          <a:endParaRPr lang="en-US"/>
        </a:p>
      </dgm:t>
    </dgm:pt>
    <dgm:pt modelId="{68CAC1DE-207A-F34F-9E12-B477AFB48214}">
      <dgm:prSet/>
      <dgm:spPr/>
      <dgm:t>
        <a:bodyPr/>
        <a:lstStyle/>
        <a:p>
          <a:pPr rtl="0"/>
          <a:r>
            <a:rPr lang="en-GB" dirty="0" smtClean="0"/>
            <a:t>Namibia challenges are linked to several SDGs and African priorities such as food security, agricultural transformation, gender, water stress, migration, poverty and biodiversity</a:t>
          </a:r>
          <a:endParaRPr lang="en-GB" dirty="0"/>
        </a:p>
      </dgm:t>
    </dgm:pt>
    <dgm:pt modelId="{18F25E82-C507-A646-8EAC-CA1E5C3E4219}" type="parTrans" cxnId="{9FFD8016-4035-6E41-980D-B3EAAC8B4432}">
      <dgm:prSet/>
      <dgm:spPr/>
      <dgm:t>
        <a:bodyPr/>
        <a:lstStyle/>
        <a:p>
          <a:endParaRPr lang="en-US"/>
        </a:p>
      </dgm:t>
    </dgm:pt>
    <dgm:pt modelId="{F7D9613C-8328-0A47-9D14-B5169666857B}" type="sibTrans" cxnId="{9FFD8016-4035-6E41-980D-B3EAAC8B4432}">
      <dgm:prSet/>
      <dgm:spPr/>
      <dgm:t>
        <a:bodyPr/>
        <a:lstStyle/>
        <a:p>
          <a:endParaRPr lang="en-US"/>
        </a:p>
      </dgm:t>
    </dgm:pt>
    <dgm:pt modelId="{71140AF6-0C7D-F941-BCD6-3ED709A19ED4}">
      <dgm:prSet/>
      <dgm:spPr/>
      <dgm:t>
        <a:bodyPr/>
        <a:lstStyle/>
        <a:p>
          <a:pPr rtl="0"/>
          <a:r>
            <a:rPr lang="en-GB" dirty="0" smtClean="0"/>
            <a:t>Important to strengthen the link between the ARFSD and the HLPF </a:t>
          </a:r>
          <a:endParaRPr lang="en-GB" dirty="0"/>
        </a:p>
      </dgm:t>
    </dgm:pt>
    <dgm:pt modelId="{19AFB030-23CB-DC40-BA28-786324AA7F20}" type="parTrans" cxnId="{877B0A3D-BA30-A144-BA45-528A99D9B716}">
      <dgm:prSet/>
      <dgm:spPr/>
      <dgm:t>
        <a:bodyPr/>
        <a:lstStyle/>
        <a:p>
          <a:endParaRPr lang="en-US"/>
        </a:p>
      </dgm:t>
    </dgm:pt>
    <dgm:pt modelId="{081D0888-1AB0-054B-985D-C395A24D167D}" type="sibTrans" cxnId="{877B0A3D-BA30-A144-BA45-528A99D9B716}">
      <dgm:prSet/>
      <dgm:spPr/>
      <dgm:t>
        <a:bodyPr/>
        <a:lstStyle/>
        <a:p>
          <a:endParaRPr lang="en-US"/>
        </a:p>
      </dgm:t>
    </dgm:pt>
    <dgm:pt modelId="{8A52E06F-60D2-1A4D-8230-4E85BF9AA606}" type="pres">
      <dgm:prSet presAssocID="{E486B747-0492-0C44-B820-1BFC8D5D50FE}" presName="diagram" presStyleCnt="0">
        <dgm:presLayoutVars>
          <dgm:dir/>
          <dgm:resizeHandles val="exact"/>
        </dgm:presLayoutVars>
      </dgm:prSet>
      <dgm:spPr/>
      <dgm:t>
        <a:bodyPr/>
        <a:lstStyle/>
        <a:p>
          <a:endParaRPr lang="en-US"/>
        </a:p>
      </dgm:t>
    </dgm:pt>
    <dgm:pt modelId="{BFBFBB29-41F0-444C-B7F6-0EFB747FE58C}" type="pres">
      <dgm:prSet presAssocID="{A824C1C0-E06D-C74F-BDC1-3DAFBB8D4CC4}" presName="node" presStyleLbl="node1" presStyleIdx="0" presStyleCnt="5" custLinFactNeighborX="6282" custLinFactNeighborY="20135">
        <dgm:presLayoutVars>
          <dgm:bulletEnabled val="1"/>
        </dgm:presLayoutVars>
      </dgm:prSet>
      <dgm:spPr/>
      <dgm:t>
        <a:bodyPr/>
        <a:lstStyle/>
        <a:p>
          <a:endParaRPr lang="en-US"/>
        </a:p>
      </dgm:t>
    </dgm:pt>
    <dgm:pt modelId="{D7143A5D-292F-054F-9874-31280A93E297}" type="pres">
      <dgm:prSet presAssocID="{4D7A5845-FFCD-1D4F-ABDA-1AFC987DCCE7}" presName="sibTrans" presStyleCnt="0"/>
      <dgm:spPr/>
    </dgm:pt>
    <dgm:pt modelId="{0DB3B767-782D-9D4E-93C3-7EEF7FDB1857}" type="pres">
      <dgm:prSet presAssocID="{10DB40A3-A1A6-104A-9DF7-993AE43BA0A6}" presName="node" presStyleLbl="node1" presStyleIdx="1" presStyleCnt="5" custLinFactX="10000" custLinFactY="29333" custLinFactNeighborX="100000" custLinFactNeighborY="100000">
        <dgm:presLayoutVars>
          <dgm:bulletEnabled val="1"/>
        </dgm:presLayoutVars>
      </dgm:prSet>
      <dgm:spPr/>
      <dgm:t>
        <a:bodyPr/>
        <a:lstStyle/>
        <a:p>
          <a:endParaRPr lang="en-US"/>
        </a:p>
      </dgm:t>
    </dgm:pt>
    <dgm:pt modelId="{8944810F-7D99-4D4B-9ADC-B2105A8D2280}" type="pres">
      <dgm:prSet presAssocID="{374BA2FB-B0D0-8F4F-990B-11B6A675CD72}" presName="sibTrans" presStyleCnt="0"/>
      <dgm:spPr/>
    </dgm:pt>
    <dgm:pt modelId="{3A89C970-9744-2344-81F8-BC4AC525B37D}" type="pres">
      <dgm:prSet presAssocID="{F3F335F5-2FCB-C840-BCC5-EED833EC7AA2}" presName="node" presStyleLbl="node1" presStyleIdx="2" presStyleCnt="5" custLinFactNeighborX="-626" custLinFactNeighborY="20135">
        <dgm:presLayoutVars>
          <dgm:bulletEnabled val="1"/>
        </dgm:presLayoutVars>
      </dgm:prSet>
      <dgm:spPr/>
      <dgm:t>
        <a:bodyPr/>
        <a:lstStyle/>
        <a:p>
          <a:endParaRPr lang="en-US"/>
        </a:p>
      </dgm:t>
    </dgm:pt>
    <dgm:pt modelId="{D7F049BE-4132-D346-AF00-C535AE12A42E}" type="pres">
      <dgm:prSet presAssocID="{F92DDBC2-A742-F148-8714-F14EF34E0BE2}" presName="sibTrans" presStyleCnt="0"/>
      <dgm:spPr/>
    </dgm:pt>
    <dgm:pt modelId="{7D189393-D534-2648-B909-EE3CFDF1F774}" type="pres">
      <dgm:prSet presAssocID="{68CAC1DE-207A-F34F-9E12-B477AFB48214}" presName="node" presStyleLbl="node1" presStyleIdx="3" presStyleCnt="5" custLinFactNeighborX="-48718" custLinFactNeighborY="8466">
        <dgm:presLayoutVars>
          <dgm:bulletEnabled val="1"/>
        </dgm:presLayoutVars>
      </dgm:prSet>
      <dgm:spPr/>
      <dgm:t>
        <a:bodyPr/>
        <a:lstStyle/>
        <a:p>
          <a:endParaRPr lang="en-US"/>
        </a:p>
      </dgm:t>
    </dgm:pt>
    <dgm:pt modelId="{7827F622-52AF-D242-A5A0-ACADBFBF2277}" type="pres">
      <dgm:prSet presAssocID="{F7D9613C-8328-0A47-9D14-B5169666857B}" presName="sibTrans" presStyleCnt="0"/>
      <dgm:spPr/>
    </dgm:pt>
    <dgm:pt modelId="{3D0B1909-E8BC-DC41-88CE-8EF31D1B9569}" type="pres">
      <dgm:prSet presAssocID="{71140AF6-0C7D-F941-BCD6-3ED709A19ED4}" presName="node" presStyleLbl="node1" presStyleIdx="4" presStyleCnt="5" custLinFactNeighborX="-50359" custLinFactNeighborY="-58733">
        <dgm:presLayoutVars>
          <dgm:bulletEnabled val="1"/>
        </dgm:presLayoutVars>
      </dgm:prSet>
      <dgm:spPr/>
      <dgm:t>
        <a:bodyPr/>
        <a:lstStyle/>
        <a:p>
          <a:endParaRPr lang="en-US"/>
        </a:p>
      </dgm:t>
    </dgm:pt>
  </dgm:ptLst>
  <dgm:cxnLst>
    <dgm:cxn modelId="{3A07F9A0-BD06-6847-AFDA-A6F2B5DEA6C2}" type="presOf" srcId="{F3F335F5-2FCB-C840-BCC5-EED833EC7AA2}" destId="{3A89C970-9744-2344-81F8-BC4AC525B37D}" srcOrd="0" destOrd="0" presId="urn:microsoft.com/office/officeart/2005/8/layout/default"/>
    <dgm:cxn modelId="{5B1EAB91-12F9-2245-BB97-DAB0109135A0}" srcId="{E486B747-0492-0C44-B820-1BFC8D5D50FE}" destId="{A824C1C0-E06D-C74F-BDC1-3DAFBB8D4CC4}" srcOrd="0" destOrd="0" parTransId="{48D53729-EC2B-4A4B-B7BC-3F30B3524A9E}" sibTransId="{4D7A5845-FFCD-1D4F-ABDA-1AFC987DCCE7}"/>
    <dgm:cxn modelId="{877B0A3D-BA30-A144-BA45-528A99D9B716}" srcId="{E486B747-0492-0C44-B820-1BFC8D5D50FE}" destId="{71140AF6-0C7D-F941-BCD6-3ED709A19ED4}" srcOrd="4" destOrd="0" parTransId="{19AFB030-23CB-DC40-BA28-786324AA7F20}" sibTransId="{081D0888-1AB0-054B-985D-C395A24D167D}"/>
    <dgm:cxn modelId="{2583FF53-E62F-BC49-83A6-19AC6C8F2DA2}" srcId="{E486B747-0492-0C44-B820-1BFC8D5D50FE}" destId="{10DB40A3-A1A6-104A-9DF7-993AE43BA0A6}" srcOrd="1" destOrd="0" parTransId="{30A2B581-4073-F446-9F32-FDBF9117A094}" sibTransId="{374BA2FB-B0D0-8F4F-990B-11B6A675CD72}"/>
    <dgm:cxn modelId="{A05208FE-1BFE-4E48-9E5C-96D072B2F470}" srcId="{E486B747-0492-0C44-B820-1BFC8D5D50FE}" destId="{F3F335F5-2FCB-C840-BCC5-EED833EC7AA2}" srcOrd="2" destOrd="0" parTransId="{6D92573D-CDFF-434F-A35F-B2B34E1BFC61}" sibTransId="{F92DDBC2-A742-F148-8714-F14EF34E0BE2}"/>
    <dgm:cxn modelId="{6F286ABB-BCEC-D147-BA5E-1D393F53F7F8}" type="presOf" srcId="{10DB40A3-A1A6-104A-9DF7-993AE43BA0A6}" destId="{0DB3B767-782D-9D4E-93C3-7EEF7FDB1857}" srcOrd="0" destOrd="0" presId="urn:microsoft.com/office/officeart/2005/8/layout/default"/>
    <dgm:cxn modelId="{9FFD8016-4035-6E41-980D-B3EAAC8B4432}" srcId="{E486B747-0492-0C44-B820-1BFC8D5D50FE}" destId="{68CAC1DE-207A-F34F-9E12-B477AFB48214}" srcOrd="3" destOrd="0" parTransId="{18F25E82-C507-A646-8EAC-CA1E5C3E4219}" sibTransId="{F7D9613C-8328-0A47-9D14-B5169666857B}"/>
    <dgm:cxn modelId="{3F01E322-4C97-DE4E-9D96-344EDDB3E96A}" type="presOf" srcId="{E486B747-0492-0C44-B820-1BFC8D5D50FE}" destId="{8A52E06F-60D2-1A4D-8230-4E85BF9AA606}" srcOrd="0" destOrd="0" presId="urn:microsoft.com/office/officeart/2005/8/layout/default"/>
    <dgm:cxn modelId="{EDB93CE4-63AD-9149-A36E-FE544E10AF60}" type="presOf" srcId="{A824C1C0-E06D-C74F-BDC1-3DAFBB8D4CC4}" destId="{BFBFBB29-41F0-444C-B7F6-0EFB747FE58C}" srcOrd="0" destOrd="0" presId="urn:microsoft.com/office/officeart/2005/8/layout/default"/>
    <dgm:cxn modelId="{1B20E999-F1DF-9448-BF11-5F1F99EDC040}" type="presOf" srcId="{68CAC1DE-207A-F34F-9E12-B477AFB48214}" destId="{7D189393-D534-2648-B909-EE3CFDF1F774}" srcOrd="0" destOrd="0" presId="urn:microsoft.com/office/officeart/2005/8/layout/default"/>
    <dgm:cxn modelId="{FD5F65F9-43FD-5049-80D9-DFF2CD87F434}" type="presOf" srcId="{71140AF6-0C7D-F941-BCD6-3ED709A19ED4}" destId="{3D0B1909-E8BC-DC41-88CE-8EF31D1B9569}" srcOrd="0" destOrd="0" presId="urn:microsoft.com/office/officeart/2005/8/layout/default"/>
    <dgm:cxn modelId="{5464572A-C456-934E-A0F4-CDD9EA25E334}" type="presParOf" srcId="{8A52E06F-60D2-1A4D-8230-4E85BF9AA606}" destId="{BFBFBB29-41F0-444C-B7F6-0EFB747FE58C}" srcOrd="0" destOrd="0" presId="urn:microsoft.com/office/officeart/2005/8/layout/default"/>
    <dgm:cxn modelId="{0470D67A-541F-E444-BEE2-640D7C358D70}" type="presParOf" srcId="{8A52E06F-60D2-1A4D-8230-4E85BF9AA606}" destId="{D7143A5D-292F-054F-9874-31280A93E297}" srcOrd="1" destOrd="0" presId="urn:microsoft.com/office/officeart/2005/8/layout/default"/>
    <dgm:cxn modelId="{9D241286-B647-6444-BE90-0CFD8EAE0890}" type="presParOf" srcId="{8A52E06F-60D2-1A4D-8230-4E85BF9AA606}" destId="{0DB3B767-782D-9D4E-93C3-7EEF7FDB1857}" srcOrd="2" destOrd="0" presId="urn:microsoft.com/office/officeart/2005/8/layout/default"/>
    <dgm:cxn modelId="{D7FFA789-3B5C-D040-8D8A-6FAE481CBA6F}" type="presParOf" srcId="{8A52E06F-60D2-1A4D-8230-4E85BF9AA606}" destId="{8944810F-7D99-4D4B-9ADC-B2105A8D2280}" srcOrd="3" destOrd="0" presId="urn:microsoft.com/office/officeart/2005/8/layout/default"/>
    <dgm:cxn modelId="{821E2067-EBA5-8840-98FE-5FD5ACF3EC0B}" type="presParOf" srcId="{8A52E06F-60D2-1A4D-8230-4E85BF9AA606}" destId="{3A89C970-9744-2344-81F8-BC4AC525B37D}" srcOrd="4" destOrd="0" presId="urn:microsoft.com/office/officeart/2005/8/layout/default"/>
    <dgm:cxn modelId="{E0198320-AFBD-4847-B6A8-A852A52A5966}" type="presParOf" srcId="{8A52E06F-60D2-1A4D-8230-4E85BF9AA606}" destId="{D7F049BE-4132-D346-AF00-C535AE12A42E}" srcOrd="5" destOrd="0" presId="urn:microsoft.com/office/officeart/2005/8/layout/default"/>
    <dgm:cxn modelId="{2A9410C8-DE32-EB42-B044-BCED6AC29FFC}" type="presParOf" srcId="{8A52E06F-60D2-1A4D-8230-4E85BF9AA606}" destId="{7D189393-D534-2648-B909-EE3CFDF1F774}" srcOrd="6" destOrd="0" presId="urn:microsoft.com/office/officeart/2005/8/layout/default"/>
    <dgm:cxn modelId="{FEA895E8-AA64-D24D-ACDC-E26DD0CE1627}" type="presParOf" srcId="{8A52E06F-60D2-1A4D-8230-4E85BF9AA606}" destId="{7827F622-52AF-D242-A5A0-ACADBFBF2277}" srcOrd="7" destOrd="0" presId="urn:microsoft.com/office/officeart/2005/8/layout/default"/>
    <dgm:cxn modelId="{855A0A16-2916-B244-B923-A4ADD5E9484E}" type="presParOf" srcId="{8A52E06F-60D2-1A4D-8230-4E85BF9AA606}" destId="{3D0B1909-E8BC-DC41-88CE-8EF31D1B9569}"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07CDD0-4C36-5346-924F-BB1D05F2480D}"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F256AB1B-2485-074F-AFCE-7591342E485F}">
      <dgm:prSet/>
      <dgm:spPr/>
      <dgm:t>
        <a:bodyPr/>
        <a:lstStyle/>
        <a:p>
          <a:pPr rtl="0"/>
          <a:r>
            <a:rPr lang="en-GB" dirty="0" smtClean="0"/>
            <a:t>Commissioning in partnership, evidence based tools, thematic, national or </a:t>
          </a:r>
          <a:r>
            <a:rPr lang="en-GB" dirty="0" err="1" smtClean="0"/>
            <a:t>subregional</a:t>
          </a:r>
          <a:r>
            <a:rPr lang="en-GB" dirty="0" smtClean="0"/>
            <a:t> case studies</a:t>
          </a:r>
          <a:endParaRPr lang="en-GB" dirty="0"/>
        </a:p>
      </dgm:t>
    </dgm:pt>
    <dgm:pt modelId="{0999F6E2-62D5-A146-A389-534553C8EFCE}" type="parTrans" cxnId="{97497F7F-236E-334B-B7C0-121B31A16118}">
      <dgm:prSet/>
      <dgm:spPr/>
      <dgm:t>
        <a:bodyPr/>
        <a:lstStyle/>
        <a:p>
          <a:endParaRPr lang="en-US"/>
        </a:p>
      </dgm:t>
    </dgm:pt>
    <dgm:pt modelId="{AD50E756-8F71-944B-9F3C-BB5C3AC804D3}" type="sibTrans" cxnId="{97497F7F-236E-334B-B7C0-121B31A16118}">
      <dgm:prSet/>
      <dgm:spPr/>
      <dgm:t>
        <a:bodyPr/>
        <a:lstStyle/>
        <a:p>
          <a:endParaRPr lang="en-US"/>
        </a:p>
      </dgm:t>
    </dgm:pt>
    <dgm:pt modelId="{7901312B-0923-F049-9AC2-3BEEB96F62AC}">
      <dgm:prSet/>
      <dgm:spPr/>
      <dgm:t>
        <a:bodyPr/>
        <a:lstStyle/>
        <a:p>
          <a:pPr rtl="0"/>
          <a:r>
            <a:rPr lang="en-GB" dirty="0" smtClean="0"/>
            <a:t>Developing and implementing joint programmes/projects </a:t>
          </a:r>
          <a:endParaRPr lang="en-GB" dirty="0"/>
        </a:p>
      </dgm:t>
    </dgm:pt>
    <dgm:pt modelId="{E14EB684-12D4-E044-A7EE-E8826D4BEA23}" type="parTrans" cxnId="{89FA12CD-25E6-1449-B794-BF679E10B067}">
      <dgm:prSet/>
      <dgm:spPr/>
      <dgm:t>
        <a:bodyPr/>
        <a:lstStyle/>
        <a:p>
          <a:endParaRPr lang="en-US"/>
        </a:p>
      </dgm:t>
    </dgm:pt>
    <dgm:pt modelId="{74EE1888-EC6D-F544-A9B1-0564D03DE837}" type="sibTrans" cxnId="{89FA12CD-25E6-1449-B794-BF679E10B067}">
      <dgm:prSet/>
      <dgm:spPr/>
      <dgm:t>
        <a:bodyPr/>
        <a:lstStyle/>
        <a:p>
          <a:endParaRPr lang="en-US"/>
        </a:p>
      </dgm:t>
    </dgm:pt>
    <dgm:pt modelId="{38A7938B-0D5D-CC4B-9168-E906EAA50C0D}">
      <dgm:prSet/>
      <dgm:spPr/>
      <dgm:t>
        <a:bodyPr/>
        <a:lstStyle/>
        <a:p>
          <a:pPr rtl="0"/>
          <a:r>
            <a:rPr lang="en-GB" dirty="0" smtClean="0"/>
            <a:t>Mobilising and providing technical and logistical support</a:t>
          </a:r>
          <a:endParaRPr lang="en-GB" dirty="0"/>
        </a:p>
      </dgm:t>
    </dgm:pt>
    <dgm:pt modelId="{C604FC2F-8007-EC49-A660-5F1F9B42D72C}" type="parTrans" cxnId="{0E53C3DF-5146-D342-9818-80FA80A970BC}">
      <dgm:prSet/>
      <dgm:spPr/>
      <dgm:t>
        <a:bodyPr/>
        <a:lstStyle/>
        <a:p>
          <a:endParaRPr lang="en-US"/>
        </a:p>
      </dgm:t>
    </dgm:pt>
    <dgm:pt modelId="{6265DE88-B6D7-8D40-90D6-23EA954584D3}" type="sibTrans" cxnId="{0E53C3DF-5146-D342-9818-80FA80A970BC}">
      <dgm:prSet/>
      <dgm:spPr/>
      <dgm:t>
        <a:bodyPr/>
        <a:lstStyle/>
        <a:p>
          <a:endParaRPr lang="en-US"/>
        </a:p>
      </dgm:t>
    </dgm:pt>
    <dgm:pt modelId="{F8FA08D9-6B85-FF41-BD1B-60A3AD3F7788}">
      <dgm:prSet/>
      <dgm:spPr/>
      <dgm:t>
        <a:bodyPr/>
        <a:lstStyle/>
        <a:p>
          <a:pPr rtl="0"/>
          <a:r>
            <a:rPr lang="en-GB" dirty="0" smtClean="0"/>
            <a:t>Strengthening the diversity of stakeholders</a:t>
          </a:r>
          <a:endParaRPr lang="en-GB" dirty="0"/>
        </a:p>
      </dgm:t>
    </dgm:pt>
    <dgm:pt modelId="{495DA393-2D18-5C44-9857-0FF0E4F9C1D9}" type="parTrans" cxnId="{1404C8B7-C1B7-4849-8697-519AAEF04F5E}">
      <dgm:prSet/>
      <dgm:spPr/>
      <dgm:t>
        <a:bodyPr/>
        <a:lstStyle/>
        <a:p>
          <a:endParaRPr lang="en-US"/>
        </a:p>
      </dgm:t>
    </dgm:pt>
    <dgm:pt modelId="{B11D86FC-7BA4-864B-9C80-1082C23AA361}" type="sibTrans" cxnId="{1404C8B7-C1B7-4849-8697-519AAEF04F5E}">
      <dgm:prSet/>
      <dgm:spPr/>
      <dgm:t>
        <a:bodyPr/>
        <a:lstStyle/>
        <a:p>
          <a:endParaRPr lang="en-US"/>
        </a:p>
      </dgm:t>
    </dgm:pt>
    <dgm:pt modelId="{AE778FFF-536C-2F43-B056-7F6BCFA20298}">
      <dgm:prSet/>
      <dgm:spPr/>
      <dgm:t>
        <a:bodyPr/>
        <a:lstStyle/>
        <a:p>
          <a:pPr rtl="0"/>
          <a:r>
            <a:rPr lang="en-GB" dirty="0" smtClean="0"/>
            <a:t>Strengthening synergy and feedback between the Africa Regional Forum on Sustainable Development and other intergovernmental bodies </a:t>
          </a:r>
          <a:endParaRPr lang="en-GB" dirty="0"/>
        </a:p>
      </dgm:t>
    </dgm:pt>
    <dgm:pt modelId="{649E30EB-2FE4-CC4C-A17C-727A02C17C8B}" type="sibTrans" cxnId="{557D2EA3-750D-4E49-BFAD-6160ABCA0643}">
      <dgm:prSet/>
      <dgm:spPr/>
      <dgm:t>
        <a:bodyPr/>
        <a:lstStyle/>
        <a:p>
          <a:endParaRPr lang="en-US"/>
        </a:p>
      </dgm:t>
    </dgm:pt>
    <dgm:pt modelId="{9322125B-0F84-B049-A512-4BA12912C245}" type="parTrans" cxnId="{557D2EA3-750D-4E49-BFAD-6160ABCA0643}">
      <dgm:prSet/>
      <dgm:spPr/>
      <dgm:t>
        <a:bodyPr/>
        <a:lstStyle/>
        <a:p>
          <a:endParaRPr lang="en-US"/>
        </a:p>
      </dgm:t>
    </dgm:pt>
    <dgm:pt modelId="{D09D9E60-74D5-7243-A10C-78EF7FA493E0}" type="pres">
      <dgm:prSet presAssocID="{1207CDD0-4C36-5346-924F-BB1D05F2480D}" presName="diagram" presStyleCnt="0">
        <dgm:presLayoutVars>
          <dgm:dir/>
          <dgm:resizeHandles val="exact"/>
        </dgm:presLayoutVars>
      </dgm:prSet>
      <dgm:spPr/>
      <dgm:t>
        <a:bodyPr/>
        <a:lstStyle/>
        <a:p>
          <a:endParaRPr lang="en-US"/>
        </a:p>
      </dgm:t>
    </dgm:pt>
    <dgm:pt modelId="{96B80083-BAD9-A342-8317-F5EEB66D6D53}" type="pres">
      <dgm:prSet presAssocID="{F256AB1B-2485-074F-AFCE-7591342E485F}" presName="node" presStyleLbl="node1" presStyleIdx="0" presStyleCnt="5" custLinFactNeighborX="2783">
        <dgm:presLayoutVars>
          <dgm:bulletEnabled val="1"/>
        </dgm:presLayoutVars>
      </dgm:prSet>
      <dgm:spPr/>
      <dgm:t>
        <a:bodyPr/>
        <a:lstStyle/>
        <a:p>
          <a:endParaRPr lang="en-US"/>
        </a:p>
      </dgm:t>
    </dgm:pt>
    <dgm:pt modelId="{32F34F40-D34D-DD40-81F4-CCEA9726F48A}" type="pres">
      <dgm:prSet presAssocID="{AD50E756-8F71-944B-9F3C-BB5C3AC804D3}" presName="sibTrans" presStyleCnt="0"/>
      <dgm:spPr/>
    </dgm:pt>
    <dgm:pt modelId="{CC44C22B-F604-4E47-92A1-E57C6D6A1DEB}" type="pres">
      <dgm:prSet presAssocID="{7901312B-0923-F049-9AC2-3BEEB96F62AC}" presName="node" presStyleLbl="node1" presStyleIdx="1" presStyleCnt="5" custLinFactNeighborX="1304">
        <dgm:presLayoutVars>
          <dgm:bulletEnabled val="1"/>
        </dgm:presLayoutVars>
      </dgm:prSet>
      <dgm:spPr/>
      <dgm:t>
        <a:bodyPr/>
        <a:lstStyle/>
        <a:p>
          <a:endParaRPr lang="en-US"/>
        </a:p>
      </dgm:t>
    </dgm:pt>
    <dgm:pt modelId="{3325BC95-9D33-7E44-9F1C-57C6A661ED7D}" type="pres">
      <dgm:prSet presAssocID="{74EE1888-EC6D-F544-A9B1-0564D03DE837}" presName="sibTrans" presStyleCnt="0"/>
      <dgm:spPr/>
    </dgm:pt>
    <dgm:pt modelId="{CF08181D-61A4-1F4E-A135-D438F1A38E39}" type="pres">
      <dgm:prSet presAssocID="{38A7938B-0D5D-CC4B-9168-E906EAA50C0D}" presName="node" presStyleLbl="node1" presStyleIdx="2" presStyleCnt="5" custLinFactNeighborX="-174" custLinFactNeighborY="-942">
        <dgm:presLayoutVars>
          <dgm:bulletEnabled val="1"/>
        </dgm:presLayoutVars>
      </dgm:prSet>
      <dgm:spPr/>
      <dgm:t>
        <a:bodyPr/>
        <a:lstStyle/>
        <a:p>
          <a:endParaRPr lang="en-US"/>
        </a:p>
      </dgm:t>
    </dgm:pt>
    <dgm:pt modelId="{B09EA456-3E36-C745-B958-2E8D66955EE5}" type="pres">
      <dgm:prSet presAssocID="{6265DE88-B6D7-8D40-90D6-23EA954584D3}" presName="sibTrans" presStyleCnt="0"/>
      <dgm:spPr/>
    </dgm:pt>
    <dgm:pt modelId="{52DBC1D5-8316-F342-A463-E9C3763D458D}" type="pres">
      <dgm:prSet presAssocID="{F8FA08D9-6B85-FF41-BD1B-60A3AD3F7788}" presName="node" presStyleLbl="node1" presStyleIdx="3" presStyleCnt="5">
        <dgm:presLayoutVars>
          <dgm:bulletEnabled val="1"/>
        </dgm:presLayoutVars>
      </dgm:prSet>
      <dgm:spPr/>
      <dgm:t>
        <a:bodyPr/>
        <a:lstStyle/>
        <a:p>
          <a:endParaRPr lang="en-US"/>
        </a:p>
      </dgm:t>
    </dgm:pt>
    <dgm:pt modelId="{72059DBE-2713-5A4B-9844-AB7E01D7958D}" type="pres">
      <dgm:prSet presAssocID="{B11D86FC-7BA4-864B-9C80-1082C23AA361}" presName="sibTrans" presStyleCnt="0"/>
      <dgm:spPr/>
    </dgm:pt>
    <dgm:pt modelId="{7D1BBCEB-6866-C349-8F41-7C7FBCAA43E1}" type="pres">
      <dgm:prSet presAssocID="{AE778FFF-536C-2F43-B056-7F6BCFA20298}" presName="node" presStyleLbl="node1" presStyleIdx="4" presStyleCnt="5" custLinFactNeighborX="2130">
        <dgm:presLayoutVars>
          <dgm:bulletEnabled val="1"/>
        </dgm:presLayoutVars>
      </dgm:prSet>
      <dgm:spPr/>
      <dgm:t>
        <a:bodyPr/>
        <a:lstStyle/>
        <a:p>
          <a:endParaRPr lang="en-US"/>
        </a:p>
      </dgm:t>
    </dgm:pt>
  </dgm:ptLst>
  <dgm:cxnLst>
    <dgm:cxn modelId="{584736B9-B05C-7B45-8274-23AC457B8374}" type="presOf" srcId="{7901312B-0923-F049-9AC2-3BEEB96F62AC}" destId="{CC44C22B-F604-4E47-92A1-E57C6D6A1DEB}" srcOrd="0" destOrd="0" presId="urn:microsoft.com/office/officeart/2005/8/layout/default"/>
    <dgm:cxn modelId="{EE8F39C9-E013-F24A-B757-74484D7A5508}" type="presOf" srcId="{F8FA08D9-6B85-FF41-BD1B-60A3AD3F7788}" destId="{52DBC1D5-8316-F342-A463-E9C3763D458D}" srcOrd="0" destOrd="0" presId="urn:microsoft.com/office/officeart/2005/8/layout/default"/>
    <dgm:cxn modelId="{99BE376C-8130-AC40-A039-5977440F8657}" type="presOf" srcId="{F256AB1B-2485-074F-AFCE-7591342E485F}" destId="{96B80083-BAD9-A342-8317-F5EEB66D6D53}" srcOrd="0" destOrd="0" presId="urn:microsoft.com/office/officeart/2005/8/layout/default"/>
    <dgm:cxn modelId="{0E53C3DF-5146-D342-9818-80FA80A970BC}" srcId="{1207CDD0-4C36-5346-924F-BB1D05F2480D}" destId="{38A7938B-0D5D-CC4B-9168-E906EAA50C0D}" srcOrd="2" destOrd="0" parTransId="{C604FC2F-8007-EC49-A660-5F1F9B42D72C}" sibTransId="{6265DE88-B6D7-8D40-90D6-23EA954584D3}"/>
    <dgm:cxn modelId="{C363AFC6-9640-4842-82EA-C4AE10CC2788}" type="presOf" srcId="{38A7938B-0D5D-CC4B-9168-E906EAA50C0D}" destId="{CF08181D-61A4-1F4E-A135-D438F1A38E39}" srcOrd="0" destOrd="0" presId="urn:microsoft.com/office/officeart/2005/8/layout/default"/>
    <dgm:cxn modelId="{557D2EA3-750D-4E49-BFAD-6160ABCA0643}" srcId="{1207CDD0-4C36-5346-924F-BB1D05F2480D}" destId="{AE778FFF-536C-2F43-B056-7F6BCFA20298}" srcOrd="4" destOrd="0" parTransId="{9322125B-0F84-B049-A512-4BA12912C245}" sibTransId="{649E30EB-2FE4-CC4C-A17C-727A02C17C8B}"/>
    <dgm:cxn modelId="{0A818B7A-8A3D-0F46-9083-91DACA39DD82}" type="presOf" srcId="{1207CDD0-4C36-5346-924F-BB1D05F2480D}" destId="{D09D9E60-74D5-7243-A10C-78EF7FA493E0}" srcOrd="0" destOrd="0" presId="urn:microsoft.com/office/officeart/2005/8/layout/default"/>
    <dgm:cxn modelId="{1404C8B7-C1B7-4849-8697-519AAEF04F5E}" srcId="{1207CDD0-4C36-5346-924F-BB1D05F2480D}" destId="{F8FA08D9-6B85-FF41-BD1B-60A3AD3F7788}" srcOrd="3" destOrd="0" parTransId="{495DA393-2D18-5C44-9857-0FF0E4F9C1D9}" sibTransId="{B11D86FC-7BA4-864B-9C80-1082C23AA361}"/>
    <dgm:cxn modelId="{89FA12CD-25E6-1449-B794-BF679E10B067}" srcId="{1207CDD0-4C36-5346-924F-BB1D05F2480D}" destId="{7901312B-0923-F049-9AC2-3BEEB96F62AC}" srcOrd="1" destOrd="0" parTransId="{E14EB684-12D4-E044-A7EE-E8826D4BEA23}" sibTransId="{74EE1888-EC6D-F544-A9B1-0564D03DE837}"/>
    <dgm:cxn modelId="{225BE3DD-C003-B645-A618-E4FA4E35CE7B}" type="presOf" srcId="{AE778FFF-536C-2F43-B056-7F6BCFA20298}" destId="{7D1BBCEB-6866-C349-8F41-7C7FBCAA43E1}" srcOrd="0" destOrd="0" presId="urn:microsoft.com/office/officeart/2005/8/layout/default"/>
    <dgm:cxn modelId="{97497F7F-236E-334B-B7C0-121B31A16118}" srcId="{1207CDD0-4C36-5346-924F-BB1D05F2480D}" destId="{F256AB1B-2485-074F-AFCE-7591342E485F}" srcOrd="0" destOrd="0" parTransId="{0999F6E2-62D5-A146-A389-534553C8EFCE}" sibTransId="{AD50E756-8F71-944B-9F3C-BB5C3AC804D3}"/>
    <dgm:cxn modelId="{48D6DADB-3909-DF47-AD83-3F56979E27D6}" type="presParOf" srcId="{D09D9E60-74D5-7243-A10C-78EF7FA493E0}" destId="{96B80083-BAD9-A342-8317-F5EEB66D6D53}" srcOrd="0" destOrd="0" presId="urn:microsoft.com/office/officeart/2005/8/layout/default"/>
    <dgm:cxn modelId="{F71A2527-316A-FC41-8870-2B7C5E4693DE}" type="presParOf" srcId="{D09D9E60-74D5-7243-A10C-78EF7FA493E0}" destId="{32F34F40-D34D-DD40-81F4-CCEA9726F48A}" srcOrd="1" destOrd="0" presId="urn:microsoft.com/office/officeart/2005/8/layout/default"/>
    <dgm:cxn modelId="{38CF1578-8ADF-D444-8130-C1FF5F83F6E9}" type="presParOf" srcId="{D09D9E60-74D5-7243-A10C-78EF7FA493E0}" destId="{CC44C22B-F604-4E47-92A1-E57C6D6A1DEB}" srcOrd="2" destOrd="0" presId="urn:microsoft.com/office/officeart/2005/8/layout/default"/>
    <dgm:cxn modelId="{A2B03AA9-63DE-9448-BC21-754BF20BCF20}" type="presParOf" srcId="{D09D9E60-74D5-7243-A10C-78EF7FA493E0}" destId="{3325BC95-9D33-7E44-9F1C-57C6A661ED7D}" srcOrd="3" destOrd="0" presId="urn:microsoft.com/office/officeart/2005/8/layout/default"/>
    <dgm:cxn modelId="{E38931BD-CBF5-8946-9606-5B0AF6B06E53}" type="presParOf" srcId="{D09D9E60-74D5-7243-A10C-78EF7FA493E0}" destId="{CF08181D-61A4-1F4E-A135-D438F1A38E39}" srcOrd="4" destOrd="0" presId="urn:microsoft.com/office/officeart/2005/8/layout/default"/>
    <dgm:cxn modelId="{BEB93C70-B51F-5240-97BC-7F319F93D837}" type="presParOf" srcId="{D09D9E60-74D5-7243-A10C-78EF7FA493E0}" destId="{B09EA456-3E36-C745-B958-2E8D66955EE5}" srcOrd="5" destOrd="0" presId="urn:microsoft.com/office/officeart/2005/8/layout/default"/>
    <dgm:cxn modelId="{B786E5DD-E08D-7E49-A1EA-D895A4742070}" type="presParOf" srcId="{D09D9E60-74D5-7243-A10C-78EF7FA493E0}" destId="{52DBC1D5-8316-F342-A463-E9C3763D458D}" srcOrd="6" destOrd="0" presId="urn:microsoft.com/office/officeart/2005/8/layout/default"/>
    <dgm:cxn modelId="{A7EC5A56-B170-934C-AF96-502FB4A8B8E5}" type="presParOf" srcId="{D09D9E60-74D5-7243-A10C-78EF7FA493E0}" destId="{72059DBE-2713-5A4B-9844-AB7E01D7958D}" srcOrd="7" destOrd="0" presId="urn:microsoft.com/office/officeart/2005/8/layout/default"/>
    <dgm:cxn modelId="{36BC7D55-C257-5949-A49C-E2E5470DE114}" type="presParOf" srcId="{D09D9E60-74D5-7243-A10C-78EF7FA493E0}" destId="{7D1BBCEB-6866-C349-8F41-7C7FBCAA43E1}"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7749D-9CA8-B446-A4CB-9D503CC3DE75}">
      <dsp:nvSpPr>
        <dsp:cNvPr id="0" name=""/>
        <dsp:cNvSpPr/>
      </dsp:nvSpPr>
      <dsp:spPr>
        <a:xfrm>
          <a:off x="0" y="253087"/>
          <a:ext cx="8496944"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74EBE1-4C02-8A45-972C-39932919A309}">
      <dsp:nvSpPr>
        <dsp:cNvPr id="0" name=""/>
        <dsp:cNvSpPr/>
      </dsp:nvSpPr>
      <dsp:spPr>
        <a:xfrm>
          <a:off x="424847" y="31687"/>
          <a:ext cx="594786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815" tIns="0" rIns="224815" bIns="0" numCol="1" spcCol="1270" anchor="ctr" anchorCtr="0">
          <a:noAutofit/>
        </a:bodyPr>
        <a:lstStyle/>
        <a:p>
          <a:pPr lvl="0" algn="l" defTabSz="533400" rtl="0">
            <a:lnSpc>
              <a:spcPct val="90000"/>
            </a:lnSpc>
            <a:spcBef>
              <a:spcPct val="0"/>
            </a:spcBef>
            <a:spcAft>
              <a:spcPct val="35000"/>
            </a:spcAft>
          </a:pPr>
          <a:r>
            <a:rPr lang="en-GB" sz="1200" kern="1200" dirty="0" smtClean="0"/>
            <a:t>Review progress, and promote learning by sharing experiences, good practices and lessons learned;</a:t>
          </a:r>
          <a:endParaRPr lang="en-GB" sz="1200" kern="1200" dirty="0"/>
        </a:p>
      </dsp:txBody>
      <dsp:txXfrm>
        <a:off x="446463" y="53303"/>
        <a:ext cx="5904628" cy="399568"/>
      </dsp:txXfrm>
    </dsp:sp>
    <dsp:sp modelId="{574824BE-F779-CE40-ACE2-33B64E1E44FF}">
      <dsp:nvSpPr>
        <dsp:cNvPr id="0" name=""/>
        <dsp:cNvSpPr/>
      </dsp:nvSpPr>
      <dsp:spPr>
        <a:xfrm>
          <a:off x="0" y="933488"/>
          <a:ext cx="8496944"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839526-E00B-9C44-8C7F-D444D27C55F9}">
      <dsp:nvSpPr>
        <dsp:cNvPr id="0" name=""/>
        <dsp:cNvSpPr/>
      </dsp:nvSpPr>
      <dsp:spPr>
        <a:xfrm>
          <a:off x="424847" y="712087"/>
          <a:ext cx="594786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815" tIns="0" rIns="224815" bIns="0" numCol="1" spcCol="1270" anchor="ctr" anchorCtr="0">
          <a:noAutofit/>
        </a:bodyPr>
        <a:lstStyle/>
        <a:p>
          <a:pPr lvl="0" algn="l" defTabSz="533400" rtl="0">
            <a:lnSpc>
              <a:spcPct val="90000"/>
            </a:lnSpc>
            <a:spcBef>
              <a:spcPct val="0"/>
            </a:spcBef>
            <a:spcAft>
              <a:spcPct val="35000"/>
            </a:spcAft>
          </a:pPr>
          <a:r>
            <a:rPr lang="en-GB" sz="1200" kern="1200" dirty="0" smtClean="0"/>
            <a:t>Build a consensus on policy recommendations in the form of key messages to accelerate the implementation;</a:t>
          </a:r>
          <a:endParaRPr lang="en-GB" sz="1200" kern="1200" dirty="0"/>
        </a:p>
      </dsp:txBody>
      <dsp:txXfrm>
        <a:off x="446463" y="733703"/>
        <a:ext cx="5904628" cy="399568"/>
      </dsp:txXfrm>
    </dsp:sp>
    <dsp:sp modelId="{20BCA0D3-E3C6-6D4D-A1C8-AB626E759EAE}">
      <dsp:nvSpPr>
        <dsp:cNvPr id="0" name=""/>
        <dsp:cNvSpPr/>
      </dsp:nvSpPr>
      <dsp:spPr>
        <a:xfrm>
          <a:off x="0" y="1613888"/>
          <a:ext cx="8496944"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17B960F-C5C7-E149-A9F6-31F70C49E6F1}">
      <dsp:nvSpPr>
        <dsp:cNvPr id="0" name=""/>
        <dsp:cNvSpPr/>
      </dsp:nvSpPr>
      <dsp:spPr>
        <a:xfrm>
          <a:off x="424847" y="1392488"/>
          <a:ext cx="594786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815" tIns="0" rIns="224815" bIns="0" numCol="1" spcCol="1270" anchor="ctr" anchorCtr="0">
          <a:noAutofit/>
        </a:bodyPr>
        <a:lstStyle/>
        <a:p>
          <a:pPr lvl="0" algn="l" defTabSz="533400" rtl="0">
            <a:lnSpc>
              <a:spcPct val="90000"/>
            </a:lnSpc>
            <a:spcBef>
              <a:spcPct val="0"/>
            </a:spcBef>
            <a:spcAft>
              <a:spcPct val="35000"/>
            </a:spcAft>
          </a:pPr>
          <a:r>
            <a:rPr lang="en-GB" sz="1200" kern="1200" smtClean="0"/>
            <a:t>Promote coordination and coherence in implementation and follow-up;</a:t>
          </a:r>
          <a:endParaRPr lang="en-GB" sz="1200" kern="1200"/>
        </a:p>
      </dsp:txBody>
      <dsp:txXfrm>
        <a:off x="446463" y="1414104"/>
        <a:ext cx="5904628" cy="399568"/>
      </dsp:txXfrm>
    </dsp:sp>
    <dsp:sp modelId="{4AF4AC1A-1191-7C47-A093-C8F953C5152D}">
      <dsp:nvSpPr>
        <dsp:cNvPr id="0" name=""/>
        <dsp:cNvSpPr/>
      </dsp:nvSpPr>
      <dsp:spPr>
        <a:xfrm>
          <a:off x="0" y="2294288"/>
          <a:ext cx="8496944"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53A4EEA-F763-5F41-A4DC-A728DF4515EF}">
      <dsp:nvSpPr>
        <dsp:cNvPr id="0" name=""/>
        <dsp:cNvSpPr/>
      </dsp:nvSpPr>
      <dsp:spPr>
        <a:xfrm>
          <a:off x="424847" y="2072888"/>
          <a:ext cx="594786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815" tIns="0" rIns="224815" bIns="0" numCol="1" spcCol="1270" anchor="ctr" anchorCtr="0">
          <a:noAutofit/>
        </a:bodyPr>
        <a:lstStyle/>
        <a:p>
          <a:pPr lvl="0" algn="l" defTabSz="533400" rtl="0">
            <a:lnSpc>
              <a:spcPct val="90000"/>
            </a:lnSpc>
            <a:spcBef>
              <a:spcPct val="0"/>
            </a:spcBef>
            <a:spcAft>
              <a:spcPct val="35000"/>
            </a:spcAft>
          </a:pPr>
          <a:r>
            <a:rPr lang="en-GB" sz="1200" kern="1200" smtClean="0"/>
            <a:t>Keep all the stakeholders in Africa mobilized and engaged, to strengthen their commitment towards concerted action; and</a:t>
          </a:r>
          <a:endParaRPr lang="en-GB" sz="1200" kern="1200"/>
        </a:p>
      </dsp:txBody>
      <dsp:txXfrm>
        <a:off x="446463" y="2094504"/>
        <a:ext cx="5904628" cy="399568"/>
      </dsp:txXfrm>
    </dsp:sp>
    <dsp:sp modelId="{ACA9AEB6-D2E6-954D-A5A9-C54FFFAA3B5E}">
      <dsp:nvSpPr>
        <dsp:cNvPr id="0" name=""/>
        <dsp:cNvSpPr/>
      </dsp:nvSpPr>
      <dsp:spPr>
        <a:xfrm>
          <a:off x="0" y="2974688"/>
          <a:ext cx="8496944"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1581DE-7D30-CD4F-846F-CA32D6ABF414}">
      <dsp:nvSpPr>
        <dsp:cNvPr id="0" name=""/>
        <dsp:cNvSpPr/>
      </dsp:nvSpPr>
      <dsp:spPr>
        <a:xfrm>
          <a:off x="424847" y="2753288"/>
          <a:ext cx="594786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815" tIns="0" rIns="224815" bIns="0" numCol="1" spcCol="1270" anchor="ctr" anchorCtr="0">
          <a:noAutofit/>
        </a:bodyPr>
        <a:lstStyle/>
        <a:p>
          <a:pPr lvl="0" algn="l" defTabSz="533400" rtl="0">
            <a:lnSpc>
              <a:spcPct val="90000"/>
            </a:lnSpc>
            <a:spcBef>
              <a:spcPct val="0"/>
            </a:spcBef>
            <a:spcAft>
              <a:spcPct val="35000"/>
            </a:spcAft>
          </a:pPr>
          <a:r>
            <a:rPr lang="en-GB" sz="1200" kern="1200" smtClean="0"/>
            <a:t>Contribute to the mobilisation of international support for efforts to achieve the SDGs and Agenda 2063 Goals.</a:t>
          </a:r>
          <a:endParaRPr lang="en-GB" sz="1200" kern="1200"/>
        </a:p>
      </dsp:txBody>
      <dsp:txXfrm>
        <a:off x="446463" y="2774904"/>
        <a:ext cx="590462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DFF82-ACA3-1C49-BFB6-05BF88D877B1}">
      <dsp:nvSpPr>
        <dsp:cNvPr id="0" name=""/>
        <dsp:cNvSpPr/>
      </dsp:nvSpPr>
      <dsp:spPr>
        <a:xfrm>
          <a:off x="0" y="311"/>
          <a:ext cx="7977578"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020C930-7430-BD44-9A2F-58375467B8D6}">
      <dsp:nvSpPr>
        <dsp:cNvPr id="0" name=""/>
        <dsp:cNvSpPr/>
      </dsp:nvSpPr>
      <dsp:spPr>
        <a:xfrm>
          <a:off x="0" y="311"/>
          <a:ext cx="7977578" cy="510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kern="1200" dirty="0" smtClean="0"/>
            <a:t>Strengthened multi-stakeholder dialogue on the implementation of the Regional and Global development goals;</a:t>
          </a:r>
          <a:endParaRPr lang="en-GB" sz="1400" kern="1200" dirty="0"/>
        </a:p>
      </dsp:txBody>
      <dsp:txXfrm>
        <a:off x="0" y="311"/>
        <a:ext cx="7977578" cy="510784"/>
      </dsp:txXfrm>
    </dsp:sp>
    <dsp:sp modelId="{BEFFC999-94D1-794A-AD93-CFE217F268B5}">
      <dsp:nvSpPr>
        <dsp:cNvPr id="0" name=""/>
        <dsp:cNvSpPr/>
      </dsp:nvSpPr>
      <dsp:spPr>
        <a:xfrm>
          <a:off x="0" y="511096"/>
          <a:ext cx="7977578"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7F87435-8B0E-E447-BF7A-342C37D12D86}">
      <dsp:nvSpPr>
        <dsp:cNvPr id="0" name=""/>
        <dsp:cNvSpPr/>
      </dsp:nvSpPr>
      <dsp:spPr>
        <a:xfrm>
          <a:off x="0" y="511096"/>
          <a:ext cx="7977578" cy="510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kern="1200" smtClean="0"/>
            <a:t>Promoted consensus on key policy recommendations for national, regional and global engagement and policy making;</a:t>
          </a:r>
          <a:endParaRPr lang="en-GB" sz="1400" kern="1200"/>
        </a:p>
      </dsp:txBody>
      <dsp:txXfrm>
        <a:off x="0" y="511096"/>
        <a:ext cx="7977578" cy="510784"/>
      </dsp:txXfrm>
    </dsp:sp>
    <dsp:sp modelId="{23FB4B8A-EC4A-DF4E-ABFF-7E1560F8DE9B}">
      <dsp:nvSpPr>
        <dsp:cNvPr id="0" name=""/>
        <dsp:cNvSpPr/>
      </dsp:nvSpPr>
      <dsp:spPr>
        <a:xfrm>
          <a:off x="0" y="1021880"/>
          <a:ext cx="7977578"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4FAF870-4277-424F-8A63-A0C33F3BD74B}">
      <dsp:nvSpPr>
        <dsp:cNvPr id="0" name=""/>
        <dsp:cNvSpPr/>
      </dsp:nvSpPr>
      <dsp:spPr>
        <a:xfrm>
          <a:off x="0" y="1021880"/>
          <a:ext cx="7977578" cy="510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kern="1200" smtClean="0"/>
            <a:t>Contributed to enhanced capacity of African countries to participate in the voluntary national reviews (VNRs);</a:t>
          </a:r>
          <a:endParaRPr lang="en-GB" sz="1400" kern="1200"/>
        </a:p>
      </dsp:txBody>
      <dsp:txXfrm>
        <a:off x="0" y="1021880"/>
        <a:ext cx="7977578" cy="510784"/>
      </dsp:txXfrm>
    </dsp:sp>
    <dsp:sp modelId="{90613980-11B7-DE45-B789-829E77321987}">
      <dsp:nvSpPr>
        <dsp:cNvPr id="0" name=""/>
        <dsp:cNvSpPr/>
      </dsp:nvSpPr>
      <dsp:spPr>
        <a:xfrm>
          <a:off x="0" y="1532664"/>
          <a:ext cx="7977578"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672D6CC-2358-E049-94A0-D47662B7AE43}">
      <dsp:nvSpPr>
        <dsp:cNvPr id="0" name=""/>
        <dsp:cNvSpPr/>
      </dsp:nvSpPr>
      <dsp:spPr>
        <a:xfrm>
          <a:off x="0" y="1532664"/>
          <a:ext cx="7977578" cy="510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kern="1200" smtClean="0"/>
            <a:t>Strengthened the capacity of member States to articulate Africa’s priorities;</a:t>
          </a:r>
          <a:endParaRPr lang="en-GB" sz="1400" kern="1200"/>
        </a:p>
      </dsp:txBody>
      <dsp:txXfrm>
        <a:off x="0" y="1532664"/>
        <a:ext cx="7977578" cy="510784"/>
      </dsp:txXfrm>
    </dsp:sp>
    <dsp:sp modelId="{B598146A-8B17-8A4C-9BA4-DA7B5DBEB9B8}">
      <dsp:nvSpPr>
        <dsp:cNvPr id="0" name=""/>
        <dsp:cNvSpPr/>
      </dsp:nvSpPr>
      <dsp:spPr>
        <a:xfrm>
          <a:off x="0" y="2043448"/>
          <a:ext cx="7977578"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4D51443-F9DB-FC43-8C50-0255E3FEF951}">
      <dsp:nvSpPr>
        <dsp:cNvPr id="0" name=""/>
        <dsp:cNvSpPr/>
      </dsp:nvSpPr>
      <dsp:spPr>
        <a:xfrm>
          <a:off x="0" y="2043448"/>
          <a:ext cx="7977578" cy="510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kern="1200" dirty="0" smtClean="0"/>
            <a:t>Generated knowledge products including policy reports on the various sub-themes of the Forum.</a:t>
          </a:r>
          <a:endParaRPr lang="en-GB" sz="1400" kern="1200" dirty="0"/>
        </a:p>
      </dsp:txBody>
      <dsp:txXfrm>
        <a:off x="0" y="2043448"/>
        <a:ext cx="7977578" cy="510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FBB29-41F0-444C-B7F6-0EFB747FE58C}">
      <dsp:nvSpPr>
        <dsp:cNvPr id="0" name=""/>
        <dsp:cNvSpPr/>
      </dsp:nvSpPr>
      <dsp:spPr>
        <a:xfrm>
          <a:off x="683567" y="720087"/>
          <a:ext cx="2268140" cy="1360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Need to strengthen the role of the forum as a platform to support the implementation of the Agendas</a:t>
          </a:r>
          <a:endParaRPr lang="en-GB" sz="1700" kern="1200" dirty="0"/>
        </a:p>
      </dsp:txBody>
      <dsp:txXfrm>
        <a:off x="683567" y="720087"/>
        <a:ext cx="2268140" cy="1360884"/>
      </dsp:txXfrm>
    </dsp:sp>
    <dsp:sp modelId="{0DB3B767-782D-9D4E-93C3-7EEF7FDB1857}">
      <dsp:nvSpPr>
        <dsp:cNvPr id="0" name=""/>
        <dsp:cNvSpPr/>
      </dsp:nvSpPr>
      <dsp:spPr>
        <a:xfrm>
          <a:off x="3491888" y="1584180"/>
          <a:ext cx="2268140" cy="1360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The forum should give attention to SDG 17 in all its sessions</a:t>
          </a:r>
          <a:endParaRPr lang="en-GB" sz="1700" kern="1200" dirty="0"/>
        </a:p>
      </dsp:txBody>
      <dsp:txXfrm>
        <a:off x="3491888" y="1584180"/>
        <a:ext cx="2268140" cy="1360884"/>
      </dsp:txXfrm>
    </dsp:sp>
    <dsp:sp modelId="{3A89C970-9744-2344-81F8-BC4AC525B37D}">
      <dsp:nvSpPr>
        <dsp:cNvPr id="0" name=""/>
        <dsp:cNvSpPr/>
      </dsp:nvSpPr>
      <dsp:spPr>
        <a:xfrm>
          <a:off x="6300187" y="792091"/>
          <a:ext cx="2268140" cy="1360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Need to strengthen the link between the HLPF and the ARFSD</a:t>
          </a:r>
          <a:endParaRPr lang="en-GB" sz="1700" kern="1200" dirty="0"/>
        </a:p>
      </dsp:txBody>
      <dsp:txXfrm>
        <a:off x="6300187" y="792091"/>
        <a:ext cx="2268140" cy="1360884"/>
      </dsp:txXfrm>
    </dsp:sp>
    <dsp:sp modelId="{7D189393-D534-2648-B909-EE3CFDF1F774}">
      <dsp:nvSpPr>
        <dsp:cNvPr id="0" name=""/>
        <dsp:cNvSpPr/>
      </dsp:nvSpPr>
      <dsp:spPr>
        <a:xfrm>
          <a:off x="683567" y="2592292"/>
          <a:ext cx="2268140" cy="1360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Continuity of the  Forum while adapting to the needs of Member States, major groups and other stakeholders</a:t>
          </a:r>
          <a:endParaRPr lang="en-GB" sz="1700" kern="1200" dirty="0"/>
        </a:p>
      </dsp:txBody>
      <dsp:txXfrm>
        <a:off x="683567" y="2592292"/>
        <a:ext cx="2268140" cy="1360884"/>
      </dsp:txXfrm>
    </dsp:sp>
    <dsp:sp modelId="{3D0B1909-E8BC-DC41-88CE-8EF31D1B9569}">
      <dsp:nvSpPr>
        <dsp:cNvPr id="0" name=""/>
        <dsp:cNvSpPr/>
      </dsp:nvSpPr>
      <dsp:spPr>
        <a:xfrm>
          <a:off x="3491888" y="0"/>
          <a:ext cx="2268140" cy="1360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Experience sharing VNR events during the Forum</a:t>
          </a:r>
          <a:endParaRPr lang="en-GB" sz="1700" kern="1200" dirty="0"/>
        </a:p>
      </dsp:txBody>
      <dsp:txXfrm>
        <a:off x="3491888" y="0"/>
        <a:ext cx="2268140" cy="1360884"/>
      </dsp:txXfrm>
    </dsp:sp>
    <dsp:sp modelId="{E205A36D-4F42-2347-8F17-20D7EBA1B2B7}">
      <dsp:nvSpPr>
        <dsp:cNvPr id="0" name=""/>
        <dsp:cNvSpPr/>
      </dsp:nvSpPr>
      <dsp:spPr>
        <a:xfrm>
          <a:off x="6300187" y="2592292"/>
          <a:ext cx="2268140" cy="1360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Follow-up on the outcomes of the VNRs and ARFSD</a:t>
          </a:r>
          <a:endParaRPr lang="en-GB" sz="1700" kern="1200" dirty="0"/>
        </a:p>
      </dsp:txBody>
      <dsp:txXfrm>
        <a:off x="6300187" y="2592292"/>
        <a:ext cx="2268140" cy="1360884"/>
      </dsp:txXfrm>
    </dsp:sp>
    <dsp:sp modelId="{2DE74A5C-1361-3E4D-8D9D-A813EC551B0D}">
      <dsp:nvSpPr>
        <dsp:cNvPr id="0" name=""/>
        <dsp:cNvSpPr/>
      </dsp:nvSpPr>
      <dsp:spPr>
        <a:xfrm>
          <a:off x="3491888" y="3168349"/>
          <a:ext cx="2268140" cy="1360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Evidence-based case studies.</a:t>
          </a:r>
          <a:endParaRPr lang="en-GB" sz="1700" kern="1200"/>
        </a:p>
      </dsp:txBody>
      <dsp:txXfrm>
        <a:off x="3491888" y="3168349"/>
        <a:ext cx="2268140" cy="13608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FBB29-41F0-444C-B7F6-0EFB747FE58C}">
      <dsp:nvSpPr>
        <dsp:cNvPr id="0" name=""/>
        <dsp:cNvSpPr/>
      </dsp:nvSpPr>
      <dsp:spPr>
        <a:xfrm>
          <a:off x="107499" y="432051"/>
          <a:ext cx="2857499" cy="17145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dirty="0" smtClean="0"/>
            <a:t>Allow for more space for VNR countries to reflect on shared problems and solutions</a:t>
          </a:r>
          <a:endParaRPr lang="en-GB" sz="1900" kern="1200" dirty="0"/>
        </a:p>
      </dsp:txBody>
      <dsp:txXfrm>
        <a:off x="107499" y="432051"/>
        <a:ext cx="2857499" cy="1714500"/>
      </dsp:txXfrm>
    </dsp:sp>
    <dsp:sp modelId="{0DB3B767-782D-9D4E-93C3-7EEF7FDB1857}">
      <dsp:nvSpPr>
        <dsp:cNvPr id="0" name=""/>
        <dsp:cNvSpPr/>
      </dsp:nvSpPr>
      <dsp:spPr>
        <a:xfrm>
          <a:off x="3131848" y="2736304"/>
          <a:ext cx="2857499" cy="17145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dirty="0" smtClean="0"/>
            <a:t>More space to discuss agenda 2030 and 2063</a:t>
          </a:r>
          <a:endParaRPr lang="en-GB" sz="1900" kern="1200" dirty="0"/>
        </a:p>
      </dsp:txBody>
      <dsp:txXfrm>
        <a:off x="3131848" y="2736304"/>
        <a:ext cx="2857499" cy="1714500"/>
      </dsp:txXfrm>
    </dsp:sp>
    <dsp:sp modelId="{3A89C970-9744-2344-81F8-BC4AC525B37D}">
      <dsp:nvSpPr>
        <dsp:cNvPr id="0" name=""/>
        <dsp:cNvSpPr/>
      </dsp:nvSpPr>
      <dsp:spPr>
        <a:xfrm>
          <a:off x="6188516" y="432051"/>
          <a:ext cx="2857499" cy="17145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dirty="0" smtClean="0"/>
            <a:t>Create more space for civil society – moral conscience of the SDGs</a:t>
          </a:r>
          <a:endParaRPr lang="en-GB" sz="1900" kern="1200" dirty="0"/>
        </a:p>
      </dsp:txBody>
      <dsp:txXfrm>
        <a:off x="6188516" y="432051"/>
        <a:ext cx="2857499" cy="1714500"/>
      </dsp:txXfrm>
    </dsp:sp>
    <dsp:sp modelId="{7D189393-D534-2648-B909-EE3CFDF1F774}">
      <dsp:nvSpPr>
        <dsp:cNvPr id="0" name=""/>
        <dsp:cNvSpPr/>
      </dsp:nvSpPr>
      <dsp:spPr>
        <a:xfrm>
          <a:off x="107499" y="2736299"/>
          <a:ext cx="2857499" cy="17145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dirty="0" smtClean="0"/>
            <a:t>Create more networking and solutions </a:t>
          </a:r>
          <a:r>
            <a:rPr lang="en-GB" sz="1900" kern="1200" dirty="0" err="1" smtClean="0"/>
            <a:t>fora</a:t>
          </a:r>
          <a:r>
            <a:rPr lang="en-GB" sz="1900" kern="1200" dirty="0" smtClean="0"/>
            <a:t> for different stakeholders to exchange ideas </a:t>
          </a:r>
          <a:endParaRPr lang="en-GB" sz="1900" kern="1200" dirty="0"/>
        </a:p>
      </dsp:txBody>
      <dsp:txXfrm>
        <a:off x="107499" y="2736299"/>
        <a:ext cx="2857499" cy="1714500"/>
      </dsp:txXfrm>
    </dsp:sp>
    <dsp:sp modelId="{3D0B1909-E8BC-DC41-88CE-8EF31D1B9569}">
      <dsp:nvSpPr>
        <dsp:cNvPr id="0" name=""/>
        <dsp:cNvSpPr/>
      </dsp:nvSpPr>
      <dsp:spPr>
        <a:xfrm>
          <a:off x="3139220" y="410734"/>
          <a:ext cx="2857499" cy="17145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dirty="0" smtClean="0"/>
            <a:t>Use the messages of the Forum as potential project ideas and in line with VNR identify ways of operationalizing the messages</a:t>
          </a:r>
          <a:endParaRPr lang="en-GB" sz="1900" kern="1200" dirty="0"/>
        </a:p>
      </dsp:txBody>
      <dsp:txXfrm>
        <a:off x="3139220" y="410734"/>
        <a:ext cx="2857499" cy="1714500"/>
      </dsp:txXfrm>
    </dsp:sp>
    <dsp:sp modelId="{2DE74A5C-1361-3E4D-8D9D-A813EC551B0D}">
      <dsp:nvSpPr>
        <dsp:cNvPr id="0" name=""/>
        <dsp:cNvSpPr/>
      </dsp:nvSpPr>
      <dsp:spPr>
        <a:xfrm>
          <a:off x="6214491" y="2736299"/>
          <a:ext cx="2857499" cy="17145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Evidence-based case studies.</a:t>
          </a:r>
          <a:endParaRPr lang="en-GB" sz="1900" kern="1200"/>
        </a:p>
      </dsp:txBody>
      <dsp:txXfrm>
        <a:off x="6214491" y="2736299"/>
        <a:ext cx="2857499" cy="1714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FBB29-41F0-444C-B7F6-0EFB747FE58C}">
      <dsp:nvSpPr>
        <dsp:cNvPr id="0" name=""/>
        <dsp:cNvSpPr/>
      </dsp:nvSpPr>
      <dsp:spPr>
        <a:xfrm>
          <a:off x="179508" y="1008119"/>
          <a:ext cx="2857499" cy="17145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Financing of the implementation of the two agendas is central and represents a real challenge for African countries</a:t>
          </a:r>
          <a:endParaRPr lang="en-GB" sz="1600" kern="1200" dirty="0"/>
        </a:p>
      </dsp:txBody>
      <dsp:txXfrm>
        <a:off x="179508" y="1008119"/>
        <a:ext cx="2857499" cy="1714500"/>
      </dsp:txXfrm>
    </dsp:sp>
    <dsp:sp modelId="{0DB3B767-782D-9D4E-93C3-7EEF7FDB1857}">
      <dsp:nvSpPr>
        <dsp:cNvPr id="0" name=""/>
        <dsp:cNvSpPr/>
      </dsp:nvSpPr>
      <dsp:spPr>
        <a:xfrm>
          <a:off x="6286500" y="2880319"/>
          <a:ext cx="2857499" cy="17145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Need for greater and strengthened collaboration between countries on the implementation of the two agendas </a:t>
          </a:r>
          <a:endParaRPr lang="en-GB" sz="1600" kern="1200" dirty="0"/>
        </a:p>
      </dsp:txBody>
      <dsp:txXfrm>
        <a:off x="6286500" y="2880319"/>
        <a:ext cx="2857499" cy="1714500"/>
      </dsp:txXfrm>
    </dsp:sp>
    <dsp:sp modelId="{3A89C970-9744-2344-81F8-BC4AC525B37D}">
      <dsp:nvSpPr>
        <dsp:cNvPr id="0" name=""/>
        <dsp:cNvSpPr/>
      </dsp:nvSpPr>
      <dsp:spPr>
        <a:xfrm>
          <a:off x="6268612" y="1008119"/>
          <a:ext cx="2857499" cy="17145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Discussion should address main challenges such as inclusive sustainable industrialization, climate change and building resilience in Africa</a:t>
          </a:r>
          <a:endParaRPr lang="en-GB" sz="1600" kern="1200" dirty="0"/>
        </a:p>
      </dsp:txBody>
      <dsp:txXfrm>
        <a:off x="6268612" y="1008119"/>
        <a:ext cx="2857499" cy="1714500"/>
      </dsp:txXfrm>
    </dsp:sp>
    <dsp:sp modelId="{7D189393-D534-2648-B909-EE3CFDF1F774}">
      <dsp:nvSpPr>
        <dsp:cNvPr id="0" name=""/>
        <dsp:cNvSpPr/>
      </dsp:nvSpPr>
      <dsp:spPr>
        <a:xfrm>
          <a:off x="179508" y="2808304"/>
          <a:ext cx="2857499" cy="17145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Namibia challenges are linked to several SDGs and African priorities such as food security, agricultural transformation, gender, water stress, migration, poverty and biodiversity</a:t>
          </a:r>
          <a:endParaRPr lang="en-GB" sz="1600" kern="1200" dirty="0"/>
        </a:p>
      </dsp:txBody>
      <dsp:txXfrm>
        <a:off x="179508" y="2808304"/>
        <a:ext cx="2857499" cy="1714500"/>
      </dsp:txXfrm>
    </dsp:sp>
    <dsp:sp modelId="{3D0B1909-E8BC-DC41-88CE-8EF31D1B9569}">
      <dsp:nvSpPr>
        <dsp:cNvPr id="0" name=""/>
        <dsp:cNvSpPr/>
      </dsp:nvSpPr>
      <dsp:spPr>
        <a:xfrm>
          <a:off x="3275866" y="1656177"/>
          <a:ext cx="2857499" cy="17145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Important to strengthen the link between the ARFSD and the HLPF </a:t>
          </a:r>
          <a:endParaRPr lang="en-GB" sz="1600" kern="1200" dirty="0"/>
        </a:p>
      </dsp:txBody>
      <dsp:txXfrm>
        <a:off x="3275866" y="1656177"/>
        <a:ext cx="2857499" cy="1714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80083-BAD9-A342-8317-F5EEB66D6D53}">
      <dsp:nvSpPr>
        <dsp:cNvPr id="0" name=""/>
        <dsp:cNvSpPr/>
      </dsp:nvSpPr>
      <dsp:spPr>
        <a:xfrm>
          <a:off x="72018" y="838218"/>
          <a:ext cx="2587787" cy="15526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Commissioning in partnership, evidence based tools, thematic, national or </a:t>
          </a:r>
          <a:r>
            <a:rPr lang="en-GB" sz="1700" kern="1200" dirty="0" err="1" smtClean="0"/>
            <a:t>subregional</a:t>
          </a:r>
          <a:r>
            <a:rPr lang="en-GB" sz="1700" kern="1200" dirty="0" smtClean="0"/>
            <a:t> case studies</a:t>
          </a:r>
          <a:endParaRPr lang="en-GB" sz="1700" kern="1200" dirty="0"/>
        </a:p>
      </dsp:txBody>
      <dsp:txXfrm>
        <a:off x="72018" y="838218"/>
        <a:ext cx="2587787" cy="1552672"/>
      </dsp:txXfrm>
    </dsp:sp>
    <dsp:sp modelId="{CC44C22B-F604-4E47-92A1-E57C6D6A1DEB}">
      <dsp:nvSpPr>
        <dsp:cNvPr id="0" name=""/>
        <dsp:cNvSpPr/>
      </dsp:nvSpPr>
      <dsp:spPr>
        <a:xfrm>
          <a:off x="2880310" y="838218"/>
          <a:ext cx="2587787" cy="15526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Developing and implementing joint programmes/projects </a:t>
          </a:r>
          <a:endParaRPr lang="en-GB" sz="1700" kern="1200" dirty="0"/>
        </a:p>
      </dsp:txBody>
      <dsp:txXfrm>
        <a:off x="2880310" y="838218"/>
        <a:ext cx="2587787" cy="1552672"/>
      </dsp:txXfrm>
    </dsp:sp>
    <dsp:sp modelId="{CF08181D-61A4-1F4E-A135-D438F1A38E39}">
      <dsp:nvSpPr>
        <dsp:cNvPr id="0" name=""/>
        <dsp:cNvSpPr/>
      </dsp:nvSpPr>
      <dsp:spPr>
        <a:xfrm>
          <a:off x="5688629" y="823591"/>
          <a:ext cx="2587787" cy="15526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Mobilising and providing technical and logistical support</a:t>
          </a:r>
          <a:endParaRPr lang="en-GB" sz="1700" kern="1200" dirty="0"/>
        </a:p>
      </dsp:txBody>
      <dsp:txXfrm>
        <a:off x="5688629" y="823591"/>
        <a:ext cx="2587787" cy="1552672"/>
      </dsp:txXfrm>
    </dsp:sp>
    <dsp:sp modelId="{52DBC1D5-8316-F342-A463-E9C3763D458D}">
      <dsp:nvSpPr>
        <dsp:cNvPr id="0" name=""/>
        <dsp:cNvSpPr/>
      </dsp:nvSpPr>
      <dsp:spPr>
        <a:xfrm>
          <a:off x="1423283" y="2649669"/>
          <a:ext cx="2587787" cy="15526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Strengthening the diversity of stakeholders</a:t>
          </a:r>
          <a:endParaRPr lang="en-GB" sz="1700" kern="1200" dirty="0"/>
        </a:p>
      </dsp:txBody>
      <dsp:txXfrm>
        <a:off x="1423283" y="2649669"/>
        <a:ext cx="2587787" cy="1552672"/>
      </dsp:txXfrm>
    </dsp:sp>
    <dsp:sp modelId="{7D1BBCEB-6866-C349-8F41-7C7FBCAA43E1}">
      <dsp:nvSpPr>
        <dsp:cNvPr id="0" name=""/>
        <dsp:cNvSpPr/>
      </dsp:nvSpPr>
      <dsp:spPr>
        <a:xfrm>
          <a:off x="4324969" y="2649669"/>
          <a:ext cx="2587787" cy="15526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Strengthening synergy and feedback between the Africa Regional Forum on Sustainable Development and other intergovernmental bodies </a:t>
          </a:r>
          <a:endParaRPr lang="en-GB" sz="1700" kern="1200" dirty="0"/>
        </a:p>
      </dsp:txBody>
      <dsp:txXfrm>
        <a:off x="4324969" y="2649669"/>
        <a:ext cx="2587787" cy="155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sz="quarter" idx="1"/>
          </p:nvPr>
        </p:nvSpPr>
        <p:spPr>
          <a:xfrm>
            <a:off x="3956050" y="0"/>
            <a:ext cx="3027363"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213CB6B-2934-4438-8AF6-5C4BFCAA6B54}" type="datetimeFigureOut">
              <a:rPr lang="en-US" altLang="en-US"/>
              <a:pPr/>
              <a:t>7/16/18</a:t>
            </a:fld>
            <a:endParaRPr lang="en-US" altLang="en-US"/>
          </a:p>
        </p:txBody>
      </p:sp>
      <p:sp>
        <p:nvSpPr>
          <p:cNvPr id="4" name="Footer Placeholder 3"/>
          <p:cNvSpPr>
            <a:spLocks noGrp="1"/>
          </p:cNvSpPr>
          <p:nvPr>
            <p:ph type="ftr" sz="quarter" idx="2"/>
          </p:nvPr>
        </p:nvSpPr>
        <p:spPr>
          <a:xfrm>
            <a:off x="0" y="8818563"/>
            <a:ext cx="3027363" cy="465137"/>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7A10995-BE49-4FA1-867B-A209F4958C8D}" type="slidenum">
              <a:rPr lang="en-US" altLang="en-US"/>
              <a:pPr/>
              <a:t>‹#›</a:t>
            </a:fld>
            <a:endParaRPr lang="en-US" altLang="en-US"/>
          </a:p>
        </p:txBody>
      </p:sp>
    </p:spTree>
    <p:extLst>
      <p:ext uri="{BB962C8B-B14F-4D97-AF65-F5344CB8AC3E}">
        <p14:creationId xmlns:p14="http://schemas.microsoft.com/office/powerpoint/2010/main" val="2805419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p:cNvSpPr>
          <p:nvPr>
            <p:ph type="sldImg"/>
          </p:nvPr>
        </p:nvSpPr>
        <p:spPr bwMode="auto">
          <a:xfrm>
            <a:off x="1171575" y="696913"/>
            <a:ext cx="464185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p:cNvSpPr>
            <a:spLocks noGrp="1"/>
          </p:cNvSpPr>
          <p:nvPr>
            <p:ph type="body" sz="quarter" idx="1"/>
          </p:nvPr>
        </p:nvSpPr>
        <p:spPr bwMode="auto">
          <a:xfrm>
            <a:off x="931863" y="4410075"/>
            <a:ext cx="5121275" cy="4176713"/>
          </a:xfrm>
          <a:prstGeom prst="rect">
            <a:avLst/>
          </a:prstGeom>
          <a:noFill/>
          <a:ln w="952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Helvetica Neue" pitchFamily="2"/>
              </a:rPr>
              <a:t>Click to edit Master text styles</a:t>
            </a:r>
          </a:p>
          <a:p>
            <a:pPr lvl="1"/>
            <a:r>
              <a:rPr lang="en-US" noProof="0">
                <a:sym typeface="Helvetica Neue" pitchFamily="2"/>
              </a:rPr>
              <a:t>Second level</a:t>
            </a:r>
          </a:p>
          <a:p>
            <a:pPr lvl="2"/>
            <a:r>
              <a:rPr lang="en-US" noProof="0">
                <a:sym typeface="Helvetica Neue" pitchFamily="2"/>
              </a:rPr>
              <a:t>Third level</a:t>
            </a:r>
          </a:p>
          <a:p>
            <a:pPr lvl="3"/>
            <a:r>
              <a:rPr lang="en-US" noProof="0">
                <a:sym typeface="Helvetica Neue" pitchFamily="2"/>
              </a:rPr>
              <a:t>Fourth level</a:t>
            </a:r>
          </a:p>
          <a:p>
            <a:pPr lvl="4"/>
            <a:r>
              <a:rPr lang="en-US" noProof="0">
                <a:sym typeface="Helvetica Neue" pitchFamily="2"/>
              </a:rPr>
              <a:t>Fifth level</a:t>
            </a:r>
          </a:p>
        </p:txBody>
      </p:sp>
    </p:spTree>
    <p:extLst>
      <p:ext uri="{BB962C8B-B14F-4D97-AF65-F5344CB8AC3E}">
        <p14:creationId xmlns:p14="http://schemas.microsoft.com/office/powerpoint/2010/main" val="295925047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pitchFamily="2" charset="0"/>
      </a:defRPr>
    </a:lvl1pPr>
    <a:lvl2pPr indent="2286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pitchFamily="2" charset="0"/>
      </a:defRPr>
    </a:lvl2pPr>
    <a:lvl3pPr indent="4572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pitchFamily="2" charset="0"/>
      </a:defRPr>
    </a:lvl3pPr>
    <a:lvl4pPr indent="6858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pitchFamily="2" charset="0"/>
      </a:defRPr>
    </a:lvl4pPr>
    <a:lvl5pPr indent="9144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Helvetica Neue" pitchFamily="2" charset="0"/>
                <a:cs typeface="Helvetica Neue" pitchFamily="2" charset="0"/>
              </a:rPr>
              <a:t>Introduction:</a:t>
            </a:r>
          </a:p>
          <a:p>
            <a:r>
              <a:rPr lang="en-US" altLang="en-US" i="0" dirty="0">
                <a:latin typeface="Helvetica Neue" pitchFamily="2" charset="0"/>
                <a:cs typeface="Helvetica Neue" pitchFamily="2" charset="0"/>
              </a:rPr>
              <a:t>Welcome</a:t>
            </a:r>
            <a:r>
              <a:rPr lang="en-US" altLang="en-US" i="0" baseline="0" dirty="0">
                <a:latin typeface="Helvetica Neue" pitchFamily="2" charset="0"/>
                <a:cs typeface="Helvetica Neue" pitchFamily="2" charset="0"/>
              </a:rPr>
              <a:t> everybody to the presentation. Introduce speakers, panelists, etc.</a:t>
            </a:r>
            <a:endParaRPr lang="en-US" altLang="en-US" i="0" dirty="0">
              <a:latin typeface="Helvetica Neue" pitchFamily="2" charset="0"/>
              <a:cs typeface="Helvetica Neue" pitchFamily="2" charset="0"/>
            </a:endParaRPr>
          </a:p>
        </p:txBody>
      </p:sp>
    </p:spTree>
    <p:extLst>
      <p:ext uri="{BB962C8B-B14F-4D97-AF65-F5344CB8AC3E}">
        <p14:creationId xmlns:p14="http://schemas.microsoft.com/office/powerpoint/2010/main" val="422506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The annual Africa Regional Forum on Sustainable Development is mandated by the UN General Assembly resolution and Resolutions of the Joint Annual Meetings of the African Union Specialized Technical Committee on Finance, Monetary Affairs, Economic Planning and Integration and the Economic Commission for Africa Conference of Ministers of Finance, Planning and Economic Development. </a:t>
            </a:r>
          </a:p>
          <a:p>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The Forum is an inter-governmental platform convened by the United Nations Economic Commission for Africa (ECA) in collaboration with the African Union Commission, African Development Bank and the United Nations System to:</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Review progress, and promote learning by sharing experiences, good practices and lessons learned;</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Build a consensus on policy recommendations in the form of key messages to accelerate the implementation. The key messages serve as Africa's collective regional input to the High Level Political Forum on Sustainable Development (HLPF) convened annually in New York;</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Promote coordination and coherence in implementation and follow-up;</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Keep all the stakeholders in Africa mobilized and engaged, to strengthen their commitment towards concerted action; and</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Contribute to the mobilisation of international support for efforts to achieve the SDGs and Agenda 2063 Goals.</a:t>
            </a:r>
          </a:p>
          <a:p>
            <a:pPr lvl="0"/>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r>
              <a:rPr lang="en-GB" sz="1200" b="1" kern="1200" dirty="0" smtClean="0">
                <a:solidFill>
                  <a:srgbClr val="000000"/>
                </a:solidFill>
                <a:effectLst/>
                <a:latin typeface="Helvetica Neue" pitchFamily="2"/>
                <a:ea typeface="Helvetica Neue" pitchFamily="2"/>
                <a:cs typeface="Helvetica Neue" pitchFamily="2"/>
                <a:sym typeface="Helvetica Neue" pitchFamily="2" charset="0"/>
              </a:rPr>
              <a:t>Since 2015, 4 Sessions of the annual Africa Regional Forum on Sustainable Development have been held.</a:t>
            </a:r>
            <a:endParaRPr lang="en-US" sz="1200" b="1" kern="1200" dirty="0" smtClean="0">
              <a:solidFill>
                <a:srgbClr val="000000"/>
              </a:solidFill>
              <a:effectLst/>
              <a:latin typeface="Helvetica Neue" pitchFamily="2"/>
              <a:ea typeface="Helvetica Neue" pitchFamily="2"/>
              <a:cs typeface="Helvetica Neue" pitchFamily="2"/>
              <a:sym typeface="Helvetica Neue" pitchFamily="2" charset="0"/>
            </a:endParaRPr>
          </a:p>
          <a:p>
            <a:endParaRPr lang="en-GB" sz="1200" kern="1200" dirty="0">
              <a:solidFill>
                <a:srgbClr val="000000"/>
              </a:solidFill>
              <a:effectLst/>
              <a:latin typeface="Helvetica Neue" pitchFamily="2"/>
              <a:ea typeface="Helvetica Neue" pitchFamily="2"/>
              <a:cs typeface="Helvetica Neue" pitchFamily="2"/>
              <a:sym typeface="Helvetica Neue" pitchFamily="2" charset="0"/>
            </a:endParaRPr>
          </a:p>
        </p:txBody>
      </p:sp>
    </p:spTree>
    <p:extLst>
      <p:ext uri="{BB962C8B-B14F-4D97-AF65-F5344CB8AC3E}">
        <p14:creationId xmlns:p14="http://schemas.microsoft.com/office/powerpoint/2010/main" val="221766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400" b="1" kern="1200" dirty="0" smtClean="0">
                <a:solidFill>
                  <a:srgbClr val="000000"/>
                </a:solidFill>
                <a:effectLst/>
                <a:latin typeface="Helvetica Neue" pitchFamily="2"/>
                <a:ea typeface="Helvetica Neue" pitchFamily="2"/>
                <a:cs typeface="Helvetica Neue" pitchFamily="2"/>
                <a:sym typeface="Helvetica Neue" pitchFamily="2" charset="0"/>
              </a:rPr>
              <a:t>Some of the achievements of the Forum include the following:</a:t>
            </a:r>
            <a:endParaRPr lang="en-US" sz="1400" b="1" kern="1200" dirty="0" smtClean="0">
              <a:solidFill>
                <a:srgbClr val="000000"/>
              </a:solidFill>
              <a:effectLst/>
              <a:latin typeface="Helvetica Neue" pitchFamily="2"/>
              <a:ea typeface="Helvetica Neue" pitchFamily="2"/>
              <a:cs typeface="Helvetica Neue" pitchFamily="2"/>
              <a:sym typeface="Helvetica Neue" pitchFamily="2" charset="0"/>
            </a:endParaRPr>
          </a:p>
          <a:p>
            <a:r>
              <a:rPr lang="en-GB" sz="1200" b="1" kern="1200" dirty="0" smtClean="0">
                <a:solidFill>
                  <a:srgbClr val="000000"/>
                </a:solidFill>
                <a:effectLst/>
                <a:latin typeface="Helvetica Neue" pitchFamily="2"/>
                <a:ea typeface="Helvetica Neue" pitchFamily="2"/>
                <a:cs typeface="Helvetica Neue" pitchFamily="2"/>
                <a:sym typeface="Helvetica Neue" pitchFamily="2" charset="0"/>
              </a:rPr>
              <a:t> </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The Forum has been a consistent voice and has strengthened multi-stakeholder dialogue on the implementation of the Regional and Global development goals. </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ARFSD has promoted consensus on key policy recommendations for national, regional and global engagement and policy making to ensure inclusive and integrated implementation of the 2030 Agenda and Agenda 2063.</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The Forum has contributed to enhanced capacity of African countries to participate in the voluntary national reviews (VNRs) by providing space for peer learning.</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ARFSD has strengthened the capacity of member States to articulate Africa’s priorities during sessions of the High-level Political Forum.</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The work of the forum has generated knowledge products including policy reports on the various sub-themes of the Forum to support implementation of the regional and global goals.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endParaRPr lang="en-GB" sz="1200" kern="1200" dirty="0">
              <a:solidFill>
                <a:srgbClr val="000000"/>
              </a:solidFill>
              <a:effectLst/>
              <a:latin typeface="Helvetica Neue" pitchFamily="2"/>
              <a:ea typeface="Helvetica Neue" pitchFamily="2"/>
              <a:cs typeface="Helvetica Neue" pitchFamily="2"/>
              <a:sym typeface="Helvetica Neue" pitchFamily="2" charset="0"/>
            </a:endParaRPr>
          </a:p>
        </p:txBody>
      </p:sp>
    </p:spTree>
    <p:extLst>
      <p:ext uri="{BB962C8B-B14F-4D97-AF65-F5344CB8AC3E}">
        <p14:creationId xmlns:p14="http://schemas.microsoft.com/office/powerpoint/2010/main" val="2217665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GB" sz="1400" b="1" kern="1200" dirty="0" smtClean="0">
                <a:solidFill>
                  <a:srgbClr val="000000"/>
                </a:solidFill>
                <a:effectLst/>
                <a:latin typeface="Helvetica Neue" pitchFamily="2"/>
                <a:ea typeface="Helvetica Neue" pitchFamily="2"/>
                <a:cs typeface="Helvetica Neue" pitchFamily="2"/>
                <a:sym typeface="Helvetica Neue" pitchFamily="2" charset="0"/>
              </a:rPr>
              <a:t>The Forum is an important dialogue space for best practices and lessons learnt.</a:t>
            </a:r>
          </a:p>
          <a:p>
            <a:pPr lvl="0"/>
            <a:endParaRPr lang="en-US" sz="1400" b="1"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The role of the Forum as a platform to identify the synergies and tensions between the two agendas and their implementation, and the tools to support implementation of the Agendas needs to be strengthened. Moreover, the forum should give attention to SDG 17 in all its sessions.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There is the need to strengthen the link between the HLPF and the ARFSD. This was highlighted at the workshop held in January 2018 under the guidance of the bureau of the African Regional Forum on Sustainable Development, chaired by Togo. The workshop was organized by ECA in collaboration with the Office of the Special Advisor on Africa (OSAA) with the African Permanent Missions to the UN in New York who are deeply involved in the work of HLPF. </a:t>
            </a:r>
          </a:p>
          <a:p>
            <a:pPr marL="171450" lvl="0" indent="-171450">
              <a:buFont typeface="Arial"/>
              <a:buChar char="•"/>
            </a:pP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2457450" lvl="5"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The workshop discussed the evolution of the format of the Forum to better serve Member States and stakeholders and meet the requirements of HLPF. </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2457450" lvl="5"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Moving forward, the workshop recommended that an Africa Day event during the HLPF in July 2018 should be organized to better support member States.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It is important for the Forum to become a continuous process that evolves with the needs and new challenges faced by its stakeholders mainly the member States and major groups and other stakeholders.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Experience sharing VNR events during the Forum are needed to enable the countries that have already conducted reviews to share their experiences to contribute to better preparation of other countries.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It is crucial to take follow-up on the outcomes of the VNRs and ARFSD – these processes are not an end in themselves, but a means to speed up implementation.</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Evidence-based case studies would strengthen peer learning and contribute to scaling up and out of the good practices with across the region. </a:t>
            </a:r>
          </a:p>
          <a:p>
            <a:pPr marL="171450" lvl="0" indent="-171450">
              <a:buFont typeface="Arial"/>
              <a:buChar char="•"/>
            </a:pPr>
            <a:endParaRPr lang="en-GB"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endParaRPr lang="en-GB" sz="1200" kern="1200" dirty="0" smtClean="0">
              <a:solidFill>
                <a:srgbClr val="000000"/>
              </a:solidFill>
              <a:effectLst/>
              <a:latin typeface="Helvetica Neue" pitchFamily="2"/>
              <a:ea typeface="Helvetica Neue" pitchFamily="2"/>
              <a:cs typeface="Helvetica Neue" pitchFamily="2"/>
              <a:sym typeface="Helvetica Neue" pitchFamily="2" charset="0"/>
            </a:endParaRPr>
          </a:p>
          <a:p>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Allow for more space for VNR countries to reflect on shared problems and solutions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lvl="0"/>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More space to discuss agenda 2030 and 2063 – this should not be an abstract exercise.</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lvl="0"/>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Create more space for civil society – moral conscience of the SDGs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lvl="0"/>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Create more networking and solutions </a:t>
            </a:r>
            <a:r>
              <a:rPr lang="en-GB" sz="1200" kern="1200" dirty="0" err="1" smtClean="0">
                <a:solidFill>
                  <a:srgbClr val="000000"/>
                </a:solidFill>
                <a:effectLst/>
                <a:latin typeface="Helvetica Neue" pitchFamily="2"/>
                <a:ea typeface="Helvetica Neue" pitchFamily="2"/>
                <a:cs typeface="Helvetica Neue" pitchFamily="2"/>
                <a:sym typeface="Helvetica Neue" pitchFamily="2" charset="0"/>
              </a:rPr>
              <a:t>fora</a:t>
            </a: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 for different stakeholders to exchange ideas </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lvl="0"/>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Use the messages of the Forum as potential project ideas and in line with VNR identify ways of </a:t>
            </a:r>
            <a:r>
              <a:rPr lang="en-GB" sz="1200" kern="1200" dirty="0" err="1" smtClean="0">
                <a:solidFill>
                  <a:srgbClr val="000000"/>
                </a:solidFill>
                <a:effectLst/>
                <a:latin typeface="Helvetica Neue" pitchFamily="2"/>
                <a:ea typeface="Helvetica Neue" pitchFamily="2"/>
                <a:cs typeface="Helvetica Neue" pitchFamily="2"/>
                <a:sym typeface="Helvetica Neue" pitchFamily="2" charset="0"/>
              </a:rPr>
              <a:t>operaitinalizing</a:t>
            </a: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 the messages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endParaRPr lang="en-GB" sz="1200" kern="1200" dirty="0">
              <a:solidFill>
                <a:srgbClr val="000000"/>
              </a:solidFill>
              <a:effectLst/>
              <a:latin typeface="Helvetica Neue" pitchFamily="2"/>
              <a:ea typeface="Helvetica Neue" pitchFamily="2"/>
              <a:cs typeface="Helvetica Neue" pitchFamily="2"/>
              <a:sym typeface="Helvetica Neue" pitchFamily="2" charset="0"/>
            </a:endParaRPr>
          </a:p>
        </p:txBody>
      </p:sp>
    </p:spTree>
    <p:extLst>
      <p:ext uri="{BB962C8B-B14F-4D97-AF65-F5344CB8AC3E}">
        <p14:creationId xmlns:p14="http://schemas.microsoft.com/office/powerpoint/2010/main" val="221766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GB" sz="1400" b="1" kern="1200" dirty="0" smtClean="0">
                <a:solidFill>
                  <a:srgbClr val="000000"/>
                </a:solidFill>
                <a:effectLst/>
                <a:latin typeface="Helvetica Neue" pitchFamily="2"/>
                <a:ea typeface="Helvetica Neue" pitchFamily="2"/>
                <a:cs typeface="Helvetica Neue" pitchFamily="2"/>
                <a:sym typeface="Helvetica Neue" pitchFamily="2" charset="0"/>
              </a:rPr>
              <a:t>The Forum is an important dialogue space for best practices and lessons learnt.</a:t>
            </a:r>
          </a:p>
          <a:p>
            <a:pPr lvl="0"/>
            <a:endParaRPr lang="en-US" sz="1400" b="1"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The role of the Forum as a platform to identify the synergies and tensions between the two agendas and their implementation, and the tools to support implementation of the Agendas needs to be strengthened. Moreover, the forum should give attention to SDG 17 in all its sessions.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There is the need to strengthen the link between the HLPF and the ARFSD. This was highlighted at the workshop held in January 2018 under the guidance of the bureau of the African Regional Forum on Sustainable Development, chaired by Togo. The workshop was organized by ECA in collaboration with the Office of the Special Advisor on Africa (OSAA) with the African Permanent Missions to the UN in New York who are deeply involved in the work of HLPF. </a:t>
            </a:r>
          </a:p>
          <a:p>
            <a:pPr marL="171450" lvl="0" indent="-171450">
              <a:buFont typeface="Arial"/>
              <a:buChar char="•"/>
            </a:pP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2457450" lvl="5"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The workshop discussed the evolution of the format of the Forum to better serve Member States and stakeholders and meet the requirements of HLPF. </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2457450" lvl="5"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Moving forward, the workshop recommended that an Africa Day event during the HLPF in July 2018 should be organized to better support member States.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It is important for the Forum to become a continuous process that evolves with the needs and new challenges faced by its stakeholders mainly the member States and major groups and other stakeholders.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Experience sharing VNR events during the Forum are needed to enable the countries that have already conducted reviews to share their experiences to contribute to better preparation of other countries.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It is crucial to take follow-up on the outcomes of the VNRs and ARFSD – these processes are not an end in themselves, but a means to speed up implementation.</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Evidence-based case studies would strengthen peer learning and contribute to scaling up and out of the good practices with across the region. </a:t>
            </a:r>
          </a:p>
          <a:p>
            <a:pPr marL="171450" lvl="0" indent="-171450">
              <a:buFont typeface="Arial"/>
              <a:buChar char="•"/>
            </a:pPr>
            <a:endParaRPr lang="en-GB"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endParaRPr lang="en-GB" sz="1200" kern="1200" dirty="0" smtClean="0">
              <a:solidFill>
                <a:srgbClr val="000000"/>
              </a:solidFill>
              <a:effectLst/>
              <a:latin typeface="Helvetica Neue" pitchFamily="2"/>
              <a:ea typeface="Helvetica Neue" pitchFamily="2"/>
              <a:cs typeface="Helvetica Neue" pitchFamily="2"/>
              <a:sym typeface="Helvetica Neue" pitchFamily="2" charset="0"/>
            </a:endParaRPr>
          </a:p>
          <a:p>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Allow for more space for VNR countries to reflect on shared problems and solutions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lvl="0"/>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More space to discuss agenda 2030 and 2063 – this should not be an abstract exercise.</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lvl="0"/>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Create more space for civil society – moral conscience of the SDGs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lvl="0"/>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Create more networking and solutions </a:t>
            </a:r>
            <a:r>
              <a:rPr lang="en-GB" sz="1200" kern="1200" dirty="0" err="1" smtClean="0">
                <a:solidFill>
                  <a:srgbClr val="000000"/>
                </a:solidFill>
                <a:effectLst/>
                <a:latin typeface="Helvetica Neue" pitchFamily="2"/>
                <a:ea typeface="Helvetica Neue" pitchFamily="2"/>
                <a:cs typeface="Helvetica Neue" pitchFamily="2"/>
                <a:sym typeface="Helvetica Neue" pitchFamily="2" charset="0"/>
              </a:rPr>
              <a:t>fora</a:t>
            </a: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 for different stakeholders to exchange ideas </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lvl="0"/>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Use the messages of the Forum as potential project ideas and in line with VNR identify ways of </a:t>
            </a:r>
            <a:r>
              <a:rPr lang="en-GB" sz="1200" kern="1200" dirty="0" err="1" smtClean="0">
                <a:solidFill>
                  <a:srgbClr val="000000"/>
                </a:solidFill>
                <a:effectLst/>
                <a:latin typeface="Helvetica Neue" pitchFamily="2"/>
                <a:ea typeface="Helvetica Neue" pitchFamily="2"/>
                <a:cs typeface="Helvetica Neue" pitchFamily="2"/>
                <a:sym typeface="Helvetica Neue" pitchFamily="2" charset="0"/>
              </a:rPr>
              <a:t>operaitinalizing</a:t>
            </a: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 the messages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endParaRPr lang="en-US" sz="1200" kern="1200" smtClean="0">
              <a:solidFill>
                <a:srgbClr val="000000"/>
              </a:solidFill>
              <a:effectLst/>
              <a:latin typeface="Helvetica Neue" pitchFamily="2"/>
              <a:ea typeface="Helvetica Neue" pitchFamily="2"/>
              <a:cs typeface="Helvetica Neue" pitchFamily="2"/>
              <a:sym typeface="Helvetica Neue" pitchFamily="2" charset="0"/>
            </a:endParaRPr>
          </a:p>
          <a:p>
            <a:endParaRPr lang="en-GB" sz="1200" kern="1200" dirty="0">
              <a:solidFill>
                <a:srgbClr val="000000"/>
              </a:solidFill>
              <a:effectLst/>
              <a:latin typeface="Helvetica Neue" pitchFamily="2"/>
              <a:ea typeface="Helvetica Neue" pitchFamily="2"/>
              <a:cs typeface="Helvetica Neue" pitchFamily="2"/>
              <a:sym typeface="Helvetica Neue" pitchFamily="2" charset="0"/>
            </a:endParaRPr>
          </a:p>
        </p:txBody>
      </p:sp>
    </p:spTree>
    <p:extLst>
      <p:ext uri="{BB962C8B-B14F-4D97-AF65-F5344CB8AC3E}">
        <p14:creationId xmlns:p14="http://schemas.microsoft.com/office/powerpoint/2010/main" val="221766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Please look at Workshop on Africa’s priorities and the ARFSD for more examples.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endParaRPr lang="en-GB" sz="1200" kern="1200" dirty="0">
              <a:solidFill>
                <a:srgbClr val="000000"/>
              </a:solidFill>
              <a:effectLst/>
              <a:latin typeface="Helvetica Neue" pitchFamily="2"/>
              <a:ea typeface="Helvetica Neue" pitchFamily="2"/>
              <a:cs typeface="Helvetica Neue" pitchFamily="2"/>
              <a:sym typeface="Helvetica Neue" pitchFamily="2" charset="0"/>
            </a:endParaRPr>
          </a:p>
        </p:txBody>
      </p:sp>
    </p:spTree>
    <p:extLst>
      <p:ext uri="{BB962C8B-B14F-4D97-AF65-F5344CB8AC3E}">
        <p14:creationId xmlns:p14="http://schemas.microsoft.com/office/powerpoint/2010/main" val="221766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400" b="1" kern="1200" dirty="0" smtClean="0">
                <a:solidFill>
                  <a:srgbClr val="000000"/>
                </a:solidFill>
                <a:effectLst/>
                <a:latin typeface="Helvetica Neue" pitchFamily="2"/>
                <a:ea typeface="Helvetica Neue" pitchFamily="2"/>
                <a:cs typeface="Helvetica Neue" pitchFamily="2"/>
                <a:sym typeface="Helvetica Neue" pitchFamily="2" charset="0"/>
              </a:rPr>
              <a:t>For the forum to deliver better on its mandate and objectives, ECA, AUC, African Development Bank and the UN System are invited to strengthen partnership in the following the key areas: </a:t>
            </a:r>
          </a:p>
          <a:p>
            <a:endParaRPr lang="en-US" sz="1400" b="1"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Commissioning in partnership, evidence based tools, thematic, national or </a:t>
            </a:r>
            <a:r>
              <a:rPr lang="en-GB" sz="1200" kern="1200" dirty="0" err="1" smtClean="0">
                <a:solidFill>
                  <a:srgbClr val="000000"/>
                </a:solidFill>
                <a:effectLst/>
                <a:latin typeface="Helvetica Neue" pitchFamily="2"/>
                <a:ea typeface="Helvetica Neue" pitchFamily="2"/>
                <a:cs typeface="Helvetica Neue" pitchFamily="2"/>
                <a:sym typeface="Helvetica Neue" pitchFamily="2" charset="0"/>
              </a:rPr>
              <a:t>subregional</a:t>
            </a: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 case studies to be presented at the ARFSD and HLPF to showcase good approaches, tools, practices and experiences to strengthen peer-learning during the ARFSD and HLPF sessions. Such studies could be aligned with HLPF selected SDGs or regional priorities, and serve as basis for joint events leading up to or in the margins of key and relevant national, </a:t>
            </a:r>
            <a:r>
              <a:rPr lang="en-GB" sz="1200" kern="1200" dirty="0" err="1" smtClean="0">
                <a:solidFill>
                  <a:srgbClr val="000000"/>
                </a:solidFill>
                <a:effectLst/>
                <a:latin typeface="Helvetica Neue" pitchFamily="2"/>
                <a:ea typeface="Helvetica Neue" pitchFamily="2"/>
                <a:cs typeface="Helvetica Neue" pitchFamily="2"/>
                <a:sym typeface="Helvetica Neue" pitchFamily="2" charset="0"/>
              </a:rPr>
              <a:t>subregional</a:t>
            </a: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 regional and global meetings. These studies would also strengthen bottom up inputs to the work of the regional forum.</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Developing and implementing joint programmes/projects including capacity development interventions to assist member States, civil society and private sector to address the challenges and build upon the opportunities articulated in both the VNR reports and the ARFSD outcomes/key messages. Some of the areas of intervention are data and statistics; strengthening inclusive bodies for planning and implementation of the goals. </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Mobilising and providing technical and logistical support for more member States to participate in VNRs. To-date only 21 out of 54 countries have volunteered for VNRs.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Strengthening the diversity of stakeholders and voices at the ARFSD by identifying and providing financial support for more representatives of the member States, civil society, academia and private sector to engage in the activities of the ARFSD and HLPF. Budget constraints have limited the reach of the Forum to some critical constituencies. Key among the constituencies are the African Countries permanent missions to the UN who need to be actively engaged in the work of the Regional Forum so that Africa’s priorities are better reflected and articulated at the HLPF and relevant UN meetings.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pPr marL="171450" lvl="0" indent="-171450">
              <a:buFont typeface="Arial"/>
              <a:buChar char="•"/>
            </a:pPr>
            <a:r>
              <a:rPr lang="en-GB" sz="1200" kern="1200" dirty="0" smtClean="0">
                <a:solidFill>
                  <a:srgbClr val="000000"/>
                </a:solidFill>
                <a:effectLst/>
                <a:latin typeface="Helvetica Neue" pitchFamily="2"/>
                <a:ea typeface="Helvetica Neue" pitchFamily="2"/>
                <a:cs typeface="Helvetica Neue" pitchFamily="2"/>
                <a:sym typeface="Helvetica Neue" pitchFamily="2" charset="0"/>
              </a:rPr>
              <a:t>Strengthening synergy and feedback between the Africa Regional Forum on Sustainable Development and other intergovernmental bodies to enhance dissemination and uptake of the outcomes and recommendations of the Forum. This is an important role that the Bureau of the Forum could carry out during the inter-sessional periods.</a:t>
            </a:r>
            <a:endParaRPr lang="en-US" sz="1200" kern="1200" dirty="0" smtClean="0">
              <a:solidFill>
                <a:srgbClr val="000000"/>
              </a:solidFill>
              <a:effectLst/>
              <a:latin typeface="Helvetica Neue" pitchFamily="2"/>
              <a:ea typeface="Helvetica Neue" pitchFamily="2"/>
              <a:cs typeface="Helvetica Neue" pitchFamily="2"/>
              <a:sym typeface="Helvetica Neue" pitchFamily="2" charset="0"/>
            </a:endParaRPr>
          </a:p>
          <a:p>
            <a:endParaRPr lang="en-GB" sz="1200" kern="1200" dirty="0">
              <a:solidFill>
                <a:srgbClr val="000000"/>
              </a:solidFill>
              <a:effectLst/>
              <a:latin typeface="Helvetica Neue" pitchFamily="2"/>
              <a:ea typeface="Helvetica Neue" pitchFamily="2"/>
              <a:cs typeface="Helvetica Neue" pitchFamily="2"/>
              <a:sym typeface="Helvetica Neue" pitchFamily="2" charset="0"/>
            </a:endParaRPr>
          </a:p>
        </p:txBody>
      </p:sp>
    </p:spTree>
    <p:extLst>
      <p:ext uri="{BB962C8B-B14F-4D97-AF65-F5344CB8AC3E}">
        <p14:creationId xmlns:p14="http://schemas.microsoft.com/office/powerpoint/2010/main" val="221766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Neue" pitchFamily="2" charset="0"/>
              <a:cs typeface="Helvetica Neue" pitchFamily="2" charset="0"/>
            </a:endParaRPr>
          </a:p>
        </p:txBody>
      </p:sp>
    </p:spTree>
    <p:extLst>
      <p:ext uri="{BB962C8B-B14F-4D97-AF65-F5344CB8AC3E}">
        <p14:creationId xmlns:p14="http://schemas.microsoft.com/office/powerpoint/2010/main" val="181098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endParaRPr lang="en-GB"/>
          </a:p>
        </p:txBody>
      </p:sp>
      <p:sp>
        <p:nvSpPr>
          <p:cNvPr id="4" name="Rectangle 6"/>
          <p:cNvSpPr>
            <a:spLocks noGrp="1"/>
          </p:cNvSpPr>
          <p:nvPr>
            <p:ph type="sldNum" sz="quarter" idx="10"/>
          </p:nvPr>
        </p:nvSpPr>
        <p:spPr/>
        <p:txBody>
          <a:bodyPr/>
          <a:lstStyle>
            <a:lvl1pPr>
              <a:defRPr/>
            </a:lvl1pPr>
          </a:lstStyle>
          <a:p>
            <a:fld id="{FBB678A3-BB3A-4B86-95E1-1C9620C9374D}" type="slidenum">
              <a:rPr lang="en-US" altLang="en-US"/>
              <a:pPr/>
              <a:t>‹#›</a:t>
            </a:fld>
            <a:endParaRPr lang="en-US" altLang="en-US"/>
          </a:p>
        </p:txBody>
      </p:sp>
    </p:spTree>
    <p:extLst>
      <p:ext uri="{BB962C8B-B14F-4D97-AF65-F5344CB8AC3E}">
        <p14:creationId xmlns:p14="http://schemas.microsoft.com/office/powerpoint/2010/main" val="173972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fld id="{F6C5F3F1-F838-400D-B1C1-89ECAE8F6CD2}" type="slidenum">
              <a:rPr lang="en-US" altLang="en-US"/>
              <a:pPr/>
              <a:t>‹#›</a:t>
            </a:fld>
            <a:endParaRPr lang="en-US" altLang="en-US"/>
          </a:p>
        </p:txBody>
      </p:sp>
    </p:spTree>
    <p:extLst>
      <p:ext uri="{BB962C8B-B14F-4D97-AF65-F5344CB8AC3E}">
        <p14:creationId xmlns:p14="http://schemas.microsoft.com/office/powerpoint/2010/main" val="351405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42100" y="341313"/>
            <a:ext cx="2070100" cy="5761037"/>
          </a:xfrm>
        </p:spPr>
        <p:txBody>
          <a:bodyPr vert="eaVert"/>
          <a:lstStyle/>
          <a:p>
            <a:r>
              <a:rPr lang="pt-PT"/>
              <a:t>Clique para editar o estilo</a:t>
            </a:r>
            <a:endParaRPr lang="en-GB"/>
          </a:p>
        </p:txBody>
      </p:sp>
      <p:sp>
        <p:nvSpPr>
          <p:cNvPr id="3" name="Marcador de Posição de Texto Vertical 2"/>
          <p:cNvSpPr>
            <a:spLocks noGrp="1"/>
          </p:cNvSpPr>
          <p:nvPr>
            <p:ph type="body" orient="vert" idx="1"/>
          </p:nvPr>
        </p:nvSpPr>
        <p:spPr>
          <a:xfrm>
            <a:off x="430213" y="341313"/>
            <a:ext cx="6059487" cy="57610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fld id="{364894A5-5D6B-4AF4-9184-1FA144C35B09}" type="slidenum">
              <a:rPr lang="en-US" altLang="en-US"/>
              <a:pPr/>
              <a:t>‹#›</a:t>
            </a:fld>
            <a:endParaRPr lang="en-US" altLang="en-US"/>
          </a:p>
        </p:txBody>
      </p:sp>
    </p:spTree>
    <p:extLst>
      <p:ext uri="{BB962C8B-B14F-4D97-AF65-F5344CB8AC3E}">
        <p14:creationId xmlns:p14="http://schemas.microsoft.com/office/powerpoint/2010/main" val="366024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fld id="{D557303F-213A-4F47-9AA9-7F8FABC8CC92}" type="slidenum">
              <a:rPr lang="en-US" altLang="en-US"/>
              <a:pPr/>
              <a:t>‹#›</a:t>
            </a:fld>
            <a:endParaRPr lang="en-US" altLang="en-US"/>
          </a:p>
        </p:txBody>
      </p:sp>
    </p:spTree>
    <p:extLst>
      <p:ext uri="{BB962C8B-B14F-4D97-AF65-F5344CB8AC3E}">
        <p14:creationId xmlns:p14="http://schemas.microsoft.com/office/powerpoint/2010/main" val="374749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PT"/>
              <a:t>Clique para editar o estilo</a:t>
            </a:r>
            <a:endParaRPr lang="en-GB"/>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6"/>
          <p:cNvSpPr>
            <a:spLocks noGrp="1"/>
          </p:cNvSpPr>
          <p:nvPr>
            <p:ph type="sldNum" sz="quarter" idx="10"/>
          </p:nvPr>
        </p:nvSpPr>
        <p:spPr/>
        <p:txBody>
          <a:bodyPr/>
          <a:lstStyle>
            <a:lvl1pPr>
              <a:defRPr/>
            </a:lvl1pPr>
          </a:lstStyle>
          <a:p>
            <a:fld id="{5A63085F-5A5F-4974-BF0F-6A4B2FB966D5}" type="slidenum">
              <a:rPr lang="en-US" altLang="en-US"/>
              <a:pPr/>
              <a:t>‹#›</a:t>
            </a:fld>
            <a:endParaRPr lang="en-US" altLang="en-US"/>
          </a:p>
        </p:txBody>
      </p:sp>
    </p:spTree>
    <p:extLst>
      <p:ext uri="{BB962C8B-B14F-4D97-AF65-F5344CB8AC3E}">
        <p14:creationId xmlns:p14="http://schemas.microsoft.com/office/powerpoint/2010/main" val="72206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sz="half" idx="1"/>
          </p:nvPr>
        </p:nvSpPr>
        <p:spPr>
          <a:xfrm>
            <a:off x="457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p:cNvSpPr>
            <a:spLocks noGrp="1"/>
          </p:cNvSpPr>
          <p:nvPr>
            <p:ph sz="half" idx="2"/>
          </p:nvPr>
        </p:nvSpPr>
        <p:spPr>
          <a:xfrm>
            <a:off x="4648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Rectangle 6"/>
          <p:cNvSpPr>
            <a:spLocks noGrp="1"/>
          </p:cNvSpPr>
          <p:nvPr>
            <p:ph type="sldNum" sz="quarter" idx="10"/>
          </p:nvPr>
        </p:nvSpPr>
        <p:spPr/>
        <p:txBody>
          <a:bodyPr/>
          <a:lstStyle>
            <a:lvl1pPr>
              <a:defRPr/>
            </a:lvl1pPr>
          </a:lstStyle>
          <a:p>
            <a:fld id="{32DE5144-B6F1-494C-A31E-310D6055FB65}" type="slidenum">
              <a:rPr lang="en-US" altLang="en-US"/>
              <a:pPr/>
              <a:t>‹#›</a:t>
            </a:fld>
            <a:endParaRPr lang="en-US" altLang="en-US"/>
          </a:p>
        </p:txBody>
      </p:sp>
    </p:spTree>
    <p:extLst>
      <p:ext uri="{BB962C8B-B14F-4D97-AF65-F5344CB8AC3E}">
        <p14:creationId xmlns:p14="http://schemas.microsoft.com/office/powerpoint/2010/main" val="411378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a:t>Clique para editar o estilo</a:t>
            </a:r>
            <a:endParaRPr lang="en-GB"/>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Rectangle 6"/>
          <p:cNvSpPr>
            <a:spLocks noGrp="1"/>
          </p:cNvSpPr>
          <p:nvPr>
            <p:ph type="sldNum" sz="quarter" idx="10"/>
          </p:nvPr>
        </p:nvSpPr>
        <p:spPr/>
        <p:txBody>
          <a:bodyPr/>
          <a:lstStyle>
            <a:lvl1pPr>
              <a:defRPr/>
            </a:lvl1pPr>
          </a:lstStyle>
          <a:p>
            <a:fld id="{DC8AC4D5-FCA8-4501-99B2-EF6ABD187E60}" type="slidenum">
              <a:rPr lang="en-US" altLang="en-US"/>
              <a:pPr/>
              <a:t>‹#›</a:t>
            </a:fld>
            <a:endParaRPr lang="en-US" altLang="en-US"/>
          </a:p>
        </p:txBody>
      </p:sp>
    </p:spTree>
    <p:extLst>
      <p:ext uri="{BB962C8B-B14F-4D97-AF65-F5344CB8AC3E}">
        <p14:creationId xmlns:p14="http://schemas.microsoft.com/office/powerpoint/2010/main" val="42039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Rectangle 6"/>
          <p:cNvSpPr>
            <a:spLocks noGrp="1"/>
          </p:cNvSpPr>
          <p:nvPr>
            <p:ph type="sldNum" sz="quarter" idx="10"/>
          </p:nvPr>
        </p:nvSpPr>
        <p:spPr/>
        <p:txBody>
          <a:bodyPr/>
          <a:lstStyle>
            <a:lvl1pPr>
              <a:defRPr/>
            </a:lvl1pPr>
          </a:lstStyle>
          <a:p>
            <a:fld id="{063ABCA5-12B9-4AA8-9B44-F030E64CEF97}" type="slidenum">
              <a:rPr lang="en-US" altLang="en-US"/>
              <a:pPr/>
              <a:t>‹#›</a:t>
            </a:fld>
            <a:endParaRPr lang="en-US" altLang="en-US"/>
          </a:p>
        </p:txBody>
      </p:sp>
    </p:spTree>
    <p:extLst>
      <p:ext uri="{BB962C8B-B14F-4D97-AF65-F5344CB8AC3E}">
        <p14:creationId xmlns:p14="http://schemas.microsoft.com/office/powerpoint/2010/main" val="116366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Grp="1"/>
          </p:cNvSpPr>
          <p:nvPr>
            <p:ph type="sldNum" sz="quarter" idx="10"/>
          </p:nvPr>
        </p:nvSpPr>
        <p:spPr/>
        <p:txBody>
          <a:bodyPr/>
          <a:lstStyle>
            <a:lvl1pPr>
              <a:defRPr/>
            </a:lvl1pPr>
          </a:lstStyle>
          <a:p>
            <a:fld id="{39E33345-8AB7-4215-959A-92661B6E89F6}" type="slidenum">
              <a:rPr lang="en-US" altLang="en-US"/>
              <a:pPr/>
              <a:t>‹#›</a:t>
            </a:fld>
            <a:endParaRPr lang="en-US" altLang="en-US"/>
          </a:p>
        </p:txBody>
      </p:sp>
    </p:spTree>
    <p:extLst>
      <p:ext uri="{BB962C8B-B14F-4D97-AF65-F5344CB8AC3E}">
        <p14:creationId xmlns:p14="http://schemas.microsoft.com/office/powerpoint/2010/main" val="305268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GB"/>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fld id="{08053C3F-6CD4-4F72-9AB1-0D9BBFF0C045}" type="slidenum">
              <a:rPr lang="en-US" altLang="en-US"/>
              <a:pPr/>
              <a:t>‹#›</a:t>
            </a:fld>
            <a:endParaRPr lang="en-US" altLang="en-US"/>
          </a:p>
        </p:txBody>
      </p:sp>
    </p:spTree>
    <p:extLst>
      <p:ext uri="{BB962C8B-B14F-4D97-AF65-F5344CB8AC3E}">
        <p14:creationId xmlns:p14="http://schemas.microsoft.com/office/powerpoint/2010/main" val="3974112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GB"/>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Calibri" pitchFamily="34" charset="0"/>
            </a:endParaRPr>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fld id="{803A39A0-97F7-4915-A6AE-92F10C7D84BE}" type="slidenum">
              <a:rPr lang="en-US" altLang="en-US"/>
              <a:pPr/>
              <a:t>‹#›</a:t>
            </a:fld>
            <a:endParaRPr lang="en-US" altLang="en-US"/>
          </a:p>
        </p:txBody>
      </p:sp>
    </p:spTree>
    <p:extLst>
      <p:ext uri="{BB962C8B-B14F-4D97-AF65-F5344CB8AC3E}">
        <p14:creationId xmlns:p14="http://schemas.microsoft.com/office/powerpoint/2010/main" val="38950475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5"/>
          <p:cNvSpPr>
            <a:spLocks noGrp="1"/>
          </p:cNvSpPr>
          <p:nvPr>
            <p:ph type="body" idx="1"/>
          </p:nvPr>
        </p:nvSpPr>
        <p:spPr bwMode="auto">
          <a:xfrm>
            <a:off x="457200" y="15763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1027" name="Rectangle 4"/>
          <p:cNvSpPr>
            <a:spLocks noGrp="1"/>
          </p:cNvSpPr>
          <p:nvPr>
            <p:ph type="title"/>
          </p:nvPr>
        </p:nvSpPr>
        <p:spPr bwMode="auto">
          <a:xfrm>
            <a:off x="430213" y="341313"/>
            <a:ext cx="82819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Lucida Sans" panose="020B0602030504020204" pitchFamily="34" charset="0"/>
              </a:rPr>
              <a:t>Click to edit Master title style</a:t>
            </a:r>
          </a:p>
        </p:txBody>
      </p:sp>
      <p:sp>
        <p:nvSpPr>
          <p:cNvPr id="1030" name="Rectangle 6"/>
          <p:cNvSpPr>
            <a:spLocks noGrp="1"/>
          </p:cNvSpPr>
          <p:nvPr>
            <p:ph type="sldNum" sz="quarter" idx="2"/>
          </p:nvPr>
        </p:nvSpPr>
        <p:spPr bwMode="auto">
          <a:xfrm>
            <a:off x="8418513" y="6376988"/>
            <a:ext cx="268287" cy="279400"/>
          </a:xfrm>
          <a:prstGeom prst="rect">
            <a:avLst/>
          </a:prstGeom>
          <a:noFill/>
          <a:ln w="12700" cap="flat" cmpd="sng">
            <a:noFill/>
            <a:prstDash val="solid"/>
            <a:miter lim="400000"/>
            <a:headEnd type="none" w="med" len="med"/>
            <a:tailEnd type="none" w="med" len="med"/>
          </a:ln>
          <a:effectLst/>
        </p:spPr>
        <p:txBody>
          <a:bodyPr vert="horz" wrap="none" lIns="0" tIns="0" rIns="0" bIns="0" numCol="1" anchor="t" anchorCtr="0" compatLnSpc="1">
            <a:prstTxWarp prst="textNoShape">
              <a:avLst/>
            </a:prstTxWarp>
          </a:bodyPr>
          <a:lstStyle>
            <a:lvl1pPr algn="r" eaLnBrk="1">
              <a:defRPr>
                <a:solidFill>
                  <a:srgbClr val="888888"/>
                </a:solidFill>
                <a:latin typeface="Helvetica" panose="020B0604020202020204" pitchFamily="34" charset="0"/>
                <a:cs typeface="Helvetica" panose="020B0604020202020204" pitchFamily="34" charset="0"/>
                <a:sym typeface="Helvetica" panose="020B0604020202020204" pitchFamily="34" charset="0"/>
              </a:defRPr>
            </a:lvl1pPr>
          </a:lstStyle>
          <a:p>
            <a:fld id="{5FF85934-759A-4AD9-B981-66BF7B707BD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4000" b="1">
          <a:solidFill>
            <a:srgbClr val="FFFFFF"/>
          </a:solidFill>
          <a:latin typeface="+mj-lt"/>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p:titleStyle>
    <p:bodyStyle>
      <a:lvl1pPr marL="342900" indent="-3429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marL="742950" indent="-28575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marL="1143000" indent="-228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marL="1600200" indent="-228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marL="2057400" indent="-228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4.jpg"/><Relationship Id="rId10" Type="http://schemas.openxmlformats.org/officeDocument/2006/relationships/image" Target="../media/image5.png"/><Relationship Id="rId11"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7.jpg"/><Relationship Id="rId10"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
          <p:cNvSpPr>
            <a:spLocks/>
          </p:cNvSpPr>
          <p:nvPr/>
        </p:nvSpPr>
        <p:spPr bwMode="auto">
          <a:xfrm>
            <a:off x="0" y="0"/>
            <a:ext cx="9144000" cy="6858000"/>
          </a:xfrm>
          <a:prstGeom prst="rect">
            <a:avLst/>
          </a:prstGeom>
          <a:solidFill>
            <a:srgbClr val="0B57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4100" name="Rectangle 3"/>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FFFFFF"/>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4101" name="Rectangle 4" descr="image2.png"/>
          <p:cNvSpPr>
            <a:spLocks/>
          </p:cNvSpPr>
          <p:nvPr/>
        </p:nvSpPr>
        <p:spPr bwMode="auto">
          <a:xfrm>
            <a:off x="7507288" y="284163"/>
            <a:ext cx="573087"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2055" name="Rectangle 6"/>
          <p:cNvSpPr>
            <a:spLocks/>
          </p:cNvSpPr>
          <p:nvPr/>
        </p:nvSpPr>
        <p:spPr bwMode="auto">
          <a:xfrm>
            <a:off x="4739596" y="4221088"/>
            <a:ext cx="43799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defRPr/>
            </a:pPr>
            <a:r>
              <a:rPr lang="en-US" dirty="0" smtClean="0">
                <a:solidFill>
                  <a:srgbClr val="FFFFFF"/>
                </a:solidFill>
                <a:latin typeface="Lato" pitchFamily="34" charset="0"/>
              </a:rPr>
              <a:t>Ms</a:t>
            </a:r>
            <a:r>
              <a:rPr lang="en-US" dirty="0">
                <a:solidFill>
                  <a:srgbClr val="FFFFFF"/>
                </a:solidFill>
                <a:latin typeface="Lato" pitchFamily="34" charset="0"/>
              </a:rPr>
              <a:t>. Fatima </a:t>
            </a:r>
            <a:r>
              <a:rPr lang="en-US" dirty="0" smtClean="0">
                <a:solidFill>
                  <a:srgbClr val="FFFFFF"/>
                </a:solidFill>
                <a:latin typeface="Lato" pitchFamily="34" charset="0"/>
              </a:rPr>
              <a:t>Denton </a:t>
            </a:r>
          </a:p>
          <a:p>
            <a:pPr algn="ctr" eaLnBrk="1">
              <a:defRPr/>
            </a:pPr>
            <a:endParaRPr lang="en-US" dirty="0" smtClean="0">
              <a:solidFill>
                <a:srgbClr val="FFFFFF"/>
              </a:solidFill>
              <a:latin typeface="Lato" pitchFamily="34" charset="0"/>
            </a:endParaRPr>
          </a:p>
          <a:p>
            <a:pPr algn="ctr"/>
            <a:r>
              <a:rPr lang="en-US" sz="1700" dirty="0" smtClean="0">
                <a:solidFill>
                  <a:srgbClr val="FFFFFF"/>
                </a:solidFill>
                <a:latin typeface="Lato" pitchFamily="34" charset="0"/>
              </a:rPr>
              <a:t>Director</a:t>
            </a:r>
            <a:r>
              <a:rPr lang="en-US" sz="1700" dirty="0">
                <a:solidFill>
                  <a:srgbClr val="FFFFFF"/>
                </a:solidFill>
                <a:latin typeface="Lato" pitchFamily="34" charset="0"/>
              </a:rPr>
              <a:t>, Special Initiatives Division </a:t>
            </a:r>
            <a:r>
              <a:rPr lang="en-US" sz="1700" dirty="0" smtClean="0">
                <a:solidFill>
                  <a:srgbClr val="FFFFFF"/>
                </a:solidFill>
                <a:latin typeface="Lato" pitchFamily="34" charset="0"/>
              </a:rPr>
              <a:t>(SID)</a:t>
            </a:r>
          </a:p>
          <a:p>
            <a:pPr algn="ctr"/>
            <a:r>
              <a:rPr lang="en-US" altLang="en-US" sz="1700" dirty="0" smtClean="0">
                <a:solidFill>
                  <a:srgbClr val="FFFFFF"/>
                </a:solidFill>
                <a:latin typeface="Lato" pitchFamily="34" charset="0"/>
                <a:sym typeface="Lato" pitchFamily="34" charset="0"/>
              </a:rPr>
              <a:t>UN </a:t>
            </a:r>
            <a:r>
              <a:rPr lang="en-US" altLang="en-US" sz="1700" dirty="0">
                <a:solidFill>
                  <a:srgbClr val="FFFFFF"/>
                </a:solidFill>
                <a:latin typeface="Lato" pitchFamily="34" charset="0"/>
                <a:sym typeface="Lato" pitchFamily="34" charset="0"/>
              </a:rPr>
              <a:t>Economic Commission for Africa</a:t>
            </a:r>
          </a:p>
        </p:txBody>
      </p:sp>
      <p:sp>
        <p:nvSpPr>
          <p:cNvPr id="4104" name="Rectangle 7"/>
          <p:cNvSpPr>
            <a:spLocks/>
          </p:cNvSpPr>
          <p:nvPr/>
        </p:nvSpPr>
        <p:spPr bwMode="auto">
          <a:xfrm>
            <a:off x="5580112" y="5877272"/>
            <a:ext cx="2680899"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7325" indent="3619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eaLnBrk="1"/>
            <a:r>
              <a:rPr lang="en-US" altLang="en-US" sz="1700" b="1" dirty="0" smtClean="0">
                <a:solidFill>
                  <a:srgbClr val="FFFFFF"/>
                </a:solidFill>
                <a:latin typeface="Lato" pitchFamily="34" charset="0"/>
                <a:sym typeface="Lato" pitchFamily="34" charset="0"/>
              </a:rPr>
              <a:t>July 16, </a:t>
            </a:r>
            <a:r>
              <a:rPr lang="en-US" altLang="en-US" sz="1700" b="1" dirty="0">
                <a:solidFill>
                  <a:srgbClr val="FFFFFF"/>
                </a:solidFill>
                <a:latin typeface="Lato" pitchFamily="34" charset="0"/>
                <a:sym typeface="Lato" pitchFamily="34" charset="0"/>
              </a:rPr>
              <a:t>2018</a:t>
            </a:r>
          </a:p>
          <a:p>
            <a:pPr algn="r" eaLnBrk="1">
              <a:spcBef>
                <a:spcPts val="200"/>
              </a:spcBef>
            </a:pPr>
            <a:r>
              <a:rPr lang="en-US" altLang="en-US" sz="1900" dirty="0" smtClean="0">
                <a:solidFill>
                  <a:srgbClr val="FFFFFF"/>
                </a:solidFill>
                <a:latin typeface="Lato" pitchFamily="34" charset="0"/>
                <a:sym typeface="Lato" pitchFamily="34" charset="0"/>
              </a:rPr>
              <a:t>New York</a:t>
            </a:r>
            <a:endParaRPr lang="en-US" altLang="en-US" sz="1900" dirty="0">
              <a:solidFill>
                <a:srgbClr val="FFFFFF"/>
              </a:solidFill>
              <a:latin typeface="Lato" pitchFamily="34" charset="0"/>
              <a:sym typeface="Lato" pitchFamily="34" charset="0"/>
            </a:endParaRPr>
          </a:p>
        </p:txBody>
      </p:sp>
      <p:sp>
        <p:nvSpPr>
          <p:cNvPr id="4116" name="Marcador de Posição do Número do Diapositivo 20"/>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fld id="{36826F9B-213C-4DC6-B479-44AA7DD8E0DC}" type="slidenum">
              <a:rPr lang="en-US" altLang="en-US">
                <a:solidFill>
                  <a:srgbClr val="888888"/>
                </a:solidFill>
                <a:latin typeface="Helvetica" panose="020B0604020202020204" pitchFamily="34" charset="0"/>
                <a:cs typeface="Helvetica" panose="020B0604020202020204" pitchFamily="34" charset="0"/>
                <a:sym typeface="Helvetica" panose="020B0604020202020204" pitchFamily="34" charset="0"/>
              </a:rPr>
              <a:pPr/>
              <a:t>1</a:t>
            </a:fld>
            <a:endParaRPr lang="en-US" altLang="en-US">
              <a:solidFill>
                <a:srgbClr val="888888"/>
              </a:solidFill>
              <a:latin typeface="Helvetica" panose="020B0604020202020204" pitchFamily="34" charset="0"/>
              <a:cs typeface="Helvetica" panose="020B0604020202020204" pitchFamily="34" charset="0"/>
              <a:sym typeface="Helvetica" panose="020B0604020202020204" pitchFamily="34" charset="0"/>
            </a:endParaRPr>
          </a:p>
        </p:txBody>
      </p:sp>
      <p:sp>
        <p:nvSpPr>
          <p:cNvPr id="22" name="AutoShape 2"/>
          <p:cNvSpPr>
            <a:spLocks/>
          </p:cNvSpPr>
          <p:nvPr/>
        </p:nvSpPr>
        <p:spPr bwMode="auto">
          <a:xfrm>
            <a:off x="3378200" y="5881688"/>
            <a:ext cx="2949575" cy="5603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72" y="0"/>
                </a:moveTo>
                <a:lnTo>
                  <a:pt x="2028" y="0"/>
                </a:lnTo>
                <a:lnTo>
                  <a:pt x="1664" y="172"/>
                </a:lnTo>
                <a:lnTo>
                  <a:pt x="1321" y="669"/>
                </a:lnTo>
                <a:lnTo>
                  <a:pt x="1005" y="1460"/>
                </a:lnTo>
                <a:lnTo>
                  <a:pt x="722" y="2514"/>
                </a:lnTo>
                <a:lnTo>
                  <a:pt x="477" y="3803"/>
                </a:lnTo>
                <a:lnTo>
                  <a:pt x="277" y="5295"/>
                </a:lnTo>
                <a:lnTo>
                  <a:pt x="127" y="6961"/>
                </a:lnTo>
                <a:lnTo>
                  <a:pt x="33" y="8770"/>
                </a:lnTo>
                <a:lnTo>
                  <a:pt x="0" y="10692"/>
                </a:lnTo>
                <a:lnTo>
                  <a:pt x="0" y="10908"/>
                </a:lnTo>
                <a:lnTo>
                  <a:pt x="33" y="12830"/>
                </a:lnTo>
                <a:lnTo>
                  <a:pt x="127" y="14639"/>
                </a:lnTo>
                <a:lnTo>
                  <a:pt x="277" y="16304"/>
                </a:lnTo>
                <a:lnTo>
                  <a:pt x="477" y="17797"/>
                </a:lnTo>
                <a:lnTo>
                  <a:pt x="722" y="19085"/>
                </a:lnTo>
                <a:lnTo>
                  <a:pt x="1005" y="20140"/>
                </a:lnTo>
                <a:lnTo>
                  <a:pt x="1321" y="20931"/>
                </a:lnTo>
                <a:lnTo>
                  <a:pt x="1664" y="21428"/>
                </a:lnTo>
                <a:lnTo>
                  <a:pt x="2028" y="21600"/>
                </a:lnTo>
                <a:lnTo>
                  <a:pt x="19572" y="21600"/>
                </a:lnTo>
                <a:lnTo>
                  <a:pt x="19936" y="21428"/>
                </a:lnTo>
                <a:lnTo>
                  <a:pt x="20279" y="20931"/>
                </a:lnTo>
                <a:lnTo>
                  <a:pt x="20595" y="20140"/>
                </a:lnTo>
                <a:lnTo>
                  <a:pt x="20878" y="19085"/>
                </a:lnTo>
                <a:lnTo>
                  <a:pt x="21123" y="17797"/>
                </a:lnTo>
                <a:lnTo>
                  <a:pt x="21323" y="16304"/>
                </a:lnTo>
                <a:lnTo>
                  <a:pt x="21473" y="14639"/>
                </a:lnTo>
                <a:lnTo>
                  <a:pt x="21567" y="12830"/>
                </a:lnTo>
                <a:lnTo>
                  <a:pt x="21600" y="10908"/>
                </a:lnTo>
                <a:lnTo>
                  <a:pt x="21600" y="10692"/>
                </a:lnTo>
                <a:lnTo>
                  <a:pt x="21567" y="8770"/>
                </a:lnTo>
                <a:lnTo>
                  <a:pt x="21473" y="6961"/>
                </a:lnTo>
                <a:lnTo>
                  <a:pt x="21323" y="5295"/>
                </a:lnTo>
                <a:lnTo>
                  <a:pt x="21123" y="3803"/>
                </a:lnTo>
                <a:lnTo>
                  <a:pt x="20878" y="2514"/>
                </a:lnTo>
                <a:lnTo>
                  <a:pt x="20595" y="1460"/>
                </a:lnTo>
                <a:lnTo>
                  <a:pt x="20279" y="669"/>
                </a:lnTo>
                <a:lnTo>
                  <a:pt x="19936" y="172"/>
                </a:lnTo>
                <a:lnTo>
                  <a:pt x="1957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23" name="AutoShape 8"/>
          <p:cNvSpPr>
            <a:spLocks/>
          </p:cNvSpPr>
          <p:nvPr/>
        </p:nvSpPr>
        <p:spPr bwMode="auto">
          <a:xfrm>
            <a:off x="663575" y="3273425"/>
            <a:ext cx="3730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155" y="0"/>
                </a:moveTo>
                <a:lnTo>
                  <a:pt x="1445" y="0"/>
                </a:lnTo>
                <a:lnTo>
                  <a:pt x="1185" y="172"/>
                </a:lnTo>
                <a:lnTo>
                  <a:pt x="941" y="669"/>
                </a:lnTo>
                <a:lnTo>
                  <a:pt x="716" y="1460"/>
                </a:lnTo>
                <a:lnTo>
                  <a:pt x="514" y="2514"/>
                </a:lnTo>
                <a:lnTo>
                  <a:pt x="340" y="3803"/>
                </a:lnTo>
                <a:lnTo>
                  <a:pt x="197" y="5295"/>
                </a:lnTo>
                <a:lnTo>
                  <a:pt x="90" y="6961"/>
                </a:lnTo>
                <a:lnTo>
                  <a:pt x="23" y="8770"/>
                </a:lnTo>
                <a:lnTo>
                  <a:pt x="0" y="10692"/>
                </a:lnTo>
                <a:lnTo>
                  <a:pt x="0" y="10908"/>
                </a:lnTo>
                <a:lnTo>
                  <a:pt x="23" y="12830"/>
                </a:lnTo>
                <a:lnTo>
                  <a:pt x="90" y="14639"/>
                </a:lnTo>
                <a:lnTo>
                  <a:pt x="197" y="16304"/>
                </a:lnTo>
                <a:lnTo>
                  <a:pt x="340" y="17797"/>
                </a:lnTo>
                <a:lnTo>
                  <a:pt x="514" y="19085"/>
                </a:lnTo>
                <a:lnTo>
                  <a:pt x="716" y="20140"/>
                </a:lnTo>
                <a:lnTo>
                  <a:pt x="941" y="20931"/>
                </a:lnTo>
                <a:lnTo>
                  <a:pt x="1185" y="21428"/>
                </a:lnTo>
                <a:lnTo>
                  <a:pt x="1445" y="21600"/>
                </a:lnTo>
                <a:lnTo>
                  <a:pt x="20155" y="21600"/>
                </a:lnTo>
                <a:lnTo>
                  <a:pt x="20415" y="21428"/>
                </a:lnTo>
                <a:lnTo>
                  <a:pt x="20659" y="20931"/>
                </a:lnTo>
                <a:lnTo>
                  <a:pt x="20884" y="20140"/>
                </a:lnTo>
                <a:lnTo>
                  <a:pt x="21086" y="19085"/>
                </a:lnTo>
                <a:lnTo>
                  <a:pt x="21260" y="17797"/>
                </a:lnTo>
                <a:lnTo>
                  <a:pt x="21403" y="16304"/>
                </a:lnTo>
                <a:lnTo>
                  <a:pt x="21510" y="14639"/>
                </a:lnTo>
                <a:lnTo>
                  <a:pt x="21577" y="12830"/>
                </a:lnTo>
                <a:lnTo>
                  <a:pt x="21600" y="10908"/>
                </a:lnTo>
                <a:lnTo>
                  <a:pt x="21600" y="10692"/>
                </a:lnTo>
                <a:lnTo>
                  <a:pt x="21577" y="8770"/>
                </a:lnTo>
                <a:lnTo>
                  <a:pt x="21510" y="6961"/>
                </a:lnTo>
                <a:lnTo>
                  <a:pt x="21403" y="5295"/>
                </a:lnTo>
                <a:lnTo>
                  <a:pt x="21260" y="3803"/>
                </a:lnTo>
                <a:lnTo>
                  <a:pt x="21086" y="2514"/>
                </a:lnTo>
                <a:lnTo>
                  <a:pt x="20884" y="1460"/>
                </a:lnTo>
                <a:lnTo>
                  <a:pt x="20659" y="669"/>
                </a:lnTo>
                <a:lnTo>
                  <a:pt x="20415" y="172"/>
                </a:lnTo>
                <a:lnTo>
                  <a:pt x="20155"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24" name="AutoShape 9"/>
          <p:cNvSpPr>
            <a:spLocks/>
          </p:cNvSpPr>
          <p:nvPr/>
        </p:nvSpPr>
        <p:spPr bwMode="auto">
          <a:xfrm>
            <a:off x="1004888" y="3889375"/>
            <a:ext cx="2692400"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97" y="0"/>
                </a:moveTo>
                <a:lnTo>
                  <a:pt x="2003" y="0"/>
                </a:lnTo>
                <a:lnTo>
                  <a:pt x="1643" y="172"/>
                </a:lnTo>
                <a:lnTo>
                  <a:pt x="1304" y="669"/>
                </a:lnTo>
                <a:lnTo>
                  <a:pt x="992" y="1460"/>
                </a:lnTo>
                <a:lnTo>
                  <a:pt x="713" y="2514"/>
                </a:lnTo>
                <a:lnTo>
                  <a:pt x="471" y="3803"/>
                </a:lnTo>
                <a:lnTo>
                  <a:pt x="274" y="5295"/>
                </a:lnTo>
                <a:lnTo>
                  <a:pt x="125" y="6961"/>
                </a:lnTo>
                <a:lnTo>
                  <a:pt x="32" y="8770"/>
                </a:lnTo>
                <a:lnTo>
                  <a:pt x="0" y="10692"/>
                </a:lnTo>
                <a:lnTo>
                  <a:pt x="0" y="10908"/>
                </a:lnTo>
                <a:lnTo>
                  <a:pt x="32" y="12830"/>
                </a:lnTo>
                <a:lnTo>
                  <a:pt x="125" y="14639"/>
                </a:lnTo>
                <a:lnTo>
                  <a:pt x="274" y="16304"/>
                </a:lnTo>
                <a:lnTo>
                  <a:pt x="471" y="17797"/>
                </a:lnTo>
                <a:lnTo>
                  <a:pt x="713" y="19085"/>
                </a:lnTo>
                <a:lnTo>
                  <a:pt x="992" y="20140"/>
                </a:lnTo>
                <a:lnTo>
                  <a:pt x="1304" y="20931"/>
                </a:lnTo>
                <a:lnTo>
                  <a:pt x="1643" y="21428"/>
                </a:lnTo>
                <a:lnTo>
                  <a:pt x="2003" y="21600"/>
                </a:lnTo>
                <a:lnTo>
                  <a:pt x="19597" y="21600"/>
                </a:lnTo>
                <a:lnTo>
                  <a:pt x="19957" y="21428"/>
                </a:lnTo>
                <a:lnTo>
                  <a:pt x="20296" y="20931"/>
                </a:lnTo>
                <a:lnTo>
                  <a:pt x="20608" y="20140"/>
                </a:lnTo>
                <a:lnTo>
                  <a:pt x="20887" y="19085"/>
                </a:lnTo>
                <a:lnTo>
                  <a:pt x="21129" y="17797"/>
                </a:lnTo>
                <a:lnTo>
                  <a:pt x="21327" y="16304"/>
                </a:lnTo>
                <a:lnTo>
                  <a:pt x="21475" y="14639"/>
                </a:lnTo>
                <a:lnTo>
                  <a:pt x="21568" y="12830"/>
                </a:lnTo>
                <a:lnTo>
                  <a:pt x="21600" y="10908"/>
                </a:lnTo>
                <a:lnTo>
                  <a:pt x="21600" y="10692"/>
                </a:lnTo>
                <a:lnTo>
                  <a:pt x="21568" y="8770"/>
                </a:lnTo>
                <a:lnTo>
                  <a:pt x="21475" y="6961"/>
                </a:lnTo>
                <a:lnTo>
                  <a:pt x="21327" y="5295"/>
                </a:lnTo>
                <a:lnTo>
                  <a:pt x="21129" y="3803"/>
                </a:lnTo>
                <a:lnTo>
                  <a:pt x="20887" y="2514"/>
                </a:lnTo>
                <a:lnTo>
                  <a:pt x="20608" y="1460"/>
                </a:lnTo>
                <a:lnTo>
                  <a:pt x="20296" y="669"/>
                </a:lnTo>
                <a:lnTo>
                  <a:pt x="19957" y="172"/>
                </a:lnTo>
                <a:lnTo>
                  <a:pt x="19597"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25" name="AutoShape 10"/>
          <p:cNvSpPr>
            <a:spLocks/>
          </p:cNvSpPr>
          <p:nvPr/>
        </p:nvSpPr>
        <p:spPr bwMode="auto">
          <a:xfrm>
            <a:off x="1166813" y="4567238"/>
            <a:ext cx="280828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681" y="0"/>
                </a:moveTo>
                <a:lnTo>
                  <a:pt x="1919" y="0"/>
                </a:lnTo>
                <a:lnTo>
                  <a:pt x="1574" y="172"/>
                </a:lnTo>
                <a:lnTo>
                  <a:pt x="1250" y="669"/>
                </a:lnTo>
                <a:lnTo>
                  <a:pt x="951" y="1460"/>
                </a:lnTo>
                <a:lnTo>
                  <a:pt x="683" y="2514"/>
                </a:lnTo>
                <a:lnTo>
                  <a:pt x="451" y="3803"/>
                </a:lnTo>
                <a:lnTo>
                  <a:pt x="262" y="5295"/>
                </a:lnTo>
                <a:lnTo>
                  <a:pt x="120" y="6961"/>
                </a:lnTo>
                <a:lnTo>
                  <a:pt x="31" y="8770"/>
                </a:lnTo>
                <a:lnTo>
                  <a:pt x="0" y="10692"/>
                </a:lnTo>
                <a:lnTo>
                  <a:pt x="0" y="10908"/>
                </a:lnTo>
                <a:lnTo>
                  <a:pt x="31" y="12830"/>
                </a:lnTo>
                <a:lnTo>
                  <a:pt x="120" y="14639"/>
                </a:lnTo>
                <a:lnTo>
                  <a:pt x="262" y="16304"/>
                </a:lnTo>
                <a:lnTo>
                  <a:pt x="451" y="17797"/>
                </a:lnTo>
                <a:lnTo>
                  <a:pt x="683" y="19085"/>
                </a:lnTo>
                <a:lnTo>
                  <a:pt x="951" y="20140"/>
                </a:lnTo>
                <a:lnTo>
                  <a:pt x="1250" y="20931"/>
                </a:lnTo>
                <a:lnTo>
                  <a:pt x="1574" y="21428"/>
                </a:lnTo>
                <a:lnTo>
                  <a:pt x="1919" y="21600"/>
                </a:lnTo>
                <a:lnTo>
                  <a:pt x="19681" y="21600"/>
                </a:lnTo>
                <a:lnTo>
                  <a:pt x="20026" y="21420"/>
                </a:lnTo>
                <a:lnTo>
                  <a:pt x="20350" y="20904"/>
                </a:lnTo>
                <a:lnTo>
                  <a:pt x="20649" y="20084"/>
                </a:lnTo>
                <a:lnTo>
                  <a:pt x="20917" y="18995"/>
                </a:lnTo>
                <a:lnTo>
                  <a:pt x="21149" y="17671"/>
                </a:lnTo>
                <a:lnTo>
                  <a:pt x="21338" y="16144"/>
                </a:lnTo>
                <a:lnTo>
                  <a:pt x="21480" y="14450"/>
                </a:lnTo>
                <a:lnTo>
                  <a:pt x="21569" y="12621"/>
                </a:lnTo>
                <a:lnTo>
                  <a:pt x="21600" y="10692"/>
                </a:lnTo>
                <a:lnTo>
                  <a:pt x="21569" y="8770"/>
                </a:lnTo>
                <a:lnTo>
                  <a:pt x="21480" y="6961"/>
                </a:lnTo>
                <a:lnTo>
                  <a:pt x="21338" y="5295"/>
                </a:lnTo>
                <a:lnTo>
                  <a:pt x="21149" y="3803"/>
                </a:lnTo>
                <a:lnTo>
                  <a:pt x="20917" y="2514"/>
                </a:lnTo>
                <a:lnTo>
                  <a:pt x="20649" y="1460"/>
                </a:lnTo>
                <a:lnTo>
                  <a:pt x="20350" y="669"/>
                </a:lnTo>
                <a:lnTo>
                  <a:pt x="20026" y="172"/>
                </a:lnTo>
                <a:lnTo>
                  <a:pt x="19681"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26" name="AutoShape 11"/>
          <p:cNvSpPr>
            <a:spLocks/>
          </p:cNvSpPr>
          <p:nvPr/>
        </p:nvSpPr>
        <p:spPr bwMode="auto">
          <a:xfrm>
            <a:off x="1166813" y="5253038"/>
            <a:ext cx="214153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083" y="0"/>
                </a:moveTo>
                <a:lnTo>
                  <a:pt x="2517" y="0"/>
                </a:lnTo>
                <a:lnTo>
                  <a:pt x="2065" y="172"/>
                </a:lnTo>
                <a:lnTo>
                  <a:pt x="1639" y="669"/>
                </a:lnTo>
                <a:lnTo>
                  <a:pt x="1247" y="1460"/>
                </a:lnTo>
                <a:lnTo>
                  <a:pt x="895" y="2514"/>
                </a:lnTo>
                <a:lnTo>
                  <a:pt x="592" y="3803"/>
                </a:lnTo>
                <a:lnTo>
                  <a:pt x="344" y="5295"/>
                </a:lnTo>
                <a:lnTo>
                  <a:pt x="157" y="6961"/>
                </a:lnTo>
                <a:lnTo>
                  <a:pt x="41" y="8770"/>
                </a:lnTo>
                <a:lnTo>
                  <a:pt x="0" y="10692"/>
                </a:lnTo>
                <a:lnTo>
                  <a:pt x="0" y="10908"/>
                </a:lnTo>
                <a:lnTo>
                  <a:pt x="41" y="12830"/>
                </a:lnTo>
                <a:lnTo>
                  <a:pt x="157" y="14639"/>
                </a:lnTo>
                <a:lnTo>
                  <a:pt x="344" y="16304"/>
                </a:lnTo>
                <a:lnTo>
                  <a:pt x="592" y="17797"/>
                </a:lnTo>
                <a:lnTo>
                  <a:pt x="895" y="19085"/>
                </a:lnTo>
                <a:lnTo>
                  <a:pt x="1247" y="20140"/>
                </a:lnTo>
                <a:lnTo>
                  <a:pt x="1639" y="20931"/>
                </a:lnTo>
                <a:lnTo>
                  <a:pt x="2065" y="21428"/>
                </a:lnTo>
                <a:lnTo>
                  <a:pt x="2517" y="21600"/>
                </a:lnTo>
                <a:lnTo>
                  <a:pt x="19083" y="21600"/>
                </a:lnTo>
                <a:lnTo>
                  <a:pt x="19535" y="21428"/>
                </a:lnTo>
                <a:lnTo>
                  <a:pt x="19961" y="20931"/>
                </a:lnTo>
                <a:lnTo>
                  <a:pt x="20353" y="20140"/>
                </a:lnTo>
                <a:lnTo>
                  <a:pt x="20705" y="19085"/>
                </a:lnTo>
                <a:lnTo>
                  <a:pt x="21008" y="17797"/>
                </a:lnTo>
                <a:lnTo>
                  <a:pt x="21256" y="16304"/>
                </a:lnTo>
                <a:lnTo>
                  <a:pt x="21443" y="14639"/>
                </a:lnTo>
                <a:lnTo>
                  <a:pt x="21559" y="12830"/>
                </a:lnTo>
                <a:lnTo>
                  <a:pt x="21600" y="10908"/>
                </a:lnTo>
                <a:lnTo>
                  <a:pt x="21600" y="10692"/>
                </a:lnTo>
                <a:lnTo>
                  <a:pt x="21559" y="8770"/>
                </a:lnTo>
                <a:lnTo>
                  <a:pt x="21443" y="6961"/>
                </a:lnTo>
                <a:lnTo>
                  <a:pt x="21256" y="5295"/>
                </a:lnTo>
                <a:lnTo>
                  <a:pt x="21008" y="3803"/>
                </a:lnTo>
                <a:lnTo>
                  <a:pt x="20705" y="2514"/>
                </a:lnTo>
                <a:lnTo>
                  <a:pt x="20353" y="1460"/>
                </a:lnTo>
                <a:lnTo>
                  <a:pt x="19961" y="669"/>
                </a:lnTo>
                <a:lnTo>
                  <a:pt x="19535" y="172"/>
                </a:lnTo>
                <a:lnTo>
                  <a:pt x="1908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27" name="AutoShape 12"/>
          <p:cNvSpPr>
            <a:spLocks/>
          </p:cNvSpPr>
          <p:nvPr/>
        </p:nvSpPr>
        <p:spPr bwMode="auto">
          <a:xfrm>
            <a:off x="1411288" y="5922963"/>
            <a:ext cx="147637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948" y="0"/>
                </a:moveTo>
                <a:lnTo>
                  <a:pt x="3652" y="0"/>
                </a:lnTo>
                <a:lnTo>
                  <a:pt x="2996" y="172"/>
                </a:lnTo>
                <a:lnTo>
                  <a:pt x="2378" y="669"/>
                </a:lnTo>
                <a:lnTo>
                  <a:pt x="1809" y="1460"/>
                </a:lnTo>
                <a:lnTo>
                  <a:pt x="1299" y="2514"/>
                </a:lnTo>
                <a:lnTo>
                  <a:pt x="859" y="3803"/>
                </a:lnTo>
                <a:lnTo>
                  <a:pt x="499" y="5295"/>
                </a:lnTo>
                <a:lnTo>
                  <a:pt x="228" y="6961"/>
                </a:lnTo>
                <a:lnTo>
                  <a:pt x="59" y="8770"/>
                </a:lnTo>
                <a:lnTo>
                  <a:pt x="0" y="10692"/>
                </a:lnTo>
                <a:lnTo>
                  <a:pt x="0" y="10908"/>
                </a:lnTo>
                <a:lnTo>
                  <a:pt x="59" y="12830"/>
                </a:lnTo>
                <a:lnTo>
                  <a:pt x="228" y="14639"/>
                </a:lnTo>
                <a:lnTo>
                  <a:pt x="499" y="16304"/>
                </a:lnTo>
                <a:lnTo>
                  <a:pt x="859" y="17797"/>
                </a:lnTo>
                <a:lnTo>
                  <a:pt x="1299" y="19085"/>
                </a:lnTo>
                <a:lnTo>
                  <a:pt x="1809" y="20140"/>
                </a:lnTo>
                <a:lnTo>
                  <a:pt x="2378" y="20931"/>
                </a:lnTo>
                <a:lnTo>
                  <a:pt x="2996" y="21428"/>
                </a:lnTo>
                <a:lnTo>
                  <a:pt x="3652" y="21600"/>
                </a:lnTo>
                <a:lnTo>
                  <a:pt x="17948" y="21600"/>
                </a:lnTo>
                <a:lnTo>
                  <a:pt x="18605" y="21428"/>
                </a:lnTo>
                <a:lnTo>
                  <a:pt x="19222" y="20931"/>
                </a:lnTo>
                <a:lnTo>
                  <a:pt x="19791" y="20140"/>
                </a:lnTo>
                <a:lnTo>
                  <a:pt x="20301" y="19085"/>
                </a:lnTo>
                <a:lnTo>
                  <a:pt x="20741" y="17797"/>
                </a:lnTo>
                <a:lnTo>
                  <a:pt x="21101" y="16304"/>
                </a:lnTo>
                <a:lnTo>
                  <a:pt x="21372" y="14639"/>
                </a:lnTo>
                <a:lnTo>
                  <a:pt x="21541" y="12830"/>
                </a:lnTo>
                <a:lnTo>
                  <a:pt x="21600" y="10908"/>
                </a:lnTo>
                <a:lnTo>
                  <a:pt x="21600" y="10692"/>
                </a:lnTo>
                <a:lnTo>
                  <a:pt x="21541" y="8770"/>
                </a:lnTo>
                <a:lnTo>
                  <a:pt x="21372" y="6961"/>
                </a:lnTo>
                <a:lnTo>
                  <a:pt x="21101" y="5295"/>
                </a:lnTo>
                <a:lnTo>
                  <a:pt x="20741" y="3803"/>
                </a:lnTo>
                <a:lnTo>
                  <a:pt x="20301" y="2514"/>
                </a:lnTo>
                <a:lnTo>
                  <a:pt x="19791" y="1460"/>
                </a:lnTo>
                <a:lnTo>
                  <a:pt x="19222" y="669"/>
                </a:lnTo>
                <a:lnTo>
                  <a:pt x="18605" y="172"/>
                </a:lnTo>
                <a:lnTo>
                  <a:pt x="17948"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28" name="AutoShape 13"/>
          <p:cNvSpPr>
            <a:spLocks/>
          </p:cNvSpPr>
          <p:nvPr/>
        </p:nvSpPr>
        <p:spPr bwMode="auto">
          <a:xfrm>
            <a:off x="0" y="0"/>
            <a:ext cx="1004888" cy="4968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873" y="0"/>
                </a:moveTo>
                <a:lnTo>
                  <a:pt x="0" y="0"/>
                </a:lnTo>
                <a:lnTo>
                  <a:pt x="0" y="21600"/>
                </a:lnTo>
                <a:lnTo>
                  <a:pt x="16243" y="21600"/>
                </a:lnTo>
                <a:lnTo>
                  <a:pt x="17206" y="21423"/>
                </a:lnTo>
                <a:lnTo>
                  <a:pt x="18112" y="20914"/>
                </a:lnTo>
                <a:lnTo>
                  <a:pt x="18947" y="20103"/>
                </a:lnTo>
                <a:lnTo>
                  <a:pt x="19694" y="19021"/>
                </a:lnTo>
                <a:lnTo>
                  <a:pt x="20340" y="17700"/>
                </a:lnTo>
                <a:lnTo>
                  <a:pt x="20869" y="16169"/>
                </a:lnTo>
                <a:lnTo>
                  <a:pt x="21265" y="14461"/>
                </a:lnTo>
                <a:lnTo>
                  <a:pt x="21514" y="12606"/>
                </a:lnTo>
                <a:lnTo>
                  <a:pt x="21600" y="10635"/>
                </a:lnTo>
                <a:lnTo>
                  <a:pt x="21600" y="10413"/>
                </a:lnTo>
                <a:lnTo>
                  <a:pt x="21514" y="8442"/>
                </a:lnTo>
                <a:lnTo>
                  <a:pt x="21265" y="6587"/>
                </a:lnTo>
                <a:lnTo>
                  <a:pt x="20869" y="4879"/>
                </a:lnTo>
                <a:lnTo>
                  <a:pt x="20340" y="3349"/>
                </a:lnTo>
                <a:lnTo>
                  <a:pt x="19694" y="2027"/>
                </a:lnTo>
                <a:lnTo>
                  <a:pt x="18947" y="945"/>
                </a:lnTo>
                <a:lnTo>
                  <a:pt x="18112" y="134"/>
                </a:lnTo>
                <a:lnTo>
                  <a:pt x="1787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29" name="AutoShape 14"/>
          <p:cNvSpPr>
            <a:spLocks/>
          </p:cNvSpPr>
          <p:nvPr/>
        </p:nvSpPr>
        <p:spPr bwMode="auto">
          <a:xfrm>
            <a:off x="1519238" y="6546850"/>
            <a:ext cx="790575" cy="3095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4782" y="0"/>
                </a:moveTo>
                <a:lnTo>
                  <a:pt x="6817" y="0"/>
                </a:lnTo>
                <a:lnTo>
                  <a:pt x="5592" y="283"/>
                </a:lnTo>
                <a:lnTo>
                  <a:pt x="4439" y="1100"/>
                </a:lnTo>
                <a:lnTo>
                  <a:pt x="3377" y="2401"/>
                </a:lnTo>
                <a:lnTo>
                  <a:pt x="2425" y="4137"/>
                </a:lnTo>
                <a:lnTo>
                  <a:pt x="1603" y="6257"/>
                </a:lnTo>
                <a:lnTo>
                  <a:pt x="931" y="8712"/>
                </a:lnTo>
                <a:lnTo>
                  <a:pt x="426" y="11452"/>
                </a:lnTo>
                <a:lnTo>
                  <a:pt x="110" y="14428"/>
                </a:lnTo>
                <a:lnTo>
                  <a:pt x="0" y="17590"/>
                </a:lnTo>
                <a:lnTo>
                  <a:pt x="0" y="17946"/>
                </a:lnTo>
                <a:lnTo>
                  <a:pt x="110" y="21108"/>
                </a:lnTo>
                <a:lnTo>
                  <a:pt x="162" y="21600"/>
                </a:lnTo>
                <a:lnTo>
                  <a:pt x="21438" y="21600"/>
                </a:lnTo>
                <a:lnTo>
                  <a:pt x="21490" y="21108"/>
                </a:lnTo>
                <a:lnTo>
                  <a:pt x="21600" y="17946"/>
                </a:lnTo>
                <a:lnTo>
                  <a:pt x="21600" y="17590"/>
                </a:lnTo>
                <a:lnTo>
                  <a:pt x="21490" y="14428"/>
                </a:lnTo>
                <a:lnTo>
                  <a:pt x="21173" y="11452"/>
                </a:lnTo>
                <a:lnTo>
                  <a:pt x="20669" y="8712"/>
                </a:lnTo>
                <a:lnTo>
                  <a:pt x="19997" y="6257"/>
                </a:lnTo>
                <a:lnTo>
                  <a:pt x="19175" y="4137"/>
                </a:lnTo>
                <a:lnTo>
                  <a:pt x="18223" y="2401"/>
                </a:lnTo>
                <a:lnTo>
                  <a:pt x="17161" y="1100"/>
                </a:lnTo>
                <a:lnTo>
                  <a:pt x="16008" y="283"/>
                </a:lnTo>
                <a:lnTo>
                  <a:pt x="1478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 name="AutoShape 15"/>
          <p:cNvSpPr>
            <a:spLocks/>
          </p:cNvSpPr>
          <p:nvPr/>
        </p:nvSpPr>
        <p:spPr bwMode="auto">
          <a:xfrm>
            <a:off x="0" y="573088"/>
            <a:ext cx="1536700"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093" y="0"/>
                </a:moveTo>
                <a:lnTo>
                  <a:pt x="0" y="0"/>
                </a:lnTo>
                <a:lnTo>
                  <a:pt x="0" y="21600"/>
                </a:lnTo>
                <a:lnTo>
                  <a:pt x="18093" y="21600"/>
                </a:lnTo>
                <a:lnTo>
                  <a:pt x="18724" y="21428"/>
                </a:lnTo>
                <a:lnTo>
                  <a:pt x="19317" y="20931"/>
                </a:lnTo>
                <a:lnTo>
                  <a:pt x="19863" y="20140"/>
                </a:lnTo>
                <a:lnTo>
                  <a:pt x="20353" y="19085"/>
                </a:lnTo>
                <a:lnTo>
                  <a:pt x="20775" y="17797"/>
                </a:lnTo>
                <a:lnTo>
                  <a:pt x="21121" y="16304"/>
                </a:lnTo>
                <a:lnTo>
                  <a:pt x="21381" y="14639"/>
                </a:lnTo>
                <a:lnTo>
                  <a:pt x="21544" y="12830"/>
                </a:lnTo>
                <a:lnTo>
                  <a:pt x="21600" y="10908"/>
                </a:lnTo>
                <a:lnTo>
                  <a:pt x="21600" y="10692"/>
                </a:lnTo>
                <a:lnTo>
                  <a:pt x="21544" y="8770"/>
                </a:lnTo>
                <a:lnTo>
                  <a:pt x="21381" y="6961"/>
                </a:lnTo>
                <a:lnTo>
                  <a:pt x="21121" y="5295"/>
                </a:lnTo>
                <a:lnTo>
                  <a:pt x="20775" y="3803"/>
                </a:lnTo>
                <a:lnTo>
                  <a:pt x="20353" y="2514"/>
                </a:lnTo>
                <a:lnTo>
                  <a:pt x="19863" y="1460"/>
                </a:lnTo>
                <a:lnTo>
                  <a:pt x="19317" y="669"/>
                </a:lnTo>
                <a:lnTo>
                  <a:pt x="18724" y="172"/>
                </a:lnTo>
                <a:lnTo>
                  <a:pt x="1809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1" name="AutoShape 16"/>
          <p:cNvSpPr>
            <a:spLocks/>
          </p:cNvSpPr>
          <p:nvPr/>
        </p:nvSpPr>
        <p:spPr bwMode="auto">
          <a:xfrm>
            <a:off x="0" y="1238250"/>
            <a:ext cx="3067050" cy="5095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842" y="0"/>
                </a:moveTo>
                <a:lnTo>
                  <a:pt x="0" y="0"/>
                </a:lnTo>
                <a:lnTo>
                  <a:pt x="0" y="21600"/>
                </a:lnTo>
                <a:lnTo>
                  <a:pt x="19842" y="21600"/>
                </a:lnTo>
                <a:lnTo>
                  <a:pt x="20158" y="21428"/>
                </a:lnTo>
                <a:lnTo>
                  <a:pt x="20456" y="20931"/>
                </a:lnTo>
                <a:lnTo>
                  <a:pt x="20729" y="20140"/>
                </a:lnTo>
                <a:lnTo>
                  <a:pt x="20975" y="19085"/>
                </a:lnTo>
                <a:lnTo>
                  <a:pt x="21187" y="17797"/>
                </a:lnTo>
                <a:lnTo>
                  <a:pt x="21360" y="16304"/>
                </a:lnTo>
                <a:lnTo>
                  <a:pt x="21490" y="14639"/>
                </a:lnTo>
                <a:lnTo>
                  <a:pt x="21572" y="12830"/>
                </a:lnTo>
                <a:lnTo>
                  <a:pt x="21600" y="10908"/>
                </a:lnTo>
                <a:lnTo>
                  <a:pt x="21600" y="10692"/>
                </a:lnTo>
                <a:lnTo>
                  <a:pt x="21572" y="8770"/>
                </a:lnTo>
                <a:lnTo>
                  <a:pt x="21490" y="6961"/>
                </a:lnTo>
                <a:lnTo>
                  <a:pt x="21360" y="5295"/>
                </a:lnTo>
                <a:lnTo>
                  <a:pt x="21187" y="3803"/>
                </a:lnTo>
                <a:lnTo>
                  <a:pt x="20975" y="2514"/>
                </a:lnTo>
                <a:lnTo>
                  <a:pt x="20729" y="1460"/>
                </a:lnTo>
                <a:lnTo>
                  <a:pt x="20456" y="669"/>
                </a:lnTo>
                <a:lnTo>
                  <a:pt x="20158" y="172"/>
                </a:lnTo>
                <a:lnTo>
                  <a:pt x="1984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2" name="AutoShape 17"/>
          <p:cNvSpPr>
            <a:spLocks/>
          </p:cNvSpPr>
          <p:nvPr/>
        </p:nvSpPr>
        <p:spPr bwMode="auto">
          <a:xfrm>
            <a:off x="0" y="1916113"/>
            <a:ext cx="3432175"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030" y="0"/>
                </a:moveTo>
                <a:lnTo>
                  <a:pt x="0" y="0"/>
                </a:lnTo>
                <a:lnTo>
                  <a:pt x="0" y="21600"/>
                </a:lnTo>
                <a:lnTo>
                  <a:pt x="20030" y="21600"/>
                </a:lnTo>
                <a:lnTo>
                  <a:pt x="20312" y="21428"/>
                </a:lnTo>
                <a:lnTo>
                  <a:pt x="20578" y="20931"/>
                </a:lnTo>
                <a:lnTo>
                  <a:pt x="20822" y="20140"/>
                </a:lnTo>
                <a:lnTo>
                  <a:pt x="21041" y="19085"/>
                </a:lnTo>
                <a:lnTo>
                  <a:pt x="21231" y="17797"/>
                </a:lnTo>
                <a:lnTo>
                  <a:pt x="21386" y="16304"/>
                </a:lnTo>
                <a:lnTo>
                  <a:pt x="21502" y="14639"/>
                </a:lnTo>
                <a:lnTo>
                  <a:pt x="21575" y="12830"/>
                </a:lnTo>
                <a:lnTo>
                  <a:pt x="21600" y="10908"/>
                </a:lnTo>
                <a:lnTo>
                  <a:pt x="21600" y="10692"/>
                </a:lnTo>
                <a:lnTo>
                  <a:pt x="21575" y="8770"/>
                </a:lnTo>
                <a:lnTo>
                  <a:pt x="21502" y="6961"/>
                </a:lnTo>
                <a:lnTo>
                  <a:pt x="21386" y="5295"/>
                </a:lnTo>
                <a:lnTo>
                  <a:pt x="21231" y="3803"/>
                </a:lnTo>
                <a:lnTo>
                  <a:pt x="21041" y="2514"/>
                </a:lnTo>
                <a:lnTo>
                  <a:pt x="20822" y="1460"/>
                </a:lnTo>
                <a:lnTo>
                  <a:pt x="20578" y="669"/>
                </a:lnTo>
                <a:lnTo>
                  <a:pt x="20312" y="172"/>
                </a:lnTo>
                <a:lnTo>
                  <a:pt x="20030"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3" name="AutoShape 18"/>
          <p:cNvSpPr>
            <a:spLocks/>
          </p:cNvSpPr>
          <p:nvPr/>
        </p:nvSpPr>
        <p:spPr bwMode="auto">
          <a:xfrm>
            <a:off x="0" y="2600325"/>
            <a:ext cx="4619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598" y="0"/>
                </a:moveTo>
                <a:lnTo>
                  <a:pt x="0" y="0"/>
                </a:lnTo>
                <a:lnTo>
                  <a:pt x="0" y="21600"/>
                </a:lnTo>
                <a:lnTo>
                  <a:pt x="20433" y="21600"/>
                </a:lnTo>
                <a:lnTo>
                  <a:pt x="20643" y="21428"/>
                </a:lnTo>
                <a:lnTo>
                  <a:pt x="20840" y="20931"/>
                </a:lnTo>
                <a:lnTo>
                  <a:pt x="21022" y="20140"/>
                </a:lnTo>
                <a:lnTo>
                  <a:pt x="21185" y="19085"/>
                </a:lnTo>
                <a:lnTo>
                  <a:pt x="21326" y="17797"/>
                </a:lnTo>
                <a:lnTo>
                  <a:pt x="21441" y="16304"/>
                </a:lnTo>
                <a:lnTo>
                  <a:pt x="21527" y="14639"/>
                </a:lnTo>
                <a:lnTo>
                  <a:pt x="21581" y="12830"/>
                </a:lnTo>
                <a:lnTo>
                  <a:pt x="21600" y="10908"/>
                </a:lnTo>
                <a:lnTo>
                  <a:pt x="21600" y="9184"/>
                </a:lnTo>
                <a:lnTo>
                  <a:pt x="21574" y="7078"/>
                </a:lnTo>
                <a:lnTo>
                  <a:pt x="21498" y="5145"/>
                </a:lnTo>
                <a:lnTo>
                  <a:pt x="21380" y="3440"/>
                </a:lnTo>
                <a:lnTo>
                  <a:pt x="21225" y="2018"/>
                </a:lnTo>
                <a:lnTo>
                  <a:pt x="21039" y="933"/>
                </a:lnTo>
                <a:lnTo>
                  <a:pt x="20828" y="243"/>
                </a:lnTo>
                <a:lnTo>
                  <a:pt x="20598"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4102" name="Rectangle 5"/>
          <p:cNvSpPr>
            <a:spLocks noGrp="1" noChangeArrowheads="1"/>
          </p:cNvSpPr>
          <p:nvPr>
            <p:ph type="title"/>
          </p:nvPr>
        </p:nvSpPr>
        <p:spPr>
          <a:xfrm>
            <a:off x="3131840" y="1052736"/>
            <a:ext cx="6012160" cy="2088232"/>
          </a:xfrm>
        </p:spPr>
        <p:txBody>
          <a:bodyPr/>
          <a:lstStyle/>
          <a:p>
            <a:pPr algn="ctr"/>
            <a:r>
              <a:rPr lang="en-US" sz="2000" dirty="0">
                <a:solidFill>
                  <a:schemeClr val="bg1"/>
                </a:solidFill>
              </a:rPr>
              <a:t>Implementing the Sustainable Development Goals and Agenda 2063: </a:t>
            </a:r>
            <a:br>
              <a:rPr lang="en-US" sz="2000" dirty="0">
                <a:solidFill>
                  <a:schemeClr val="bg1"/>
                </a:solidFill>
              </a:rPr>
            </a:br>
            <a:r>
              <a:rPr lang="en-US" sz="2000" dirty="0">
                <a:solidFill>
                  <a:schemeClr val="bg1"/>
                </a:solidFill>
              </a:rPr>
              <a:t>A Sharing of Experiences and the Way Forward Post-Africa Regional Forum for Sustainable Development and Voluntary National Reviews </a:t>
            </a:r>
          </a:p>
        </p:txBody>
      </p:sp>
      <p:pic>
        <p:nvPicPr>
          <p:cNvPr id="2" name="Picture 1" descr="Flyer.pdf"/>
          <p:cNvPicPr>
            <a:picLocks noChangeAspect="1"/>
          </p:cNvPicPr>
          <p:nvPr/>
        </p:nvPicPr>
        <p:blipFill rotWithShape="1">
          <a:blip r:embed="rId4">
            <a:extLst>
              <a:ext uri="{28A0092B-C50C-407E-A947-70E740481C1C}">
                <a14:useLocalDpi xmlns:a14="http://schemas.microsoft.com/office/drawing/2010/main" val="0"/>
              </a:ext>
            </a:extLst>
          </a:blip>
          <a:srcRect l="-636" t="-1235" r="636" b="53329"/>
          <a:stretch/>
        </p:blipFill>
        <p:spPr>
          <a:xfrm>
            <a:off x="-36512" y="5040973"/>
            <a:ext cx="4860032" cy="1799101"/>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p:cNvSpPr>
          <p:nvPr/>
        </p:nvSpPr>
        <p:spPr bwMode="auto">
          <a:xfrm>
            <a:off x="0" y="6135688"/>
            <a:ext cx="6804025" cy="4429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196" name="AutoShape 4"/>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8197" name="AutoShape 5"/>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8198" name="AutoShape 6"/>
          <p:cNvSpPr>
            <a:spLocks/>
          </p:cNvSpPr>
          <p:nvPr/>
        </p:nvSpPr>
        <p:spPr bwMode="auto">
          <a:xfrm>
            <a:off x="0" y="290513"/>
            <a:ext cx="7236296" cy="76222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199" name="Rectangle 7"/>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8200" name="Rectangle 8" descr="image4.png"/>
          <p:cNvSpPr>
            <a:spLocks/>
          </p:cNvSpPr>
          <p:nvPr/>
        </p:nvSpPr>
        <p:spPr bwMode="auto">
          <a:xfrm>
            <a:off x="7508875" y="284163"/>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8201" name="AutoShape 9"/>
          <p:cNvSpPr>
            <a:spLocks/>
          </p:cNvSpPr>
          <p:nvPr/>
        </p:nvSpPr>
        <p:spPr bwMode="auto">
          <a:xfrm>
            <a:off x="6992938" y="6135688"/>
            <a:ext cx="1292225"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202" name="Rectangle 10"/>
          <p:cNvSpPr>
            <a:spLocks/>
          </p:cNvSpPr>
          <p:nvPr/>
        </p:nvSpPr>
        <p:spPr bwMode="auto">
          <a:xfrm>
            <a:off x="7127875" y="6249988"/>
            <a:ext cx="1079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b="1">
                <a:solidFill>
                  <a:srgbClr val="FFFFFF"/>
                </a:solidFill>
                <a:latin typeface="Lato" pitchFamily="34" charset="0"/>
                <a:sym typeface="Lato" pitchFamily="34" charset="0"/>
              </a:rPr>
              <a:t>UNECA.ORG</a:t>
            </a:r>
          </a:p>
        </p:txBody>
      </p:sp>
      <p:sp>
        <p:nvSpPr>
          <p:cNvPr id="8203" name="Rectangle 11"/>
          <p:cNvSpPr>
            <a:spLocks/>
          </p:cNvSpPr>
          <p:nvPr/>
        </p:nvSpPr>
        <p:spPr bwMode="auto">
          <a:xfrm>
            <a:off x="755576" y="404664"/>
            <a:ext cx="63367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b="1" dirty="0" smtClean="0">
                <a:solidFill>
                  <a:srgbClr val="FFFFFF"/>
                </a:solidFill>
                <a:latin typeface="Lato" pitchFamily="34" charset="0"/>
                <a:sym typeface="Lato" pitchFamily="34" charset="0"/>
              </a:rPr>
              <a:t>Mandate and role of the Africa Regional Forum on Sustainable Development</a:t>
            </a:r>
            <a:endParaRPr lang="en-US" altLang="en-US" sz="1400" b="1" dirty="0">
              <a:solidFill>
                <a:srgbClr val="FFFFFF"/>
              </a:solidFill>
              <a:latin typeface="Lato" pitchFamily="34" charset="0"/>
              <a:sym typeface="Lato" pitchFamily="34" charset="0"/>
            </a:endParaRPr>
          </a:p>
        </p:txBody>
      </p:sp>
      <p:sp>
        <p:nvSpPr>
          <p:cNvPr id="8205" name="Line 13"/>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5" name="Rectangle 3"/>
          <p:cNvSpPr>
            <a:spLocks/>
          </p:cNvSpPr>
          <p:nvPr/>
        </p:nvSpPr>
        <p:spPr bwMode="auto">
          <a:xfrm>
            <a:off x="477688" y="6221413"/>
            <a:ext cx="56784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sz="1400" b="1" dirty="0" smtClean="0">
                <a:solidFill>
                  <a:srgbClr val="FFFFFF"/>
                </a:solidFill>
                <a:latin typeface="Lato" pitchFamily="34" charset="0"/>
              </a:rPr>
              <a:t>Side Event</a:t>
            </a:r>
            <a:r>
              <a:rPr lang="en-US" sz="1400" b="1" dirty="0" smtClean="0">
                <a:solidFill>
                  <a:srgbClr val="FFFFFF"/>
                </a:solidFill>
                <a:latin typeface="Lato" pitchFamily="34" charset="0"/>
                <a:sym typeface="Lato" pitchFamily="34" charset="0"/>
              </a:rPr>
              <a:t> - </a:t>
            </a:r>
            <a:r>
              <a:rPr lang="en-US" altLang="en-US" sz="1400" b="1" dirty="0" smtClean="0">
                <a:solidFill>
                  <a:srgbClr val="FFFFFF"/>
                </a:solidFill>
                <a:latin typeface="Lato" pitchFamily="34" charset="0"/>
                <a:sym typeface="Lato" pitchFamily="34" charset="0"/>
              </a:rPr>
              <a:t>2018 High Level Political Forum</a:t>
            </a:r>
            <a:endParaRPr lang="en-US" altLang="en-US" sz="1400" b="1" dirty="0">
              <a:solidFill>
                <a:srgbClr val="FFFFFF"/>
              </a:solidFill>
              <a:latin typeface="Lato" pitchFamily="34" charset="0"/>
              <a:sym typeface="Lato" pitchFamily="34" charset="0"/>
            </a:endParaRPr>
          </a:p>
        </p:txBody>
      </p:sp>
      <p:sp>
        <p:nvSpPr>
          <p:cNvPr id="3" name="Rectangle 2"/>
          <p:cNvSpPr/>
          <p:nvPr/>
        </p:nvSpPr>
        <p:spPr>
          <a:xfrm>
            <a:off x="0" y="260648"/>
            <a:ext cx="630176" cy="523220"/>
          </a:xfrm>
          <a:prstGeom prst="rect">
            <a:avLst/>
          </a:prstGeom>
        </p:spPr>
        <p:txBody>
          <a:bodyPr wrap="none">
            <a:spAutoFit/>
          </a:bodyPr>
          <a:lstStyle/>
          <a:p>
            <a:r>
              <a:rPr lang="en-US" altLang="en-US" sz="2800" b="1" dirty="0">
                <a:solidFill>
                  <a:srgbClr val="FFFFFF"/>
                </a:solidFill>
                <a:latin typeface="Lato" pitchFamily="34" charset="0"/>
                <a:sym typeface="Lato" pitchFamily="34" charset="0"/>
              </a:rPr>
              <a:t> A. </a:t>
            </a:r>
            <a:endParaRPr lang="en-US" sz="2800" dirty="0"/>
          </a:p>
        </p:txBody>
      </p:sp>
      <p:sp>
        <p:nvSpPr>
          <p:cNvPr id="4" name="Rectangle 3"/>
          <p:cNvSpPr/>
          <p:nvPr/>
        </p:nvSpPr>
        <p:spPr>
          <a:xfrm>
            <a:off x="0" y="1268760"/>
            <a:ext cx="9144000" cy="1077218"/>
          </a:xfrm>
          <a:prstGeom prst="rect">
            <a:avLst/>
          </a:prstGeom>
          <a:solidFill>
            <a:schemeClr val="accent1">
              <a:lumMod val="20000"/>
              <a:lumOff val="80000"/>
            </a:schemeClr>
          </a:solidFill>
        </p:spPr>
        <p:txBody>
          <a:bodyPr wrap="square">
            <a:spAutoFit/>
          </a:bodyPr>
          <a:lstStyle/>
          <a:p>
            <a:pPr algn="just"/>
            <a:r>
              <a:rPr lang="en-GB" sz="1600" dirty="0">
                <a:latin typeface="Helvetica Neue" pitchFamily="2"/>
                <a:ea typeface="Helvetica Neue" pitchFamily="2"/>
                <a:cs typeface="Helvetica Neue" pitchFamily="2"/>
                <a:sym typeface="Helvetica Neue" pitchFamily="2" charset="0"/>
              </a:rPr>
              <a:t>Africa Regional Forum on Sustainable Development is mandated by the UN General Assembly resolution and Resolutions of the Joint Annual Meetings of the African Union Specialized Technical Committee on Finance, Monetary Affairs, Economic Planning and Integration and the Economic Commission for Africa Conference of Ministers of Finance, Planning and Economic Development. </a:t>
            </a:r>
          </a:p>
        </p:txBody>
      </p:sp>
      <p:graphicFrame>
        <p:nvGraphicFramePr>
          <p:cNvPr id="6" name="Diagram 5"/>
          <p:cNvGraphicFramePr/>
          <p:nvPr>
            <p:extLst>
              <p:ext uri="{D42A27DB-BD31-4B8C-83A1-F6EECF244321}">
                <p14:modId xmlns:p14="http://schemas.microsoft.com/office/powerpoint/2010/main" val="436603044"/>
              </p:ext>
            </p:extLst>
          </p:nvPr>
        </p:nvGraphicFramePr>
        <p:xfrm>
          <a:off x="467544" y="2564904"/>
          <a:ext cx="8496944" cy="338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6" name="Picture 25"/>
          <p:cNvPicPr>
            <a:picLocks noChangeAspect="1"/>
          </p:cNvPicPr>
          <p:nvPr/>
        </p:nvPicPr>
        <p:blipFill rotWithShape="1">
          <a:blip r:embed="rId9">
            <a:extLst>
              <a:ext uri="{28A0092B-C50C-407E-A947-70E740481C1C}">
                <a14:useLocalDpi xmlns:a14="http://schemas.microsoft.com/office/drawing/2010/main" val="0"/>
              </a:ext>
            </a:extLst>
          </a:blip>
          <a:srcRect l="62744" t="19181" r="7706" b="25833"/>
          <a:stretch/>
        </p:blipFill>
        <p:spPr>
          <a:xfrm>
            <a:off x="7308304" y="2564904"/>
            <a:ext cx="1379678" cy="1188878"/>
          </a:xfrm>
          <a:prstGeom prst="rect">
            <a:avLst/>
          </a:prstGeom>
        </p:spPr>
      </p:pic>
      <p:pic>
        <p:nvPicPr>
          <p:cNvPr id="7" name="Picture 6" descr="AUC logo-1.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64288" y="3573016"/>
            <a:ext cx="1648154" cy="1512168"/>
          </a:xfrm>
          <a:prstGeom prst="rect">
            <a:avLst/>
          </a:prstGeom>
        </p:spPr>
      </p:pic>
      <p:pic>
        <p:nvPicPr>
          <p:cNvPr id="8" name="Picture 7"/>
          <p:cNvPicPr>
            <a:picLocks noChangeAspect="1"/>
          </p:cNvPicPr>
          <p:nvPr/>
        </p:nvPicPr>
        <p:blipFill>
          <a:blip r:embed="rId11"/>
          <a:stretch>
            <a:fillRect/>
          </a:stretch>
        </p:blipFill>
        <p:spPr>
          <a:xfrm>
            <a:off x="7524328" y="5013176"/>
            <a:ext cx="1008112" cy="1008112"/>
          </a:xfrm>
          <a:prstGeom prst="rect">
            <a:avLst/>
          </a:prstGeom>
        </p:spPr>
      </p:pic>
    </p:spTree>
    <p:extLst>
      <p:ext uri="{BB962C8B-B14F-4D97-AF65-F5344CB8AC3E}">
        <p14:creationId xmlns:p14="http://schemas.microsoft.com/office/powerpoint/2010/main" val="71640884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p:cNvSpPr>
          <p:nvPr/>
        </p:nvSpPr>
        <p:spPr bwMode="auto">
          <a:xfrm>
            <a:off x="0" y="6135688"/>
            <a:ext cx="6804025" cy="4429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196" name="AutoShape 4"/>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8197" name="AutoShape 5"/>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8198" name="AutoShape 6"/>
          <p:cNvSpPr>
            <a:spLocks/>
          </p:cNvSpPr>
          <p:nvPr/>
        </p:nvSpPr>
        <p:spPr bwMode="auto">
          <a:xfrm>
            <a:off x="0" y="290513"/>
            <a:ext cx="7236296" cy="4741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199" name="Rectangle 7"/>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8200" name="Rectangle 8" descr="image4.png"/>
          <p:cNvSpPr>
            <a:spLocks/>
          </p:cNvSpPr>
          <p:nvPr/>
        </p:nvSpPr>
        <p:spPr bwMode="auto">
          <a:xfrm>
            <a:off x="7508875" y="284163"/>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8201" name="AutoShape 9"/>
          <p:cNvSpPr>
            <a:spLocks/>
          </p:cNvSpPr>
          <p:nvPr/>
        </p:nvSpPr>
        <p:spPr bwMode="auto">
          <a:xfrm>
            <a:off x="6992938" y="6135688"/>
            <a:ext cx="1292225"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202" name="Rectangle 10"/>
          <p:cNvSpPr>
            <a:spLocks/>
          </p:cNvSpPr>
          <p:nvPr/>
        </p:nvSpPr>
        <p:spPr bwMode="auto">
          <a:xfrm>
            <a:off x="7127875" y="6249988"/>
            <a:ext cx="1079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b="1">
                <a:solidFill>
                  <a:srgbClr val="FFFFFF"/>
                </a:solidFill>
                <a:latin typeface="Lato" pitchFamily="34" charset="0"/>
                <a:sym typeface="Lato" pitchFamily="34" charset="0"/>
              </a:rPr>
              <a:t>UNECA.ORG</a:t>
            </a:r>
          </a:p>
        </p:txBody>
      </p:sp>
      <p:sp>
        <p:nvSpPr>
          <p:cNvPr id="8203" name="Rectangle 11"/>
          <p:cNvSpPr>
            <a:spLocks/>
          </p:cNvSpPr>
          <p:nvPr/>
        </p:nvSpPr>
        <p:spPr bwMode="auto">
          <a:xfrm>
            <a:off x="755576" y="404664"/>
            <a:ext cx="63367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b="1" dirty="0" smtClean="0">
                <a:solidFill>
                  <a:srgbClr val="FFFFFF"/>
                </a:solidFill>
                <a:latin typeface="Lato" pitchFamily="34" charset="0"/>
              </a:rPr>
              <a:t>Achievements </a:t>
            </a:r>
            <a:r>
              <a:rPr lang="en-US" b="1" dirty="0">
                <a:solidFill>
                  <a:srgbClr val="FFFFFF"/>
                </a:solidFill>
                <a:latin typeface="Lato" pitchFamily="34" charset="0"/>
              </a:rPr>
              <a:t>of the Forum</a:t>
            </a:r>
            <a:endParaRPr lang="en-US" altLang="en-US" b="1" dirty="0">
              <a:solidFill>
                <a:srgbClr val="FFFFFF"/>
              </a:solidFill>
              <a:latin typeface="Lato" pitchFamily="34" charset="0"/>
              <a:sym typeface="Lato" pitchFamily="34" charset="0"/>
            </a:endParaRPr>
          </a:p>
        </p:txBody>
      </p:sp>
      <p:sp>
        <p:nvSpPr>
          <p:cNvPr id="8205" name="Line 13"/>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5" name="Rectangle 3"/>
          <p:cNvSpPr>
            <a:spLocks/>
          </p:cNvSpPr>
          <p:nvPr/>
        </p:nvSpPr>
        <p:spPr bwMode="auto">
          <a:xfrm>
            <a:off x="477688" y="6221413"/>
            <a:ext cx="56784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sz="1400" b="1" dirty="0" smtClean="0">
                <a:solidFill>
                  <a:srgbClr val="FFFFFF"/>
                </a:solidFill>
                <a:latin typeface="Lato" pitchFamily="34" charset="0"/>
              </a:rPr>
              <a:t>Side Event</a:t>
            </a:r>
            <a:r>
              <a:rPr lang="en-US" sz="1400" b="1" dirty="0" smtClean="0">
                <a:solidFill>
                  <a:srgbClr val="FFFFFF"/>
                </a:solidFill>
                <a:latin typeface="Lato" pitchFamily="34" charset="0"/>
                <a:sym typeface="Lato" pitchFamily="34" charset="0"/>
              </a:rPr>
              <a:t> - </a:t>
            </a:r>
            <a:r>
              <a:rPr lang="en-US" altLang="en-US" sz="1400" b="1" dirty="0" smtClean="0">
                <a:solidFill>
                  <a:srgbClr val="FFFFFF"/>
                </a:solidFill>
                <a:latin typeface="Lato" pitchFamily="34" charset="0"/>
                <a:sym typeface="Lato" pitchFamily="34" charset="0"/>
              </a:rPr>
              <a:t>2018 High Level Political Forum</a:t>
            </a:r>
            <a:endParaRPr lang="en-US" altLang="en-US" sz="1400" b="1" dirty="0">
              <a:solidFill>
                <a:srgbClr val="FFFFFF"/>
              </a:solidFill>
              <a:latin typeface="Lato" pitchFamily="34" charset="0"/>
              <a:sym typeface="Lato" pitchFamily="34" charset="0"/>
            </a:endParaRPr>
          </a:p>
        </p:txBody>
      </p:sp>
      <p:sp>
        <p:nvSpPr>
          <p:cNvPr id="3" name="Rectangle 2"/>
          <p:cNvSpPr/>
          <p:nvPr/>
        </p:nvSpPr>
        <p:spPr>
          <a:xfrm>
            <a:off x="0" y="260648"/>
            <a:ext cx="643500" cy="523220"/>
          </a:xfrm>
          <a:prstGeom prst="rect">
            <a:avLst/>
          </a:prstGeom>
        </p:spPr>
        <p:txBody>
          <a:bodyPr wrap="none">
            <a:spAutoFit/>
          </a:bodyPr>
          <a:lstStyle/>
          <a:p>
            <a:r>
              <a:rPr lang="en-US" altLang="en-US" sz="2800" b="1" dirty="0">
                <a:solidFill>
                  <a:srgbClr val="FFFFFF"/>
                </a:solidFill>
                <a:latin typeface="Lato" pitchFamily="34" charset="0"/>
                <a:sym typeface="Lato" pitchFamily="34" charset="0"/>
              </a:rPr>
              <a:t> B</a:t>
            </a:r>
            <a:r>
              <a:rPr lang="en-US" altLang="en-US" sz="2800" b="1" dirty="0" smtClean="0">
                <a:solidFill>
                  <a:srgbClr val="FFFFFF"/>
                </a:solidFill>
                <a:latin typeface="Lato" pitchFamily="34" charset="0"/>
                <a:sym typeface="Lato" pitchFamily="34" charset="0"/>
              </a:rPr>
              <a:t>. </a:t>
            </a:r>
            <a:endParaRPr lang="en-US" sz="2800" dirty="0"/>
          </a:p>
        </p:txBody>
      </p:sp>
      <p:graphicFrame>
        <p:nvGraphicFramePr>
          <p:cNvPr id="5" name="Diagram 4"/>
          <p:cNvGraphicFramePr/>
          <p:nvPr>
            <p:extLst>
              <p:ext uri="{D42A27DB-BD31-4B8C-83A1-F6EECF244321}">
                <p14:modId xmlns:p14="http://schemas.microsoft.com/office/powerpoint/2010/main" val="2431012529"/>
              </p:ext>
            </p:extLst>
          </p:nvPr>
        </p:nvGraphicFramePr>
        <p:xfrm>
          <a:off x="338838" y="3162529"/>
          <a:ext cx="7977578"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544" y="908720"/>
            <a:ext cx="3061511" cy="2016224"/>
          </a:xfrm>
          <a:prstGeom prst="rect">
            <a:avLst/>
          </a:prstGeom>
        </p:spPr>
      </p:pic>
      <p:pic>
        <p:nvPicPr>
          <p:cNvPr id="6" name="Picture 5" descr="CCDA - VI-20.jpg"/>
          <p:cNvPicPr>
            <a:picLocks noChangeAspect="1"/>
          </p:cNvPicPr>
          <p:nvPr/>
        </p:nvPicPr>
        <p:blipFill rotWithShape="1">
          <a:blip r:embed="rId10" cstate="print">
            <a:extLst>
              <a:ext uri="{28A0092B-C50C-407E-A947-70E740481C1C}">
                <a14:useLocalDpi xmlns:a14="http://schemas.microsoft.com/office/drawing/2010/main" val="0"/>
              </a:ext>
            </a:extLst>
          </a:blip>
          <a:srcRect l="247" t="1" b="9993"/>
          <a:stretch/>
        </p:blipFill>
        <p:spPr>
          <a:xfrm>
            <a:off x="4285832" y="908720"/>
            <a:ext cx="3980296" cy="2016224"/>
          </a:xfrm>
          <a:prstGeom prst="rect">
            <a:avLst/>
          </a:prstGeom>
        </p:spPr>
      </p:pic>
    </p:spTree>
    <p:extLst>
      <p:ext uri="{BB962C8B-B14F-4D97-AF65-F5344CB8AC3E}">
        <p14:creationId xmlns:p14="http://schemas.microsoft.com/office/powerpoint/2010/main" val="177567037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p:cNvSpPr>
          <p:nvPr/>
        </p:nvSpPr>
        <p:spPr bwMode="auto">
          <a:xfrm>
            <a:off x="0" y="6135688"/>
            <a:ext cx="6804025" cy="4429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196" name="AutoShape 4"/>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8197" name="AutoShape 5"/>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8198" name="AutoShape 6"/>
          <p:cNvSpPr>
            <a:spLocks/>
          </p:cNvSpPr>
          <p:nvPr/>
        </p:nvSpPr>
        <p:spPr bwMode="auto">
          <a:xfrm>
            <a:off x="0" y="290513"/>
            <a:ext cx="7236296" cy="4741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199" name="Rectangle 7"/>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8200" name="Rectangle 8" descr="image4.png"/>
          <p:cNvSpPr>
            <a:spLocks/>
          </p:cNvSpPr>
          <p:nvPr/>
        </p:nvSpPr>
        <p:spPr bwMode="auto">
          <a:xfrm>
            <a:off x="7508875" y="284163"/>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8201" name="AutoShape 9"/>
          <p:cNvSpPr>
            <a:spLocks/>
          </p:cNvSpPr>
          <p:nvPr/>
        </p:nvSpPr>
        <p:spPr bwMode="auto">
          <a:xfrm>
            <a:off x="6992938" y="6135688"/>
            <a:ext cx="1292225"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202" name="Rectangle 10"/>
          <p:cNvSpPr>
            <a:spLocks/>
          </p:cNvSpPr>
          <p:nvPr/>
        </p:nvSpPr>
        <p:spPr bwMode="auto">
          <a:xfrm>
            <a:off x="7127875" y="6249988"/>
            <a:ext cx="1079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b="1">
                <a:solidFill>
                  <a:srgbClr val="FFFFFF"/>
                </a:solidFill>
                <a:latin typeface="Lato" pitchFamily="34" charset="0"/>
                <a:sym typeface="Lato" pitchFamily="34" charset="0"/>
              </a:rPr>
              <a:t>UNECA.ORG</a:t>
            </a:r>
          </a:p>
        </p:txBody>
      </p:sp>
      <p:sp>
        <p:nvSpPr>
          <p:cNvPr id="8203" name="Rectangle 11"/>
          <p:cNvSpPr>
            <a:spLocks/>
          </p:cNvSpPr>
          <p:nvPr/>
        </p:nvSpPr>
        <p:spPr bwMode="auto">
          <a:xfrm>
            <a:off x="755576" y="404664"/>
            <a:ext cx="63367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b="1" dirty="0" smtClean="0">
                <a:solidFill>
                  <a:srgbClr val="FFFFFF"/>
                </a:solidFill>
                <a:latin typeface="Lato" pitchFamily="34" charset="0"/>
              </a:rPr>
              <a:t>Lessons </a:t>
            </a:r>
            <a:r>
              <a:rPr lang="en-US" b="1" dirty="0">
                <a:solidFill>
                  <a:srgbClr val="FFFFFF"/>
                </a:solidFill>
                <a:latin typeface="Lato" pitchFamily="34" charset="0"/>
              </a:rPr>
              <a:t>learned for the Forum to deliver better</a:t>
            </a:r>
            <a:endParaRPr lang="en-US" altLang="en-US" b="1" dirty="0">
              <a:solidFill>
                <a:srgbClr val="FFFFFF"/>
              </a:solidFill>
              <a:latin typeface="Lato" pitchFamily="34" charset="0"/>
              <a:sym typeface="Lato" pitchFamily="34" charset="0"/>
            </a:endParaRPr>
          </a:p>
        </p:txBody>
      </p:sp>
      <p:sp>
        <p:nvSpPr>
          <p:cNvPr id="8205" name="Line 13"/>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5" name="Rectangle 3"/>
          <p:cNvSpPr>
            <a:spLocks/>
          </p:cNvSpPr>
          <p:nvPr/>
        </p:nvSpPr>
        <p:spPr bwMode="auto">
          <a:xfrm>
            <a:off x="477688" y="6221413"/>
            <a:ext cx="56784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sz="1400" b="1" dirty="0" smtClean="0">
                <a:solidFill>
                  <a:srgbClr val="FFFFFF"/>
                </a:solidFill>
                <a:latin typeface="Lato" pitchFamily="34" charset="0"/>
              </a:rPr>
              <a:t>Side Event</a:t>
            </a:r>
            <a:r>
              <a:rPr lang="en-US" sz="1400" b="1" dirty="0" smtClean="0">
                <a:solidFill>
                  <a:srgbClr val="FFFFFF"/>
                </a:solidFill>
                <a:latin typeface="Lato" pitchFamily="34" charset="0"/>
                <a:sym typeface="Lato" pitchFamily="34" charset="0"/>
              </a:rPr>
              <a:t> - </a:t>
            </a:r>
            <a:r>
              <a:rPr lang="en-US" altLang="en-US" sz="1400" b="1" dirty="0" smtClean="0">
                <a:solidFill>
                  <a:srgbClr val="FFFFFF"/>
                </a:solidFill>
                <a:latin typeface="Lato" pitchFamily="34" charset="0"/>
                <a:sym typeface="Lato" pitchFamily="34" charset="0"/>
              </a:rPr>
              <a:t>2018 High Level Political Forum</a:t>
            </a:r>
            <a:endParaRPr lang="en-US" altLang="en-US" sz="1400" b="1" dirty="0">
              <a:solidFill>
                <a:srgbClr val="FFFFFF"/>
              </a:solidFill>
              <a:latin typeface="Lato" pitchFamily="34" charset="0"/>
              <a:sym typeface="Lato" pitchFamily="34" charset="0"/>
            </a:endParaRPr>
          </a:p>
        </p:txBody>
      </p:sp>
      <p:sp>
        <p:nvSpPr>
          <p:cNvPr id="3" name="Rectangle 2"/>
          <p:cNvSpPr/>
          <p:nvPr/>
        </p:nvSpPr>
        <p:spPr>
          <a:xfrm>
            <a:off x="0" y="260648"/>
            <a:ext cx="643500" cy="523220"/>
          </a:xfrm>
          <a:prstGeom prst="rect">
            <a:avLst/>
          </a:prstGeom>
        </p:spPr>
        <p:txBody>
          <a:bodyPr wrap="none">
            <a:spAutoFit/>
          </a:bodyPr>
          <a:lstStyle/>
          <a:p>
            <a:r>
              <a:rPr lang="en-US" altLang="en-US" sz="2800" b="1" dirty="0">
                <a:solidFill>
                  <a:srgbClr val="FFFFFF"/>
                </a:solidFill>
                <a:latin typeface="Lato" pitchFamily="34" charset="0"/>
                <a:sym typeface="Lato" pitchFamily="34" charset="0"/>
              </a:rPr>
              <a:t> C</a:t>
            </a:r>
            <a:r>
              <a:rPr lang="en-US" altLang="en-US" sz="2800" b="1" dirty="0" smtClean="0">
                <a:solidFill>
                  <a:srgbClr val="FFFFFF"/>
                </a:solidFill>
                <a:latin typeface="Lato" pitchFamily="34" charset="0"/>
                <a:sym typeface="Lato" pitchFamily="34" charset="0"/>
              </a:rPr>
              <a:t>. </a:t>
            </a:r>
            <a:endParaRPr lang="en-US" sz="2800" dirty="0"/>
          </a:p>
        </p:txBody>
      </p:sp>
      <p:graphicFrame>
        <p:nvGraphicFramePr>
          <p:cNvPr id="5" name="Diagram 4"/>
          <p:cNvGraphicFramePr/>
          <p:nvPr>
            <p:extLst>
              <p:ext uri="{D42A27DB-BD31-4B8C-83A1-F6EECF244321}">
                <p14:modId xmlns:p14="http://schemas.microsoft.com/office/powerpoint/2010/main" val="818713053"/>
              </p:ext>
            </p:extLst>
          </p:nvPr>
        </p:nvGraphicFramePr>
        <p:xfrm>
          <a:off x="0" y="1052736"/>
          <a:ext cx="9144000"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567037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p:cNvSpPr>
          <p:nvPr/>
        </p:nvSpPr>
        <p:spPr bwMode="auto">
          <a:xfrm>
            <a:off x="0" y="6135688"/>
            <a:ext cx="6804025" cy="4429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196" name="AutoShape 4"/>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8197" name="AutoShape 5"/>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8198" name="AutoShape 6"/>
          <p:cNvSpPr>
            <a:spLocks/>
          </p:cNvSpPr>
          <p:nvPr/>
        </p:nvSpPr>
        <p:spPr bwMode="auto">
          <a:xfrm>
            <a:off x="0" y="290513"/>
            <a:ext cx="7236296" cy="4741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199" name="Rectangle 7"/>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8200" name="Rectangle 8" descr="image4.png"/>
          <p:cNvSpPr>
            <a:spLocks/>
          </p:cNvSpPr>
          <p:nvPr/>
        </p:nvSpPr>
        <p:spPr bwMode="auto">
          <a:xfrm>
            <a:off x="7508875" y="284163"/>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8201" name="AutoShape 9"/>
          <p:cNvSpPr>
            <a:spLocks/>
          </p:cNvSpPr>
          <p:nvPr/>
        </p:nvSpPr>
        <p:spPr bwMode="auto">
          <a:xfrm>
            <a:off x="6992938" y="6135688"/>
            <a:ext cx="1292225"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202" name="Rectangle 10"/>
          <p:cNvSpPr>
            <a:spLocks/>
          </p:cNvSpPr>
          <p:nvPr/>
        </p:nvSpPr>
        <p:spPr bwMode="auto">
          <a:xfrm>
            <a:off x="7127875" y="6249988"/>
            <a:ext cx="1079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b="1">
                <a:solidFill>
                  <a:srgbClr val="FFFFFF"/>
                </a:solidFill>
                <a:latin typeface="Lato" pitchFamily="34" charset="0"/>
                <a:sym typeface="Lato" pitchFamily="34" charset="0"/>
              </a:rPr>
              <a:t>UNECA.ORG</a:t>
            </a:r>
          </a:p>
        </p:txBody>
      </p:sp>
      <p:sp>
        <p:nvSpPr>
          <p:cNvPr id="8203" name="Rectangle 11"/>
          <p:cNvSpPr>
            <a:spLocks/>
          </p:cNvSpPr>
          <p:nvPr/>
        </p:nvSpPr>
        <p:spPr bwMode="auto">
          <a:xfrm>
            <a:off x="755576" y="404664"/>
            <a:ext cx="63367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b="1" dirty="0" smtClean="0">
                <a:solidFill>
                  <a:srgbClr val="FFFFFF"/>
                </a:solidFill>
                <a:latin typeface="Lato" pitchFamily="34" charset="0"/>
              </a:rPr>
              <a:t>Lessons </a:t>
            </a:r>
            <a:r>
              <a:rPr lang="en-US" b="1" dirty="0">
                <a:solidFill>
                  <a:srgbClr val="FFFFFF"/>
                </a:solidFill>
                <a:latin typeface="Lato" pitchFamily="34" charset="0"/>
              </a:rPr>
              <a:t>learned for the Forum to deliver better</a:t>
            </a:r>
            <a:endParaRPr lang="en-US" altLang="en-US" b="1" dirty="0">
              <a:solidFill>
                <a:srgbClr val="FFFFFF"/>
              </a:solidFill>
              <a:latin typeface="Lato" pitchFamily="34" charset="0"/>
              <a:sym typeface="Lato" pitchFamily="34" charset="0"/>
            </a:endParaRPr>
          </a:p>
        </p:txBody>
      </p:sp>
      <p:sp>
        <p:nvSpPr>
          <p:cNvPr id="8205" name="Line 13"/>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5" name="Rectangle 3"/>
          <p:cNvSpPr>
            <a:spLocks/>
          </p:cNvSpPr>
          <p:nvPr/>
        </p:nvSpPr>
        <p:spPr bwMode="auto">
          <a:xfrm>
            <a:off x="477688" y="6221413"/>
            <a:ext cx="56784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sz="1400" b="1" dirty="0" smtClean="0">
                <a:solidFill>
                  <a:srgbClr val="FFFFFF"/>
                </a:solidFill>
                <a:latin typeface="Lato" pitchFamily="34" charset="0"/>
              </a:rPr>
              <a:t>Side Event</a:t>
            </a:r>
            <a:r>
              <a:rPr lang="en-US" sz="1400" b="1" dirty="0" smtClean="0">
                <a:solidFill>
                  <a:srgbClr val="FFFFFF"/>
                </a:solidFill>
                <a:latin typeface="Lato" pitchFamily="34" charset="0"/>
                <a:sym typeface="Lato" pitchFamily="34" charset="0"/>
              </a:rPr>
              <a:t> - </a:t>
            </a:r>
            <a:r>
              <a:rPr lang="en-US" altLang="en-US" sz="1400" b="1" dirty="0" smtClean="0">
                <a:solidFill>
                  <a:srgbClr val="FFFFFF"/>
                </a:solidFill>
                <a:latin typeface="Lato" pitchFamily="34" charset="0"/>
                <a:sym typeface="Lato" pitchFamily="34" charset="0"/>
              </a:rPr>
              <a:t>2018 High Level Political Forum</a:t>
            </a:r>
            <a:endParaRPr lang="en-US" altLang="en-US" sz="1400" b="1" dirty="0">
              <a:solidFill>
                <a:srgbClr val="FFFFFF"/>
              </a:solidFill>
              <a:latin typeface="Lato" pitchFamily="34" charset="0"/>
              <a:sym typeface="Lato" pitchFamily="34" charset="0"/>
            </a:endParaRPr>
          </a:p>
        </p:txBody>
      </p:sp>
      <p:sp>
        <p:nvSpPr>
          <p:cNvPr id="3" name="Rectangle 2"/>
          <p:cNvSpPr/>
          <p:nvPr/>
        </p:nvSpPr>
        <p:spPr>
          <a:xfrm>
            <a:off x="0" y="260648"/>
            <a:ext cx="643500" cy="523220"/>
          </a:xfrm>
          <a:prstGeom prst="rect">
            <a:avLst/>
          </a:prstGeom>
        </p:spPr>
        <p:txBody>
          <a:bodyPr wrap="none">
            <a:spAutoFit/>
          </a:bodyPr>
          <a:lstStyle/>
          <a:p>
            <a:r>
              <a:rPr lang="en-US" altLang="en-US" sz="2800" b="1" dirty="0">
                <a:solidFill>
                  <a:srgbClr val="FFFFFF"/>
                </a:solidFill>
                <a:latin typeface="Lato" pitchFamily="34" charset="0"/>
                <a:sym typeface="Lato" pitchFamily="34" charset="0"/>
              </a:rPr>
              <a:t> C</a:t>
            </a:r>
            <a:r>
              <a:rPr lang="en-US" altLang="en-US" sz="2800" b="1" dirty="0" smtClean="0">
                <a:solidFill>
                  <a:srgbClr val="FFFFFF"/>
                </a:solidFill>
                <a:latin typeface="Lato" pitchFamily="34" charset="0"/>
                <a:sym typeface="Lato" pitchFamily="34" charset="0"/>
              </a:rPr>
              <a:t>. </a:t>
            </a:r>
            <a:endParaRPr lang="en-US" sz="2800" dirty="0"/>
          </a:p>
        </p:txBody>
      </p:sp>
      <p:graphicFrame>
        <p:nvGraphicFramePr>
          <p:cNvPr id="5" name="Diagram 4"/>
          <p:cNvGraphicFramePr/>
          <p:nvPr>
            <p:extLst>
              <p:ext uri="{D42A27DB-BD31-4B8C-83A1-F6EECF244321}">
                <p14:modId xmlns:p14="http://schemas.microsoft.com/office/powerpoint/2010/main" val="3579839413"/>
              </p:ext>
            </p:extLst>
          </p:nvPr>
        </p:nvGraphicFramePr>
        <p:xfrm>
          <a:off x="0" y="1052736"/>
          <a:ext cx="9144000"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42712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p:cNvSpPr>
          <p:nvPr/>
        </p:nvSpPr>
        <p:spPr bwMode="auto">
          <a:xfrm>
            <a:off x="0" y="6135688"/>
            <a:ext cx="6804025" cy="4429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196" name="AutoShape 4"/>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8197" name="AutoShape 5"/>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8198" name="AutoShape 6"/>
          <p:cNvSpPr>
            <a:spLocks/>
          </p:cNvSpPr>
          <p:nvPr/>
        </p:nvSpPr>
        <p:spPr bwMode="auto">
          <a:xfrm>
            <a:off x="0" y="290513"/>
            <a:ext cx="7452320" cy="76222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199" name="Rectangle 7"/>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8200" name="Rectangle 8" descr="image4.png"/>
          <p:cNvSpPr>
            <a:spLocks/>
          </p:cNvSpPr>
          <p:nvPr/>
        </p:nvSpPr>
        <p:spPr bwMode="auto">
          <a:xfrm>
            <a:off x="7508875" y="284163"/>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8201" name="AutoShape 9"/>
          <p:cNvSpPr>
            <a:spLocks/>
          </p:cNvSpPr>
          <p:nvPr/>
        </p:nvSpPr>
        <p:spPr bwMode="auto">
          <a:xfrm>
            <a:off x="6992938" y="6135688"/>
            <a:ext cx="1292225"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202" name="Rectangle 10"/>
          <p:cNvSpPr>
            <a:spLocks/>
          </p:cNvSpPr>
          <p:nvPr/>
        </p:nvSpPr>
        <p:spPr bwMode="auto">
          <a:xfrm>
            <a:off x="7127875" y="6249988"/>
            <a:ext cx="1079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b="1">
                <a:solidFill>
                  <a:srgbClr val="FFFFFF"/>
                </a:solidFill>
                <a:latin typeface="Lato" pitchFamily="34" charset="0"/>
                <a:sym typeface="Lato" pitchFamily="34" charset="0"/>
              </a:rPr>
              <a:t>UNECA.ORG</a:t>
            </a:r>
          </a:p>
        </p:txBody>
      </p:sp>
      <p:sp>
        <p:nvSpPr>
          <p:cNvPr id="8203" name="Rectangle 11"/>
          <p:cNvSpPr>
            <a:spLocks/>
          </p:cNvSpPr>
          <p:nvPr/>
        </p:nvSpPr>
        <p:spPr bwMode="auto">
          <a:xfrm>
            <a:off x="251520" y="404664"/>
            <a:ext cx="727280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sz="2000" b="1" dirty="0" smtClean="0">
                <a:solidFill>
                  <a:srgbClr val="FFFFFF"/>
                </a:solidFill>
                <a:latin typeface="Lato" pitchFamily="34" charset="0"/>
              </a:rPr>
              <a:t>Country Statements </a:t>
            </a:r>
            <a:r>
              <a:rPr lang="en-US" sz="2000" b="1" dirty="0">
                <a:solidFill>
                  <a:srgbClr val="FFFFFF"/>
                </a:solidFill>
                <a:latin typeface="Lato" pitchFamily="34" charset="0"/>
              </a:rPr>
              <a:t>:</a:t>
            </a:r>
            <a:r>
              <a:rPr lang="en-US" sz="2000" b="1" dirty="0" smtClean="0">
                <a:solidFill>
                  <a:srgbClr val="FFFFFF"/>
                </a:solidFill>
                <a:latin typeface="Lato" pitchFamily="34" charset="0"/>
              </a:rPr>
              <a:t> </a:t>
            </a:r>
          </a:p>
          <a:p>
            <a:pPr eaLnBrk="1"/>
            <a:r>
              <a:rPr lang="en-GB" b="1" dirty="0" smtClean="0">
                <a:solidFill>
                  <a:srgbClr val="FFFFFF"/>
                </a:solidFill>
                <a:latin typeface="Lato" pitchFamily="34" charset="0"/>
              </a:rPr>
              <a:t>Workshop </a:t>
            </a:r>
            <a:r>
              <a:rPr lang="en-GB" b="1" dirty="0">
                <a:solidFill>
                  <a:srgbClr val="FFFFFF"/>
                </a:solidFill>
                <a:latin typeface="Lato" pitchFamily="34" charset="0"/>
              </a:rPr>
              <a:t>on Africa’s priorities and the ARFSD</a:t>
            </a:r>
            <a:endParaRPr lang="en-US" b="1" dirty="0">
              <a:solidFill>
                <a:srgbClr val="FFFFFF"/>
              </a:solidFill>
              <a:latin typeface="Lato" pitchFamily="34" charset="0"/>
            </a:endParaRPr>
          </a:p>
          <a:p>
            <a:pPr eaLnBrk="1"/>
            <a:endParaRPr lang="en-US" altLang="en-US" b="1" dirty="0">
              <a:solidFill>
                <a:srgbClr val="FFFFFF"/>
              </a:solidFill>
              <a:latin typeface="Lato" pitchFamily="34" charset="0"/>
              <a:sym typeface="Lato" pitchFamily="34" charset="0"/>
            </a:endParaRPr>
          </a:p>
        </p:txBody>
      </p:sp>
      <p:sp>
        <p:nvSpPr>
          <p:cNvPr id="8205" name="Line 13"/>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5" name="Rectangle 3"/>
          <p:cNvSpPr>
            <a:spLocks/>
          </p:cNvSpPr>
          <p:nvPr/>
        </p:nvSpPr>
        <p:spPr bwMode="auto">
          <a:xfrm>
            <a:off x="477688" y="6221413"/>
            <a:ext cx="56784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sz="1400" b="1" dirty="0" smtClean="0">
                <a:solidFill>
                  <a:srgbClr val="FFFFFF"/>
                </a:solidFill>
                <a:latin typeface="Lato" pitchFamily="34" charset="0"/>
              </a:rPr>
              <a:t>Side Event</a:t>
            </a:r>
            <a:r>
              <a:rPr lang="en-US" sz="1400" b="1" dirty="0" smtClean="0">
                <a:solidFill>
                  <a:srgbClr val="FFFFFF"/>
                </a:solidFill>
                <a:latin typeface="Lato" pitchFamily="34" charset="0"/>
                <a:sym typeface="Lato" pitchFamily="34" charset="0"/>
              </a:rPr>
              <a:t> - </a:t>
            </a:r>
            <a:r>
              <a:rPr lang="en-US" altLang="en-US" sz="1400" b="1" dirty="0" smtClean="0">
                <a:solidFill>
                  <a:srgbClr val="FFFFFF"/>
                </a:solidFill>
                <a:latin typeface="Lato" pitchFamily="34" charset="0"/>
                <a:sym typeface="Lato" pitchFamily="34" charset="0"/>
              </a:rPr>
              <a:t>2018 High Level Political Forum</a:t>
            </a:r>
            <a:endParaRPr lang="en-US" altLang="en-US" sz="1400" b="1" dirty="0">
              <a:solidFill>
                <a:srgbClr val="FFFFFF"/>
              </a:solidFill>
              <a:latin typeface="Lato" pitchFamily="34" charset="0"/>
              <a:sym typeface="Lato" pitchFamily="34" charset="0"/>
            </a:endParaRPr>
          </a:p>
        </p:txBody>
      </p:sp>
      <p:graphicFrame>
        <p:nvGraphicFramePr>
          <p:cNvPr id="5" name="Diagram 4"/>
          <p:cNvGraphicFramePr/>
          <p:nvPr>
            <p:extLst>
              <p:ext uri="{D42A27DB-BD31-4B8C-83A1-F6EECF244321}">
                <p14:modId xmlns:p14="http://schemas.microsoft.com/office/powerpoint/2010/main" val="2254399587"/>
              </p:ext>
            </p:extLst>
          </p:nvPr>
        </p:nvGraphicFramePr>
        <p:xfrm>
          <a:off x="0" y="1052736"/>
          <a:ext cx="9144000"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395536" y="1340768"/>
            <a:ext cx="201622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t>Representative of </a:t>
            </a:r>
            <a:r>
              <a:rPr lang="en-US" dirty="0" smtClean="0"/>
              <a:t>Rwanda</a:t>
            </a:r>
            <a:endParaRPr lang="en-US" dirty="0"/>
          </a:p>
        </p:txBody>
      </p:sp>
      <p:sp>
        <p:nvSpPr>
          <p:cNvPr id="4" name="Rectangle 3"/>
          <p:cNvSpPr/>
          <p:nvPr/>
        </p:nvSpPr>
        <p:spPr>
          <a:xfrm>
            <a:off x="6516216" y="1340768"/>
            <a:ext cx="2376264"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a:t>Representative </a:t>
            </a:r>
            <a:r>
              <a:rPr lang="en-GB" dirty="0" smtClean="0"/>
              <a:t>of Ethiopia </a:t>
            </a:r>
            <a:endParaRPr lang="en-US" dirty="0"/>
          </a:p>
        </p:txBody>
      </p:sp>
      <p:sp>
        <p:nvSpPr>
          <p:cNvPr id="18" name="TextBox 17"/>
          <p:cNvSpPr txBox="1"/>
          <p:nvPr/>
        </p:nvSpPr>
        <p:spPr>
          <a:xfrm>
            <a:off x="2483768" y="5373216"/>
            <a:ext cx="201622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Representative of </a:t>
            </a:r>
            <a:r>
              <a:rPr lang="en-US" dirty="0" smtClean="0"/>
              <a:t>Namibia</a:t>
            </a:r>
            <a:endParaRPr lang="en-US" dirty="0"/>
          </a:p>
        </p:txBody>
      </p:sp>
      <p:sp>
        <p:nvSpPr>
          <p:cNvPr id="19" name="TextBox 18"/>
          <p:cNvSpPr txBox="1"/>
          <p:nvPr/>
        </p:nvSpPr>
        <p:spPr>
          <a:xfrm>
            <a:off x="3707904" y="2132856"/>
            <a:ext cx="208823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t>Representative of Burkina Faso</a:t>
            </a:r>
            <a:r>
              <a:rPr lang="en-US" dirty="0"/>
              <a:t> </a:t>
            </a:r>
          </a:p>
        </p:txBody>
      </p:sp>
      <p:sp>
        <p:nvSpPr>
          <p:cNvPr id="20" name="TextBox 19"/>
          <p:cNvSpPr txBox="1"/>
          <p:nvPr/>
        </p:nvSpPr>
        <p:spPr>
          <a:xfrm>
            <a:off x="4788024" y="5373216"/>
            <a:ext cx="208823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GB" dirty="0"/>
              <a:t>Representative of </a:t>
            </a:r>
            <a:r>
              <a:rPr lang="en-GB" dirty="0" smtClean="0"/>
              <a:t>Djibouti</a:t>
            </a:r>
            <a:endParaRPr lang="en-US" dirty="0"/>
          </a:p>
        </p:txBody>
      </p:sp>
    </p:spTree>
    <p:extLst>
      <p:ext uri="{BB962C8B-B14F-4D97-AF65-F5344CB8AC3E}">
        <p14:creationId xmlns:p14="http://schemas.microsoft.com/office/powerpoint/2010/main" val="423430666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Quad Arrow 21"/>
          <p:cNvSpPr/>
          <p:nvPr/>
        </p:nvSpPr>
        <p:spPr>
          <a:xfrm>
            <a:off x="0" y="836712"/>
            <a:ext cx="8964488" cy="5184576"/>
          </a:xfrm>
          <a:prstGeom prst="quadArrow">
            <a:avLst>
              <a:gd name="adj1" fmla="val 2000"/>
              <a:gd name="adj2" fmla="val 4000"/>
              <a:gd name="adj3" fmla="val 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8194" name="AutoShape 2"/>
          <p:cNvSpPr>
            <a:spLocks/>
          </p:cNvSpPr>
          <p:nvPr/>
        </p:nvSpPr>
        <p:spPr bwMode="auto">
          <a:xfrm>
            <a:off x="0" y="6135688"/>
            <a:ext cx="6804025" cy="4429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196" name="AutoShape 4"/>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8197" name="AutoShape 5"/>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8198" name="AutoShape 6"/>
          <p:cNvSpPr>
            <a:spLocks/>
          </p:cNvSpPr>
          <p:nvPr/>
        </p:nvSpPr>
        <p:spPr bwMode="auto">
          <a:xfrm>
            <a:off x="0" y="290513"/>
            <a:ext cx="7236296" cy="4741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199" name="Rectangle 7"/>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8200" name="Rectangle 8" descr="image4.png"/>
          <p:cNvSpPr>
            <a:spLocks/>
          </p:cNvSpPr>
          <p:nvPr/>
        </p:nvSpPr>
        <p:spPr bwMode="auto">
          <a:xfrm>
            <a:off x="7508875" y="284163"/>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8201" name="AutoShape 9"/>
          <p:cNvSpPr>
            <a:spLocks/>
          </p:cNvSpPr>
          <p:nvPr/>
        </p:nvSpPr>
        <p:spPr bwMode="auto">
          <a:xfrm>
            <a:off x="6992938" y="6135688"/>
            <a:ext cx="1292225"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B5784"/>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8202" name="Rectangle 10"/>
          <p:cNvSpPr>
            <a:spLocks/>
          </p:cNvSpPr>
          <p:nvPr/>
        </p:nvSpPr>
        <p:spPr bwMode="auto">
          <a:xfrm>
            <a:off x="7127875" y="6249988"/>
            <a:ext cx="1079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b="1">
                <a:solidFill>
                  <a:srgbClr val="FFFFFF"/>
                </a:solidFill>
                <a:latin typeface="Lato" pitchFamily="34" charset="0"/>
                <a:sym typeface="Lato" pitchFamily="34" charset="0"/>
              </a:rPr>
              <a:t>UNECA.ORG</a:t>
            </a:r>
          </a:p>
        </p:txBody>
      </p:sp>
      <p:sp>
        <p:nvSpPr>
          <p:cNvPr id="8203" name="Rectangle 11"/>
          <p:cNvSpPr>
            <a:spLocks/>
          </p:cNvSpPr>
          <p:nvPr/>
        </p:nvSpPr>
        <p:spPr bwMode="auto">
          <a:xfrm>
            <a:off x="611560" y="404664"/>
            <a:ext cx="63367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b="1" dirty="0" smtClean="0">
                <a:solidFill>
                  <a:srgbClr val="FFFFFF"/>
                </a:solidFill>
                <a:latin typeface="Lato" pitchFamily="34" charset="0"/>
              </a:rPr>
              <a:t>Key </a:t>
            </a:r>
            <a:r>
              <a:rPr lang="en-US" b="1" dirty="0">
                <a:solidFill>
                  <a:srgbClr val="FFFFFF"/>
                </a:solidFill>
                <a:latin typeface="Lato" pitchFamily="34" charset="0"/>
              </a:rPr>
              <a:t>recommendations and partnership action areas </a:t>
            </a:r>
            <a:endParaRPr lang="en-US" altLang="en-US" b="1" dirty="0">
              <a:solidFill>
                <a:srgbClr val="FFFFFF"/>
              </a:solidFill>
              <a:latin typeface="Lato" pitchFamily="34" charset="0"/>
              <a:sym typeface="Lato" pitchFamily="34" charset="0"/>
            </a:endParaRPr>
          </a:p>
        </p:txBody>
      </p:sp>
      <p:sp>
        <p:nvSpPr>
          <p:cNvPr id="8205" name="Line 13"/>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5" name="Rectangle 3"/>
          <p:cNvSpPr>
            <a:spLocks/>
          </p:cNvSpPr>
          <p:nvPr/>
        </p:nvSpPr>
        <p:spPr bwMode="auto">
          <a:xfrm>
            <a:off x="477688" y="6221413"/>
            <a:ext cx="56784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sz="1400" b="1" dirty="0" smtClean="0">
                <a:solidFill>
                  <a:srgbClr val="FFFFFF"/>
                </a:solidFill>
                <a:latin typeface="Lato" pitchFamily="34" charset="0"/>
              </a:rPr>
              <a:t>Side Event</a:t>
            </a:r>
            <a:r>
              <a:rPr lang="en-US" sz="1400" b="1" dirty="0" smtClean="0">
                <a:solidFill>
                  <a:srgbClr val="FFFFFF"/>
                </a:solidFill>
                <a:latin typeface="Lato" pitchFamily="34" charset="0"/>
                <a:sym typeface="Lato" pitchFamily="34" charset="0"/>
              </a:rPr>
              <a:t> - </a:t>
            </a:r>
            <a:r>
              <a:rPr lang="en-US" altLang="en-US" sz="1400" b="1" dirty="0" smtClean="0">
                <a:solidFill>
                  <a:srgbClr val="FFFFFF"/>
                </a:solidFill>
                <a:latin typeface="Lato" pitchFamily="34" charset="0"/>
                <a:sym typeface="Lato" pitchFamily="34" charset="0"/>
              </a:rPr>
              <a:t>2018 High Level Political Forum</a:t>
            </a:r>
            <a:endParaRPr lang="en-US" altLang="en-US" sz="1400" b="1" dirty="0">
              <a:solidFill>
                <a:srgbClr val="FFFFFF"/>
              </a:solidFill>
              <a:latin typeface="Lato" pitchFamily="34" charset="0"/>
              <a:sym typeface="Lato" pitchFamily="34" charset="0"/>
            </a:endParaRPr>
          </a:p>
        </p:txBody>
      </p:sp>
      <p:sp>
        <p:nvSpPr>
          <p:cNvPr id="3" name="Rectangle 2"/>
          <p:cNvSpPr/>
          <p:nvPr/>
        </p:nvSpPr>
        <p:spPr>
          <a:xfrm>
            <a:off x="0" y="260648"/>
            <a:ext cx="643500" cy="523220"/>
          </a:xfrm>
          <a:prstGeom prst="rect">
            <a:avLst/>
          </a:prstGeom>
        </p:spPr>
        <p:txBody>
          <a:bodyPr wrap="none">
            <a:spAutoFit/>
          </a:bodyPr>
          <a:lstStyle/>
          <a:p>
            <a:r>
              <a:rPr lang="en-US" altLang="en-US" sz="2800" b="1" dirty="0">
                <a:solidFill>
                  <a:srgbClr val="FFFFFF"/>
                </a:solidFill>
                <a:latin typeface="Lato" pitchFamily="34" charset="0"/>
                <a:sym typeface="Lato" pitchFamily="34" charset="0"/>
              </a:rPr>
              <a:t> D</a:t>
            </a:r>
            <a:r>
              <a:rPr lang="en-US" altLang="en-US" sz="2800" b="1" dirty="0" smtClean="0">
                <a:solidFill>
                  <a:srgbClr val="FFFFFF"/>
                </a:solidFill>
                <a:latin typeface="Lato" pitchFamily="34" charset="0"/>
                <a:sym typeface="Lato" pitchFamily="34" charset="0"/>
              </a:rPr>
              <a:t>. </a:t>
            </a:r>
            <a:endParaRPr lang="en-US" sz="2800" dirty="0"/>
          </a:p>
        </p:txBody>
      </p:sp>
      <p:graphicFrame>
        <p:nvGraphicFramePr>
          <p:cNvPr id="9" name="Diagram 8"/>
          <p:cNvGraphicFramePr/>
          <p:nvPr>
            <p:extLst>
              <p:ext uri="{D42A27DB-BD31-4B8C-83A1-F6EECF244321}">
                <p14:modId xmlns:p14="http://schemas.microsoft.com/office/powerpoint/2010/main" val="3505475080"/>
              </p:ext>
            </p:extLst>
          </p:nvPr>
        </p:nvGraphicFramePr>
        <p:xfrm>
          <a:off x="323528" y="908720"/>
          <a:ext cx="8280920"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7092280" y="4779729"/>
            <a:ext cx="1944216" cy="1169551"/>
          </a:xfrm>
          <a:prstGeom prst="rect">
            <a:avLst/>
          </a:prstGeom>
          <a:solidFill>
            <a:schemeClr val="accent1">
              <a:lumMod val="20000"/>
              <a:lumOff val="80000"/>
            </a:schemeClr>
          </a:solidFill>
          <a:ln>
            <a:solidFill>
              <a:schemeClr val="accent2">
                <a:lumMod val="20000"/>
                <a:lumOff val="80000"/>
              </a:schemeClr>
            </a:solidFill>
          </a:ln>
        </p:spPr>
        <p:txBody>
          <a:bodyPr wrap="square">
            <a:spAutoFit/>
          </a:bodyPr>
          <a:lstStyle/>
          <a:p>
            <a:pPr lvl="0" algn="just"/>
            <a:r>
              <a:rPr lang="en-GB" sz="1400" dirty="0">
                <a:latin typeface="Helvetica Neue" pitchFamily="2"/>
                <a:ea typeface="Helvetica Neue" pitchFamily="2"/>
                <a:cs typeface="Helvetica Neue" pitchFamily="2"/>
                <a:sym typeface="Helvetica Neue" pitchFamily="2" charset="0"/>
              </a:rPr>
              <a:t>I</a:t>
            </a:r>
            <a:r>
              <a:rPr lang="en-GB" sz="1400" dirty="0" smtClean="0">
                <a:latin typeface="Helvetica Neue" pitchFamily="2"/>
                <a:ea typeface="Helvetica Neue" pitchFamily="2"/>
                <a:cs typeface="Helvetica Neue" pitchFamily="2"/>
                <a:sym typeface="Helvetica Neue" pitchFamily="2" charset="0"/>
              </a:rPr>
              <a:t>mportant </a:t>
            </a:r>
            <a:r>
              <a:rPr lang="en-GB" sz="1400" dirty="0">
                <a:latin typeface="Helvetica Neue" pitchFamily="2"/>
                <a:ea typeface="Helvetica Neue" pitchFamily="2"/>
                <a:cs typeface="Helvetica Neue" pitchFamily="2"/>
                <a:sym typeface="Helvetica Neue" pitchFamily="2" charset="0"/>
              </a:rPr>
              <a:t>role that the Bureau of the Forum could carry out during the inter-sessional periods.</a:t>
            </a:r>
            <a:endParaRPr lang="en-US" sz="1400" dirty="0">
              <a:latin typeface="Helvetica Neue" pitchFamily="2"/>
              <a:ea typeface="Helvetica Neue" pitchFamily="2"/>
              <a:cs typeface="Helvetica Neue" pitchFamily="2"/>
              <a:sym typeface="Helvetica Neue" pitchFamily="2" charset="0"/>
            </a:endParaRPr>
          </a:p>
        </p:txBody>
      </p:sp>
    </p:spTree>
    <p:extLst>
      <p:ext uri="{BB962C8B-B14F-4D97-AF65-F5344CB8AC3E}">
        <p14:creationId xmlns:p14="http://schemas.microsoft.com/office/powerpoint/2010/main" val="215693876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1"/>
          <p:cNvSpPr>
            <a:spLocks/>
          </p:cNvSpPr>
          <p:nvPr/>
        </p:nvSpPr>
        <p:spPr bwMode="auto">
          <a:xfrm>
            <a:off x="0" y="0"/>
            <a:ext cx="9144000" cy="6845300"/>
          </a:xfrm>
          <a:prstGeom prst="rect">
            <a:avLst/>
          </a:prstGeom>
          <a:solidFill>
            <a:srgbClr val="06578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10243" name="Rectangle 2"/>
          <p:cNvSpPr>
            <a:spLocks/>
          </p:cNvSpPr>
          <p:nvPr/>
        </p:nvSpPr>
        <p:spPr bwMode="auto">
          <a:xfrm>
            <a:off x="0" y="234888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5500" b="1" dirty="0">
                <a:solidFill>
                  <a:srgbClr val="FFFFFF"/>
                </a:solidFill>
                <a:latin typeface="Lato" pitchFamily="34" charset="0"/>
                <a:sym typeface="Lato" pitchFamily="34" charset="0"/>
              </a:rPr>
              <a:t>THANK YOU!</a:t>
            </a:r>
          </a:p>
        </p:txBody>
      </p:sp>
      <p:sp>
        <p:nvSpPr>
          <p:cNvPr id="10244" name="Rectangle 3"/>
          <p:cNvSpPr>
            <a:spLocks/>
          </p:cNvSpPr>
          <p:nvPr/>
        </p:nvSpPr>
        <p:spPr bwMode="auto">
          <a:xfrm>
            <a:off x="8231188" y="184150"/>
            <a:ext cx="7556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FFFFFF"/>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10245" name="Rectangle 4" descr="image7.png"/>
          <p:cNvSpPr>
            <a:spLocks/>
          </p:cNvSpPr>
          <p:nvPr/>
        </p:nvSpPr>
        <p:spPr bwMode="auto">
          <a:xfrm>
            <a:off x="7616825" y="171450"/>
            <a:ext cx="573088" cy="479425"/>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10246" name="AutoShape 5"/>
          <p:cNvSpPr>
            <a:spLocks/>
          </p:cNvSpPr>
          <p:nvPr/>
        </p:nvSpPr>
        <p:spPr bwMode="auto">
          <a:xfrm>
            <a:off x="3924300" y="6135688"/>
            <a:ext cx="1293813"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D7CB9"/>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0248" name="Rectangle 7"/>
          <p:cNvSpPr>
            <a:spLocks/>
          </p:cNvSpPr>
          <p:nvPr/>
        </p:nvSpPr>
        <p:spPr bwMode="auto">
          <a:xfrm>
            <a:off x="4117975" y="6261100"/>
            <a:ext cx="958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b="1">
                <a:solidFill>
                  <a:srgbClr val="FFFFFF"/>
                </a:solidFill>
                <a:latin typeface="Lato" pitchFamily="34" charset="0"/>
                <a:sym typeface="Lato" pitchFamily="34" charset="0"/>
              </a:rPr>
              <a:t>UNECA.ORG</a:t>
            </a:r>
          </a:p>
        </p:txBody>
      </p:sp>
      <p:sp>
        <p:nvSpPr>
          <p:cNvPr id="11" name="Rectangle 2"/>
          <p:cNvSpPr>
            <a:spLocks/>
          </p:cNvSpPr>
          <p:nvPr/>
        </p:nvSpPr>
        <p:spPr bwMode="auto">
          <a:xfrm>
            <a:off x="68489" y="3356615"/>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5500" b="1" dirty="0" smtClean="0">
                <a:solidFill>
                  <a:srgbClr val="FFFFFF"/>
                </a:solidFill>
                <a:latin typeface="Lato" pitchFamily="34" charset="0"/>
                <a:sym typeface="Lato" pitchFamily="34" charset="0"/>
              </a:rPr>
              <a:t>MERCI!</a:t>
            </a:r>
            <a:endParaRPr lang="en-US" altLang="en-US" sz="5500" b="1" dirty="0">
              <a:solidFill>
                <a:srgbClr val="FFFFFF"/>
              </a:solidFill>
              <a:latin typeface="Lato" pitchFamily="34" charset="0"/>
              <a:sym typeface="Lato"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Lucida Sans"/>
        <a:ea typeface="Lucida Sans"/>
        <a:cs typeface="Lucida Sans"/>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4697</TotalTime>
  <Words>2152</Words>
  <Application>Microsoft Macintosh PowerPoint</Application>
  <PresentationFormat>On-screen Show (4:3)</PresentationFormat>
  <Paragraphs>146</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Implementing the Sustainable Development Goals and Agenda 2063:  A Sharing of Experiences and the Way Forward Post-Africa Regional Forum for Sustainable Development and Voluntary National Reviews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Report 2018 Overview</dc:title>
  <dc:creator>Ben McCarthy</dc:creator>
  <cp:lastModifiedBy>B T</cp:lastModifiedBy>
  <cp:revision>212</cp:revision>
  <cp:lastPrinted>2017-11-08T14:34:37Z</cp:lastPrinted>
  <dcterms:modified xsi:type="dcterms:W3CDTF">2018-07-16T12:24:22Z</dcterms:modified>
</cp:coreProperties>
</file>