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73" r:id="rId3"/>
    <p:sldId id="274" r:id="rId4"/>
    <p:sldId id="261" r:id="rId5"/>
    <p:sldId id="263" r:id="rId6"/>
    <p:sldId id="265" r:id="rId7"/>
    <p:sldId id="267" r:id="rId8"/>
    <p:sldId id="269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86F5-1F9C-4E1E-ADD7-28399EE72900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83A8B-4E55-4F8E-A9B6-410F923F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036F-5707-457D-BCEA-AF294150D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F14AC-77E7-4C9C-9A58-32E30A963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8D70-EC40-4528-A4C7-60AEA133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B7DB4-B705-4292-9CB7-EE0945BD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1498-8D69-4A6B-91EA-BCE63134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EAD6-AFF4-4552-945B-CE500794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31B17-8B54-4EB7-9096-FF6E47BF6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50AF-7A3B-4BD2-87F4-FF1370EB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6F7A6-2594-49A4-BA0E-D8929A73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5CF01-1C2A-451D-A66A-2E95985A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E90A1-F86F-4F4F-99F5-21893E885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3A814-A6C8-4537-BEEA-1F906296F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B495-CDA2-449D-811D-49DDD6A1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31B72-B122-4889-AF8A-7DBA3A37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84565-1D40-4BE1-B8E3-8A00B253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59E3-D9AD-4473-B475-4CDDAB76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0D431-53AA-47AA-9E7B-1ACC74AC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16455-12C6-4B05-ACB0-E8082E8E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1A7AD-B97D-460B-A4E4-F9FA3E97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3A04-09AB-4F51-B16D-037CC747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9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564C-24FE-4F51-913E-D87E52BA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ACD7C-5A1A-43B3-985C-D7CCA7BE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CDC80-CC29-4519-BFA7-5B1C2992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9A4B-FB7E-4820-9F41-D3827F1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76BAB-7579-44AA-8F3B-51B1C9B8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1D5C-F97A-4A64-BDBE-4AB6A1E3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7F7C-D368-4761-BBC4-DD4AB31AA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53AB2-6409-45AB-945B-BAE4632B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BD5F2-3394-42A5-B601-46A71566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618B6-5911-4D4C-8C1D-066348C0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1251-190F-40CB-B296-83E30068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8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D9C2-D10A-4731-94E7-DFD9DEAE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2C81-AB72-4BEC-9676-76D07E42E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18481-E4BC-462C-AB94-9402065A2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F6351-3DE9-4D5A-9362-1B407A888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4E32B-8FEC-4A45-8908-15D89C6A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DF8AF0-0208-4CA4-BD29-1971ABC5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C4E-8B9B-426A-9CE8-51C625E5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F6046-0556-4CB9-BDEA-3B2B4138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3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38E8-C42E-4A3B-9187-A28747E1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E34B4-4C27-4D31-8C95-FCDCB0EE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B3CC7-2EEF-4D94-903D-74431B6E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645F4-8212-4E34-A42F-721A7F0D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94A84-D43A-4BC3-A495-4D79437F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0E1D7-A9A5-4031-9CB8-4CE97857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9432-693B-4FE7-BA99-BD8201D4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5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700A-CB61-427D-A13C-4AB0E6FC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C9AE-45A4-432C-BA53-179972C1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0D14D-0915-4359-AA39-BFD16387D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4C67A-4814-402C-A59B-DC76469C5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D4E71-7F27-41B1-943F-7A86D7E6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98E19-3D48-43A5-9273-65B27B7A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2D41-C2C9-418A-8CE9-E512D434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E4844-89D7-4252-8924-59900E53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2AE9F-6CC3-445F-888E-2F883677E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E1441-31A0-4BB2-8B4D-BF9404E1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BC83B-E91B-4D9D-BD09-743D30A9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0605D-E8CA-4162-B6ED-95921A08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2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06C41-C5D4-474D-86C9-656E4FE9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3D6DC-8D95-4A79-8E33-19E98C8E9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B05A-70F8-4848-B29E-8D07C938E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0EE39-2097-4D3D-BDD1-49F497666A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46A3D-053D-48E9-8CB5-B1BA78FED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C8D5E-7017-4C58-87F3-1FE974C6E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DED9-E7B5-4069-AD98-0F27C412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2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D338-CD0E-4870-9434-A75C8E85D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616B3-E138-461E-B0C1-17B5EBF84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B934E-4572-4A75-BF6F-DEEE8C2C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3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C74C-ED27-4B3D-946E-E79F6163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340BC5-4E50-40E5-A2EF-6DE036FB7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500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ED20-7BFA-4C36-B4AB-00F4DCC1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BC8B24-DC71-4F1E-AC4A-251DCC3EB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170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0E03-8426-4A3C-A6F4-C8BAF8C7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73A53A-DF14-4BF3-8A70-BCAEFCF09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0684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0264-59D3-4F22-8F07-2C79426F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567F54-BBBE-4C1F-A555-ED1784368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70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F877CC-FC0A-43F7-91CD-48BE3EA71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79B4-71B5-4635-9AC6-FDE06319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GBV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7965C5-9831-4AC0-8F7C-16BAE70BC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5947" cy="6922093"/>
          </a:xfrm>
        </p:spPr>
      </p:pic>
    </p:spTree>
    <p:extLst>
      <p:ext uri="{BB962C8B-B14F-4D97-AF65-F5344CB8AC3E}">
        <p14:creationId xmlns:p14="http://schemas.microsoft.com/office/powerpoint/2010/main" val="17054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D072-BFBB-4D9E-A3DA-74F69D4F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79B51C-7530-4CC1-900D-16BA23EFF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42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5F91-9062-4D67-9838-399EFA50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AFA21E-9B71-4FD7-BD74-5B8BB6A4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871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2BB73-9D8D-49C2-9C31-BDBC33B4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DD5C49-3903-45D2-8D56-61D3D288C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0696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GBV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Selahattin Selsah Pasali</dc:creator>
  <cp:lastModifiedBy>Minilik Demissie</cp:lastModifiedBy>
  <cp:revision>4</cp:revision>
  <dcterms:created xsi:type="dcterms:W3CDTF">2018-02-28T13:34:56Z</dcterms:created>
  <dcterms:modified xsi:type="dcterms:W3CDTF">2018-03-02T08:12:11Z</dcterms:modified>
</cp:coreProperties>
</file>