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0765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02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2680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003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4058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6515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2671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253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2624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50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3893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5C30-77FB-4268-97E5-403D36891A40}" type="datetimeFigureOut">
              <a:rPr lang="en-ZW" smtClean="0"/>
              <a:t>07/06/2016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2422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Zimbabwe country Presentation on the AWPS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610600" cy="1752600"/>
          </a:xfrm>
        </p:spPr>
        <p:txBody>
          <a:bodyPr>
            <a:normAutofit/>
          </a:bodyPr>
          <a:lstStyle/>
          <a:p>
            <a:r>
              <a:rPr lang="en-ZW" dirty="0" smtClean="0"/>
              <a:t>Addis Ababa </a:t>
            </a:r>
          </a:p>
          <a:p>
            <a:r>
              <a:rPr lang="en-ZW" dirty="0" smtClean="0"/>
              <a:t>June 2016</a:t>
            </a:r>
          </a:p>
          <a:p>
            <a:r>
              <a:rPr lang="en-ZW" dirty="0" smtClean="0"/>
              <a:t>Stephen Nyaruwata and Tinashe. Mwadiwa</a:t>
            </a:r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8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34400" cy="5155179"/>
          </a:xfrm>
        </p:spPr>
        <p:txBody>
          <a:bodyPr>
            <a:normAutofit fontScale="92500" lnSpcReduction="10000"/>
          </a:bodyPr>
          <a:lstStyle/>
          <a:p>
            <a:endParaRPr lang="en-ZW" dirty="0" smtClean="0"/>
          </a:p>
          <a:p>
            <a:endParaRPr lang="en-ZW" dirty="0"/>
          </a:p>
          <a:p>
            <a:r>
              <a:rPr lang="en-ZW" sz="4800" dirty="0" smtClean="0"/>
              <a:t>Introduction </a:t>
            </a:r>
          </a:p>
          <a:p>
            <a:r>
              <a:rPr lang="en-ZW" dirty="0" smtClean="0"/>
              <a:t>The AWPS is qualitative in nature .</a:t>
            </a:r>
          </a:p>
          <a:p>
            <a:r>
              <a:rPr lang="en-ZW" dirty="0" smtClean="0"/>
              <a:t>It deals with issues  that are not readily quantifiable  such as women’s rights and violence against women .</a:t>
            </a:r>
          </a:p>
          <a:p>
            <a:r>
              <a:rPr lang="en-ZW" dirty="0" smtClean="0"/>
              <a:t>It  focuses on  those elements of the situation of women as enshrined in the various treaty body mechanism.(treaties, conventions and charters) </a:t>
            </a:r>
          </a:p>
          <a:p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5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 smtClean="0"/>
          </a:p>
          <a:p>
            <a:r>
              <a:rPr lang="en-ZW" sz="4800" dirty="0" smtClean="0"/>
              <a:t>COMPILATION OF THE AWPS</a:t>
            </a:r>
          </a:p>
          <a:p>
            <a:r>
              <a:rPr lang="en-ZW" dirty="0" smtClean="0"/>
              <a:t>A credible AWPS will to a large extent depend on the composition of the National Advisory panel which should rationally look at the ratification, reporting and institutionalisation of  the conventions, protocols ,charter S given in the AWPS </a:t>
            </a:r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3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3687763"/>
          </a:xfrm>
        </p:spPr>
        <p:txBody>
          <a:bodyPr>
            <a:normAutofit fontScale="92500" lnSpcReduction="20000"/>
          </a:bodyPr>
          <a:lstStyle/>
          <a:p>
            <a:endParaRPr lang="en-ZW" dirty="0" smtClean="0"/>
          </a:p>
          <a:p>
            <a:r>
              <a:rPr lang="en-ZW" dirty="0" smtClean="0"/>
              <a:t>In our case the compilation of state party reports is done within  inter ministerial </a:t>
            </a:r>
            <a:r>
              <a:rPr lang="en-ZW" dirty="0" smtClean="0"/>
              <a:t>committees.</a:t>
            </a:r>
            <a:endParaRPr lang="en-ZW" dirty="0" smtClean="0"/>
          </a:p>
          <a:p>
            <a:r>
              <a:rPr lang="en-ZW" dirty="0" smtClean="0"/>
              <a:t>There is always a lead ministry, usually a ministry  mandated to deal with the major issues contained in the treaties.</a:t>
            </a:r>
          </a:p>
          <a:p>
            <a:r>
              <a:rPr lang="en-ZW" dirty="0" smtClean="0"/>
              <a:t>In the constitution of our NAP we made sure that all the ministries that chair inter ministerial committees are part of the NAP </a:t>
            </a:r>
          </a:p>
          <a:p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ZW" dirty="0" smtClean="0"/>
          </a:p>
          <a:p>
            <a:r>
              <a:rPr lang="en-ZW" sz="4800" dirty="0" smtClean="0"/>
              <a:t>Ministries of ;</a:t>
            </a:r>
          </a:p>
          <a:p>
            <a:r>
              <a:rPr lang="en-ZW" dirty="0" smtClean="0"/>
              <a:t>Labour and social welfare</a:t>
            </a:r>
          </a:p>
          <a:p>
            <a:r>
              <a:rPr lang="en-ZW" dirty="0" smtClean="0"/>
              <a:t>Justice legal and parliamentary Affairs</a:t>
            </a:r>
          </a:p>
          <a:p>
            <a:r>
              <a:rPr lang="en-ZW" dirty="0" smtClean="0"/>
              <a:t>health and child care</a:t>
            </a:r>
          </a:p>
          <a:p>
            <a:r>
              <a:rPr lang="en-ZW" dirty="0" smtClean="0"/>
              <a:t>Finance</a:t>
            </a:r>
          </a:p>
          <a:p>
            <a:r>
              <a:rPr lang="en-ZW" dirty="0" smtClean="0"/>
              <a:t>Small to medium enterprises</a:t>
            </a:r>
          </a:p>
          <a:p>
            <a:r>
              <a:rPr lang="en-ZW" dirty="0" smtClean="0"/>
              <a:t>Education</a:t>
            </a:r>
          </a:p>
          <a:p>
            <a:r>
              <a:rPr lang="en-ZW" dirty="0" smtClean="0"/>
              <a:t>Women </a:t>
            </a:r>
            <a:r>
              <a:rPr lang="en-ZW" dirty="0" smtClean="0"/>
              <a:t>Affairs</a:t>
            </a:r>
          </a:p>
          <a:p>
            <a:r>
              <a:rPr lang="en-ZW" dirty="0" smtClean="0"/>
              <a:t>Economic Planning </a:t>
            </a:r>
            <a:endParaRPr lang="en-ZW" dirty="0" smtClean="0"/>
          </a:p>
          <a:p>
            <a:endParaRPr lang="en-ZW" dirty="0" smtClean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3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14935" cy="630555"/>
            <a:chOff x="0" y="0"/>
            <a:chExt cx="115113" cy="630936"/>
          </a:xfrm>
        </p:grpSpPr>
        <p:sp>
          <p:nvSpPr>
            <p:cNvPr id="6" name="Rectangle 5"/>
            <p:cNvSpPr/>
            <p:nvPr/>
          </p:nvSpPr>
          <p:spPr>
            <a:xfrm rot="-5399999">
              <a:off x="-343021" y="134813"/>
              <a:ext cx="839145" cy="1531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Women’s</a:t>
              </a:r>
              <a:r>
                <a:rPr lang="en-US" sz="800" spc="-108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rights</a:t>
              </a:r>
              <a:endParaRPr lang="en-US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087713"/>
              </p:ext>
            </p:extLst>
          </p:nvPr>
        </p:nvGraphicFramePr>
        <p:xfrm>
          <a:off x="381000" y="224883"/>
          <a:ext cx="8229600" cy="614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CEDAW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CEDAW REPORT</a:t>
                      </a:r>
                      <a:r>
                        <a:rPr lang="en-US" baseline="0" dirty="0" smtClean="0"/>
                        <a:t> 2012 AND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TO THE AFRICAN CHARTER</a:t>
                      </a:r>
                      <a:r>
                        <a:rPr lang="en-US" baseline="0" dirty="0" smtClean="0"/>
                        <a:t> ON HUMAN AND PEOPLE’S RIGHTS (ACHPR)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ACHPR REPORT 2015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MoJLPA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BEIJING PLATFORM FOR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BPA REPORT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MoWAGCD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SOLEMN DECLARATION ON GENDER 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SOLEMN DECLARATION</a:t>
                      </a:r>
                      <a:r>
                        <a:rPr lang="en-US" baseline="0" dirty="0" smtClean="0"/>
                        <a:t> REPORT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MoWAGCD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CHARTER ON</a:t>
                      </a:r>
                      <a:r>
                        <a:rPr lang="en-US" baseline="0" dirty="0" smtClean="0"/>
                        <a:t> THE RIGHTS AND WELFARE OF THE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ACRWC REPORT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MoHCC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HEALTH-ICPD</a:t>
                      </a:r>
                      <a:r>
                        <a:rPr lang="en-US" baseline="0" dirty="0" smtClean="0"/>
                        <a:t> PLAN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of</a:t>
                      </a:r>
                      <a:r>
                        <a:rPr lang="en-US" baseline="0" dirty="0" smtClean="0"/>
                        <a:t> Health are part of the NAP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ILO CONVENTIONS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MoPSLSW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endParaRPr lang="en-ZW" dirty="0" smtClean="0"/>
          </a:p>
          <a:p>
            <a:r>
              <a:rPr lang="en-ZW" dirty="0" smtClean="0"/>
              <a:t>Our current work on the AWPS will be informed by the current reports that have been compiled on the various treat bodies.</a:t>
            </a:r>
          </a:p>
          <a:p>
            <a:r>
              <a:rPr lang="en-ZW" dirty="0" smtClean="0"/>
              <a:t>It will also rely on the objective analysis of various sector policies, programmes, domestication processes and institutions that have been put in place.</a:t>
            </a:r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W" sz="4800" dirty="0" smtClean="0"/>
              <a:t>Institutionalisation</a:t>
            </a:r>
          </a:p>
          <a:p>
            <a:r>
              <a:rPr lang="en-ZW" dirty="0" smtClean="0"/>
              <a:t>In combination with the GSI the AWPS is going to show us how we are doing in terms of women’s rights.</a:t>
            </a:r>
          </a:p>
          <a:p>
            <a:r>
              <a:rPr lang="en-ZW" dirty="0" smtClean="0"/>
              <a:t>Dissemination of the whole AGDI process that includes sharing with Parliament of Zimbabwe, the independent commissions the human rights and The ZGC, CSOs </a:t>
            </a:r>
            <a:r>
              <a:rPr lang="en-ZW" smtClean="0"/>
              <a:t>and Academia</a:t>
            </a:r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3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</a:p>
          <a:p>
            <a:pPr marL="0" indent="0" algn="ctr">
              <a:buNone/>
            </a:pPr>
            <a:r>
              <a:rPr lang="en-US" dirty="0" smtClean="0"/>
              <a:t>TATENDA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1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Zimbabwe country Presentation on the AWPS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Tinashe Mwadiwa</cp:lastModifiedBy>
  <cp:revision>14</cp:revision>
  <dcterms:created xsi:type="dcterms:W3CDTF">2016-06-03T13:26:07Z</dcterms:created>
  <dcterms:modified xsi:type="dcterms:W3CDTF">2016-06-07T10:02:52Z</dcterms:modified>
</cp:coreProperties>
</file>