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3"/>
  </p:notesMasterIdLst>
  <p:sldIdLst>
    <p:sldId id="261" r:id="rId2"/>
    <p:sldId id="262" r:id="rId3"/>
    <p:sldId id="267" r:id="rId4"/>
    <p:sldId id="266" r:id="rId5"/>
    <p:sldId id="269" r:id="rId6"/>
    <p:sldId id="271" r:id="rId7"/>
    <p:sldId id="273" r:id="rId8"/>
    <p:sldId id="278" r:id="rId9"/>
    <p:sldId id="272" r:id="rId10"/>
    <p:sldId id="275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00ACED"/>
    <a:srgbClr val="FCEEEA"/>
    <a:srgbClr val="FF0084"/>
    <a:srgbClr val="C70C0C"/>
    <a:srgbClr val="6CB7DA"/>
    <a:srgbClr val="3B5998"/>
    <a:srgbClr val="D44024"/>
    <a:srgbClr val="7030A0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4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5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C6DABC-92DF-40C4-B63C-E9DF5369C540}" type="doc">
      <dgm:prSet loTypeId="urn:microsoft.com/office/officeart/2005/8/layout/lProcess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9E8D70A-06B2-4631-8C38-9A4610A6BD44}">
      <dgm:prSet phldrT="[Text]" custT="1"/>
      <dgm:spPr>
        <a:solidFill>
          <a:srgbClr val="FCEEEA"/>
        </a:solidFill>
      </dgm:spPr>
      <dgm:t>
        <a:bodyPr/>
        <a:lstStyle/>
        <a:p>
          <a:r>
            <a:rPr lang="en-US" sz="2400" b="1" dirty="0"/>
            <a:t>Convening  </a:t>
          </a:r>
          <a:br>
            <a:rPr lang="en-US" sz="2400" b="1" dirty="0"/>
          </a:br>
          <a:r>
            <a:rPr lang="en-US" sz="2400" b="1" dirty="0"/>
            <a:t>function</a:t>
          </a:r>
        </a:p>
      </dgm:t>
    </dgm:pt>
    <dgm:pt modelId="{00403F07-5EA6-4F1E-B2E3-AC5F6CD7289F}" type="parTrans" cxnId="{BC067A16-2C46-4BDA-B324-DBCB408B1504}">
      <dgm:prSet/>
      <dgm:spPr/>
      <dgm:t>
        <a:bodyPr/>
        <a:lstStyle/>
        <a:p>
          <a:endParaRPr lang="en-US"/>
        </a:p>
      </dgm:t>
    </dgm:pt>
    <dgm:pt modelId="{29D53911-8E1F-4C93-88FE-E51DAD8F37AD}" type="sibTrans" cxnId="{BC067A16-2C46-4BDA-B324-DBCB408B1504}">
      <dgm:prSet/>
      <dgm:spPr/>
      <dgm:t>
        <a:bodyPr/>
        <a:lstStyle/>
        <a:p>
          <a:endParaRPr lang="en-US"/>
        </a:p>
      </dgm:t>
    </dgm:pt>
    <dgm:pt modelId="{0D0FBD28-3BBA-4A2B-8F29-431452E8B224}">
      <dgm:prSet phldrT="[Text]" custT="1"/>
      <dgm:spPr/>
      <dgm:t>
        <a:bodyPr/>
        <a:lstStyle/>
        <a:p>
          <a:r>
            <a:rPr lang="en-US" sz="2200" dirty="0"/>
            <a:t>Dedicated regional intergovernmental and multi-stakeholder platforms – </a:t>
          </a:r>
          <a:br>
            <a:rPr lang="en-US" sz="2200" dirty="0"/>
          </a:br>
          <a:r>
            <a:rPr lang="en-GB" sz="2200" i="1" spc="20" dirty="0">
              <a:ea typeface="Calibri" panose="020F0502020204030204" pitchFamily="34" charset="0"/>
              <a:cs typeface="Times New Roman" panose="02020603050405020304" pitchFamily="18" charset="0"/>
            </a:rPr>
            <a:t>Policy advocacy and consensus building </a:t>
          </a:r>
          <a:endParaRPr lang="en-US" sz="2200" i="1" dirty="0"/>
        </a:p>
      </dgm:t>
    </dgm:pt>
    <dgm:pt modelId="{F2ABD043-707B-46D5-A32E-9B5383C613D6}" type="parTrans" cxnId="{6F365DDF-C655-475C-A90D-EE4EBDD23553}">
      <dgm:prSet/>
      <dgm:spPr/>
      <dgm:t>
        <a:bodyPr/>
        <a:lstStyle/>
        <a:p>
          <a:endParaRPr lang="en-US"/>
        </a:p>
      </dgm:t>
    </dgm:pt>
    <dgm:pt modelId="{EF40C96C-E5AC-4274-BCBF-8BD8417C49CE}" type="sibTrans" cxnId="{6F365DDF-C655-475C-A90D-EE4EBDD23553}">
      <dgm:prSet/>
      <dgm:spPr/>
      <dgm:t>
        <a:bodyPr/>
        <a:lstStyle/>
        <a:p>
          <a:endParaRPr lang="en-US"/>
        </a:p>
      </dgm:t>
    </dgm:pt>
    <dgm:pt modelId="{CB893484-C8A9-4791-8B30-39B8D7797079}">
      <dgm:prSet phldrT="[Text]" custT="1"/>
      <dgm:spPr>
        <a:solidFill>
          <a:srgbClr val="FCEEEA"/>
        </a:solidFill>
      </dgm:spPr>
      <dgm:t>
        <a:bodyPr/>
        <a:lstStyle/>
        <a:p>
          <a:r>
            <a:rPr lang="en-US" sz="2400" b="1" dirty="0"/>
            <a:t>Think-tank </a:t>
          </a:r>
          <a:br>
            <a:rPr lang="en-US" sz="2400" b="1" dirty="0"/>
          </a:br>
          <a:r>
            <a:rPr lang="en-US" sz="2400" b="1" dirty="0"/>
            <a:t>function </a:t>
          </a:r>
        </a:p>
      </dgm:t>
    </dgm:pt>
    <dgm:pt modelId="{35B430F4-B9FA-4064-92B7-586A35854CA3}" type="parTrans" cxnId="{1ACC6F8A-7E17-4C93-8346-516D7E6A2DBA}">
      <dgm:prSet/>
      <dgm:spPr/>
      <dgm:t>
        <a:bodyPr/>
        <a:lstStyle/>
        <a:p>
          <a:endParaRPr lang="en-US"/>
        </a:p>
      </dgm:t>
    </dgm:pt>
    <dgm:pt modelId="{541741C7-7C0C-4684-A0CC-A0B0F2D0E179}" type="sibTrans" cxnId="{1ACC6F8A-7E17-4C93-8346-516D7E6A2DBA}">
      <dgm:prSet/>
      <dgm:spPr/>
      <dgm:t>
        <a:bodyPr/>
        <a:lstStyle/>
        <a:p>
          <a:endParaRPr lang="en-US"/>
        </a:p>
      </dgm:t>
    </dgm:pt>
    <dgm:pt modelId="{BDD2298F-FD03-4043-A3CE-69EA7CC31F7F}">
      <dgm:prSet phldrT="[Text]" custT="1"/>
      <dgm:spPr/>
      <dgm:t>
        <a:bodyPr/>
        <a:lstStyle/>
        <a:p>
          <a:r>
            <a:rPr lang="en-US" sz="2000" dirty="0"/>
            <a:t>Multi-sectoral research and analysis that nurture “integration” of the 3 SDG pillars &amp; focus on the </a:t>
          </a:r>
          <a:r>
            <a:rPr lang="en-GB" sz="2000" dirty="0"/>
            <a:t>humanitarian-development nexus  </a:t>
          </a:r>
          <a:r>
            <a:rPr lang="en-GB" sz="1600" dirty="0"/>
            <a:t>(peacebuilding and crisis prevention)</a:t>
          </a:r>
          <a:endParaRPr lang="en-US" sz="2000" dirty="0"/>
        </a:p>
      </dgm:t>
    </dgm:pt>
    <dgm:pt modelId="{5A8237C0-84AC-411A-81BA-5CA0564FD482}" type="parTrans" cxnId="{2D95FE00-0076-4453-A06C-0127DDCCB8EB}">
      <dgm:prSet/>
      <dgm:spPr/>
      <dgm:t>
        <a:bodyPr/>
        <a:lstStyle/>
        <a:p>
          <a:endParaRPr lang="en-US"/>
        </a:p>
      </dgm:t>
    </dgm:pt>
    <dgm:pt modelId="{7351D6F4-1EC7-422A-A76E-93F9D9997C89}" type="sibTrans" cxnId="{2D95FE00-0076-4453-A06C-0127DDCCB8EB}">
      <dgm:prSet/>
      <dgm:spPr/>
      <dgm:t>
        <a:bodyPr/>
        <a:lstStyle/>
        <a:p>
          <a:endParaRPr lang="en-US"/>
        </a:p>
      </dgm:t>
    </dgm:pt>
    <dgm:pt modelId="{E16E9B7A-C143-4096-ACE7-3CE811D7780F}">
      <dgm:prSet phldrT="[Text]" custT="1"/>
      <dgm:spPr>
        <a:solidFill>
          <a:srgbClr val="FCEEEA"/>
        </a:solidFill>
        <a:ln>
          <a:noFill/>
        </a:ln>
        <a:effectLst/>
      </dgm:spPr>
      <dgm:t>
        <a:bodyPr spcFirstLastPara="0" vert="horz" wrap="square" lIns="91440" tIns="91440" rIns="91440" bIns="91440" numCol="1" spcCol="1270" anchor="ctr" anchorCtr="0"/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Operational </a:t>
          </a:r>
          <a:br>
            <a:rPr lang="en-US" sz="24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</a:br>
          <a:r>
            <a:rPr lang="en-US" sz="24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function </a:t>
          </a:r>
        </a:p>
      </dgm:t>
    </dgm:pt>
    <dgm:pt modelId="{710BAAFC-619E-4EB6-9288-4871BA8FB584}" type="parTrans" cxnId="{06F1A9E0-D899-4EC5-9009-9A4B7DCC9BCC}">
      <dgm:prSet/>
      <dgm:spPr/>
      <dgm:t>
        <a:bodyPr/>
        <a:lstStyle/>
        <a:p>
          <a:endParaRPr lang="en-US"/>
        </a:p>
      </dgm:t>
    </dgm:pt>
    <dgm:pt modelId="{63DB6FD8-BEDC-4733-98CA-085773CA3060}" type="sibTrans" cxnId="{06F1A9E0-D899-4EC5-9009-9A4B7DCC9BCC}">
      <dgm:prSet/>
      <dgm:spPr/>
      <dgm:t>
        <a:bodyPr/>
        <a:lstStyle/>
        <a:p>
          <a:endParaRPr lang="en-US"/>
        </a:p>
      </dgm:t>
    </dgm:pt>
    <dgm:pt modelId="{9E78AC46-F325-462C-B316-698FE3464463}">
      <dgm:prSet phldrT="[Text]"/>
      <dgm:spPr/>
      <dgm:t>
        <a:bodyPr/>
        <a:lstStyle/>
        <a:p>
          <a:r>
            <a:rPr lang="en-US" dirty="0"/>
            <a:t>Linkages and collaboration with the UN System at country-level -  </a:t>
          </a:r>
          <a:r>
            <a:rPr lang="en-US" i="1" dirty="0"/>
            <a:t>demand-based policy advice and capacity support</a:t>
          </a:r>
        </a:p>
      </dgm:t>
    </dgm:pt>
    <dgm:pt modelId="{6227A7E0-0F2F-42BE-825F-E8F40643F88D}" type="parTrans" cxnId="{EEE96D03-B798-4C9B-8905-3164450B13E4}">
      <dgm:prSet/>
      <dgm:spPr/>
      <dgm:t>
        <a:bodyPr/>
        <a:lstStyle/>
        <a:p>
          <a:endParaRPr lang="en-US"/>
        </a:p>
      </dgm:t>
    </dgm:pt>
    <dgm:pt modelId="{D0DB5141-F6B4-41BB-976F-C49256C04F71}" type="sibTrans" cxnId="{EEE96D03-B798-4C9B-8905-3164450B13E4}">
      <dgm:prSet/>
      <dgm:spPr/>
      <dgm:t>
        <a:bodyPr/>
        <a:lstStyle/>
        <a:p>
          <a:endParaRPr lang="en-US"/>
        </a:p>
      </dgm:t>
    </dgm:pt>
    <dgm:pt modelId="{05B2D6B3-6943-4AD0-9D9C-CA781C48DC71}" type="pres">
      <dgm:prSet presAssocID="{ACC6DABC-92DF-40C4-B63C-E9DF5369C540}" presName="theList" presStyleCnt="0">
        <dgm:presLayoutVars>
          <dgm:dir/>
          <dgm:animLvl val="lvl"/>
          <dgm:resizeHandles val="exact"/>
        </dgm:presLayoutVars>
      </dgm:prSet>
      <dgm:spPr/>
    </dgm:pt>
    <dgm:pt modelId="{F1316A0A-B40E-493E-8833-86C290C70447}" type="pres">
      <dgm:prSet presAssocID="{59E8D70A-06B2-4631-8C38-9A4610A6BD44}" presName="compNode" presStyleCnt="0"/>
      <dgm:spPr/>
    </dgm:pt>
    <dgm:pt modelId="{C6F31F03-9BBD-4930-9496-79E1E4A45E3E}" type="pres">
      <dgm:prSet presAssocID="{59E8D70A-06B2-4631-8C38-9A4610A6BD44}" presName="aNode" presStyleLbl="bgShp" presStyleIdx="0" presStyleCnt="3"/>
      <dgm:spPr/>
    </dgm:pt>
    <dgm:pt modelId="{2DCA4D5D-174B-4E9E-97FB-75EF45AFC8F5}" type="pres">
      <dgm:prSet presAssocID="{59E8D70A-06B2-4631-8C38-9A4610A6BD44}" presName="textNode" presStyleLbl="bgShp" presStyleIdx="0" presStyleCnt="3"/>
      <dgm:spPr/>
    </dgm:pt>
    <dgm:pt modelId="{39C9B817-0F2C-4D47-8BDB-BE6E59FDE357}" type="pres">
      <dgm:prSet presAssocID="{59E8D70A-06B2-4631-8C38-9A4610A6BD44}" presName="compChildNode" presStyleCnt="0"/>
      <dgm:spPr/>
    </dgm:pt>
    <dgm:pt modelId="{C6CF2390-5290-4551-A99C-C8CFAAE81920}" type="pres">
      <dgm:prSet presAssocID="{59E8D70A-06B2-4631-8C38-9A4610A6BD44}" presName="theInnerList" presStyleCnt="0"/>
      <dgm:spPr/>
    </dgm:pt>
    <dgm:pt modelId="{21058FE4-AAD2-42E3-8A65-2FBBB1C9A281}" type="pres">
      <dgm:prSet presAssocID="{0D0FBD28-3BBA-4A2B-8F29-431452E8B224}" presName="childNode" presStyleLbl="node1" presStyleIdx="0" presStyleCnt="3">
        <dgm:presLayoutVars>
          <dgm:bulletEnabled val="1"/>
        </dgm:presLayoutVars>
      </dgm:prSet>
      <dgm:spPr/>
    </dgm:pt>
    <dgm:pt modelId="{33D03DA5-349B-4D6B-95AD-F69614D5A05A}" type="pres">
      <dgm:prSet presAssocID="{59E8D70A-06B2-4631-8C38-9A4610A6BD44}" presName="aSpace" presStyleCnt="0"/>
      <dgm:spPr/>
    </dgm:pt>
    <dgm:pt modelId="{B4831244-1D68-4C66-A2DB-9BC08F36A713}" type="pres">
      <dgm:prSet presAssocID="{CB893484-C8A9-4791-8B30-39B8D7797079}" presName="compNode" presStyleCnt="0"/>
      <dgm:spPr/>
    </dgm:pt>
    <dgm:pt modelId="{F1F68047-569A-4FAD-B2F8-76C329767681}" type="pres">
      <dgm:prSet presAssocID="{CB893484-C8A9-4791-8B30-39B8D7797079}" presName="aNode" presStyleLbl="bgShp" presStyleIdx="1" presStyleCnt="3"/>
      <dgm:spPr/>
    </dgm:pt>
    <dgm:pt modelId="{4EED5533-47A7-450B-84D3-813BCD9CAAB8}" type="pres">
      <dgm:prSet presAssocID="{CB893484-C8A9-4791-8B30-39B8D7797079}" presName="textNode" presStyleLbl="bgShp" presStyleIdx="1" presStyleCnt="3"/>
      <dgm:spPr/>
    </dgm:pt>
    <dgm:pt modelId="{3CC46E11-BA1F-4DA2-BB66-E134D6C9BFBA}" type="pres">
      <dgm:prSet presAssocID="{CB893484-C8A9-4791-8B30-39B8D7797079}" presName="compChildNode" presStyleCnt="0"/>
      <dgm:spPr/>
    </dgm:pt>
    <dgm:pt modelId="{5AC51ED7-4C56-4FD7-84D7-9304706520A7}" type="pres">
      <dgm:prSet presAssocID="{CB893484-C8A9-4791-8B30-39B8D7797079}" presName="theInnerList" presStyleCnt="0"/>
      <dgm:spPr/>
    </dgm:pt>
    <dgm:pt modelId="{E967A4D0-A60C-47DA-BDE4-2B82D393469D}" type="pres">
      <dgm:prSet presAssocID="{BDD2298F-FD03-4043-A3CE-69EA7CC31F7F}" presName="childNode" presStyleLbl="node1" presStyleIdx="1" presStyleCnt="3" custScaleY="112774">
        <dgm:presLayoutVars>
          <dgm:bulletEnabled val="1"/>
        </dgm:presLayoutVars>
      </dgm:prSet>
      <dgm:spPr/>
    </dgm:pt>
    <dgm:pt modelId="{54BCAA10-40D2-4DB2-B88F-73AB3AF028A0}" type="pres">
      <dgm:prSet presAssocID="{CB893484-C8A9-4791-8B30-39B8D7797079}" presName="aSpace" presStyleCnt="0"/>
      <dgm:spPr/>
    </dgm:pt>
    <dgm:pt modelId="{0FEC355B-47C6-490E-896F-C985294BB2F4}" type="pres">
      <dgm:prSet presAssocID="{E16E9B7A-C143-4096-ACE7-3CE811D7780F}" presName="compNode" presStyleCnt="0"/>
      <dgm:spPr/>
    </dgm:pt>
    <dgm:pt modelId="{BBB28783-D490-435C-9D63-99E1DB9C496B}" type="pres">
      <dgm:prSet presAssocID="{E16E9B7A-C143-4096-ACE7-3CE811D7780F}" presName="aNode" presStyleLbl="bgShp" presStyleIdx="2" presStyleCnt="3" custLinFactNeighborX="3642" custLinFactNeighborY="0"/>
      <dgm:spPr>
        <a:xfrm>
          <a:off x="6349553" y="0"/>
          <a:ext cx="2952224" cy="4668236"/>
        </a:xfrm>
        <a:prstGeom prst="roundRect">
          <a:avLst>
            <a:gd name="adj" fmla="val 10000"/>
          </a:avLst>
        </a:prstGeom>
      </dgm:spPr>
    </dgm:pt>
    <dgm:pt modelId="{89BB2736-7E29-4F05-ABF9-0127B545736A}" type="pres">
      <dgm:prSet presAssocID="{E16E9B7A-C143-4096-ACE7-3CE811D7780F}" presName="textNode" presStyleLbl="bgShp" presStyleIdx="2" presStyleCnt="3"/>
      <dgm:spPr/>
    </dgm:pt>
    <dgm:pt modelId="{1EB88163-B556-477D-AE42-ED55964D1A36}" type="pres">
      <dgm:prSet presAssocID="{E16E9B7A-C143-4096-ACE7-3CE811D7780F}" presName="compChildNode" presStyleCnt="0"/>
      <dgm:spPr/>
    </dgm:pt>
    <dgm:pt modelId="{E63C69EC-D981-43CA-BF0A-5E9C09AA65CF}" type="pres">
      <dgm:prSet presAssocID="{E16E9B7A-C143-4096-ACE7-3CE811D7780F}" presName="theInnerList" presStyleCnt="0"/>
      <dgm:spPr/>
    </dgm:pt>
    <dgm:pt modelId="{37704DA4-0A27-4708-8F4B-21E1F9F61982}" type="pres">
      <dgm:prSet presAssocID="{9E78AC46-F325-462C-B316-698FE3464463}" presName="childNode" presStyleLbl="node1" presStyleIdx="2" presStyleCnt="3">
        <dgm:presLayoutVars>
          <dgm:bulletEnabled val="1"/>
        </dgm:presLayoutVars>
      </dgm:prSet>
      <dgm:spPr/>
    </dgm:pt>
  </dgm:ptLst>
  <dgm:cxnLst>
    <dgm:cxn modelId="{2D95FE00-0076-4453-A06C-0127DDCCB8EB}" srcId="{CB893484-C8A9-4791-8B30-39B8D7797079}" destId="{BDD2298F-FD03-4043-A3CE-69EA7CC31F7F}" srcOrd="0" destOrd="0" parTransId="{5A8237C0-84AC-411A-81BA-5CA0564FD482}" sibTransId="{7351D6F4-1EC7-422A-A76E-93F9D9997C89}"/>
    <dgm:cxn modelId="{EEE96D03-B798-4C9B-8905-3164450B13E4}" srcId="{E16E9B7A-C143-4096-ACE7-3CE811D7780F}" destId="{9E78AC46-F325-462C-B316-698FE3464463}" srcOrd="0" destOrd="0" parTransId="{6227A7E0-0F2F-42BE-825F-E8F40643F88D}" sibTransId="{D0DB5141-F6B4-41BB-976F-C49256C04F71}"/>
    <dgm:cxn modelId="{BC067A16-2C46-4BDA-B324-DBCB408B1504}" srcId="{ACC6DABC-92DF-40C4-B63C-E9DF5369C540}" destId="{59E8D70A-06B2-4631-8C38-9A4610A6BD44}" srcOrd="0" destOrd="0" parTransId="{00403F07-5EA6-4F1E-B2E3-AC5F6CD7289F}" sibTransId="{29D53911-8E1F-4C93-88FE-E51DAD8F37AD}"/>
    <dgm:cxn modelId="{EFBA1729-C0EF-403E-9CF1-94C7E3DE14E2}" type="presOf" srcId="{BDD2298F-FD03-4043-A3CE-69EA7CC31F7F}" destId="{E967A4D0-A60C-47DA-BDE4-2B82D393469D}" srcOrd="0" destOrd="0" presId="urn:microsoft.com/office/officeart/2005/8/layout/lProcess2"/>
    <dgm:cxn modelId="{A184EB31-CEF5-4B2D-B05B-E978B24852A2}" type="presOf" srcId="{E16E9B7A-C143-4096-ACE7-3CE811D7780F}" destId="{89BB2736-7E29-4F05-ABF9-0127B545736A}" srcOrd="1" destOrd="0" presId="urn:microsoft.com/office/officeart/2005/8/layout/lProcess2"/>
    <dgm:cxn modelId="{83A88139-4AF0-423A-AC3F-450898023BA7}" type="presOf" srcId="{59E8D70A-06B2-4631-8C38-9A4610A6BD44}" destId="{C6F31F03-9BBD-4930-9496-79E1E4A45E3E}" srcOrd="0" destOrd="0" presId="urn:microsoft.com/office/officeart/2005/8/layout/lProcess2"/>
    <dgm:cxn modelId="{55804F3A-0375-4FEE-BE47-AABAE8F88232}" type="presOf" srcId="{ACC6DABC-92DF-40C4-B63C-E9DF5369C540}" destId="{05B2D6B3-6943-4AD0-9D9C-CA781C48DC71}" srcOrd="0" destOrd="0" presId="urn:microsoft.com/office/officeart/2005/8/layout/lProcess2"/>
    <dgm:cxn modelId="{7FE22A43-3D4F-4FA5-A10C-521AF500232B}" type="presOf" srcId="{59E8D70A-06B2-4631-8C38-9A4610A6BD44}" destId="{2DCA4D5D-174B-4E9E-97FB-75EF45AFC8F5}" srcOrd="1" destOrd="0" presId="urn:microsoft.com/office/officeart/2005/8/layout/lProcess2"/>
    <dgm:cxn modelId="{28581C44-594F-4CCA-BAB3-35A3925B5F6F}" type="presOf" srcId="{CB893484-C8A9-4791-8B30-39B8D7797079}" destId="{F1F68047-569A-4FAD-B2F8-76C329767681}" srcOrd="0" destOrd="0" presId="urn:microsoft.com/office/officeart/2005/8/layout/lProcess2"/>
    <dgm:cxn modelId="{B5DD7F52-2002-4513-A253-40FF97CBA7E1}" type="presOf" srcId="{E16E9B7A-C143-4096-ACE7-3CE811D7780F}" destId="{BBB28783-D490-435C-9D63-99E1DB9C496B}" srcOrd="0" destOrd="0" presId="urn:microsoft.com/office/officeart/2005/8/layout/lProcess2"/>
    <dgm:cxn modelId="{1ACC6F8A-7E17-4C93-8346-516D7E6A2DBA}" srcId="{ACC6DABC-92DF-40C4-B63C-E9DF5369C540}" destId="{CB893484-C8A9-4791-8B30-39B8D7797079}" srcOrd="1" destOrd="0" parTransId="{35B430F4-B9FA-4064-92B7-586A35854CA3}" sibTransId="{541741C7-7C0C-4684-A0CC-A0B0F2D0E179}"/>
    <dgm:cxn modelId="{18548D8E-1490-4940-9016-593187DF0B51}" type="presOf" srcId="{CB893484-C8A9-4791-8B30-39B8D7797079}" destId="{4EED5533-47A7-450B-84D3-813BCD9CAAB8}" srcOrd="1" destOrd="0" presId="urn:microsoft.com/office/officeart/2005/8/layout/lProcess2"/>
    <dgm:cxn modelId="{6C1A1FAB-F266-482C-8680-15439540E538}" type="presOf" srcId="{0D0FBD28-3BBA-4A2B-8F29-431452E8B224}" destId="{21058FE4-AAD2-42E3-8A65-2FBBB1C9A281}" srcOrd="0" destOrd="0" presId="urn:microsoft.com/office/officeart/2005/8/layout/lProcess2"/>
    <dgm:cxn modelId="{4D4F54D9-DBF5-4F41-894C-E9877476CF51}" type="presOf" srcId="{9E78AC46-F325-462C-B316-698FE3464463}" destId="{37704DA4-0A27-4708-8F4B-21E1F9F61982}" srcOrd="0" destOrd="0" presId="urn:microsoft.com/office/officeart/2005/8/layout/lProcess2"/>
    <dgm:cxn modelId="{6F365DDF-C655-475C-A90D-EE4EBDD23553}" srcId="{59E8D70A-06B2-4631-8C38-9A4610A6BD44}" destId="{0D0FBD28-3BBA-4A2B-8F29-431452E8B224}" srcOrd="0" destOrd="0" parTransId="{F2ABD043-707B-46D5-A32E-9B5383C613D6}" sibTransId="{EF40C96C-E5AC-4274-BCBF-8BD8417C49CE}"/>
    <dgm:cxn modelId="{06F1A9E0-D899-4EC5-9009-9A4B7DCC9BCC}" srcId="{ACC6DABC-92DF-40C4-B63C-E9DF5369C540}" destId="{E16E9B7A-C143-4096-ACE7-3CE811D7780F}" srcOrd="2" destOrd="0" parTransId="{710BAAFC-619E-4EB6-9288-4871BA8FB584}" sibTransId="{63DB6FD8-BEDC-4733-98CA-085773CA3060}"/>
    <dgm:cxn modelId="{7F3C585E-C1B5-4C7E-9FF6-8F54A122AEF6}" type="presParOf" srcId="{05B2D6B3-6943-4AD0-9D9C-CA781C48DC71}" destId="{F1316A0A-B40E-493E-8833-86C290C70447}" srcOrd="0" destOrd="0" presId="urn:microsoft.com/office/officeart/2005/8/layout/lProcess2"/>
    <dgm:cxn modelId="{D61F53D8-4B0F-4072-AE75-802AA5A9ADB9}" type="presParOf" srcId="{F1316A0A-B40E-493E-8833-86C290C70447}" destId="{C6F31F03-9BBD-4930-9496-79E1E4A45E3E}" srcOrd="0" destOrd="0" presId="urn:microsoft.com/office/officeart/2005/8/layout/lProcess2"/>
    <dgm:cxn modelId="{F5CBEEFE-891E-4D09-B7D8-411A60C406B4}" type="presParOf" srcId="{F1316A0A-B40E-493E-8833-86C290C70447}" destId="{2DCA4D5D-174B-4E9E-97FB-75EF45AFC8F5}" srcOrd="1" destOrd="0" presId="urn:microsoft.com/office/officeart/2005/8/layout/lProcess2"/>
    <dgm:cxn modelId="{4C40402E-0808-458E-8A34-A0177D9E32CB}" type="presParOf" srcId="{F1316A0A-B40E-493E-8833-86C290C70447}" destId="{39C9B817-0F2C-4D47-8BDB-BE6E59FDE357}" srcOrd="2" destOrd="0" presId="urn:microsoft.com/office/officeart/2005/8/layout/lProcess2"/>
    <dgm:cxn modelId="{900307DA-DF05-4617-BABD-3BA9BF4F115D}" type="presParOf" srcId="{39C9B817-0F2C-4D47-8BDB-BE6E59FDE357}" destId="{C6CF2390-5290-4551-A99C-C8CFAAE81920}" srcOrd="0" destOrd="0" presId="urn:microsoft.com/office/officeart/2005/8/layout/lProcess2"/>
    <dgm:cxn modelId="{352ADBFE-ED09-4A39-80D3-EEE17FCB149D}" type="presParOf" srcId="{C6CF2390-5290-4551-A99C-C8CFAAE81920}" destId="{21058FE4-AAD2-42E3-8A65-2FBBB1C9A281}" srcOrd="0" destOrd="0" presId="urn:microsoft.com/office/officeart/2005/8/layout/lProcess2"/>
    <dgm:cxn modelId="{6D58948E-2DD0-4CE4-8141-E8A0784FAA74}" type="presParOf" srcId="{05B2D6B3-6943-4AD0-9D9C-CA781C48DC71}" destId="{33D03DA5-349B-4D6B-95AD-F69614D5A05A}" srcOrd="1" destOrd="0" presId="urn:microsoft.com/office/officeart/2005/8/layout/lProcess2"/>
    <dgm:cxn modelId="{613BD6D9-296E-46E2-8ADF-5056D5B56142}" type="presParOf" srcId="{05B2D6B3-6943-4AD0-9D9C-CA781C48DC71}" destId="{B4831244-1D68-4C66-A2DB-9BC08F36A713}" srcOrd="2" destOrd="0" presId="urn:microsoft.com/office/officeart/2005/8/layout/lProcess2"/>
    <dgm:cxn modelId="{32B18077-6A03-449C-B337-59721FA16B6F}" type="presParOf" srcId="{B4831244-1D68-4C66-A2DB-9BC08F36A713}" destId="{F1F68047-569A-4FAD-B2F8-76C329767681}" srcOrd="0" destOrd="0" presId="urn:microsoft.com/office/officeart/2005/8/layout/lProcess2"/>
    <dgm:cxn modelId="{261A01BC-5658-4589-9E77-A030E23240E6}" type="presParOf" srcId="{B4831244-1D68-4C66-A2DB-9BC08F36A713}" destId="{4EED5533-47A7-450B-84D3-813BCD9CAAB8}" srcOrd="1" destOrd="0" presId="urn:microsoft.com/office/officeart/2005/8/layout/lProcess2"/>
    <dgm:cxn modelId="{71D159BA-1460-4C2C-A49A-3E13BDE8E24E}" type="presParOf" srcId="{B4831244-1D68-4C66-A2DB-9BC08F36A713}" destId="{3CC46E11-BA1F-4DA2-BB66-E134D6C9BFBA}" srcOrd="2" destOrd="0" presId="urn:microsoft.com/office/officeart/2005/8/layout/lProcess2"/>
    <dgm:cxn modelId="{B228F1D2-6D90-49BC-B1A6-0FFB1850FAFA}" type="presParOf" srcId="{3CC46E11-BA1F-4DA2-BB66-E134D6C9BFBA}" destId="{5AC51ED7-4C56-4FD7-84D7-9304706520A7}" srcOrd="0" destOrd="0" presId="urn:microsoft.com/office/officeart/2005/8/layout/lProcess2"/>
    <dgm:cxn modelId="{612F68A4-3FFE-4922-AC59-5402FB1BBA84}" type="presParOf" srcId="{5AC51ED7-4C56-4FD7-84D7-9304706520A7}" destId="{E967A4D0-A60C-47DA-BDE4-2B82D393469D}" srcOrd="0" destOrd="0" presId="urn:microsoft.com/office/officeart/2005/8/layout/lProcess2"/>
    <dgm:cxn modelId="{210C1189-FF21-4598-9388-21C690309CD4}" type="presParOf" srcId="{05B2D6B3-6943-4AD0-9D9C-CA781C48DC71}" destId="{54BCAA10-40D2-4DB2-B88F-73AB3AF028A0}" srcOrd="3" destOrd="0" presId="urn:microsoft.com/office/officeart/2005/8/layout/lProcess2"/>
    <dgm:cxn modelId="{A239C402-5498-4FEC-A73F-6B3314A2877B}" type="presParOf" srcId="{05B2D6B3-6943-4AD0-9D9C-CA781C48DC71}" destId="{0FEC355B-47C6-490E-896F-C985294BB2F4}" srcOrd="4" destOrd="0" presId="urn:microsoft.com/office/officeart/2005/8/layout/lProcess2"/>
    <dgm:cxn modelId="{4202A1BC-C783-4BF9-9D40-2EE107C15C2C}" type="presParOf" srcId="{0FEC355B-47C6-490E-896F-C985294BB2F4}" destId="{BBB28783-D490-435C-9D63-99E1DB9C496B}" srcOrd="0" destOrd="0" presId="urn:microsoft.com/office/officeart/2005/8/layout/lProcess2"/>
    <dgm:cxn modelId="{1657DD5D-106D-4C11-A23B-E981E2EC76CC}" type="presParOf" srcId="{0FEC355B-47C6-490E-896F-C985294BB2F4}" destId="{89BB2736-7E29-4F05-ABF9-0127B545736A}" srcOrd="1" destOrd="0" presId="urn:microsoft.com/office/officeart/2005/8/layout/lProcess2"/>
    <dgm:cxn modelId="{9241957B-9D30-452B-9BEB-C3E8D599D3E0}" type="presParOf" srcId="{0FEC355B-47C6-490E-896F-C985294BB2F4}" destId="{1EB88163-B556-477D-AE42-ED55964D1A36}" srcOrd="2" destOrd="0" presId="urn:microsoft.com/office/officeart/2005/8/layout/lProcess2"/>
    <dgm:cxn modelId="{4DE40E7E-C4D2-4A72-8C3D-AE601B70FCA6}" type="presParOf" srcId="{1EB88163-B556-477D-AE42-ED55964D1A36}" destId="{E63C69EC-D981-43CA-BF0A-5E9C09AA65CF}" srcOrd="0" destOrd="0" presId="urn:microsoft.com/office/officeart/2005/8/layout/lProcess2"/>
    <dgm:cxn modelId="{3D4AAFCC-419E-4FFD-A620-6B3610E43A7D}" type="presParOf" srcId="{E63C69EC-D981-43CA-BF0A-5E9C09AA65CF}" destId="{37704DA4-0A27-4708-8F4B-21E1F9F61982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057444D-4D71-4840-A755-DE9A909DF0C2}" type="doc">
      <dgm:prSet loTypeId="urn:microsoft.com/office/officeart/2005/8/layout/hList6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1EE902D-CB23-4EC3-8CB4-01559CD23B21}">
      <dgm:prSet phldrT="[Text]" custT="1"/>
      <dgm:spPr/>
      <dgm:t>
        <a:bodyPr/>
        <a:lstStyle/>
        <a:p>
          <a:r>
            <a:rPr lang="en-US" sz="2800" dirty="0">
              <a:latin typeface="Arial" panose="020B0604020202020204" pitchFamily="34" charset="0"/>
              <a:ea typeface="Times New Roman" panose="02020603050405020304" pitchFamily="18" charset="0"/>
            </a:rPr>
            <a:t>Policy influence</a:t>
          </a:r>
          <a:endParaRPr lang="en-US" sz="2800" dirty="0"/>
        </a:p>
      </dgm:t>
    </dgm:pt>
    <dgm:pt modelId="{FDDBA449-94C2-4698-AD70-5CEFC3F658F5}" type="parTrans" cxnId="{22D4B981-7A1B-4345-A291-242B7AE5C90F}">
      <dgm:prSet/>
      <dgm:spPr/>
      <dgm:t>
        <a:bodyPr/>
        <a:lstStyle/>
        <a:p>
          <a:endParaRPr lang="en-US"/>
        </a:p>
      </dgm:t>
    </dgm:pt>
    <dgm:pt modelId="{934083FF-7A1B-46E8-8061-4093834E436E}" type="sibTrans" cxnId="{22D4B981-7A1B-4345-A291-242B7AE5C90F}">
      <dgm:prSet/>
      <dgm:spPr>
        <a:solidFill>
          <a:schemeClr val="bg1"/>
        </a:solidFill>
      </dgm:spPr>
      <dgm:t>
        <a:bodyPr/>
        <a:lstStyle/>
        <a:p>
          <a:endParaRPr lang="en-US"/>
        </a:p>
      </dgm:t>
    </dgm:pt>
    <dgm:pt modelId="{85027BE6-4FCA-4E2C-B6A3-6FF282782233}">
      <dgm:prSet phldrT="[Text]" custT="1"/>
      <dgm:spPr/>
      <dgm:t>
        <a:bodyPr/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prstClr val="white"/>
              </a:solidFill>
              <a:latin typeface="Arial" panose="020B0604020202020204" pitchFamily="34" charset="0"/>
              <a:ea typeface="Times New Roman" panose="02020603050405020304" pitchFamily="18" charset="0"/>
              <a:cs typeface="+mn-cs"/>
            </a:rPr>
            <a:t>Credibility &amp;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prstClr val="white"/>
              </a:solidFill>
              <a:latin typeface="Arial" panose="020B0604020202020204" pitchFamily="34" charset="0"/>
              <a:ea typeface="Times New Roman" panose="02020603050405020304" pitchFamily="18" charset="0"/>
              <a:cs typeface="+mn-cs"/>
            </a:rPr>
            <a:t>Trust</a:t>
          </a:r>
        </a:p>
      </dgm:t>
    </dgm:pt>
    <dgm:pt modelId="{569E3208-030F-4080-B14B-4B6FC15465D9}" type="parTrans" cxnId="{C72798A7-B759-4FD0-8054-FBB08E0792C2}">
      <dgm:prSet/>
      <dgm:spPr/>
      <dgm:t>
        <a:bodyPr/>
        <a:lstStyle/>
        <a:p>
          <a:endParaRPr lang="en-US"/>
        </a:p>
      </dgm:t>
    </dgm:pt>
    <dgm:pt modelId="{737E44F0-EB62-40F1-BC85-EC2AC8CFDDD5}" type="sibTrans" cxnId="{C72798A7-B759-4FD0-8054-FBB08E0792C2}">
      <dgm:prSet/>
      <dgm:spPr>
        <a:solidFill>
          <a:schemeClr val="bg1"/>
        </a:solidFill>
      </dgm:spPr>
      <dgm:t>
        <a:bodyPr/>
        <a:lstStyle/>
        <a:p>
          <a:endParaRPr lang="en-US"/>
        </a:p>
      </dgm:t>
    </dgm:pt>
    <dgm:pt modelId="{CC53BC25-28C2-4CC1-A85B-148DC865DF44}">
      <dgm:prSet phldrT="[Text]" custT="1"/>
      <dgm:spPr/>
      <dgm:t>
        <a:bodyPr/>
        <a:lstStyle/>
        <a:p>
          <a:r>
            <a:rPr lang="en-US" sz="2100" dirty="0">
              <a:latin typeface="Arial" panose="020B0604020202020204" pitchFamily="34" charset="0"/>
              <a:ea typeface="Times New Roman" panose="02020603050405020304" pitchFamily="18" charset="0"/>
            </a:rPr>
            <a:t>Accountability </a:t>
          </a:r>
        </a:p>
        <a:p>
          <a:r>
            <a:rPr lang="en-US" sz="2100" dirty="0">
              <a:latin typeface="Arial" panose="020B0604020202020204" pitchFamily="34" charset="0"/>
              <a:ea typeface="Times New Roman" panose="02020603050405020304" pitchFamily="18" charset="0"/>
            </a:rPr>
            <a:t>&amp;</a:t>
          </a:r>
        </a:p>
        <a:p>
          <a:r>
            <a:rPr lang="en-US" sz="2100" dirty="0">
              <a:latin typeface="Arial" panose="020B0604020202020204" pitchFamily="34" charset="0"/>
              <a:ea typeface="Times New Roman" panose="02020603050405020304" pitchFamily="18" charset="0"/>
            </a:rPr>
            <a:t> Learning</a:t>
          </a:r>
          <a:endParaRPr lang="en-US" sz="2100" dirty="0"/>
        </a:p>
      </dgm:t>
    </dgm:pt>
    <dgm:pt modelId="{18EF7826-3162-424C-AC5E-489ADC747455}" type="parTrans" cxnId="{D045194B-0CE7-4C1E-A837-9AB8CA1C308E}">
      <dgm:prSet/>
      <dgm:spPr/>
      <dgm:t>
        <a:bodyPr/>
        <a:lstStyle/>
        <a:p>
          <a:endParaRPr lang="en-US"/>
        </a:p>
      </dgm:t>
    </dgm:pt>
    <dgm:pt modelId="{30CD0C87-5AF3-4A26-8E90-50C1FFB41E23}" type="sibTrans" cxnId="{D045194B-0CE7-4C1E-A837-9AB8CA1C308E}">
      <dgm:prSet/>
      <dgm:spPr/>
    </dgm:pt>
    <dgm:pt modelId="{3D833606-5C32-49A6-A0CE-C6CC692F7BA5}">
      <dgm:prSet/>
      <dgm:spPr/>
      <dgm:t>
        <a:bodyPr/>
        <a:lstStyle/>
        <a:p>
          <a:r>
            <a:rPr lang="en-US" dirty="0"/>
            <a:t>Operational effectiveness</a:t>
          </a:r>
        </a:p>
      </dgm:t>
    </dgm:pt>
    <dgm:pt modelId="{E275ECC0-5591-478D-9315-B5218980225B}" type="parTrans" cxnId="{076CF6C6-A9C8-47D0-88DF-35F613B41F6E}">
      <dgm:prSet/>
      <dgm:spPr/>
      <dgm:t>
        <a:bodyPr/>
        <a:lstStyle/>
        <a:p>
          <a:endParaRPr lang="en-US"/>
        </a:p>
      </dgm:t>
    </dgm:pt>
    <dgm:pt modelId="{8C797E85-AACA-410E-950E-91A3AC4890A0}" type="sibTrans" cxnId="{076CF6C6-A9C8-47D0-88DF-35F613B41F6E}">
      <dgm:prSet/>
      <dgm:spPr/>
      <dgm:t>
        <a:bodyPr/>
        <a:lstStyle/>
        <a:p>
          <a:endParaRPr lang="en-US"/>
        </a:p>
      </dgm:t>
    </dgm:pt>
    <dgm:pt modelId="{99A06F61-74E6-4063-AD41-7C43E14AE5AC}" type="pres">
      <dgm:prSet presAssocID="{8057444D-4D71-4840-A755-DE9A909DF0C2}" presName="Name0" presStyleCnt="0">
        <dgm:presLayoutVars>
          <dgm:dir/>
          <dgm:resizeHandles val="exact"/>
        </dgm:presLayoutVars>
      </dgm:prSet>
      <dgm:spPr/>
    </dgm:pt>
    <dgm:pt modelId="{15AB4D6E-7E77-4CDE-AD3D-4E704BF11D41}" type="pres">
      <dgm:prSet presAssocID="{B1EE902D-CB23-4EC3-8CB4-01559CD23B21}" presName="node" presStyleLbl="node1" presStyleIdx="0" presStyleCnt="4">
        <dgm:presLayoutVars>
          <dgm:bulletEnabled val="1"/>
        </dgm:presLayoutVars>
      </dgm:prSet>
      <dgm:spPr/>
    </dgm:pt>
    <dgm:pt modelId="{0945FC09-52FB-4A26-B7D5-EDD8BE6E77F0}" type="pres">
      <dgm:prSet presAssocID="{934083FF-7A1B-46E8-8061-4093834E436E}" presName="sibTrans" presStyleCnt="0"/>
      <dgm:spPr/>
    </dgm:pt>
    <dgm:pt modelId="{86AAA3F6-E92D-4AC9-9E79-1EB679D71D76}" type="pres">
      <dgm:prSet presAssocID="{85027BE6-4FCA-4E2C-B6A3-6FF282782233}" presName="node" presStyleLbl="node1" presStyleIdx="1" presStyleCnt="4">
        <dgm:presLayoutVars>
          <dgm:bulletEnabled val="1"/>
        </dgm:presLayoutVars>
      </dgm:prSet>
      <dgm:spPr/>
    </dgm:pt>
    <dgm:pt modelId="{F75B807D-A570-4FB8-98E4-64A8FFB2191E}" type="pres">
      <dgm:prSet presAssocID="{737E44F0-EB62-40F1-BC85-EC2AC8CFDDD5}" presName="sibTrans" presStyleCnt="0"/>
      <dgm:spPr/>
    </dgm:pt>
    <dgm:pt modelId="{2EBA38F9-A6C7-45E1-87A8-4E02C4469829}" type="pres">
      <dgm:prSet presAssocID="{CC53BC25-28C2-4CC1-A85B-148DC865DF44}" presName="node" presStyleLbl="node1" presStyleIdx="2" presStyleCnt="4">
        <dgm:presLayoutVars>
          <dgm:bulletEnabled val="1"/>
        </dgm:presLayoutVars>
      </dgm:prSet>
      <dgm:spPr/>
    </dgm:pt>
    <dgm:pt modelId="{C8D106F3-5210-4463-AA75-221A4C7CCCC1}" type="pres">
      <dgm:prSet presAssocID="{30CD0C87-5AF3-4A26-8E90-50C1FFB41E23}" presName="sibTrans" presStyleCnt="0"/>
      <dgm:spPr/>
    </dgm:pt>
    <dgm:pt modelId="{2FA5ACA0-F4E6-4A45-B5A7-78D539E0CAC3}" type="pres">
      <dgm:prSet presAssocID="{3D833606-5C32-49A6-A0CE-C6CC692F7BA5}" presName="node" presStyleLbl="node1" presStyleIdx="3" presStyleCnt="4">
        <dgm:presLayoutVars>
          <dgm:bulletEnabled val="1"/>
        </dgm:presLayoutVars>
      </dgm:prSet>
      <dgm:spPr/>
    </dgm:pt>
  </dgm:ptLst>
  <dgm:cxnLst>
    <dgm:cxn modelId="{DB227744-91B9-4BCB-B56B-CF8690299F97}" type="presOf" srcId="{85027BE6-4FCA-4E2C-B6A3-6FF282782233}" destId="{86AAA3F6-E92D-4AC9-9E79-1EB679D71D76}" srcOrd="0" destOrd="0" presId="urn:microsoft.com/office/officeart/2005/8/layout/hList6"/>
    <dgm:cxn modelId="{1B34AC69-F007-45C6-8C97-D7043CE75BA2}" type="presOf" srcId="{CC53BC25-28C2-4CC1-A85B-148DC865DF44}" destId="{2EBA38F9-A6C7-45E1-87A8-4E02C4469829}" srcOrd="0" destOrd="0" presId="urn:microsoft.com/office/officeart/2005/8/layout/hList6"/>
    <dgm:cxn modelId="{0036924A-79FB-4FFE-8F52-C211D1EA5134}" type="presOf" srcId="{3D833606-5C32-49A6-A0CE-C6CC692F7BA5}" destId="{2FA5ACA0-F4E6-4A45-B5A7-78D539E0CAC3}" srcOrd="0" destOrd="0" presId="urn:microsoft.com/office/officeart/2005/8/layout/hList6"/>
    <dgm:cxn modelId="{D045194B-0CE7-4C1E-A837-9AB8CA1C308E}" srcId="{8057444D-4D71-4840-A755-DE9A909DF0C2}" destId="{CC53BC25-28C2-4CC1-A85B-148DC865DF44}" srcOrd="2" destOrd="0" parTransId="{18EF7826-3162-424C-AC5E-489ADC747455}" sibTransId="{30CD0C87-5AF3-4A26-8E90-50C1FFB41E23}"/>
    <dgm:cxn modelId="{22D4B981-7A1B-4345-A291-242B7AE5C90F}" srcId="{8057444D-4D71-4840-A755-DE9A909DF0C2}" destId="{B1EE902D-CB23-4EC3-8CB4-01559CD23B21}" srcOrd="0" destOrd="0" parTransId="{FDDBA449-94C2-4698-AD70-5CEFC3F658F5}" sibTransId="{934083FF-7A1B-46E8-8061-4093834E436E}"/>
    <dgm:cxn modelId="{C72798A7-B759-4FD0-8054-FBB08E0792C2}" srcId="{8057444D-4D71-4840-A755-DE9A909DF0C2}" destId="{85027BE6-4FCA-4E2C-B6A3-6FF282782233}" srcOrd="1" destOrd="0" parTransId="{569E3208-030F-4080-B14B-4B6FC15465D9}" sibTransId="{737E44F0-EB62-40F1-BC85-EC2AC8CFDDD5}"/>
    <dgm:cxn modelId="{076CF6C6-A9C8-47D0-88DF-35F613B41F6E}" srcId="{8057444D-4D71-4840-A755-DE9A909DF0C2}" destId="{3D833606-5C32-49A6-A0CE-C6CC692F7BA5}" srcOrd="3" destOrd="0" parTransId="{E275ECC0-5591-478D-9315-B5218980225B}" sibTransId="{8C797E85-AACA-410E-950E-91A3AC4890A0}"/>
    <dgm:cxn modelId="{6AB5CED6-52DC-49E6-81C7-02B32FCD1265}" type="presOf" srcId="{8057444D-4D71-4840-A755-DE9A909DF0C2}" destId="{99A06F61-74E6-4063-AD41-7C43E14AE5AC}" srcOrd="0" destOrd="0" presId="urn:microsoft.com/office/officeart/2005/8/layout/hList6"/>
    <dgm:cxn modelId="{92E199E1-53D3-4353-8197-EBBFCA76DE57}" type="presOf" srcId="{B1EE902D-CB23-4EC3-8CB4-01559CD23B21}" destId="{15AB4D6E-7E77-4CDE-AD3D-4E704BF11D41}" srcOrd="0" destOrd="0" presId="urn:microsoft.com/office/officeart/2005/8/layout/hList6"/>
    <dgm:cxn modelId="{02BD6CE2-A1D1-4ED1-846C-FF1CF1D97FA6}" type="presParOf" srcId="{99A06F61-74E6-4063-AD41-7C43E14AE5AC}" destId="{15AB4D6E-7E77-4CDE-AD3D-4E704BF11D41}" srcOrd="0" destOrd="0" presId="urn:microsoft.com/office/officeart/2005/8/layout/hList6"/>
    <dgm:cxn modelId="{E17A1908-7024-4BDB-8050-F4D7DBABFCA4}" type="presParOf" srcId="{99A06F61-74E6-4063-AD41-7C43E14AE5AC}" destId="{0945FC09-52FB-4A26-B7D5-EDD8BE6E77F0}" srcOrd="1" destOrd="0" presId="urn:microsoft.com/office/officeart/2005/8/layout/hList6"/>
    <dgm:cxn modelId="{3C236C43-9954-4954-8147-2AEBD927879D}" type="presParOf" srcId="{99A06F61-74E6-4063-AD41-7C43E14AE5AC}" destId="{86AAA3F6-E92D-4AC9-9E79-1EB679D71D76}" srcOrd="2" destOrd="0" presId="urn:microsoft.com/office/officeart/2005/8/layout/hList6"/>
    <dgm:cxn modelId="{18667E5C-A142-4D10-A5B5-E38FD818D65D}" type="presParOf" srcId="{99A06F61-74E6-4063-AD41-7C43E14AE5AC}" destId="{F75B807D-A570-4FB8-98E4-64A8FFB2191E}" srcOrd="3" destOrd="0" presId="urn:microsoft.com/office/officeart/2005/8/layout/hList6"/>
    <dgm:cxn modelId="{7929F93A-532E-4FDC-9FC8-59745B0B213D}" type="presParOf" srcId="{99A06F61-74E6-4063-AD41-7C43E14AE5AC}" destId="{2EBA38F9-A6C7-45E1-87A8-4E02C4469829}" srcOrd="4" destOrd="0" presId="urn:microsoft.com/office/officeart/2005/8/layout/hList6"/>
    <dgm:cxn modelId="{B5CE2B51-0685-4516-BC96-BB4D243E81F0}" type="presParOf" srcId="{99A06F61-74E6-4063-AD41-7C43E14AE5AC}" destId="{C8D106F3-5210-4463-AA75-221A4C7CCCC1}" srcOrd="5" destOrd="0" presId="urn:microsoft.com/office/officeart/2005/8/layout/hList6"/>
    <dgm:cxn modelId="{FAAFD761-6433-4B20-BFA3-8C36A656613E}" type="presParOf" srcId="{99A06F61-74E6-4063-AD41-7C43E14AE5AC}" destId="{2FA5ACA0-F4E6-4A45-B5A7-78D539E0CAC3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F31F03-9BBD-4930-9496-79E1E4A45E3E}">
      <dsp:nvSpPr>
        <dsp:cNvPr id="0" name=""/>
        <dsp:cNvSpPr/>
      </dsp:nvSpPr>
      <dsp:spPr>
        <a:xfrm>
          <a:off x="1100" y="0"/>
          <a:ext cx="2860889" cy="4678395"/>
        </a:xfrm>
        <a:prstGeom prst="roundRect">
          <a:avLst>
            <a:gd name="adj" fmla="val 10000"/>
          </a:avLst>
        </a:prstGeom>
        <a:solidFill>
          <a:srgbClr val="FCEEE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Convening  </a:t>
          </a:r>
          <a:br>
            <a:rPr lang="en-US" sz="2400" b="1" kern="1200" dirty="0"/>
          </a:br>
          <a:r>
            <a:rPr lang="en-US" sz="2400" b="1" kern="1200" dirty="0"/>
            <a:t>function</a:t>
          </a:r>
        </a:p>
      </dsp:txBody>
      <dsp:txXfrm>
        <a:off x="1100" y="0"/>
        <a:ext cx="2860889" cy="1403518"/>
      </dsp:txXfrm>
    </dsp:sp>
    <dsp:sp modelId="{21058FE4-AAD2-42E3-8A65-2FBBB1C9A281}">
      <dsp:nvSpPr>
        <dsp:cNvPr id="0" name=""/>
        <dsp:cNvSpPr/>
      </dsp:nvSpPr>
      <dsp:spPr>
        <a:xfrm>
          <a:off x="287189" y="1403518"/>
          <a:ext cx="2288711" cy="304095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41910" rIns="5588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Dedicated regional intergovernmental and multi-stakeholder platforms – </a:t>
          </a:r>
          <a:br>
            <a:rPr lang="en-US" sz="2200" kern="1200" dirty="0"/>
          </a:br>
          <a:r>
            <a:rPr lang="en-GB" sz="2200" i="1" kern="1200" spc="20" dirty="0">
              <a:ea typeface="Calibri" panose="020F0502020204030204" pitchFamily="34" charset="0"/>
              <a:cs typeface="Times New Roman" panose="02020603050405020304" pitchFamily="18" charset="0"/>
            </a:rPr>
            <a:t>Policy advocacy and consensus building </a:t>
          </a:r>
          <a:endParaRPr lang="en-US" sz="2200" i="1" kern="1200" dirty="0"/>
        </a:p>
      </dsp:txBody>
      <dsp:txXfrm>
        <a:off x="354223" y="1470552"/>
        <a:ext cx="2154643" cy="2906888"/>
      </dsp:txXfrm>
    </dsp:sp>
    <dsp:sp modelId="{F1F68047-569A-4FAD-B2F8-76C329767681}">
      <dsp:nvSpPr>
        <dsp:cNvPr id="0" name=""/>
        <dsp:cNvSpPr/>
      </dsp:nvSpPr>
      <dsp:spPr>
        <a:xfrm>
          <a:off x="3076556" y="0"/>
          <a:ext cx="2860889" cy="4678395"/>
        </a:xfrm>
        <a:prstGeom prst="roundRect">
          <a:avLst>
            <a:gd name="adj" fmla="val 10000"/>
          </a:avLst>
        </a:prstGeom>
        <a:solidFill>
          <a:srgbClr val="FCEEE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Think-tank </a:t>
          </a:r>
          <a:br>
            <a:rPr lang="en-US" sz="2400" b="1" kern="1200" dirty="0"/>
          </a:br>
          <a:r>
            <a:rPr lang="en-US" sz="2400" b="1" kern="1200" dirty="0"/>
            <a:t>function </a:t>
          </a:r>
        </a:p>
      </dsp:txBody>
      <dsp:txXfrm>
        <a:off x="3076556" y="0"/>
        <a:ext cx="2860889" cy="1403518"/>
      </dsp:txXfrm>
    </dsp:sp>
    <dsp:sp modelId="{E967A4D0-A60C-47DA-BDE4-2B82D393469D}">
      <dsp:nvSpPr>
        <dsp:cNvPr id="0" name=""/>
        <dsp:cNvSpPr/>
      </dsp:nvSpPr>
      <dsp:spPr>
        <a:xfrm>
          <a:off x="3362645" y="1403536"/>
          <a:ext cx="2288711" cy="304092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Multi-sectoral research and analysis that nurture “integration” of the 3 SDG pillars &amp; focus on the </a:t>
          </a:r>
          <a:r>
            <a:rPr lang="en-GB" sz="2000" kern="1200" dirty="0"/>
            <a:t>humanitarian-development nexus  </a:t>
          </a:r>
          <a:r>
            <a:rPr lang="en-GB" sz="1600" kern="1200" dirty="0"/>
            <a:t>(peacebuilding and crisis prevention)</a:t>
          </a:r>
          <a:endParaRPr lang="en-US" sz="2000" kern="1200" dirty="0"/>
        </a:p>
      </dsp:txBody>
      <dsp:txXfrm>
        <a:off x="3429679" y="1470570"/>
        <a:ext cx="2154643" cy="2906852"/>
      </dsp:txXfrm>
    </dsp:sp>
    <dsp:sp modelId="{BBB28783-D490-435C-9D63-99E1DB9C496B}">
      <dsp:nvSpPr>
        <dsp:cNvPr id="0" name=""/>
        <dsp:cNvSpPr/>
      </dsp:nvSpPr>
      <dsp:spPr>
        <a:xfrm>
          <a:off x="6153113" y="0"/>
          <a:ext cx="2860889" cy="4678395"/>
        </a:xfrm>
        <a:prstGeom prst="roundRect">
          <a:avLst>
            <a:gd name="adj" fmla="val 10000"/>
          </a:avLst>
        </a:prstGeom>
        <a:solidFill>
          <a:srgbClr val="FCEEE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Operational </a:t>
          </a:r>
          <a:br>
            <a:rPr lang="en-US" sz="24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</a:br>
          <a:r>
            <a:rPr lang="en-US" sz="24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function </a:t>
          </a:r>
        </a:p>
      </dsp:txBody>
      <dsp:txXfrm>
        <a:off x="6153113" y="0"/>
        <a:ext cx="2860889" cy="1403518"/>
      </dsp:txXfrm>
    </dsp:sp>
    <dsp:sp modelId="{37704DA4-0A27-4708-8F4B-21E1F9F61982}">
      <dsp:nvSpPr>
        <dsp:cNvPr id="0" name=""/>
        <dsp:cNvSpPr/>
      </dsp:nvSpPr>
      <dsp:spPr>
        <a:xfrm>
          <a:off x="6438101" y="1403518"/>
          <a:ext cx="2288711" cy="304095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43815" rIns="5842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Linkages and collaboration with the UN System at country-level -  </a:t>
          </a:r>
          <a:r>
            <a:rPr lang="en-US" sz="2300" i="1" kern="1200" dirty="0"/>
            <a:t>demand-based policy advice and capacity support</a:t>
          </a:r>
        </a:p>
      </dsp:txBody>
      <dsp:txXfrm>
        <a:off x="6505135" y="1470552"/>
        <a:ext cx="2154643" cy="29068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AB4D6E-7E77-4CDE-AD3D-4E704BF11D41}">
      <dsp:nvSpPr>
        <dsp:cNvPr id="0" name=""/>
        <dsp:cNvSpPr/>
      </dsp:nvSpPr>
      <dsp:spPr>
        <a:xfrm rot="16200000">
          <a:off x="-939641" y="941624"/>
          <a:ext cx="3828663" cy="1945414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0" rIns="17780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Arial" panose="020B0604020202020204" pitchFamily="34" charset="0"/>
              <a:ea typeface="Times New Roman" panose="02020603050405020304" pitchFamily="18" charset="0"/>
            </a:rPr>
            <a:t>Policy influence</a:t>
          </a:r>
          <a:endParaRPr lang="en-US" sz="2800" kern="1200" dirty="0"/>
        </a:p>
      </dsp:txBody>
      <dsp:txXfrm rot="5400000">
        <a:off x="1983" y="765733"/>
        <a:ext cx="1945414" cy="2297197"/>
      </dsp:txXfrm>
    </dsp:sp>
    <dsp:sp modelId="{86AAA3F6-E92D-4AC9-9E79-1EB679D71D76}">
      <dsp:nvSpPr>
        <dsp:cNvPr id="0" name=""/>
        <dsp:cNvSpPr/>
      </dsp:nvSpPr>
      <dsp:spPr>
        <a:xfrm rot="16200000">
          <a:off x="1151678" y="941624"/>
          <a:ext cx="3828663" cy="1945414"/>
        </a:xfrm>
        <a:prstGeom prst="flowChartManualOperati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prstClr val="white"/>
              </a:solidFill>
              <a:latin typeface="Arial" panose="020B0604020202020204" pitchFamily="34" charset="0"/>
              <a:ea typeface="Times New Roman" panose="02020603050405020304" pitchFamily="18" charset="0"/>
              <a:cs typeface="+mn-cs"/>
            </a:rPr>
            <a:t>Credibility &amp;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prstClr val="white"/>
              </a:solidFill>
              <a:latin typeface="Arial" panose="020B0604020202020204" pitchFamily="34" charset="0"/>
              <a:ea typeface="Times New Roman" panose="02020603050405020304" pitchFamily="18" charset="0"/>
              <a:cs typeface="+mn-cs"/>
            </a:rPr>
            <a:t>Trust</a:t>
          </a:r>
        </a:p>
      </dsp:txBody>
      <dsp:txXfrm rot="5400000">
        <a:off x="2093302" y="765733"/>
        <a:ext cx="1945414" cy="2297197"/>
      </dsp:txXfrm>
    </dsp:sp>
    <dsp:sp modelId="{2EBA38F9-A6C7-45E1-87A8-4E02C4469829}">
      <dsp:nvSpPr>
        <dsp:cNvPr id="0" name=""/>
        <dsp:cNvSpPr/>
      </dsp:nvSpPr>
      <dsp:spPr>
        <a:xfrm rot="16200000">
          <a:off x="3242999" y="941624"/>
          <a:ext cx="3828663" cy="1945414"/>
        </a:xfrm>
        <a:prstGeom prst="flowChartManualOperati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0" rIns="13335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Arial" panose="020B0604020202020204" pitchFamily="34" charset="0"/>
              <a:ea typeface="Times New Roman" panose="02020603050405020304" pitchFamily="18" charset="0"/>
            </a:rPr>
            <a:t>Accountability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Arial" panose="020B0604020202020204" pitchFamily="34" charset="0"/>
              <a:ea typeface="Times New Roman" panose="02020603050405020304" pitchFamily="18" charset="0"/>
            </a:rPr>
            <a:t>&amp;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Arial" panose="020B0604020202020204" pitchFamily="34" charset="0"/>
              <a:ea typeface="Times New Roman" panose="02020603050405020304" pitchFamily="18" charset="0"/>
            </a:rPr>
            <a:t> Learning</a:t>
          </a:r>
          <a:endParaRPr lang="en-US" sz="2100" kern="1200" dirty="0"/>
        </a:p>
      </dsp:txBody>
      <dsp:txXfrm rot="5400000">
        <a:off x="4184623" y="765733"/>
        <a:ext cx="1945414" cy="2297197"/>
      </dsp:txXfrm>
    </dsp:sp>
    <dsp:sp modelId="{2FA5ACA0-F4E6-4A45-B5A7-78D539E0CAC3}">
      <dsp:nvSpPr>
        <dsp:cNvPr id="0" name=""/>
        <dsp:cNvSpPr/>
      </dsp:nvSpPr>
      <dsp:spPr>
        <a:xfrm rot="16200000">
          <a:off x="5334319" y="941624"/>
          <a:ext cx="3828663" cy="1945414"/>
        </a:xfrm>
        <a:prstGeom prst="flowChartManualOperati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0813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Operational effectiveness</a:t>
          </a:r>
        </a:p>
      </dsp:txBody>
      <dsp:txXfrm rot="5400000">
        <a:off x="6275943" y="765733"/>
        <a:ext cx="1945414" cy="22971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43BB42-3093-4F17-9D87-34180D5253AC}" type="datetimeFigureOut">
              <a:rPr lang="en-US" smtClean="0"/>
              <a:t>11-May-18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6BF244-3B8C-4EC2-B07C-DF9746238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51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8A4E-169B-4E98-9272-382712D9AA7D}" type="datetime1">
              <a:rPr lang="en-US" smtClean="0"/>
              <a:t>11-May-18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BE0A-D03F-4B6F-9DFE-032BEB7D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66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9904F-9A46-4046-8A03-489D82F85960}" type="datetime1">
              <a:rPr lang="en-US" smtClean="0"/>
              <a:t>11-May-18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BE0A-D03F-4B6F-9DFE-032BEB7D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727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1B3AC-05DF-4426-A172-047C99D7B5D5}" type="datetime1">
              <a:rPr lang="en-US" smtClean="0"/>
              <a:t>11-May-18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BE0A-D03F-4B6F-9DFE-032BEB7D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920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D2AD1-1F8C-48DE-89FC-D7EB351068E9}" type="datetime1">
              <a:rPr lang="en-US" smtClean="0"/>
              <a:t>11-May-18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BE0A-D03F-4B6F-9DFE-032BEB7D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281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7EF03-99C9-42C8-89A1-4CB73A1F3312}" type="datetime1">
              <a:rPr lang="en-US" smtClean="0"/>
              <a:t>11-May-18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BE0A-D03F-4B6F-9DFE-032BEB7D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455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382FA-ADC3-49B7-BE82-9FE8D1F3D4E4}" type="datetime1">
              <a:rPr lang="en-US" smtClean="0"/>
              <a:t>11-May-18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BE0A-D03F-4B6F-9DFE-032BEB7D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65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81BF4-17AF-4848-BC1D-C2796CF5D8B8}" type="datetime1">
              <a:rPr lang="en-US" smtClean="0"/>
              <a:t>11-May-18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BE0A-D03F-4B6F-9DFE-032BEB7D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948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E65D0-EEC0-4218-BBBE-78B62A75AE2B}" type="datetime1">
              <a:rPr lang="en-US" smtClean="0"/>
              <a:t>11-May-18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BE0A-D03F-4B6F-9DFE-032BEB7D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802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F30D5-1B94-4F37-8168-408352D52706}" type="datetime1">
              <a:rPr lang="en-US" smtClean="0"/>
              <a:t>11-May-18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BE0A-D03F-4B6F-9DFE-032BEB7D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231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6D998-D1DF-409D-B69C-9DAC01BD0ECA}" type="datetime1">
              <a:rPr lang="en-US" smtClean="0"/>
              <a:t>11-May-18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BE0A-D03F-4B6F-9DFE-032BEB7D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195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88FA2-16FE-4856-BAE8-89CC314255C1}" type="datetime1">
              <a:rPr lang="en-US" smtClean="0"/>
              <a:t>11-May-18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BE0A-D03F-4B6F-9DFE-032BEB7D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527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B73BE-ECD2-4D03-A214-29623C82A2C8}" type="datetime1">
              <a:rPr lang="en-US" smtClean="0"/>
              <a:t>11-May-18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9BE0A-D03F-4B6F-9DFE-032BEB7D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702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/>
          </p:cNvSpPr>
          <p:nvPr/>
        </p:nvSpPr>
        <p:spPr bwMode="auto">
          <a:xfrm>
            <a:off x="0" y="1297940"/>
            <a:ext cx="9144000" cy="5560059"/>
          </a:xfrm>
          <a:prstGeom prst="rect">
            <a:avLst/>
          </a:prstGeom>
          <a:solidFill>
            <a:srgbClr val="0B5784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20" rIns="45720"/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/>
            <a:endParaRPr lang="en-US" altLang="en-US"/>
          </a:p>
        </p:txBody>
      </p:sp>
      <p:sp>
        <p:nvSpPr>
          <p:cNvPr id="3075" name="AutoShape 2"/>
          <p:cNvSpPr>
            <a:spLocks/>
          </p:cNvSpPr>
          <p:nvPr/>
        </p:nvSpPr>
        <p:spPr bwMode="auto">
          <a:xfrm>
            <a:off x="3394075" y="5859463"/>
            <a:ext cx="5458980" cy="738187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9572" y="0"/>
                </a:moveTo>
                <a:lnTo>
                  <a:pt x="2028" y="0"/>
                </a:lnTo>
                <a:lnTo>
                  <a:pt x="1664" y="172"/>
                </a:lnTo>
                <a:lnTo>
                  <a:pt x="1321" y="669"/>
                </a:lnTo>
                <a:lnTo>
                  <a:pt x="1005" y="1460"/>
                </a:lnTo>
                <a:lnTo>
                  <a:pt x="722" y="2514"/>
                </a:lnTo>
                <a:lnTo>
                  <a:pt x="477" y="3803"/>
                </a:lnTo>
                <a:lnTo>
                  <a:pt x="277" y="5295"/>
                </a:lnTo>
                <a:lnTo>
                  <a:pt x="127" y="6961"/>
                </a:lnTo>
                <a:lnTo>
                  <a:pt x="33" y="8770"/>
                </a:lnTo>
                <a:lnTo>
                  <a:pt x="0" y="10692"/>
                </a:lnTo>
                <a:lnTo>
                  <a:pt x="0" y="10908"/>
                </a:lnTo>
                <a:lnTo>
                  <a:pt x="33" y="12830"/>
                </a:lnTo>
                <a:lnTo>
                  <a:pt x="127" y="14639"/>
                </a:lnTo>
                <a:lnTo>
                  <a:pt x="277" y="16304"/>
                </a:lnTo>
                <a:lnTo>
                  <a:pt x="477" y="17797"/>
                </a:lnTo>
                <a:lnTo>
                  <a:pt x="722" y="19085"/>
                </a:lnTo>
                <a:lnTo>
                  <a:pt x="1005" y="20140"/>
                </a:lnTo>
                <a:lnTo>
                  <a:pt x="1321" y="20931"/>
                </a:lnTo>
                <a:lnTo>
                  <a:pt x="1664" y="21428"/>
                </a:lnTo>
                <a:lnTo>
                  <a:pt x="2028" y="21600"/>
                </a:lnTo>
                <a:lnTo>
                  <a:pt x="19572" y="21600"/>
                </a:lnTo>
                <a:lnTo>
                  <a:pt x="19936" y="21428"/>
                </a:lnTo>
                <a:lnTo>
                  <a:pt x="20279" y="20931"/>
                </a:lnTo>
                <a:lnTo>
                  <a:pt x="20595" y="20140"/>
                </a:lnTo>
                <a:lnTo>
                  <a:pt x="20878" y="19085"/>
                </a:lnTo>
                <a:lnTo>
                  <a:pt x="21123" y="17797"/>
                </a:lnTo>
                <a:lnTo>
                  <a:pt x="21323" y="16304"/>
                </a:lnTo>
                <a:lnTo>
                  <a:pt x="21473" y="14639"/>
                </a:lnTo>
                <a:lnTo>
                  <a:pt x="21567" y="12830"/>
                </a:lnTo>
                <a:lnTo>
                  <a:pt x="21600" y="10908"/>
                </a:lnTo>
                <a:lnTo>
                  <a:pt x="21600" y="10692"/>
                </a:lnTo>
                <a:lnTo>
                  <a:pt x="21567" y="8770"/>
                </a:lnTo>
                <a:lnTo>
                  <a:pt x="21473" y="6961"/>
                </a:lnTo>
                <a:lnTo>
                  <a:pt x="21323" y="5295"/>
                </a:lnTo>
                <a:lnTo>
                  <a:pt x="21123" y="3803"/>
                </a:lnTo>
                <a:lnTo>
                  <a:pt x="20878" y="2514"/>
                </a:lnTo>
                <a:lnTo>
                  <a:pt x="20595" y="1460"/>
                </a:lnTo>
                <a:lnTo>
                  <a:pt x="20279" y="669"/>
                </a:lnTo>
                <a:lnTo>
                  <a:pt x="19936" y="172"/>
                </a:lnTo>
                <a:lnTo>
                  <a:pt x="19572" y="0"/>
                </a:lnTo>
                <a:close/>
              </a:path>
            </a:pathLst>
          </a:custGeom>
          <a:solidFill>
            <a:srgbClr val="0A7CB8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</a:extLst>
        </p:spPr>
        <p:txBody>
          <a:bodyPr lIns="45720" rIns="45720"/>
          <a:lstStyle/>
          <a:p>
            <a:endParaRPr lang="en-US"/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title"/>
          </p:nvPr>
        </p:nvSpPr>
        <p:spPr>
          <a:xfrm>
            <a:off x="4607861" y="2028030"/>
            <a:ext cx="4598894" cy="185459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altLang="en-US" sz="230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Revised strategic framework </a:t>
            </a:r>
            <a:br>
              <a:rPr lang="en-GB" altLang="en-US" sz="230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</a:br>
            <a:r>
              <a:rPr lang="en-GB" altLang="en-US" sz="230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for the biennium 2018-2019</a:t>
            </a:r>
            <a:endParaRPr lang="en-US" altLang="en-US" sz="2300" cap="al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</p:txBody>
      </p:sp>
      <p:sp>
        <p:nvSpPr>
          <p:cNvPr id="3077" name="Rectangle 6"/>
          <p:cNvSpPr>
            <a:spLocks/>
          </p:cNvSpPr>
          <p:nvPr/>
        </p:nvSpPr>
        <p:spPr bwMode="auto">
          <a:xfrm>
            <a:off x="4770437" y="4083990"/>
            <a:ext cx="4090988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r>
              <a:rPr lang="en-US" altLang="en-US"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Director, </a:t>
            </a:r>
            <a:r>
              <a:rPr lang="en-US" altLang="en-US" sz="2000" b="1" dirty="0">
                <a:solidFill>
                  <a:srgbClr val="FFFFFF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  <a:sym typeface="Lato" panose="020F0502020204030203" pitchFamily="34" charset="0"/>
              </a:rPr>
              <a:t>Strategic Planning and Operational Quality Division</a:t>
            </a:r>
          </a:p>
        </p:txBody>
      </p:sp>
      <p:sp>
        <p:nvSpPr>
          <p:cNvPr id="3078" name="Rectangle 7"/>
          <p:cNvSpPr>
            <a:spLocks/>
          </p:cNvSpPr>
          <p:nvPr/>
        </p:nvSpPr>
        <p:spPr bwMode="auto">
          <a:xfrm>
            <a:off x="5732462" y="5212568"/>
            <a:ext cx="28813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87325" indent="3619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r" eaLnBrk="1"/>
            <a:r>
              <a:rPr lang="en-US" altLang="en-US" sz="17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11 - 15 May 2018</a:t>
            </a:r>
          </a:p>
          <a:p>
            <a:pPr algn="r" eaLnBrk="1"/>
            <a:r>
              <a:rPr lang="en-US" altLang="en-US" sz="17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Addis Ababa, Ethiopia</a:t>
            </a:r>
            <a:endParaRPr lang="en-US" altLang="en-US" sz="19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Lato" pitchFamily="34" charset="0"/>
            </a:endParaRPr>
          </a:p>
        </p:txBody>
      </p:sp>
      <p:sp>
        <p:nvSpPr>
          <p:cNvPr id="3079" name="AutoShape 8"/>
          <p:cNvSpPr>
            <a:spLocks/>
          </p:cNvSpPr>
          <p:nvPr/>
        </p:nvSpPr>
        <p:spPr bwMode="auto">
          <a:xfrm>
            <a:off x="663575" y="3265490"/>
            <a:ext cx="3730625" cy="511175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0155" y="0"/>
                </a:moveTo>
                <a:lnTo>
                  <a:pt x="1445" y="0"/>
                </a:lnTo>
                <a:lnTo>
                  <a:pt x="1185" y="172"/>
                </a:lnTo>
                <a:lnTo>
                  <a:pt x="941" y="669"/>
                </a:lnTo>
                <a:lnTo>
                  <a:pt x="716" y="1460"/>
                </a:lnTo>
                <a:lnTo>
                  <a:pt x="514" y="2514"/>
                </a:lnTo>
                <a:lnTo>
                  <a:pt x="340" y="3803"/>
                </a:lnTo>
                <a:lnTo>
                  <a:pt x="197" y="5295"/>
                </a:lnTo>
                <a:lnTo>
                  <a:pt x="90" y="6961"/>
                </a:lnTo>
                <a:lnTo>
                  <a:pt x="23" y="8770"/>
                </a:lnTo>
                <a:lnTo>
                  <a:pt x="0" y="10692"/>
                </a:lnTo>
                <a:lnTo>
                  <a:pt x="0" y="10908"/>
                </a:lnTo>
                <a:lnTo>
                  <a:pt x="23" y="12830"/>
                </a:lnTo>
                <a:lnTo>
                  <a:pt x="90" y="14639"/>
                </a:lnTo>
                <a:lnTo>
                  <a:pt x="197" y="16304"/>
                </a:lnTo>
                <a:lnTo>
                  <a:pt x="340" y="17797"/>
                </a:lnTo>
                <a:lnTo>
                  <a:pt x="514" y="19085"/>
                </a:lnTo>
                <a:lnTo>
                  <a:pt x="716" y="20140"/>
                </a:lnTo>
                <a:lnTo>
                  <a:pt x="941" y="20931"/>
                </a:lnTo>
                <a:lnTo>
                  <a:pt x="1185" y="21428"/>
                </a:lnTo>
                <a:lnTo>
                  <a:pt x="1445" y="21600"/>
                </a:lnTo>
                <a:lnTo>
                  <a:pt x="20155" y="21600"/>
                </a:lnTo>
                <a:lnTo>
                  <a:pt x="20415" y="21428"/>
                </a:lnTo>
                <a:lnTo>
                  <a:pt x="20659" y="20931"/>
                </a:lnTo>
                <a:lnTo>
                  <a:pt x="20884" y="20140"/>
                </a:lnTo>
                <a:lnTo>
                  <a:pt x="21086" y="19085"/>
                </a:lnTo>
                <a:lnTo>
                  <a:pt x="21260" y="17797"/>
                </a:lnTo>
                <a:lnTo>
                  <a:pt x="21403" y="16304"/>
                </a:lnTo>
                <a:lnTo>
                  <a:pt x="21510" y="14639"/>
                </a:lnTo>
                <a:lnTo>
                  <a:pt x="21577" y="12830"/>
                </a:lnTo>
                <a:lnTo>
                  <a:pt x="21600" y="10908"/>
                </a:lnTo>
                <a:lnTo>
                  <a:pt x="21600" y="10692"/>
                </a:lnTo>
                <a:lnTo>
                  <a:pt x="21577" y="8770"/>
                </a:lnTo>
                <a:lnTo>
                  <a:pt x="21510" y="6961"/>
                </a:lnTo>
                <a:lnTo>
                  <a:pt x="21403" y="5295"/>
                </a:lnTo>
                <a:lnTo>
                  <a:pt x="21260" y="3803"/>
                </a:lnTo>
                <a:lnTo>
                  <a:pt x="21086" y="2514"/>
                </a:lnTo>
                <a:lnTo>
                  <a:pt x="20884" y="1460"/>
                </a:lnTo>
                <a:lnTo>
                  <a:pt x="20659" y="669"/>
                </a:lnTo>
                <a:lnTo>
                  <a:pt x="20415" y="172"/>
                </a:lnTo>
                <a:lnTo>
                  <a:pt x="20155" y="0"/>
                </a:lnTo>
                <a:close/>
              </a:path>
            </a:pathLst>
          </a:custGeom>
          <a:solidFill>
            <a:srgbClr val="0A7CB8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</a:extLst>
        </p:spPr>
        <p:txBody>
          <a:bodyPr lIns="45720" rIns="45720"/>
          <a:lstStyle/>
          <a:p>
            <a:endParaRPr lang="en-US"/>
          </a:p>
        </p:txBody>
      </p:sp>
      <p:sp>
        <p:nvSpPr>
          <p:cNvPr id="3080" name="AutoShape 9"/>
          <p:cNvSpPr>
            <a:spLocks/>
          </p:cNvSpPr>
          <p:nvPr/>
        </p:nvSpPr>
        <p:spPr bwMode="auto">
          <a:xfrm>
            <a:off x="1004888" y="3922398"/>
            <a:ext cx="2692400" cy="511175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9597" y="0"/>
                </a:moveTo>
                <a:lnTo>
                  <a:pt x="2003" y="0"/>
                </a:lnTo>
                <a:lnTo>
                  <a:pt x="1643" y="172"/>
                </a:lnTo>
                <a:lnTo>
                  <a:pt x="1304" y="669"/>
                </a:lnTo>
                <a:lnTo>
                  <a:pt x="992" y="1460"/>
                </a:lnTo>
                <a:lnTo>
                  <a:pt x="713" y="2514"/>
                </a:lnTo>
                <a:lnTo>
                  <a:pt x="471" y="3803"/>
                </a:lnTo>
                <a:lnTo>
                  <a:pt x="274" y="5295"/>
                </a:lnTo>
                <a:lnTo>
                  <a:pt x="125" y="6961"/>
                </a:lnTo>
                <a:lnTo>
                  <a:pt x="32" y="8770"/>
                </a:lnTo>
                <a:lnTo>
                  <a:pt x="0" y="10692"/>
                </a:lnTo>
                <a:lnTo>
                  <a:pt x="0" y="10908"/>
                </a:lnTo>
                <a:lnTo>
                  <a:pt x="32" y="12830"/>
                </a:lnTo>
                <a:lnTo>
                  <a:pt x="125" y="14639"/>
                </a:lnTo>
                <a:lnTo>
                  <a:pt x="274" y="16304"/>
                </a:lnTo>
                <a:lnTo>
                  <a:pt x="471" y="17797"/>
                </a:lnTo>
                <a:lnTo>
                  <a:pt x="713" y="19085"/>
                </a:lnTo>
                <a:lnTo>
                  <a:pt x="992" y="20140"/>
                </a:lnTo>
                <a:lnTo>
                  <a:pt x="1304" y="20931"/>
                </a:lnTo>
                <a:lnTo>
                  <a:pt x="1643" y="21428"/>
                </a:lnTo>
                <a:lnTo>
                  <a:pt x="2003" y="21600"/>
                </a:lnTo>
                <a:lnTo>
                  <a:pt x="19597" y="21600"/>
                </a:lnTo>
                <a:lnTo>
                  <a:pt x="19957" y="21428"/>
                </a:lnTo>
                <a:lnTo>
                  <a:pt x="20296" y="20931"/>
                </a:lnTo>
                <a:lnTo>
                  <a:pt x="20608" y="20140"/>
                </a:lnTo>
                <a:lnTo>
                  <a:pt x="20887" y="19085"/>
                </a:lnTo>
                <a:lnTo>
                  <a:pt x="21129" y="17797"/>
                </a:lnTo>
                <a:lnTo>
                  <a:pt x="21327" y="16304"/>
                </a:lnTo>
                <a:lnTo>
                  <a:pt x="21475" y="14639"/>
                </a:lnTo>
                <a:lnTo>
                  <a:pt x="21568" y="12830"/>
                </a:lnTo>
                <a:lnTo>
                  <a:pt x="21600" y="10908"/>
                </a:lnTo>
                <a:lnTo>
                  <a:pt x="21600" y="10692"/>
                </a:lnTo>
                <a:lnTo>
                  <a:pt x="21568" y="8770"/>
                </a:lnTo>
                <a:lnTo>
                  <a:pt x="21475" y="6961"/>
                </a:lnTo>
                <a:lnTo>
                  <a:pt x="21327" y="5295"/>
                </a:lnTo>
                <a:lnTo>
                  <a:pt x="21129" y="3803"/>
                </a:lnTo>
                <a:lnTo>
                  <a:pt x="20887" y="2514"/>
                </a:lnTo>
                <a:lnTo>
                  <a:pt x="20608" y="1460"/>
                </a:lnTo>
                <a:lnTo>
                  <a:pt x="20296" y="669"/>
                </a:lnTo>
                <a:lnTo>
                  <a:pt x="19957" y="172"/>
                </a:lnTo>
                <a:lnTo>
                  <a:pt x="19597" y="0"/>
                </a:lnTo>
                <a:close/>
              </a:path>
            </a:pathLst>
          </a:custGeom>
          <a:solidFill>
            <a:srgbClr val="0A7CB8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</a:extLst>
        </p:spPr>
        <p:txBody>
          <a:bodyPr lIns="45720" rIns="45720"/>
          <a:lstStyle/>
          <a:p>
            <a:endParaRPr lang="en-US"/>
          </a:p>
        </p:txBody>
      </p:sp>
      <p:sp>
        <p:nvSpPr>
          <p:cNvPr id="3081" name="AutoShape 10"/>
          <p:cNvSpPr>
            <a:spLocks/>
          </p:cNvSpPr>
          <p:nvPr/>
        </p:nvSpPr>
        <p:spPr bwMode="auto">
          <a:xfrm>
            <a:off x="1166813" y="4579306"/>
            <a:ext cx="2808287" cy="509587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9681" y="0"/>
                </a:moveTo>
                <a:lnTo>
                  <a:pt x="1919" y="0"/>
                </a:lnTo>
                <a:lnTo>
                  <a:pt x="1574" y="172"/>
                </a:lnTo>
                <a:lnTo>
                  <a:pt x="1250" y="669"/>
                </a:lnTo>
                <a:lnTo>
                  <a:pt x="951" y="1460"/>
                </a:lnTo>
                <a:lnTo>
                  <a:pt x="683" y="2514"/>
                </a:lnTo>
                <a:lnTo>
                  <a:pt x="451" y="3803"/>
                </a:lnTo>
                <a:lnTo>
                  <a:pt x="262" y="5295"/>
                </a:lnTo>
                <a:lnTo>
                  <a:pt x="120" y="6961"/>
                </a:lnTo>
                <a:lnTo>
                  <a:pt x="31" y="8770"/>
                </a:lnTo>
                <a:lnTo>
                  <a:pt x="0" y="10692"/>
                </a:lnTo>
                <a:lnTo>
                  <a:pt x="0" y="10908"/>
                </a:lnTo>
                <a:lnTo>
                  <a:pt x="31" y="12830"/>
                </a:lnTo>
                <a:lnTo>
                  <a:pt x="120" y="14639"/>
                </a:lnTo>
                <a:lnTo>
                  <a:pt x="262" y="16304"/>
                </a:lnTo>
                <a:lnTo>
                  <a:pt x="451" y="17797"/>
                </a:lnTo>
                <a:lnTo>
                  <a:pt x="683" y="19085"/>
                </a:lnTo>
                <a:lnTo>
                  <a:pt x="951" y="20140"/>
                </a:lnTo>
                <a:lnTo>
                  <a:pt x="1250" y="20931"/>
                </a:lnTo>
                <a:lnTo>
                  <a:pt x="1574" y="21428"/>
                </a:lnTo>
                <a:lnTo>
                  <a:pt x="1919" y="21600"/>
                </a:lnTo>
                <a:lnTo>
                  <a:pt x="19681" y="21600"/>
                </a:lnTo>
                <a:lnTo>
                  <a:pt x="20026" y="21420"/>
                </a:lnTo>
                <a:lnTo>
                  <a:pt x="20350" y="20904"/>
                </a:lnTo>
                <a:lnTo>
                  <a:pt x="20649" y="20084"/>
                </a:lnTo>
                <a:lnTo>
                  <a:pt x="20917" y="18995"/>
                </a:lnTo>
                <a:lnTo>
                  <a:pt x="21149" y="17671"/>
                </a:lnTo>
                <a:lnTo>
                  <a:pt x="21338" y="16144"/>
                </a:lnTo>
                <a:lnTo>
                  <a:pt x="21480" y="14450"/>
                </a:lnTo>
                <a:lnTo>
                  <a:pt x="21569" y="12621"/>
                </a:lnTo>
                <a:lnTo>
                  <a:pt x="21600" y="10692"/>
                </a:lnTo>
                <a:lnTo>
                  <a:pt x="21569" y="8770"/>
                </a:lnTo>
                <a:lnTo>
                  <a:pt x="21480" y="6961"/>
                </a:lnTo>
                <a:lnTo>
                  <a:pt x="21338" y="5295"/>
                </a:lnTo>
                <a:lnTo>
                  <a:pt x="21149" y="3803"/>
                </a:lnTo>
                <a:lnTo>
                  <a:pt x="20917" y="2514"/>
                </a:lnTo>
                <a:lnTo>
                  <a:pt x="20649" y="1460"/>
                </a:lnTo>
                <a:lnTo>
                  <a:pt x="20350" y="669"/>
                </a:lnTo>
                <a:lnTo>
                  <a:pt x="20026" y="172"/>
                </a:lnTo>
                <a:lnTo>
                  <a:pt x="19681" y="0"/>
                </a:lnTo>
                <a:close/>
              </a:path>
            </a:pathLst>
          </a:custGeom>
          <a:solidFill>
            <a:srgbClr val="0A7CB8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</a:extLst>
        </p:spPr>
        <p:txBody>
          <a:bodyPr lIns="45720" rIns="45720"/>
          <a:lstStyle/>
          <a:p>
            <a:endParaRPr lang="en-US"/>
          </a:p>
        </p:txBody>
      </p:sp>
      <p:sp>
        <p:nvSpPr>
          <p:cNvPr id="3082" name="AutoShape 11"/>
          <p:cNvSpPr>
            <a:spLocks/>
          </p:cNvSpPr>
          <p:nvPr/>
        </p:nvSpPr>
        <p:spPr bwMode="auto">
          <a:xfrm>
            <a:off x="1166813" y="5234626"/>
            <a:ext cx="2141537" cy="509587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9083" y="0"/>
                </a:moveTo>
                <a:lnTo>
                  <a:pt x="2517" y="0"/>
                </a:lnTo>
                <a:lnTo>
                  <a:pt x="2065" y="172"/>
                </a:lnTo>
                <a:lnTo>
                  <a:pt x="1639" y="669"/>
                </a:lnTo>
                <a:lnTo>
                  <a:pt x="1247" y="1460"/>
                </a:lnTo>
                <a:lnTo>
                  <a:pt x="895" y="2514"/>
                </a:lnTo>
                <a:lnTo>
                  <a:pt x="592" y="3803"/>
                </a:lnTo>
                <a:lnTo>
                  <a:pt x="344" y="5295"/>
                </a:lnTo>
                <a:lnTo>
                  <a:pt x="157" y="6961"/>
                </a:lnTo>
                <a:lnTo>
                  <a:pt x="41" y="8770"/>
                </a:lnTo>
                <a:lnTo>
                  <a:pt x="0" y="10692"/>
                </a:lnTo>
                <a:lnTo>
                  <a:pt x="0" y="10908"/>
                </a:lnTo>
                <a:lnTo>
                  <a:pt x="41" y="12830"/>
                </a:lnTo>
                <a:lnTo>
                  <a:pt x="157" y="14639"/>
                </a:lnTo>
                <a:lnTo>
                  <a:pt x="344" y="16304"/>
                </a:lnTo>
                <a:lnTo>
                  <a:pt x="592" y="17797"/>
                </a:lnTo>
                <a:lnTo>
                  <a:pt x="895" y="19085"/>
                </a:lnTo>
                <a:lnTo>
                  <a:pt x="1247" y="20140"/>
                </a:lnTo>
                <a:lnTo>
                  <a:pt x="1639" y="20931"/>
                </a:lnTo>
                <a:lnTo>
                  <a:pt x="2065" y="21428"/>
                </a:lnTo>
                <a:lnTo>
                  <a:pt x="2517" y="21600"/>
                </a:lnTo>
                <a:lnTo>
                  <a:pt x="19083" y="21600"/>
                </a:lnTo>
                <a:lnTo>
                  <a:pt x="19535" y="21428"/>
                </a:lnTo>
                <a:lnTo>
                  <a:pt x="19961" y="20931"/>
                </a:lnTo>
                <a:lnTo>
                  <a:pt x="20353" y="20140"/>
                </a:lnTo>
                <a:lnTo>
                  <a:pt x="20705" y="19085"/>
                </a:lnTo>
                <a:lnTo>
                  <a:pt x="21008" y="17797"/>
                </a:lnTo>
                <a:lnTo>
                  <a:pt x="21256" y="16304"/>
                </a:lnTo>
                <a:lnTo>
                  <a:pt x="21443" y="14639"/>
                </a:lnTo>
                <a:lnTo>
                  <a:pt x="21559" y="12830"/>
                </a:lnTo>
                <a:lnTo>
                  <a:pt x="21600" y="10908"/>
                </a:lnTo>
                <a:lnTo>
                  <a:pt x="21600" y="10692"/>
                </a:lnTo>
                <a:lnTo>
                  <a:pt x="21559" y="8770"/>
                </a:lnTo>
                <a:lnTo>
                  <a:pt x="21443" y="6961"/>
                </a:lnTo>
                <a:lnTo>
                  <a:pt x="21256" y="5295"/>
                </a:lnTo>
                <a:lnTo>
                  <a:pt x="21008" y="3803"/>
                </a:lnTo>
                <a:lnTo>
                  <a:pt x="20705" y="2514"/>
                </a:lnTo>
                <a:lnTo>
                  <a:pt x="20353" y="1460"/>
                </a:lnTo>
                <a:lnTo>
                  <a:pt x="19961" y="669"/>
                </a:lnTo>
                <a:lnTo>
                  <a:pt x="19535" y="172"/>
                </a:lnTo>
                <a:lnTo>
                  <a:pt x="19083" y="0"/>
                </a:lnTo>
                <a:close/>
              </a:path>
            </a:pathLst>
          </a:custGeom>
          <a:solidFill>
            <a:srgbClr val="0A7CB8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</a:extLst>
        </p:spPr>
        <p:txBody>
          <a:bodyPr lIns="45720" rIns="45720"/>
          <a:lstStyle/>
          <a:p>
            <a:endParaRPr lang="en-US"/>
          </a:p>
        </p:txBody>
      </p:sp>
      <p:sp>
        <p:nvSpPr>
          <p:cNvPr id="3083" name="AutoShape 12"/>
          <p:cNvSpPr>
            <a:spLocks/>
          </p:cNvSpPr>
          <p:nvPr/>
        </p:nvSpPr>
        <p:spPr bwMode="auto">
          <a:xfrm>
            <a:off x="1411288" y="5889946"/>
            <a:ext cx="1476375" cy="511175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7948" y="0"/>
                </a:moveTo>
                <a:lnTo>
                  <a:pt x="3652" y="0"/>
                </a:lnTo>
                <a:lnTo>
                  <a:pt x="2996" y="172"/>
                </a:lnTo>
                <a:lnTo>
                  <a:pt x="2378" y="669"/>
                </a:lnTo>
                <a:lnTo>
                  <a:pt x="1809" y="1460"/>
                </a:lnTo>
                <a:lnTo>
                  <a:pt x="1299" y="2514"/>
                </a:lnTo>
                <a:lnTo>
                  <a:pt x="859" y="3803"/>
                </a:lnTo>
                <a:lnTo>
                  <a:pt x="499" y="5295"/>
                </a:lnTo>
                <a:lnTo>
                  <a:pt x="228" y="6961"/>
                </a:lnTo>
                <a:lnTo>
                  <a:pt x="59" y="8770"/>
                </a:lnTo>
                <a:lnTo>
                  <a:pt x="0" y="10692"/>
                </a:lnTo>
                <a:lnTo>
                  <a:pt x="0" y="10908"/>
                </a:lnTo>
                <a:lnTo>
                  <a:pt x="59" y="12830"/>
                </a:lnTo>
                <a:lnTo>
                  <a:pt x="228" y="14639"/>
                </a:lnTo>
                <a:lnTo>
                  <a:pt x="499" y="16304"/>
                </a:lnTo>
                <a:lnTo>
                  <a:pt x="859" y="17797"/>
                </a:lnTo>
                <a:lnTo>
                  <a:pt x="1299" y="19085"/>
                </a:lnTo>
                <a:lnTo>
                  <a:pt x="1809" y="20140"/>
                </a:lnTo>
                <a:lnTo>
                  <a:pt x="2378" y="20931"/>
                </a:lnTo>
                <a:lnTo>
                  <a:pt x="2996" y="21428"/>
                </a:lnTo>
                <a:lnTo>
                  <a:pt x="3652" y="21600"/>
                </a:lnTo>
                <a:lnTo>
                  <a:pt x="17948" y="21600"/>
                </a:lnTo>
                <a:lnTo>
                  <a:pt x="18605" y="21428"/>
                </a:lnTo>
                <a:lnTo>
                  <a:pt x="19222" y="20931"/>
                </a:lnTo>
                <a:lnTo>
                  <a:pt x="19791" y="20140"/>
                </a:lnTo>
                <a:lnTo>
                  <a:pt x="20301" y="19085"/>
                </a:lnTo>
                <a:lnTo>
                  <a:pt x="20741" y="17797"/>
                </a:lnTo>
                <a:lnTo>
                  <a:pt x="21101" y="16304"/>
                </a:lnTo>
                <a:lnTo>
                  <a:pt x="21372" y="14639"/>
                </a:lnTo>
                <a:lnTo>
                  <a:pt x="21541" y="12830"/>
                </a:lnTo>
                <a:lnTo>
                  <a:pt x="21600" y="10908"/>
                </a:lnTo>
                <a:lnTo>
                  <a:pt x="21600" y="10692"/>
                </a:lnTo>
                <a:lnTo>
                  <a:pt x="21541" y="8770"/>
                </a:lnTo>
                <a:lnTo>
                  <a:pt x="21372" y="6961"/>
                </a:lnTo>
                <a:lnTo>
                  <a:pt x="21101" y="5295"/>
                </a:lnTo>
                <a:lnTo>
                  <a:pt x="20741" y="3803"/>
                </a:lnTo>
                <a:lnTo>
                  <a:pt x="20301" y="2514"/>
                </a:lnTo>
                <a:lnTo>
                  <a:pt x="19791" y="1460"/>
                </a:lnTo>
                <a:lnTo>
                  <a:pt x="19222" y="669"/>
                </a:lnTo>
                <a:lnTo>
                  <a:pt x="18605" y="172"/>
                </a:lnTo>
                <a:lnTo>
                  <a:pt x="17948" y="0"/>
                </a:lnTo>
                <a:close/>
              </a:path>
            </a:pathLst>
          </a:custGeom>
          <a:solidFill>
            <a:srgbClr val="0A7CB8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</a:extLst>
        </p:spPr>
        <p:txBody>
          <a:bodyPr lIns="45720" rIns="45720"/>
          <a:lstStyle/>
          <a:p>
            <a:endParaRPr lang="en-US"/>
          </a:p>
        </p:txBody>
      </p:sp>
      <p:sp>
        <p:nvSpPr>
          <p:cNvPr id="3084" name="AutoShape 13"/>
          <p:cNvSpPr>
            <a:spLocks/>
          </p:cNvSpPr>
          <p:nvPr/>
        </p:nvSpPr>
        <p:spPr bwMode="auto">
          <a:xfrm>
            <a:off x="0" y="0"/>
            <a:ext cx="1004888" cy="496888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7873" y="0"/>
                </a:moveTo>
                <a:lnTo>
                  <a:pt x="0" y="0"/>
                </a:lnTo>
                <a:lnTo>
                  <a:pt x="0" y="21600"/>
                </a:lnTo>
                <a:lnTo>
                  <a:pt x="16243" y="21600"/>
                </a:lnTo>
                <a:lnTo>
                  <a:pt x="17206" y="21423"/>
                </a:lnTo>
                <a:lnTo>
                  <a:pt x="18112" y="20914"/>
                </a:lnTo>
                <a:lnTo>
                  <a:pt x="18947" y="20103"/>
                </a:lnTo>
                <a:lnTo>
                  <a:pt x="19694" y="19021"/>
                </a:lnTo>
                <a:lnTo>
                  <a:pt x="20340" y="17700"/>
                </a:lnTo>
                <a:lnTo>
                  <a:pt x="20869" y="16169"/>
                </a:lnTo>
                <a:lnTo>
                  <a:pt x="21265" y="14461"/>
                </a:lnTo>
                <a:lnTo>
                  <a:pt x="21514" y="12606"/>
                </a:lnTo>
                <a:lnTo>
                  <a:pt x="21600" y="10635"/>
                </a:lnTo>
                <a:lnTo>
                  <a:pt x="21600" y="10413"/>
                </a:lnTo>
                <a:lnTo>
                  <a:pt x="21514" y="8442"/>
                </a:lnTo>
                <a:lnTo>
                  <a:pt x="21265" y="6587"/>
                </a:lnTo>
                <a:lnTo>
                  <a:pt x="20869" y="4879"/>
                </a:lnTo>
                <a:lnTo>
                  <a:pt x="20340" y="3349"/>
                </a:lnTo>
                <a:lnTo>
                  <a:pt x="19694" y="2027"/>
                </a:lnTo>
                <a:lnTo>
                  <a:pt x="18947" y="945"/>
                </a:lnTo>
                <a:lnTo>
                  <a:pt x="18112" y="134"/>
                </a:lnTo>
                <a:lnTo>
                  <a:pt x="17873" y="0"/>
                </a:lnTo>
                <a:close/>
              </a:path>
            </a:pathLst>
          </a:custGeom>
          <a:solidFill>
            <a:srgbClr val="0A7CB8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</a:extLst>
        </p:spPr>
        <p:txBody>
          <a:bodyPr lIns="45720" rIns="45720"/>
          <a:lstStyle/>
          <a:p>
            <a:endParaRPr lang="en-US"/>
          </a:p>
        </p:txBody>
      </p:sp>
      <p:sp>
        <p:nvSpPr>
          <p:cNvPr id="3085" name="AutoShape 14"/>
          <p:cNvSpPr>
            <a:spLocks/>
          </p:cNvSpPr>
          <p:nvPr/>
        </p:nvSpPr>
        <p:spPr bwMode="auto">
          <a:xfrm>
            <a:off x="1519238" y="6546850"/>
            <a:ext cx="790575" cy="309563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4782" y="0"/>
                </a:moveTo>
                <a:lnTo>
                  <a:pt x="6817" y="0"/>
                </a:lnTo>
                <a:lnTo>
                  <a:pt x="5592" y="283"/>
                </a:lnTo>
                <a:lnTo>
                  <a:pt x="4439" y="1100"/>
                </a:lnTo>
                <a:lnTo>
                  <a:pt x="3377" y="2401"/>
                </a:lnTo>
                <a:lnTo>
                  <a:pt x="2425" y="4137"/>
                </a:lnTo>
                <a:lnTo>
                  <a:pt x="1603" y="6257"/>
                </a:lnTo>
                <a:lnTo>
                  <a:pt x="931" y="8712"/>
                </a:lnTo>
                <a:lnTo>
                  <a:pt x="426" y="11452"/>
                </a:lnTo>
                <a:lnTo>
                  <a:pt x="110" y="14428"/>
                </a:lnTo>
                <a:lnTo>
                  <a:pt x="0" y="17590"/>
                </a:lnTo>
                <a:lnTo>
                  <a:pt x="0" y="17946"/>
                </a:lnTo>
                <a:lnTo>
                  <a:pt x="110" y="21108"/>
                </a:lnTo>
                <a:lnTo>
                  <a:pt x="162" y="21600"/>
                </a:lnTo>
                <a:lnTo>
                  <a:pt x="21438" y="21600"/>
                </a:lnTo>
                <a:lnTo>
                  <a:pt x="21490" y="21108"/>
                </a:lnTo>
                <a:lnTo>
                  <a:pt x="21600" y="17946"/>
                </a:lnTo>
                <a:lnTo>
                  <a:pt x="21600" y="17590"/>
                </a:lnTo>
                <a:lnTo>
                  <a:pt x="21490" y="14428"/>
                </a:lnTo>
                <a:lnTo>
                  <a:pt x="21173" y="11452"/>
                </a:lnTo>
                <a:lnTo>
                  <a:pt x="20669" y="8712"/>
                </a:lnTo>
                <a:lnTo>
                  <a:pt x="19997" y="6257"/>
                </a:lnTo>
                <a:lnTo>
                  <a:pt x="19175" y="4137"/>
                </a:lnTo>
                <a:lnTo>
                  <a:pt x="18223" y="2401"/>
                </a:lnTo>
                <a:lnTo>
                  <a:pt x="17161" y="1100"/>
                </a:lnTo>
                <a:lnTo>
                  <a:pt x="16008" y="283"/>
                </a:lnTo>
                <a:lnTo>
                  <a:pt x="14782" y="0"/>
                </a:lnTo>
                <a:close/>
              </a:path>
            </a:pathLst>
          </a:custGeom>
          <a:solidFill>
            <a:srgbClr val="0A7CB8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</a:extLst>
        </p:spPr>
        <p:txBody>
          <a:bodyPr lIns="45720" rIns="45720"/>
          <a:lstStyle/>
          <a:p>
            <a:endParaRPr lang="en-US"/>
          </a:p>
        </p:txBody>
      </p:sp>
      <p:sp>
        <p:nvSpPr>
          <p:cNvPr id="3086" name="AutoShape 15"/>
          <p:cNvSpPr>
            <a:spLocks/>
          </p:cNvSpPr>
          <p:nvPr/>
        </p:nvSpPr>
        <p:spPr bwMode="auto">
          <a:xfrm>
            <a:off x="0" y="642621"/>
            <a:ext cx="1536700" cy="509587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8093" y="0"/>
                </a:moveTo>
                <a:lnTo>
                  <a:pt x="0" y="0"/>
                </a:lnTo>
                <a:lnTo>
                  <a:pt x="0" y="21600"/>
                </a:lnTo>
                <a:lnTo>
                  <a:pt x="18093" y="21600"/>
                </a:lnTo>
                <a:lnTo>
                  <a:pt x="18724" y="21428"/>
                </a:lnTo>
                <a:lnTo>
                  <a:pt x="19317" y="20931"/>
                </a:lnTo>
                <a:lnTo>
                  <a:pt x="19863" y="20140"/>
                </a:lnTo>
                <a:lnTo>
                  <a:pt x="20353" y="19085"/>
                </a:lnTo>
                <a:lnTo>
                  <a:pt x="20775" y="17797"/>
                </a:lnTo>
                <a:lnTo>
                  <a:pt x="21121" y="16304"/>
                </a:lnTo>
                <a:lnTo>
                  <a:pt x="21381" y="14639"/>
                </a:lnTo>
                <a:lnTo>
                  <a:pt x="21544" y="12830"/>
                </a:lnTo>
                <a:lnTo>
                  <a:pt x="21600" y="10908"/>
                </a:lnTo>
                <a:lnTo>
                  <a:pt x="21600" y="10692"/>
                </a:lnTo>
                <a:lnTo>
                  <a:pt x="21544" y="8770"/>
                </a:lnTo>
                <a:lnTo>
                  <a:pt x="21381" y="6961"/>
                </a:lnTo>
                <a:lnTo>
                  <a:pt x="21121" y="5295"/>
                </a:lnTo>
                <a:lnTo>
                  <a:pt x="20775" y="3803"/>
                </a:lnTo>
                <a:lnTo>
                  <a:pt x="20353" y="2514"/>
                </a:lnTo>
                <a:lnTo>
                  <a:pt x="19863" y="1460"/>
                </a:lnTo>
                <a:lnTo>
                  <a:pt x="19317" y="669"/>
                </a:lnTo>
                <a:lnTo>
                  <a:pt x="18724" y="172"/>
                </a:lnTo>
                <a:lnTo>
                  <a:pt x="18093" y="0"/>
                </a:lnTo>
                <a:close/>
              </a:path>
            </a:pathLst>
          </a:custGeom>
          <a:solidFill>
            <a:srgbClr val="0A7CB8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</a:extLst>
        </p:spPr>
        <p:txBody>
          <a:bodyPr lIns="45720" rIns="45720"/>
          <a:lstStyle/>
          <a:p>
            <a:endParaRPr lang="en-US"/>
          </a:p>
        </p:txBody>
      </p:sp>
      <p:sp>
        <p:nvSpPr>
          <p:cNvPr id="3087" name="AutoShape 16"/>
          <p:cNvSpPr>
            <a:spLocks/>
          </p:cNvSpPr>
          <p:nvPr/>
        </p:nvSpPr>
        <p:spPr bwMode="auto">
          <a:xfrm>
            <a:off x="0" y="1297941"/>
            <a:ext cx="3067050" cy="509588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9842" y="0"/>
                </a:moveTo>
                <a:lnTo>
                  <a:pt x="0" y="0"/>
                </a:lnTo>
                <a:lnTo>
                  <a:pt x="0" y="21600"/>
                </a:lnTo>
                <a:lnTo>
                  <a:pt x="19842" y="21600"/>
                </a:lnTo>
                <a:lnTo>
                  <a:pt x="20158" y="21428"/>
                </a:lnTo>
                <a:lnTo>
                  <a:pt x="20456" y="20931"/>
                </a:lnTo>
                <a:lnTo>
                  <a:pt x="20729" y="20140"/>
                </a:lnTo>
                <a:lnTo>
                  <a:pt x="20975" y="19085"/>
                </a:lnTo>
                <a:lnTo>
                  <a:pt x="21187" y="17797"/>
                </a:lnTo>
                <a:lnTo>
                  <a:pt x="21360" y="16304"/>
                </a:lnTo>
                <a:lnTo>
                  <a:pt x="21490" y="14639"/>
                </a:lnTo>
                <a:lnTo>
                  <a:pt x="21572" y="12830"/>
                </a:lnTo>
                <a:lnTo>
                  <a:pt x="21600" y="10908"/>
                </a:lnTo>
                <a:lnTo>
                  <a:pt x="21600" y="10692"/>
                </a:lnTo>
                <a:lnTo>
                  <a:pt x="21572" y="8770"/>
                </a:lnTo>
                <a:lnTo>
                  <a:pt x="21490" y="6961"/>
                </a:lnTo>
                <a:lnTo>
                  <a:pt x="21360" y="5295"/>
                </a:lnTo>
                <a:lnTo>
                  <a:pt x="21187" y="3803"/>
                </a:lnTo>
                <a:lnTo>
                  <a:pt x="20975" y="2514"/>
                </a:lnTo>
                <a:lnTo>
                  <a:pt x="20729" y="1460"/>
                </a:lnTo>
                <a:lnTo>
                  <a:pt x="20456" y="669"/>
                </a:lnTo>
                <a:lnTo>
                  <a:pt x="20158" y="172"/>
                </a:lnTo>
                <a:lnTo>
                  <a:pt x="19842" y="0"/>
                </a:lnTo>
                <a:close/>
              </a:path>
            </a:pathLst>
          </a:custGeom>
          <a:solidFill>
            <a:srgbClr val="0A7CB8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</a:extLst>
        </p:spPr>
        <p:txBody>
          <a:bodyPr lIns="45720" rIns="45720"/>
          <a:lstStyle/>
          <a:p>
            <a:endParaRPr lang="en-US"/>
          </a:p>
        </p:txBody>
      </p:sp>
      <p:sp>
        <p:nvSpPr>
          <p:cNvPr id="3088" name="AutoShape 17"/>
          <p:cNvSpPr>
            <a:spLocks/>
          </p:cNvSpPr>
          <p:nvPr/>
        </p:nvSpPr>
        <p:spPr bwMode="auto">
          <a:xfrm>
            <a:off x="0" y="1953262"/>
            <a:ext cx="3432175" cy="509587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0030" y="0"/>
                </a:moveTo>
                <a:lnTo>
                  <a:pt x="0" y="0"/>
                </a:lnTo>
                <a:lnTo>
                  <a:pt x="0" y="21600"/>
                </a:lnTo>
                <a:lnTo>
                  <a:pt x="20030" y="21600"/>
                </a:lnTo>
                <a:lnTo>
                  <a:pt x="20312" y="21428"/>
                </a:lnTo>
                <a:lnTo>
                  <a:pt x="20578" y="20931"/>
                </a:lnTo>
                <a:lnTo>
                  <a:pt x="20822" y="20140"/>
                </a:lnTo>
                <a:lnTo>
                  <a:pt x="21041" y="19085"/>
                </a:lnTo>
                <a:lnTo>
                  <a:pt x="21231" y="17797"/>
                </a:lnTo>
                <a:lnTo>
                  <a:pt x="21386" y="16304"/>
                </a:lnTo>
                <a:lnTo>
                  <a:pt x="21502" y="14639"/>
                </a:lnTo>
                <a:lnTo>
                  <a:pt x="21575" y="12830"/>
                </a:lnTo>
                <a:lnTo>
                  <a:pt x="21600" y="10908"/>
                </a:lnTo>
                <a:lnTo>
                  <a:pt x="21600" y="10692"/>
                </a:lnTo>
                <a:lnTo>
                  <a:pt x="21575" y="8770"/>
                </a:lnTo>
                <a:lnTo>
                  <a:pt x="21502" y="6961"/>
                </a:lnTo>
                <a:lnTo>
                  <a:pt x="21386" y="5295"/>
                </a:lnTo>
                <a:lnTo>
                  <a:pt x="21231" y="3803"/>
                </a:lnTo>
                <a:lnTo>
                  <a:pt x="21041" y="2514"/>
                </a:lnTo>
                <a:lnTo>
                  <a:pt x="20822" y="1460"/>
                </a:lnTo>
                <a:lnTo>
                  <a:pt x="20578" y="669"/>
                </a:lnTo>
                <a:lnTo>
                  <a:pt x="20312" y="172"/>
                </a:lnTo>
                <a:lnTo>
                  <a:pt x="20030" y="0"/>
                </a:lnTo>
                <a:close/>
              </a:path>
            </a:pathLst>
          </a:custGeom>
          <a:solidFill>
            <a:srgbClr val="0A7CB8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</a:extLst>
        </p:spPr>
        <p:txBody>
          <a:bodyPr lIns="45720" rIns="45720"/>
          <a:lstStyle/>
          <a:p>
            <a:endParaRPr lang="en-US"/>
          </a:p>
        </p:txBody>
      </p:sp>
      <p:sp>
        <p:nvSpPr>
          <p:cNvPr id="3089" name="AutoShape 18"/>
          <p:cNvSpPr>
            <a:spLocks/>
          </p:cNvSpPr>
          <p:nvPr/>
        </p:nvSpPr>
        <p:spPr bwMode="auto">
          <a:xfrm>
            <a:off x="0" y="2608582"/>
            <a:ext cx="4619625" cy="511175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0598" y="0"/>
                </a:moveTo>
                <a:lnTo>
                  <a:pt x="0" y="0"/>
                </a:lnTo>
                <a:lnTo>
                  <a:pt x="0" y="21600"/>
                </a:lnTo>
                <a:lnTo>
                  <a:pt x="20433" y="21600"/>
                </a:lnTo>
                <a:lnTo>
                  <a:pt x="20643" y="21428"/>
                </a:lnTo>
                <a:lnTo>
                  <a:pt x="20840" y="20931"/>
                </a:lnTo>
                <a:lnTo>
                  <a:pt x="21022" y="20140"/>
                </a:lnTo>
                <a:lnTo>
                  <a:pt x="21185" y="19085"/>
                </a:lnTo>
                <a:lnTo>
                  <a:pt x="21326" y="17797"/>
                </a:lnTo>
                <a:lnTo>
                  <a:pt x="21441" y="16304"/>
                </a:lnTo>
                <a:lnTo>
                  <a:pt x="21527" y="14639"/>
                </a:lnTo>
                <a:lnTo>
                  <a:pt x="21581" y="12830"/>
                </a:lnTo>
                <a:lnTo>
                  <a:pt x="21600" y="10908"/>
                </a:lnTo>
                <a:lnTo>
                  <a:pt x="21600" y="9184"/>
                </a:lnTo>
                <a:lnTo>
                  <a:pt x="21574" y="7078"/>
                </a:lnTo>
                <a:lnTo>
                  <a:pt x="21498" y="5145"/>
                </a:lnTo>
                <a:lnTo>
                  <a:pt x="21380" y="3440"/>
                </a:lnTo>
                <a:lnTo>
                  <a:pt x="21225" y="2018"/>
                </a:lnTo>
                <a:lnTo>
                  <a:pt x="21039" y="933"/>
                </a:lnTo>
                <a:lnTo>
                  <a:pt x="20828" y="243"/>
                </a:lnTo>
                <a:lnTo>
                  <a:pt x="20598" y="0"/>
                </a:lnTo>
                <a:close/>
              </a:path>
            </a:pathLst>
          </a:custGeom>
          <a:solidFill>
            <a:srgbClr val="0A7CB8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</a:extLst>
        </p:spPr>
        <p:txBody>
          <a:bodyPr lIns="45720" rIns="45720"/>
          <a:lstStyle/>
          <a:p>
            <a:endParaRPr lang="en-US"/>
          </a:p>
        </p:txBody>
      </p:sp>
      <p:sp>
        <p:nvSpPr>
          <p:cNvPr id="3090" name="Rectangle 19"/>
          <p:cNvSpPr>
            <a:spLocks/>
          </p:cNvSpPr>
          <p:nvPr/>
        </p:nvSpPr>
        <p:spPr bwMode="auto">
          <a:xfrm>
            <a:off x="3595688" y="5997723"/>
            <a:ext cx="501808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20" rIns="45720">
            <a:spAutoFit/>
          </a:bodyPr>
          <a:lstStyle>
            <a:lvl1pPr indent="3873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eaLnBrk="1"/>
            <a:r>
              <a:rPr lang="en-US" alt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 Conference of Ministers</a:t>
            </a:r>
          </a:p>
        </p:txBody>
      </p:sp>
      <p:sp>
        <p:nvSpPr>
          <p:cNvPr id="3091" name="Marcador de Posição do Número do Diapositivo 20"/>
          <p:cNvSpPr>
            <a:spLocks noGrp="1"/>
          </p:cNvSpPr>
          <p:nvPr>
            <p:ph type="sldNum" sz="quarter" idx="10"/>
          </p:nvPr>
        </p:nvSpPr>
        <p:spPr>
          <a:xfrm>
            <a:off x="1917700" y="364176"/>
            <a:ext cx="2057400" cy="36512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fld id="{4CADC98F-A857-4054-BF48-E3D019D9A863}" type="slidenum">
              <a:rPr lang="en-US" altLang="en-US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pPr/>
              <a:t>1</a:t>
            </a:fld>
            <a:endParaRPr lang="en-US" altLang="en-US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  <a:sym typeface="Helvetica" panose="020B0604020202020204" pitchFamily="34" charset="0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6565" y="23516"/>
            <a:ext cx="3667435" cy="1274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64072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AutoShape 6"/>
          <p:cNvSpPr>
            <a:spLocks/>
          </p:cNvSpPr>
          <p:nvPr/>
        </p:nvSpPr>
        <p:spPr bwMode="auto">
          <a:xfrm>
            <a:off x="0" y="290513"/>
            <a:ext cx="5360023" cy="500797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0694" y="0"/>
                </a:moveTo>
                <a:lnTo>
                  <a:pt x="115" y="0"/>
                </a:lnTo>
                <a:lnTo>
                  <a:pt x="0" y="157"/>
                </a:lnTo>
                <a:lnTo>
                  <a:pt x="0" y="21443"/>
                </a:lnTo>
                <a:lnTo>
                  <a:pt x="115" y="21600"/>
                </a:lnTo>
                <a:lnTo>
                  <a:pt x="20694" y="21600"/>
                </a:lnTo>
                <a:lnTo>
                  <a:pt x="20935" y="21272"/>
                </a:lnTo>
                <a:lnTo>
                  <a:pt x="21151" y="20346"/>
                </a:lnTo>
                <a:lnTo>
                  <a:pt x="21335" y="18910"/>
                </a:lnTo>
                <a:lnTo>
                  <a:pt x="21476" y="17052"/>
                </a:lnTo>
                <a:lnTo>
                  <a:pt x="21568" y="14858"/>
                </a:lnTo>
                <a:lnTo>
                  <a:pt x="21600" y="12416"/>
                </a:lnTo>
                <a:lnTo>
                  <a:pt x="21600" y="9183"/>
                </a:lnTo>
                <a:lnTo>
                  <a:pt x="21568" y="6742"/>
                </a:lnTo>
                <a:lnTo>
                  <a:pt x="21476" y="4549"/>
                </a:lnTo>
                <a:lnTo>
                  <a:pt x="21335" y="2690"/>
                </a:lnTo>
                <a:lnTo>
                  <a:pt x="21151" y="1254"/>
                </a:lnTo>
                <a:lnTo>
                  <a:pt x="20935" y="328"/>
                </a:lnTo>
                <a:lnTo>
                  <a:pt x="20694" y="0"/>
                </a:lnTo>
                <a:close/>
              </a:path>
            </a:pathLst>
          </a:custGeom>
          <a:solidFill>
            <a:srgbClr val="0A7C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45720" rIns="45720"/>
          <a:lstStyle/>
          <a:p>
            <a:endParaRPr lang="en-US"/>
          </a:p>
        </p:txBody>
      </p:sp>
      <p:sp>
        <p:nvSpPr>
          <p:cNvPr id="4105" name="Rectangle 11"/>
          <p:cNvSpPr>
            <a:spLocks/>
          </p:cNvSpPr>
          <p:nvPr/>
        </p:nvSpPr>
        <p:spPr bwMode="auto">
          <a:xfrm>
            <a:off x="93581" y="386975"/>
            <a:ext cx="698622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r>
              <a:rPr lang="en-US" altLang="en-US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ECA Web &amp; Social Media Addresses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0023" y="84188"/>
            <a:ext cx="3667435" cy="1274423"/>
          </a:xfrm>
          <a:prstGeom prst="rect">
            <a:avLst/>
          </a:prstGeom>
        </p:spPr>
      </p:pic>
      <p:sp>
        <p:nvSpPr>
          <p:cNvPr id="965" name="Rectangle 964"/>
          <p:cNvSpPr/>
          <p:nvPr/>
        </p:nvSpPr>
        <p:spPr>
          <a:xfrm>
            <a:off x="-2612577" y="2371265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/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489" y="3601115"/>
            <a:ext cx="685800" cy="685800"/>
          </a:xfrm>
          <a:prstGeom prst="rect">
            <a:avLst/>
          </a:prstGeom>
        </p:spPr>
      </p:pic>
      <p:pic>
        <p:nvPicPr>
          <p:cNvPr id="8" name="Picture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489" y="4500436"/>
            <a:ext cx="685800" cy="685800"/>
          </a:xfrm>
          <a:prstGeom prst="rect">
            <a:avLst/>
          </a:prstGeom>
        </p:spPr>
      </p:pic>
      <p:pic>
        <p:nvPicPr>
          <p:cNvPr id="9" name="Picture 8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489" y="5399757"/>
            <a:ext cx="685800" cy="685800"/>
          </a:xfrm>
          <a:prstGeom prst="rect">
            <a:avLst/>
          </a:prstGeom>
        </p:spPr>
      </p:pic>
      <p:pic>
        <p:nvPicPr>
          <p:cNvPr id="10" name="Picture 9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489" y="2688743"/>
            <a:ext cx="685800" cy="685800"/>
          </a:xfrm>
          <a:prstGeom prst="rect">
            <a:avLst/>
          </a:prstGeom>
        </p:spPr>
      </p:pic>
      <p:pic>
        <p:nvPicPr>
          <p:cNvPr id="11" name="Picture 10" descr="https://www.gita.org/resource/resmgr/site_graphics/search_icon.png"/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10" t="25000" r="8572" b="23809"/>
          <a:stretch/>
        </p:blipFill>
        <p:spPr bwMode="auto">
          <a:xfrm>
            <a:off x="476489" y="1845588"/>
            <a:ext cx="983615" cy="6096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1532384" y="3713181"/>
            <a:ext cx="41086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ACED"/>
                </a:solidFill>
              </a:rPr>
              <a:t>https://twitter.com/eca_official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532384" y="2813858"/>
            <a:ext cx="78894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3B5998"/>
                </a:solidFill>
              </a:rPr>
              <a:t>https://www.facebook.com/EconomicCommissionforAfrica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532384" y="4612504"/>
            <a:ext cx="57585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C70C0C"/>
                </a:solidFill>
              </a:rPr>
              <a:t>https://www.youtube.com/user/unecaVideo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532384" y="5511825"/>
            <a:ext cx="75876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0084"/>
                </a:solidFill>
              </a:rPr>
              <a:t>https://www.flickr.com/photos/96044621@N08/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532384" y="1914535"/>
            <a:ext cx="31122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http://www.uneca.org/</a:t>
            </a:r>
          </a:p>
        </p:txBody>
      </p:sp>
      <p:sp>
        <p:nvSpPr>
          <p:cNvPr id="18" name="Rectangle 12"/>
          <p:cNvSpPr>
            <a:spLocks/>
          </p:cNvSpPr>
          <p:nvPr/>
        </p:nvSpPr>
        <p:spPr bwMode="auto">
          <a:xfrm>
            <a:off x="8586230" y="40078"/>
            <a:ext cx="56038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eaLnBrk="1"/>
            <a:fld id="{19EB9D05-58B7-4094-B156-24337F29FDCA}" type="slidenum">
              <a:rPr lang="en-US" altLang="en-US" sz="1600" b="1">
                <a:solidFill>
                  <a:srgbClr val="0A7CB8"/>
                </a:solidFill>
                <a:latin typeface="+mn-lt"/>
                <a:sym typeface="Lucida Sans" panose="020B0602030504020204" pitchFamily="34" charset="0"/>
              </a:rPr>
              <a:pPr algn="ctr" eaLnBrk="1"/>
              <a:t>10</a:t>
            </a:fld>
            <a:endParaRPr lang="en-US" altLang="en-US" sz="1600" b="1" dirty="0">
              <a:solidFill>
                <a:srgbClr val="0A7CB8"/>
              </a:solidFill>
              <a:latin typeface="+mn-lt"/>
              <a:sym typeface="Lucida Sans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534439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/>
          </p:cNvSpPr>
          <p:nvPr/>
        </p:nvSpPr>
        <p:spPr bwMode="auto">
          <a:xfrm>
            <a:off x="0" y="1335086"/>
            <a:ext cx="9144000" cy="5510213"/>
          </a:xfrm>
          <a:prstGeom prst="rect">
            <a:avLst/>
          </a:prstGeom>
          <a:solidFill>
            <a:srgbClr val="06578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20" rIns="45720"/>
          <a:lstStyle>
            <a:lvl1pPr marL="342900" indent="-3429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marL="0" lvl="1" algn="ctr">
              <a:lnSpc>
                <a:spcPct val="70000"/>
              </a:lnSpc>
              <a:defRPr/>
            </a:pPr>
            <a:endParaRPr lang="en-US" altLang="en-US" sz="2000" b="1">
              <a:solidFill>
                <a:srgbClr val="6E8BBB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ato" pitchFamily="34" charset="0"/>
            </a:endParaRPr>
          </a:p>
        </p:txBody>
      </p:sp>
      <p:sp>
        <p:nvSpPr>
          <p:cNvPr id="6147" name="Rectangle 2"/>
          <p:cNvSpPr>
            <a:spLocks/>
          </p:cNvSpPr>
          <p:nvPr/>
        </p:nvSpPr>
        <p:spPr bwMode="auto">
          <a:xfrm>
            <a:off x="2360613" y="4294188"/>
            <a:ext cx="4421187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/>
            <a:r>
              <a:rPr lang="en-US" altLang="en-US" sz="5500" b="1">
                <a:solidFill>
                  <a:srgbClr val="FFFFFF"/>
                </a:solidFill>
                <a:latin typeface="Lato" pitchFamily="34" charset="0"/>
                <a:cs typeface="Lato" pitchFamily="34" charset="0"/>
                <a:sym typeface="Lato" pitchFamily="34" charset="0"/>
              </a:rPr>
              <a:t>THANK YOU!</a:t>
            </a:r>
          </a:p>
        </p:txBody>
      </p:sp>
      <p:sp>
        <p:nvSpPr>
          <p:cNvPr id="6148" name="AutoShape 5"/>
          <p:cNvSpPr>
            <a:spLocks/>
          </p:cNvSpPr>
          <p:nvPr/>
        </p:nvSpPr>
        <p:spPr bwMode="auto">
          <a:xfrm>
            <a:off x="2957513" y="6156325"/>
            <a:ext cx="3311525" cy="441325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8463" y="0"/>
                </a:moveTo>
                <a:lnTo>
                  <a:pt x="3137" y="0"/>
                </a:lnTo>
                <a:lnTo>
                  <a:pt x="2303" y="328"/>
                </a:lnTo>
                <a:lnTo>
                  <a:pt x="1554" y="1254"/>
                </a:lnTo>
                <a:lnTo>
                  <a:pt x="919" y="2690"/>
                </a:lnTo>
                <a:lnTo>
                  <a:pt x="428" y="4549"/>
                </a:lnTo>
                <a:lnTo>
                  <a:pt x="112" y="6742"/>
                </a:lnTo>
                <a:lnTo>
                  <a:pt x="0" y="9183"/>
                </a:lnTo>
                <a:lnTo>
                  <a:pt x="0" y="12416"/>
                </a:lnTo>
                <a:lnTo>
                  <a:pt x="112" y="14858"/>
                </a:lnTo>
                <a:lnTo>
                  <a:pt x="428" y="17052"/>
                </a:lnTo>
                <a:lnTo>
                  <a:pt x="919" y="18910"/>
                </a:lnTo>
                <a:lnTo>
                  <a:pt x="1554" y="20346"/>
                </a:lnTo>
                <a:lnTo>
                  <a:pt x="2303" y="21272"/>
                </a:lnTo>
                <a:lnTo>
                  <a:pt x="3137" y="21600"/>
                </a:lnTo>
                <a:lnTo>
                  <a:pt x="18463" y="21600"/>
                </a:lnTo>
                <a:lnTo>
                  <a:pt x="19297" y="21272"/>
                </a:lnTo>
                <a:lnTo>
                  <a:pt x="20047" y="20346"/>
                </a:lnTo>
                <a:lnTo>
                  <a:pt x="20681" y="18910"/>
                </a:lnTo>
                <a:lnTo>
                  <a:pt x="21172" y="17052"/>
                </a:lnTo>
                <a:lnTo>
                  <a:pt x="21488" y="14858"/>
                </a:lnTo>
                <a:lnTo>
                  <a:pt x="21600" y="12416"/>
                </a:lnTo>
                <a:lnTo>
                  <a:pt x="21600" y="9183"/>
                </a:lnTo>
                <a:lnTo>
                  <a:pt x="21488" y="6742"/>
                </a:lnTo>
                <a:lnTo>
                  <a:pt x="21172" y="4549"/>
                </a:lnTo>
                <a:lnTo>
                  <a:pt x="20681" y="2690"/>
                </a:lnTo>
                <a:lnTo>
                  <a:pt x="20047" y="1254"/>
                </a:lnTo>
                <a:lnTo>
                  <a:pt x="19297" y="328"/>
                </a:lnTo>
                <a:lnTo>
                  <a:pt x="18463" y="0"/>
                </a:lnTo>
                <a:close/>
              </a:path>
            </a:pathLst>
          </a:custGeom>
          <a:solidFill>
            <a:srgbClr val="0D7CB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</a:extLst>
        </p:spPr>
        <p:txBody>
          <a:bodyPr lIns="45720" rIns="45720"/>
          <a:lstStyle/>
          <a:p>
            <a:endParaRPr lang="en-US"/>
          </a:p>
        </p:txBody>
      </p:sp>
      <p:sp>
        <p:nvSpPr>
          <p:cNvPr id="6149" name="Rectangle 6"/>
          <p:cNvSpPr>
            <a:spLocks/>
          </p:cNvSpPr>
          <p:nvPr/>
        </p:nvSpPr>
        <p:spPr bwMode="auto">
          <a:xfrm>
            <a:off x="1223963" y="5445125"/>
            <a:ext cx="6694487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eaLnBrk="1"/>
            <a:r>
              <a:rPr lang="en-US" altLang="en-US" sz="1900" dirty="0">
                <a:solidFill>
                  <a:schemeClr val="bg1"/>
                </a:solidFill>
                <a:latin typeface="Lato" pitchFamily="34" charset="0"/>
                <a:cs typeface="Lato" pitchFamily="34" charset="0"/>
                <a:sym typeface="Lato" pitchFamily="34" charset="0"/>
              </a:rPr>
              <a:t>Follow the conversation: </a:t>
            </a:r>
            <a:r>
              <a:rPr lang="en-US" altLang="en-US" sz="1900">
                <a:solidFill>
                  <a:schemeClr val="bg1"/>
                </a:solidFill>
                <a:latin typeface="Lato" pitchFamily="34" charset="0"/>
                <a:cs typeface="Lato" pitchFamily="34" charset="0"/>
                <a:sym typeface="Lato" pitchFamily="34" charset="0"/>
              </a:rPr>
              <a:t>#2018COM</a:t>
            </a:r>
            <a:endParaRPr lang="en-US" altLang="en-US" sz="1900" dirty="0">
              <a:solidFill>
                <a:schemeClr val="bg1"/>
              </a:solidFill>
              <a:latin typeface="Lato" pitchFamily="34" charset="0"/>
              <a:cs typeface="Lato" pitchFamily="34" charset="0"/>
              <a:sym typeface="Lato" pitchFamily="34" charset="0"/>
            </a:endParaRPr>
          </a:p>
        </p:txBody>
      </p:sp>
      <p:sp>
        <p:nvSpPr>
          <p:cNvPr id="6150" name="Rectangle 7"/>
          <p:cNvSpPr>
            <a:spLocks/>
          </p:cNvSpPr>
          <p:nvPr/>
        </p:nvSpPr>
        <p:spPr bwMode="auto">
          <a:xfrm>
            <a:off x="3181350" y="6245225"/>
            <a:ext cx="308768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/>
            <a:r>
              <a:rPr lang="en-US" altLang="en-US" sz="1600" b="1" dirty="0">
                <a:solidFill>
                  <a:schemeClr val="bg1"/>
                </a:solidFill>
                <a:latin typeface="Avenir Book"/>
              </a:rPr>
              <a:t>More: www.uneca.org/cfm2018</a:t>
            </a:r>
          </a:p>
        </p:txBody>
      </p:sp>
      <p:pic>
        <p:nvPicPr>
          <p:cNvPr id="6151" name="Picture 8" descr="pasted-imag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9300" y="1171575"/>
            <a:ext cx="2563813" cy="266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BE0A-D03F-4B6F-9DFE-032BEB7DCFE2}" type="slidenum">
              <a:rPr lang="en-US" smtClean="0"/>
              <a:t>11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6565" y="23516"/>
            <a:ext cx="3667435" cy="1274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486792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6136894"/>
            <a:ext cx="7560297" cy="438912"/>
            <a:chOff x="-1" y="5966858"/>
            <a:chExt cx="7560297" cy="438912"/>
          </a:xfrm>
        </p:grpSpPr>
        <p:sp>
          <p:nvSpPr>
            <p:cNvPr id="4098" name="AutoShape 2"/>
            <p:cNvSpPr>
              <a:spLocks/>
            </p:cNvSpPr>
            <p:nvPr/>
          </p:nvSpPr>
          <p:spPr bwMode="auto">
            <a:xfrm>
              <a:off x="-1" y="5966858"/>
              <a:ext cx="7560297" cy="438912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216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0929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20929" y="21600"/>
                  </a:lnTo>
                  <a:lnTo>
                    <a:pt x="21107" y="21274"/>
                  </a:lnTo>
                  <a:lnTo>
                    <a:pt x="21268" y="20353"/>
                  </a:lnTo>
                  <a:lnTo>
                    <a:pt x="21404" y="18924"/>
                  </a:lnTo>
                  <a:lnTo>
                    <a:pt x="21508" y="17076"/>
                  </a:lnTo>
                  <a:lnTo>
                    <a:pt x="21576" y="14893"/>
                  </a:lnTo>
                  <a:lnTo>
                    <a:pt x="21600" y="12465"/>
                  </a:lnTo>
                  <a:lnTo>
                    <a:pt x="21600" y="9135"/>
                  </a:lnTo>
                  <a:lnTo>
                    <a:pt x="21576" y="6707"/>
                  </a:lnTo>
                  <a:lnTo>
                    <a:pt x="21508" y="4524"/>
                  </a:lnTo>
                  <a:lnTo>
                    <a:pt x="21404" y="2676"/>
                  </a:lnTo>
                  <a:lnTo>
                    <a:pt x="21268" y="1247"/>
                  </a:lnTo>
                  <a:lnTo>
                    <a:pt x="21107" y="326"/>
                  </a:lnTo>
                  <a:lnTo>
                    <a:pt x="20929" y="0"/>
                  </a:lnTo>
                  <a:close/>
                </a:path>
              </a:pathLst>
            </a:custGeom>
            <a:solidFill>
              <a:srgbClr val="0A7C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45720" rIns="45720"/>
            <a:lstStyle/>
            <a:p>
              <a:endParaRPr lang="en-US" sz="2000"/>
            </a:p>
          </p:txBody>
        </p:sp>
        <p:sp>
          <p:nvSpPr>
            <p:cNvPr id="4099" name="Rectangle 3"/>
            <p:cNvSpPr>
              <a:spLocks/>
            </p:cNvSpPr>
            <p:nvPr/>
          </p:nvSpPr>
          <p:spPr bwMode="auto">
            <a:xfrm>
              <a:off x="113146" y="6086255"/>
              <a:ext cx="730048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indent="12700">
                <a:defRPr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1pPr>
              <a:lvl2pPr marL="742950" indent="-285750">
                <a:defRPr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2pPr>
              <a:lvl3pPr marL="1143000" indent="-228600">
                <a:defRPr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3pPr>
              <a:lvl4pPr marL="1600200" indent="-228600">
                <a:defRPr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4pPr>
              <a:lvl5pPr marL="2057400" indent="-228600">
                <a:defRPr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9pPr>
            </a:lstStyle>
            <a:p>
              <a:r>
                <a:rPr lang="en-GB" altLang="en-US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Lato" pitchFamily="34" charset="0"/>
                </a:rPr>
                <a:t>Proposed Strategic Framework  for the Biennium 2018-2019</a:t>
              </a:r>
              <a:endParaRPr lang="en-US" altLang="en-US" sz="1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endParaRPr>
            </a:p>
          </p:txBody>
        </p:sp>
      </p:grpSp>
      <p:sp>
        <p:nvSpPr>
          <p:cNvPr id="4100" name="AutoShape 4"/>
          <p:cNvSpPr>
            <a:spLocks/>
          </p:cNvSpPr>
          <p:nvPr/>
        </p:nvSpPr>
        <p:spPr bwMode="auto">
          <a:xfrm>
            <a:off x="0" y="0"/>
            <a:ext cx="9131300" cy="68453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21600"/>
                </a:moveTo>
                <a:lnTo>
                  <a:pt x="0" y="0"/>
                </a:lnTo>
                <a:lnTo>
                  <a:pt x="21600" y="0"/>
                </a:lnTo>
              </a:path>
            </a:pathLst>
          </a:custGeom>
          <a:noFill/>
          <a:ln w="3175" cap="flat" cmpd="sng">
            <a:solidFill>
              <a:srgbClr val="7B7B7B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45720" rIns="45720"/>
          <a:lstStyle/>
          <a:p>
            <a:endParaRPr lang="en-US"/>
          </a:p>
        </p:txBody>
      </p:sp>
      <p:sp>
        <p:nvSpPr>
          <p:cNvPr id="4102" name="AutoShape 6"/>
          <p:cNvSpPr>
            <a:spLocks/>
          </p:cNvSpPr>
          <p:nvPr/>
        </p:nvSpPr>
        <p:spPr bwMode="auto">
          <a:xfrm>
            <a:off x="0" y="290513"/>
            <a:ext cx="4475163" cy="441325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0694" y="0"/>
                </a:moveTo>
                <a:lnTo>
                  <a:pt x="115" y="0"/>
                </a:lnTo>
                <a:lnTo>
                  <a:pt x="0" y="157"/>
                </a:lnTo>
                <a:lnTo>
                  <a:pt x="0" y="21443"/>
                </a:lnTo>
                <a:lnTo>
                  <a:pt x="115" y="21600"/>
                </a:lnTo>
                <a:lnTo>
                  <a:pt x="20694" y="21600"/>
                </a:lnTo>
                <a:lnTo>
                  <a:pt x="20935" y="21272"/>
                </a:lnTo>
                <a:lnTo>
                  <a:pt x="21151" y="20346"/>
                </a:lnTo>
                <a:lnTo>
                  <a:pt x="21335" y="18910"/>
                </a:lnTo>
                <a:lnTo>
                  <a:pt x="21476" y="17052"/>
                </a:lnTo>
                <a:lnTo>
                  <a:pt x="21568" y="14858"/>
                </a:lnTo>
                <a:lnTo>
                  <a:pt x="21600" y="12416"/>
                </a:lnTo>
                <a:lnTo>
                  <a:pt x="21600" y="9183"/>
                </a:lnTo>
                <a:lnTo>
                  <a:pt x="21568" y="6742"/>
                </a:lnTo>
                <a:lnTo>
                  <a:pt x="21476" y="4549"/>
                </a:lnTo>
                <a:lnTo>
                  <a:pt x="21335" y="2690"/>
                </a:lnTo>
                <a:lnTo>
                  <a:pt x="21151" y="1254"/>
                </a:lnTo>
                <a:lnTo>
                  <a:pt x="20935" y="328"/>
                </a:lnTo>
                <a:lnTo>
                  <a:pt x="20694" y="0"/>
                </a:lnTo>
                <a:close/>
              </a:path>
            </a:pathLst>
          </a:custGeom>
          <a:solidFill>
            <a:srgbClr val="0A7C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45720" rIns="45720"/>
          <a:lstStyle/>
          <a:p>
            <a:endParaRPr lang="en-US"/>
          </a:p>
        </p:txBody>
      </p:sp>
      <p:sp>
        <p:nvSpPr>
          <p:cNvPr id="4103" name="AutoShape 9"/>
          <p:cNvSpPr>
            <a:spLocks/>
          </p:cNvSpPr>
          <p:nvPr/>
        </p:nvSpPr>
        <p:spPr bwMode="auto">
          <a:xfrm>
            <a:off x="7666038" y="6135688"/>
            <a:ext cx="1212850" cy="441325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8463" y="0"/>
                </a:moveTo>
                <a:lnTo>
                  <a:pt x="3137" y="0"/>
                </a:lnTo>
                <a:lnTo>
                  <a:pt x="2303" y="328"/>
                </a:lnTo>
                <a:lnTo>
                  <a:pt x="1554" y="1254"/>
                </a:lnTo>
                <a:lnTo>
                  <a:pt x="919" y="2690"/>
                </a:lnTo>
                <a:lnTo>
                  <a:pt x="428" y="4549"/>
                </a:lnTo>
                <a:lnTo>
                  <a:pt x="112" y="6742"/>
                </a:lnTo>
                <a:lnTo>
                  <a:pt x="0" y="9183"/>
                </a:lnTo>
                <a:lnTo>
                  <a:pt x="0" y="12416"/>
                </a:lnTo>
                <a:lnTo>
                  <a:pt x="112" y="14858"/>
                </a:lnTo>
                <a:lnTo>
                  <a:pt x="428" y="17052"/>
                </a:lnTo>
                <a:lnTo>
                  <a:pt x="919" y="18910"/>
                </a:lnTo>
                <a:lnTo>
                  <a:pt x="1554" y="20346"/>
                </a:lnTo>
                <a:lnTo>
                  <a:pt x="2303" y="21272"/>
                </a:lnTo>
                <a:lnTo>
                  <a:pt x="3137" y="21600"/>
                </a:lnTo>
                <a:lnTo>
                  <a:pt x="18463" y="21600"/>
                </a:lnTo>
                <a:lnTo>
                  <a:pt x="19297" y="21272"/>
                </a:lnTo>
                <a:lnTo>
                  <a:pt x="20047" y="20346"/>
                </a:lnTo>
                <a:lnTo>
                  <a:pt x="20681" y="18910"/>
                </a:lnTo>
                <a:lnTo>
                  <a:pt x="21172" y="17052"/>
                </a:lnTo>
                <a:lnTo>
                  <a:pt x="21488" y="14858"/>
                </a:lnTo>
                <a:lnTo>
                  <a:pt x="21600" y="12416"/>
                </a:lnTo>
                <a:lnTo>
                  <a:pt x="21600" y="9183"/>
                </a:lnTo>
                <a:lnTo>
                  <a:pt x="21488" y="6742"/>
                </a:lnTo>
                <a:lnTo>
                  <a:pt x="21172" y="4549"/>
                </a:lnTo>
                <a:lnTo>
                  <a:pt x="20681" y="2690"/>
                </a:lnTo>
                <a:lnTo>
                  <a:pt x="20047" y="1254"/>
                </a:lnTo>
                <a:lnTo>
                  <a:pt x="19297" y="328"/>
                </a:lnTo>
                <a:lnTo>
                  <a:pt x="18463" y="0"/>
                </a:lnTo>
                <a:close/>
              </a:path>
            </a:pathLst>
          </a:custGeom>
          <a:solidFill>
            <a:srgbClr val="0A7C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45720" rIns="45720"/>
          <a:lstStyle/>
          <a:p>
            <a:endParaRPr lang="en-US"/>
          </a:p>
        </p:txBody>
      </p:sp>
      <p:sp>
        <p:nvSpPr>
          <p:cNvPr id="4104" name="Rectangle 10"/>
          <p:cNvSpPr>
            <a:spLocks/>
          </p:cNvSpPr>
          <p:nvPr/>
        </p:nvSpPr>
        <p:spPr bwMode="auto">
          <a:xfrm>
            <a:off x="7796213" y="6251575"/>
            <a:ext cx="1079500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/>
            <a:r>
              <a:rPr lang="en-US" altLang="en-US" sz="12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UNECA.ORG</a:t>
            </a:r>
          </a:p>
        </p:txBody>
      </p:sp>
      <p:sp>
        <p:nvSpPr>
          <p:cNvPr id="4105" name="Rectangle 11"/>
          <p:cNvSpPr>
            <a:spLocks/>
          </p:cNvSpPr>
          <p:nvPr/>
        </p:nvSpPr>
        <p:spPr bwMode="auto">
          <a:xfrm>
            <a:off x="371618" y="290513"/>
            <a:ext cx="25527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r>
              <a:rPr lang="en-US" altLang="en-US" sz="2800" dirty="0">
                <a:solidFill>
                  <a:schemeClr val="bg1"/>
                </a:solidFill>
                <a:latin typeface="+mn-lt"/>
                <a:cs typeface="Arial" panose="020B0604020202020204" pitchFamily="34" charset="0"/>
                <a:sym typeface="Lato" pitchFamily="34" charset="0"/>
              </a:rPr>
              <a:t>Outline</a:t>
            </a:r>
            <a:r>
              <a:rPr lang="en-US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 </a:t>
            </a:r>
          </a:p>
        </p:txBody>
      </p:sp>
      <p:sp>
        <p:nvSpPr>
          <p:cNvPr id="4107" name="Line 13"/>
          <p:cNvSpPr>
            <a:spLocks noChangeShapeType="1"/>
          </p:cNvSpPr>
          <p:nvPr/>
        </p:nvSpPr>
        <p:spPr bwMode="auto">
          <a:xfrm>
            <a:off x="0" y="6851650"/>
            <a:ext cx="9144000" cy="0"/>
          </a:xfrm>
          <a:prstGeom prst="line">
            <a:avLst/>
          </a:prstGeom>
          <a:noFill/>
          <a:ln w="12700">
            <a:solidFill>
              <a:srgbClr val="6666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45720" rIns="45720"/>
          <a:lstStyle/>
          <a:p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0023" y="84188"/>
            <a:ext cx="3667435" cy="1274423"/>
          </a:xfrm>
          <a:prstGeom prst="rect">
            <a:avLst/>
          </a:prstGeom>
        </p:spPr>
      </p:pic>
      <p:sp>
        <p:nvSpPr>
          <p:cNvPr id="14" name="AutoShape 7"/>
          <p:cNvSpPr>
            <a:spLocks noChangeAspect="1"/>
          </p:cNvSpPr>
          <p:nvPr/>
        </p:nvSpPr>
        <p:spPr bwMode="auto">
          <a:xfrm>
            <a:off x="179939" y="3738074"/>
            <a:ext cx="594995" cy="595630"/>
          </a:xfrm>
          <a:custGeom>
            <a:avLst/>
            <a:gdLst>
              <a:gd name="T0" fmla="+- 0 10800 961"/>
              <a:gd name="T1" fmla="*/ T0 w 19679"/>
              <a:gd name="T2" fmla="+- 0 10800 961"/>
              <a:gd name="T3" fmla="*/ 10800 h 19679"/>
              <a:gd name="T4" fmla="+- 0 10800 961"/>
              <a:gd name="T5" fmla="*/ T4 w 19679"/>
              <a:gd name="T6" fmla="+- 0 10800 961"/>
              <a:gd name="T7" fmla="*/ 10800 h 19679"/>
              <a:gd name="T8" fmla="+- 0 10800 961"/>
              <a:gd name="T9" fmla="*/ T8 w 19679"/>
              <a:gd name="T10" fmla="+- 0 10800 961"/>
              <a:gd name="T11" fmla="*/ 10800 h 19679"/>
              <a:gd name="T12" fmla="+- 0 10800 961"/>
              <a:gd name="T13" fmla="*/ T12 w 19679"/>
              <a:gd name="T14" fmla="+- 0 10800 961"/>
              <a:gd name="T15" fmla="*/ 10800 h 196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9" y="6724"/>
                  <a:pt x="20639" y="12953"/>
                  <a:pt x="16796" y="16796"/>
                </a:cubicBezTo>
                <a:cubicBezTo>
                  <a:pt x="12953" y="20638"/>
                  <a:pt x="6724" y="20638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5DA2CF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  <a:headEnd/>
            <a:tailEnd/>
          </a:ln>
          <a:effectLst/>
          <a:extLst/>
        </p:spPr>
        <p:txBody>
          <a:bodyPr lIns="0" tIns="0" rIns="0" bIns="0" anchor="ctr"/>
          <a:lstStyle/>
          <a:p>
            <a:pPr algn="ctr">
              <a:defRPr/>
            </a:pPr>
            <a:r>
              <a:rPr lang="es-E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Gill Sans" charset="0"/>
              </a:rPr>
              <a:t>4</a:t>
            </a:r>
          </a:p>
        </p:txBody>
      </p:sp>
      <p:sp>
        <p:nvSpPr>
          <p:cNvPr id="18" name="AutoShape 9"/>
          <p:cNvSpPr>
            <a:spLocks noChangeAspect="1"/>
          </p:cNvSpPr>
          <p:nvPr/>
        </p:nvSpPr>
        <p:spPr bwMode="auto">
          <a:xfrm>
            <a:off x="167240" y="2903418"/>
            <a:ext cx="594995" cy="595630"/>
          </a:xfrm>
          <a:custGeom>
            <a:avLst/>
            <a:gdLst>
              <a:gd name="T0" fmla="+- 0 10800 961"/>
              <a:gd name="T1" fmla="*/ T0 w 19679"/>
              <a:gd name="T2" fmla="+- 0 10800 961"/>
              <a:gd name="T3" fmla="*/ 10800 h 19679"/>
              <a:gd name="T4" fmla="+- 0 10800 961"/>
              <a:gd name="T5" fmla="*/ T4 w 19679"/>
              <a:gd name="T6" fmla="+- 0 10800 961"/>
              <a:gd name="T7" fmla="*/ 10800 h 19679"/>
              <a:gd name="T8" fmla="+- 0 10800 961"/>
              <a:gd name="T9" fmla="*/ T8 w 19679"/>
              <a:gd name="T10" fmla="+- 0 10800 961"/>
              <a:gd name="T11" fmla="*/ 10800 h 19679"/>
              <a:gd name="T12" fmla="+- 0 10800 961"/>
              <a:gd name="T13" fmla="*/ T12 w 19679"/>
              <a:gd name="T14" fmla="+- 0 10800 961"/>
              <a:gd name="T15" fmla="*/ 10800 h 196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9" y="6724"/>
                  <a:pt x="20639" y="12953"/>
                  <a:pt x="16796" y="16796"/>
                </a:cubicBezTo>
                <a:cubicBezTo>
                  <a:pt x="12953" y="20638"/>
                  <a:pt x="6724" y="20638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4066A0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  <a:headEnd/>
            <a:tailEnd/>
          </a:ln>
          <a:effectLst/>
          <a:extLst/>
        </p:spPr>
        <p:txBody>
          <a:bodyPr lIns="0" tIns="0" rIns="0" bIns="0" anchor="ctr"/>
          <a:lstStyle/>
          <a:p>
            <a:pPr algn="ctr">
              <a:defRPr/>
            </a:pPr>
            <a:r>
              <a:rPr lang="es-E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Gill Sans" charset="0"/>
              </a:rPr>
              <a:t>3</a:t>
            </a:r>
            <a:endParaRPr lang="es-ES" sz="3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Gill Sans" charset="0"/>
            </a:endParaRPr>
          </a:p>
        </p:txBody>
      </p:sp>
      <p:sp>
        <p:nvSpPr>
          <p:cNvPr id="20" name="AutoShape 13"/>
          <p:cNvSpPr>
            <a:spLocks noChangeAspect="1"/>
          </p:cNvSpPr>
          <p:nvPr/>
        </p:nvSpPr>
        <p:spPr bwMode="auto">
          <a:xfrm>
            <a:off x="179940" y="2068762"/>
            <a:ext cx="595630" cy="595630"/>
          </a:xfrm>
          <a:custGeom>
            <a:avLst/>
            <a:gdLst>
              <a:gd name="T0" fmla="+- 0 10800 961"/>
              <a:gd name="T1" fmla="*/ T0 w 19679"/>
              <a:gd name="T2" fmla="+- 0 10800 961"/>
              <a:gd name="T3" fmla="*/ 10800 h 19679"/>
              <a:gd name="T4" fmla="+- 0 10800 961"/>
              <a:gd name="T5" fmla="*/ T4 w 19679"/>
              <a:gd name="T6" fmla="+- 0 10800 961"/>
              <a:gd name="T7" fmla="*/ 10800 h 19679"/>
              <a:gd name="T8" fmla="+- 0 10800 961"/>
              <a:gd name="T9" fmla="*/ T8 w 19679"/>
              <a:gd name="T10" fmla="+- 0 10800 961"/>
              <a:gd name="T11" fmla="*/ 10800 h 19679"/>
              <a:gd name="T12" fmla="+- 0 10800 961"/>
              <a:gd name="T13" fmla="*/ T12 w 19679"/>
              <a:gd name="T14" fmla="+- 0 10800 961"/>
              <a:gd name="T15" fmla="*/ 10800 h 196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9" y="6724"/>
                  <a:pt x="20639" y="12953"/>
                  <a:pt x="16796" y="16796"/>
                </a:cubicBezTo>
                <a:cubicBezTo>
                  <a:pt x="12953" y="20638"/>
                  <a:pt x="6724" y="20638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8DBD3D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  <a:headEnd/>
            <a:tailEnd/>
          </a:ln>
          <a:effectLst/>
          <a:extLst/>
        </p:spPr>
        <p:txBody>
          <a:bodyPr lIns="0" tIns="0" rIns="0" bIns="0" anchor="ctr"/>
          <a:lstStyle/>
          <a:p>
            <a:pPr algn="ctr">
              <a:defRPr/>
            </a:pPr>
            <a:r>
              <a:rPr lang="es-E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Gill Sans" charset="0"/>
              </a:rPr>
              <a:t>2</a:t>
            </a:r>
          </a:p>
        </p:txBody>
      </p:sp>
      <p:sp>
        <p:nvSpPr>
          <p:cNvPr id="21" name="AutoShape 14"/>
          <p:cNvSpPr>
            <a:spLocks noChangeAspect="1"/>
          </p:cNvSpPr>
          <p:nvPr/>
        </p:nvSpPr>
        <p:spPr bwMode="auto">
          <a:xfrm>
            <a:off x="194674" y="1234106"/>
            <a:ext cx="595630" cy="595630"/>
          </a:xfrm>
          <a:custGeom>
            <a:avLst/>
            <a:gdLst>
              <a:gd name="T0" fmla="+- 0 10800 961"/>
              <a:gd name="T1" fmla="*/ T0 w 19679"/>
              <a:gd name="T2" fmla="+- 0 10800 961"/>
              <a:gd name="T3" fmla="*/ 10800 h 19679"/>
              <a:gd name="T4" fmla="+- 0 10800 961"/>
              <a:gd name="T5" fmla="*/ T4 w 19679"/>
              <a:gd name="T6" fmla="+- 0 10800 961"/>
              <a:gd name="T7" fmla="*/ 10800 h 19679"/>
              <a:gd name="T8" fmla="+- 0 10800 961"/>
              <a:gd name="T9" fmla="*/ T8 w 19679"/>
              <a:gd name="T10" fmla="+- 0 10800 961"/>
              <a:gd name="T11" fmla="*/ 10800 h 19679"/>
              <a:gd name="T12" fmla="+- 0 10800 961"/>
              <a:gd name="T13" fmla="*/ T12 w 19679"/>
              <a:gd name="T14" fmla="+- 0 10800 961"/>
              <a:gd name="T15" fmla="*/ 10800 h 196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9" y="6724"/>
                  <a:pt x="20639" y="12953"/>
                  <a:pt x="16796" y="16796"/>
                </a:cubicBezTo>
                <a:cubicBezTo>
                  <a:pt x="12953" y="20638"/>
                  <a:pt x="6724" y="20638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E3352F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  <a:headEnd/>
            <a:tailEnd/>
          </a:ln>
          <a:effectLst/>
          <a:extLst/>
        </p:spPr>
        <p:txBody>
          <a:bodyPr lIns="0" tIns="0" rIns="0" bIns="0" anchor="ctr"/>
          <a:lstStyle/>
          <a:p>
            <a:pPr algn="ctr">
              <a:defRPr/>
            </a:pPr>
            <a:r>
              <a:rPr lang="es-E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Gill Sans" charset="0"/>
              </a:rPr>
              <a:t>1</a:t>
            </a:r>
            <a:endParaRPr lang="es-ES" sz="3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Gill Sans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66504" y="2115897"/>
            <a:ext cx="50048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Changing global and continental dynamics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866504" y="1281886"/>
            <a:ext cx="12538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</a:p>
        </p:txBody>
      </p:sp>
      <p:sp>
        <p:nvSpPr>
          <p:cNvPr id="28" name="Rectangle 27"/>
          <p:cNvSpPr/>
          <p:nvPr/>
        </p:nvSpPr>
        <p:spPr>
          <a:xfrm>
            <a:off x="853804" y="2949908"/>
            <a:ext cx="82774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Vision, strategic directions and programmatic focus</a:t>
            </a:r>
          </a:p>
        </p:txBody>
      </p:sp>
      <p:sp>
        <p:nvSpPr>
          <p:cNvPr id="30" name="Rectangle 29"/>
          <p:cNvSpPr/>
          <p:nvPr/>
        </p:nvSpPr>
        <p:spPr>
          <a:xfrm>
            <a:off x="866504" y="5451939"/>
            <a:ext cx="82647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Sub-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programmes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AutoShape 7"/>
          <p:cNvSpPr>
            <a:spLocks noChangeAspect="1"/>
          </p:cNvSpPr>
          <p:nvPr/>
        </p:nvSpPr>
        <p:spPr bwMode="auto">
          <a:xfrm>
            <a:off x="194674" y="5407385"/>
            <a:ext cx="594995" cy="595630"/>
          </a:xfrm>
          <a:custGeom>
            <a:avLst/>
            <a:gdLst>
              <a:gd name="T0" fmla="+- 0 10800 961"/>
              <a:gd name="T1" fmla="*/ T0 w 19679"/>
              <a:gd name="T2" fmla="+- 0 10800 961"/>
              <a:gd name="T3" fmla="*/ 10800 h 19679"/>
              <a:gd name="T4" fmla="+- 0 10800 961"/>
              <a:gd name="T5" fmla="*/ T4 w 19679"/>
              <a:gd name="T6" fmla="+- 0 10800 961"/>
              <a:gd name="T7" fmla="*/ 10800 h 19679"/>
              <a:gd name="T8" fmla="+- 0 10800 961"/>
              <a:gd name="T9" fmla="*/ T8 w 19679"/>
              <a:gd name="T10" fmla="+- 0 10800 961"/>
              <a:gd name="T11" fmla="*/ 10800 h 19679"/>
              <a:gd name="T12" fmla="+- 0 10800 961"/>
              <a:gd name="T13" fmla="*/ T12 w 19679"/>
              <a:gd name="T14" fmla="+- 0 10800 961"/>
              <a:gd name="T15" fmla="*/ 10800 h 196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9" y="6724"/>
                  <a:pt x="20639" y="12953"/>
                  <a:pt x="16796" y="16796"/>
                </a:cubicBezTo>
                <a:cubicBezTo>
                  <a:pt x="12953" y="20638"/>
                  <a:pt x="6724" y="20638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7030A0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  <a:headEnd/>
            <a:tailEnd/>
          </a:ln>
          <a:effectLst/>
          <a:extLst/>
        </p:spPr>
        <p:txBody>
          <a:bodyPr lIns="0" tIns="0" rIns="0" bIns="0" anchor="ctr"/>
          <a:lstStyle/>
          <a:p>
            <a:pPr algn="ctr">
              <a:defRPr/>
            </a:pPr>
            <a:r>
              <a:rPr lang="es-E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Gill Sans" charset="0"/>
              </a:rPr>
              <a:t>6</a:t>
            </a:r>
          </a:p>
        </p:txBody>
      </p:sp>
      <p:sp>
        <p:nvSpPr>
          <p:cNvPr id="33" name="Rectangle 32"/>
          <p:cNvSpPr/>
          <p:nvPr/>
        </p:nvSpPr>
        <p:spPr>
          <a:xfrm>
            <a:off x="866504" y="3783919"/>
            <a:ext cx="82647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ECA core functions</a:t>
            </a:r>
          </a:p>
        </p:txBody>
      </p:sp>
      <p:sp>
        <p:nvSpPr>
          <p:cNvPr id="22" name="Rectangle 12"/>
          <p:cNvSpPr>
            <a:spLocks/>
          </p:cNvSpPr>
          <p:nvPr/>
        </p:nvSpPr>
        <p:spPr bwMode="auto">
          <a:xfrm>
            <a:off x="8586230" y="40078"/>
            <a:ext cx="56038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eaLnBrk="1"/>
            <a:fld id="{19EB9D05-58B7-4094-B156-24337F29FDCA}" type="slidenum">
              <a:rPr lang="en-US" altLang="en-US" sz="1600" b="1">
                <a:solidFill>
                  <a:srgbClr val="0A7CB8"/>
                </a:solidFill>
                <a:latin typeface="+mn-lt"/>
                <a:sym typeface="Lucida Sans" panose="020B0602030504020204" pitchFamily="34" charset="0"/>
              </a:rPr>
              <a:pPr algn="ctr" eaLnBrk="1"/>
              <a:t>2</a:t>
            </a:fld>
            <a:endParaRPr lang="en-US" altLang="en-US" sz="1600" b="1" dirty="0">
              <a:solidFill>
                <a:srgbClr val="0A7CB8"/>
              </a:solidFill>
              <a:latin typeface="+mn-lt"/>
              <a:sym typeface="Lucida Sans" panose="020B0602030504020204" pitchFamily="34" charset="0"/>
            </a:endParaRPr>
          </a:p>
        </p:txBody>
      </p:sp>
      <p:sp>
        <p:nvSpPr>
          <p:cNvPr id="23" name="AutoShape 7"/>
          <p:cNvSpPr>
            <a:spLocks noChangeAspect="1"/>
          </p:cNvSpPr>
          <p:nvPr/>
        </p:nvSpPr>
        <p:spPr bwMode="auto">
          <a:xfrm>
            <a:off x="192639" y="4572730"/>
            <a:ext cx="594995" cy="595630"/>
          </a:xfrm>
          <a:custGeom>
            <a:avLst/>
            <a:gdLst>
              <a:gd name="T0" fmla="+- 0 10800 961"/>
              <a:gd name="T1" fmla="*/ T0 w 19679"/>
              <a:gd name="T2" fmla="+- 0 10800 961"/>
              <a:gd name="T3" fmla="*/ 10800 h 19679"/>
              <a:gd name="T4" fmla="+- 0 10800 961"/>
              <a:gd name="T5" fmla="*/ T4 w 19679"/>
              <a:gd name="T6" fmla="+- 0 10800 961"/>
              <a:gd name="T7" fmla="*/ 10800 h 19679"/>
              <a:gd name="T8" fmla="+- 0 10800 961"/>
              <a:gd name="T9" fmla="*/ T8 w 19679"/>
              <a:gd name="T10" fmla="+- 0 10800 961"/>
              <a:gd name="T11" fmla="*/ 10800 h 19679"/>
              <a:gd name="T12" fmla="+- 0 10800 961"/>
              <a:gd name="T13" fmla="*/ T12 w 19679"/>
              <a:gd name="T14" fmla="+- 0 10800 961"/>
              <a:gd name="T15" fmla="*/ 10800 h 196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9" y="6724"/>
                  <a:pt x="20639" y="12953"/>
                  <a:pt x="16796" y="16796"/>
                </a:cubicBezTo>
                <a:cubicBezTo>
                  <a:pt x="12953" y="20638"/>
                  <a:pt x="6724" y="20638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FFC000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  <a:headEnd/>
            <a:tailEnd/>
          </a:ln>
          <a:effectLst/>
          <a:extLst/>
        </p:spPr>
        <p:txBody>
          <a:bodyPr lIns="0" tIns="0" rIns="0" bIns="0" anchor="ctr"/>
          <a:lstStyle/>
          <a:p>
            <a:pPr algn="ctr">
              <a:defRPr/>
            </a:pPr>
            <a:r>
              <a:rPr lang="es-E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Gill Sans" charset="0"/>
              </a:rPr>
              <a:t>5</a:t>
            </a:r>
          </a:p>
        </p:txBody>
      </p:sp>
      <p:sp>
        <p:nvSpPr>
          <p:cNvPr id="24" name="Rectangle 23"/>
          <p:cNvSpPr/>
          <p:nvPr/>
        </p:nvSpPr>
        <p:spPr>
          <a:xfrm>
            <a:off x="879204" y="4617930"/>
            <a:ext cx="82647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Programme performance: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Four pillars</a:t>
            </a:r>
          </a:p>
        </p:txBody>
      </p:sp>
    </p:spTree>
    <p:extLst>
      <p:ext uri="{BB962C8B-B14F-4D97-AF65-F5344CB8AC3E}">
        <p14:creationId xmlns:p14="http://schemas.microsoft.com/office/powerpoint/2010/main" val="31541114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 animBg="1"/>
      <p:bldP spid="20" grpId="0" animBg="1"/>
      <p:bldP spid="21" grpId="0" animBg="1"/>
      <p:bldP spid="5" grpId="0"/>
      <p:bldP spid="27" grpId="0"/>
      <p:bldP spid="28" grpId="0"/>
      <p:bldP spid="30" grpId="0"/>
      <p:bldP spid="32" grpId="0" animBg="1"/>
      <p:bldP spid="33" grpId="0"/>
      <p:bldP spid="23" grpId="0" animBg="1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AutoShape 6"/>
          <p:cNvSpPr>
            <a:spLocks noChangeAspect="1"/>
          </p:cNvSpPr>
          <p:nvPr/>
        </p:nvSpPr>
        <p:spPr bwMode="auto">
          <a:xfrm>
            <a:off x="7382017" y="4333902"/>
            <a:ext cx="1645441" cy="1645920"/>
          </a:xfrm>
          <a:custGeom>
            <a:avLst/>
            <a:gdLst>
              <a:gd name="T0" fmla="+- 0 10800 961"/>
              <a:gd name="T1" fmla="*/ T0 w 19679"/>
              <a:gd name="T2" fmla="+- 0 10800 961"/>
              <a:gd name="T3" fmla="*/ 10800 h 19679"/>
              <a:gd name="T4" fmla="+- 0 10800 961"/>
              <a:gd name="T5" fmla="*/ T4 w 19679"/>
              <a:gd name="T6" fmla="+- 0 10800 961"/>
              <a:gd name="T7" fmla="*/ 10800 h 19679"/>
              <a:gd name="T8" fmla="+- 0 10800 961"/>
              <a:gd name="T9" fmla="*/ T8 w 19679"/>
              <a:gd name="T10" fmla="+- 0 10800 961"/>
              <a:gd name="T11" fmla="*/ 10800 h 19679"/>
              <a:gd name="T12" fmla="+- 0 10800 961"/>
              <a:gd name="T13" fmla="*/ T12 w 19679"/>
              <a:gd name="T14" fmla="+- 0 10800 961"/>
              <a:gd name="T15" fmla="*/ 10800 h 196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9"/>
                  <a:pt x="6724" y="20639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7030A0"/>
          </a:solidFill>
          <a:ln>
            <a:noFill/>
          </a:ln>
          <a:effectLst/>
          <a:extLst/>
        </p:spPr>
        <p:txBody>
          <a:bodyPr lIns="0" tIns="0" rIns="0" bIns="0" anchor="ctr"/>
          <a:lstStyle/>
          <a:p>
            <a:pPr algn="ctr">
              <a:defRPr/>
            </a:pPr>
            <a:br>
              <a:rPr lang="en-GB" sz="2800" kern="700" spc="20" dirty="0">
                <a:solidFill>
                  <a:schemeClr val="bg1"/>
                </a:solidFill>
                <a:ea typeface="Calibri" panose="020F0502020204030204" pitchFamily="34" charset="0"/>
              </a:rPr>
            </a:br>
            <a:r>
              <a:rPr lang="en-GB" sz="2000" kern="700" spc="2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UN-AU Framework</a:t>
            </a:r>
          </a:p>
          <a:p>
            <a:pPr>
              <a:defRPr/>
            </a:pPr>
            <a:endParaRPr lang="es-ES" sz="2800" dirty="0">
              <a:effectLst>
                <a:outerShdw blurRad="38100" dist="38100" dir="2700000" algn="tl">
                  <a:srgbClr val="000000"/>
                </a:outerShdw>
              </a:effectLst>
              <a:cs typeface="Gill Sans" charset="0"/>
              <a:sym typeface="Gill Sans" charset="0"/>
            </a:endParaRPr>
          </a:p>
        </p:txBody>
      </p:sp>
      <p:sp>
        <p:nvSpPr>
          <p:cNvPr id="23" name="AutoShape 6"/>
          <p:cNvSpPr>
            <a:spLocks noChangeAspect="1"/>
          </p:cNvSpPr>
          <p:nvPr/>
        </p:nvSpPr>
        <p:spPr bwMode="auto">
          <a:xfrm>
            <a:off x="4537340" y="4311511"/>
            <a:ext cx="1645441" cy="1645920"/>
          </a:xfrm>
          <a:custGeom>
            <a:avLst/>
            <a:gdLst>
              <a:gd name="T0" fmla="+- 0 10800 961"/>
              <a:gd name="T1" fmla="*/ T0 w 19679"/>
              <a:gd name="T2" fmla="+- 0 10800 961"/>
              <a:gd name="T3" fmla="*/ 10800 h 19679"/>
              <a:gd name="T4" fmla="+- 0 10800 961"/>
              <a:gd name="T5" fmla="*/ T4 w 19679"/>
              <a:gd name="T6" fmla="+- 0 10800 961"/>
              <a:gd name="T7" fmla="*/ 10800 h 19679"/>
              <a:gd name="T8" fmla="+- 0 10800 961"/>
              <a:gd name="T9" fmla="*/ T8 w 19679"/>
              <a:gd name="T10" fmla="+- 0 10800 961"/>
              <a:gd name="T11" fmla="*/ 10800 h 19679"/>
              <a:gd name="T12" fmla="+- 0 10800 961"/>
              <a:gd name="T13" fmla="*/ T12 w 19679"/>
              <a:gd name="T14" fmla="+- 0 10800 961"/>
              <a:gd name="T15" fmla="*/ 10800 h 196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9"/>
                  <a:pt x="6724" y="20639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8DBD3D"/>
          </a:solidFill>
          <a:ln>
            <a:noFill/>
          </a:ln>
          <a:effectLst/>
          <a:extLst/>
        </p:spPr>
        <p:txBody>
          <a:bodyPr lIns="0" tIns="0" rIns="0" bIns="0" anchor="ctr"/>
          <a:lstStyle/>
          <a:p>
            <a:pPr algn="ctr">
              <a:defRPr/>
            </a:pPr>
            <a:br>
              <a:rPr lang="en-GB" sz="2800" kern="700" spc="20" dirty="0">
                <a:solidFill>
                  <a:schemeClr val="bg1"/>
                </a:solidFill>
                <a:ea typeface="Calibri" panose="020F0502020204030204" pitchFamily="34" charset="0"/>
              </a:rPr>
            </a:br>
            <a:r>
              <a:rPr lang="en-GB" sz="2400" kern="700" spc="2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AAAA</a:t>
            </a:r>
            <a:endParaRPr lang="en-US" sz="2400" kern="700" spc="2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>
              <a:defRPr/>
            </a:pPr>
            <a:endParaRPr lang="es-ES" sz="2800" dirty="0">
              <a:effectLst>
                <a:outerShdw blurRad="38100" dist="38100" dir="2700000" algn="tl">
                  <a:srgbClr val="000000"/>
                </a:outerShdw>
              </a:effectLst>
              <a:cs typeface="Gill Sans" charset="0"/>
              <a:sym typeface="Gill Sans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0" y="6136894"/>
            <a:ext cx="7560297" cy="438912"/>
            <a:chOff x="-1" y="5966858"/>
            <a:chExt cx="7560297" cy="438912"/>
          </a:xfrm>
        </p:grpSpPr>
        <p:sp>
          <p:nvSpPr>
            <p:cNvPr id="4098" name="AutoShape 2"/>
            <p:cNvSpPr>
              <a:spLocks/>
            </p:cNvSpPr>
            <p:nvPr/>
          </p:nvSpPr>
          <p:spPr bwMode="auto">
            <a:xfrm>
              <a:off x="-1" y="5966858"/>
              <a:ext cx="7560297" cy="438912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216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0929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20929" y="21600"/>
                  </a:lnTo>
                  <a:lnTo>
                    <a:pt x="21107" y="21274"/>
                  </a:lnTo>
                  <a:lnTo>
                    <a:pt x="21268" y="20353"/>
                  </a:lnTo>
                  <a:lnTo>
                    <a:pt x="21404" y="18924"/>
                  </a:lnTo>
                  <a:lnTo>
                    <a:pt x="21508" y="17076"/>
                  </a:lnTo>
                  <a:lnTo>
                    <a:pt x="21576" y="14893"/>
                  </a:lnTo>
                  <a:lnTo>
                    <a:pt x="21600" y="12465"/>
                  </a:lnTo>
                  <a:lnTo>
                    <a:pt x="21600" y="9135"/>
                  </a:lnTo>
                  <a:lnTo>
                    <a:pt x="21576" y="6707"/>
                  </a:lnTo>
                  <a:lnTo>
                    <a:pt x="21508" y="4524"/>
                  </a:lnTo>
                  <a:lnTo>
                    <a:pt x="21404" y="2676"/>
                  </a:lnTo>
                  <a:lnTo>
                    <a:pt x="21268" y="1247"/>
                  </a:lnTo>
                  <a:lnTo>
                    <a:pt x="21107" y="326"/>
                  </a:lnTo>
                  <a:lnTo>
                    <a:pt x="20929" y="0"/>
                  </a:lnTo>
                  <a:close/>
                </a:path>
              </a:pathLst>
            </a:custGeom>
            <a:solidFill>
              <a:srgbClr val="0A7C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45720" rIns="45720"/>
            <a:lstStyle/>
            <a:p>
              <a:endParaRPr lang="en-US" sz="2000"/>
            </a:p>
          </p:txBody>
        </p:sp>
        <p:sp>
          <p:nvSpPr>
            <p:cNvPr id="4099" name="Rectangle 3"/>
            <p:cNvSpPr>
              <a:spLocks/>
            </p:cNvSpPr>
            <p:nvPr/>
          </p:nvSpPr>
          <p:spPr bwMode="auto">
            <a:xfrm>
              <a:off x="113146" y="6086255"/>
              <a:ext cx="730048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indent="12700">
                <a:defRPr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1pPr>
              <a:lvl2pPr marL="742950" indent="-285750">
                <a:defRPr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2pPr>
              <a:lvl3pPr marL="1143000" indent="-228600">
                <a:defRPr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3pPr>
              <a:lvl4pPr marL="1600200" indent="-228600">
                <a:defRPr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4pPr>
              <a:lvl5pPr marL="2057400" indent="-228600">
                <a:defRPr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9pPr>
            </a:lstStyle>
            <a:p>
              <a:r>
                <a:rPr lang="en-GB" altLang="en-US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Lato" pitchFamily="34" charset="0"/>
                </a:rPr>
                <a:t>Proposed Strategic Framework  for the Biennium 2018-2019</a:t>
              </a:r>
              <a:endParaRPr lang="en-US" altLang="en-US" sz="1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endParaRPr>
            </a:p>
          </p:txBody>
        </p:sp>
      </p:grpSp>
      <p:sp>
        <p:nvSpPr>
          <p:cNvPr id="4102" name="AutoShape 6"/>
          <p:cNvSpPr>
            <a:spLocks/>
          </p:cNvSpPr>
          <p:nvPr/>
        </p:nvSpPr>
        <p:spPr bwMode="auto">
          <a:xfrm>
            <a:off x="0" y="290513"/>
            <a:ext cx="4475163" cy="441325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0694" y="0"/>
                </a:moveTo>
                <a:lnTo>
                  <a:pt x="115" y="0"/>
                </a:lnTo>
                <a:lnTo>
                  <a:pt x="0" y="157"/>
                </a:lnTo>
                <a:lnTo>
                  <a:pt x="0" y="21443"/>
                </a:lnTo>
                <a:lnTo>
                  <a:pt x="115" y="21600"/>
                </a:lnTo>
                <a:lnTo>
                  <a:pt x="20694" y="21600"/>
                </a:lnTo>
                <a:lnTo>
                  <a:pt x="20935" y="21272"/>
                </a:lnTo>
                <a:lnTo>
                  <a:pt x="21151" y="20346"/>
                </a:lnTo>
                <a:lnTo>
                  <a:pt x="21335" y="18910"/>
                </a:lnTo>
                <a:lnTo>
                  <a:pt x="21476" y="17052"/>
                </a:lnTo>
                <a:lnTo>
                  <a:pt x="21568" y="14858"/>
                </a:lnTo>
                <a:lnTo>
                  <a:pt x="21600" y="12416"/>
                </a:lnTo>
                <a:lnTo>
                  <a:pt x="21600" y="9183"/>
                </a:lnTo>
                <a:lnTo>
                  <a:pt x="21568" y="6742"/>
                </a:lnTo>
                <a:lnTo>
                  <a:pt x="21476" y="4549"/>
                </a:lnTo>
                <a:lnTo>
                  <a:pt x="21335" y="2690"/>
                </a:lnTo>
                <a:lnTo>
                  <a:pt x="21151" y="1254"/>
                </a:lnTo>
                <a:lnTo>
                  <a:pt x="20935" y="328"/>
                </a:lnTo>
                <a:lnTo>
                  <a:pt x="20694" y="0"/>
                </a:lnTo>
                <a:close/>
              </a:path>
            </a:pathLst>
          </a:custGeom>
          <a:solidFill>
            <a:srgbClr val="0A7C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45720" rIns="45720"/>
          <a:lstStyle/>
          <a:p>
            <a:endParaRPr lang="en-US"/>
          </a:p>
        </p:txBody>
      </p:sp>
      <p:sp>
        <p:nvSpPr>
          <p:cNvPr id="4103" name="AutoShape 9"/>
          <p:cNvSpPr>
            <a:spLocks/>
          </p:cNvSpPr>
          <p:nvPr/>
        </p:nvSpPr>
        <p:spPr bwMode="auto">
          <a:xfrm>
            <a:off x="7666038" y="6135688"/>
            <a:ext cx="1212850" cy="441325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8463" y="0"/>
                </a:moveTo>
                <a:lnTo>
                  <a:pt x="3137" y="0"/>
                </a:lnTo>
                <a:lnTo>
                  <a:pt x="2303" y="328"/>
                </a:lnTo>
                <a:lnTo>
                  <a:pt x="1554" y="1254"/>
                </a:lnTo>
                <a:lnTo>
                  <a:pt x="919" y="2690"/>
                </a:lnTo>
                <a:lnTo>
                  <a:pt x="428" y="4549"/>
                </a:lnTo>
                <a:lnTo>
                  <a:pt x="112" y="6742"/>
                </a:lnTo>
                <a:lnTo>
                  <a:pt x="0" y="9183"/>
                </a:lnTo>
                <a:lnTo>
                  <a:pt x="0" y="12416"/>
                </a:lnTo>
                <a:lnTo>
                  <a:pt x="112" y="14858"/>
                </a:lnTo>
                <a:lnTo>
                  <a:pt x="428" y="17052"/>
                </a:lnTo>
                <a:lnTo>
                  <a:pt x="919" y="18910"/>
                </a:lnTo>
                <a:lnTo>
                  <a:pt x="1554" y="20346"/>
                </a:lnTo>
                <a:lnTo>
                  <a:pt x="2303" y="21272"/>
                </a:lnTo>
                <a:lnTo>
                  <a:pt x="3137" y="21600"/>
                </a:lnTo>
                <a:lnTo>
                  <a:pt x="18463" y="21600"/>
                </a:lnTo>
                <a:lnTo>
                  <a:pt x="19297" y="21272"/>
                </a:lnTo>
                <a:lnTo>
                  <a:pt x="20047" y="20346"/>
                </a:lnTo>
                <a:lnTo>
                  <a:pt x="20681" y="18910"/>
                </a:lnTo>
                <a:lnTo>
                  <a:pt x="21172" y="17052"/>
                </a:lnTo>
                <a:lnTo>
                  <a:pt x="21488" y="14858"/>
                </a:lnTo>
                <a:lnTo>
                  <a:pt x="21600" y="12416"/>
                </a:lnTo>
                <a:lnTo>
                  <a:pt x="21600" y="9183"/>
                </a:lnTo>
                <a:lnTo>
                  <a:pt x="21488" y="6742"/>
                </a:lnTo>
                <a:lnTo>
                  <a:pt x="21172" y="4549"/>
                </a:lnTo>
                <a:lnTo>
                  <a:pt x="20681" y="2690"/>
                </a:lnTo>
                <a:lnTo>
                  <a:pt x="20047" y="1254"/>
                </a:lnTo>
                <a:lnTo>
                  <a:pt x="19297" y="328"/>
                </a:lnTo>
                <a:lnTo>
                  <a:pt x="18463" y="0"/>
                </a:lnTo>
                <a:close/>
              </a:path>
            </a:pathLst>
          </a:custGeom>
          <a:solidFill>
            <a:srgbClr val="0A7C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45720" rIns="45720"/>
          <a:lstStyle/>
          <a:p>
            <a:endParaRPr lang="en-US"/>
          </a:p>
        </p:txBody>
      </p:sp>
      <p:sp>
        <p:nvSpPr>
          <p:cNvPr id="4104" name="Rectangle 10"/>
          <p:cNvSpPr>
            <a:spLocks/>
          </p:cNvSpPr>
          <p:nvPr/>
        </p:nvSpPr>
        <p:spPr bwMode="auto">
          <a:xfrm>
            <a:off x="7796213" y="6251575"/>
            <a:ext cx="1079500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/>
            <a:r>
              <a:rPr lang="en-US" altLang="en-US" sz="12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UNECA.ORG</a:t>
            </a:r>
          </a:p>
        </p:txBody>
      </p:sp>
      <p:sp>
        <p:nvSpPr>
          <p:cNvPr id="4105" name="Rectangle 11"/>
          <p:cNvSpPr>
            <a:spLocks/>
          </p:cNvSpPr>
          <p:nvPr/>
        </p:nvSpPr>
        <p:spPr bwMode="auto">
          <a:xfrm>
            <a:off x="278921" y="290513"/>
            <a:ext cx="25527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r>
              <a:rPr lang="en-US" altLang="en-US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 1. Overview </a:t>
            </a:r>
          </a:p>
        </p:txBody>
      </p:sp>
      <p:sp>
        <p:nvSpPr>
          <p:cNvPr id="4107" name="Line 13"/>
          <p:cNvSpPr>
            <a:spLocks noChangeShapeType="1"/>
          </p:cNvSpPr>
          <p:nvPr/>
        </p:nvSpPr>
        <p:spPr bwMode="auto">
          <a:xfrm>
            <a:off x="0" y="6851650"/>
            <a:ext cx="9144000" cy="0"/>
          </a:xfrm>
          <a:prstGeom prst="line">
            <a:avLst/>
          </a:prstGeom>
          <a:noFill/>
          <a:ln w="12700">
            <a:solidFill>
              <a:srgbClr val="6666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45720" rIns="45720"/>
          <a:lstStyle/>
          <a:p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0023" y="84188"/>
            <a:ext cx="3667435" cy="1274423"/>
          </a:xfrm>
          <a:prstGeom prst="rect">
            <a:avLst/>
          </a:prstGeom>
        </p:spPr>
      </p:pic>
      <p:sp>
        <p:nvSpPr>
          <p:cNvPr id="22" name="AutoShape 10"/>
          <p:cNvSpPr>
            <a:spLocks noChangeAspect="1"/>
          </p:cNvSpPr>
          <p:nvPr/>
        </p:nvSpPr>
        <p:spPr bwMode="auto">
          <a:xfrm>
            <a:off x="3081714" y="4311511"/>
            <a:ext cx="1645919" cy="1645920"/>
          </a:xfrm>
          <a:custGeom>
            <a:avLst/>
            <a:gdLst>
              <a:gd name="T0" fmla="+- 0 10800 961"/>
              <a:gd name="T1" fmla="*/ T0 w 19679"/>
              <a:gd name="T2" fmla="+- 0 10800 961"/>
              <a:gd name="T3" fmla="*/ 10800 h 19679"/>
              <a:gd name="T4" fmla="+- 0 10800 961"/>
              <a:gd name="T5" fmla="*/ T4 w 19679"/>
              <a:gd name="T6" fmla="+- 0 10800 961"/>
              <a:gd name="T7" fmla="*/ 10800 h 19679"/>
              <a:gd name="T8" fmla="+- 0 10800 961"/>
              <a:gd name="T9" fmla="*/ T8 w 19679"/>
              <a:gd name="T10" fmla="+- 0 10800 961"/>
              <a:gd name="T11" fmla="*/ 10800 h 19679"/>
              <a:gd name="T12" fmla="+- 0 10800 961"/>
              <a:gd name="T13" fmla="*/ T12 w 19679"/>
              <a:gd name="T14" fmla="+- 0 10800 961"/>
              <a:gd name="T15" fmla="*/ 10800 h 196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9"/>
                  <a:pt x="6724" y="20639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4066A0">
              <a:alpha val="79999"/>
            </a:srgbClr>
          </a:solidFill>
          <a:ln>
            <a:noFill/>
          </a:ln>
          <a:effectLst/>
          <a:extLst/>
        </p:spPr>
        <p:txBody>
          <a:bodyPr lIns="0" tIns="0" rIns="0" bIns="0" anchor="ctr"/>
          <a:lstStyle/>
          <a:p>
            <a:pPr algn="ctr">
              <a:defRPr/>
            </a:pPr>
            <a:r>
              <a:rPr lang="es-ES" sz="2400" kern="700" spc="2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Gill Sans" charset="0"/>
              </a:rPr>
              <a:t>2030 Agenda</a:t>
            </a:r>
          </a:p>
        </p:txBody>
      </p:sp>
      <p:sp>
        <p:nvSpPr>
          <p:cNvPr id="24" name="AutoShape 12"/>
          <p:cNvSpPr>
            <a:spLocks noChangeAspect="1"/>
          </p:cNvSpPr>
          <p:nvPr/>
        </p:nvSpPr>
        <p:spPr bwMode="auto">
          <a:xfrm>
            <a:off x="1649735" y="4311511"/>
            <a:ext cx="1645441" cy="1645920"/>
          </a:xfrm>
          <a:custGeom>
            <a:avLst/>
            <a:gdLst>
              <a:gd name="T0" fmla="+- 0 10800 961"/>
              <a:gd name="T1" fmla="*/ T0 w 19679"/>
              <a:gd name="T2" fmla="+- 0 10800 961"/>
              <a:gd name="T3" fmla="*/ 10800 h 19679"/>
              <a:gd name="T4" fmla="+- 0 10800 961"/>
              <a:gd name="T5" fmla="*/ T4 w 19679"/>
              <a:gd name="T6" fmla="+- 0 10800 961"/>
              <a:gd name="T7" fmla="*/ 10800 h 19679"/>
              <a:gd name="T8" fmla="+- 0 10800 961"/>
              <a:gd name="T9" fmla="*/ T8 w 19679"/>
              <a:gd name="T10" fmla="+- 0 10800 961"/>
              <a:gd name="T11" fmla="*/ 10800 h 19679"/>
              <a:gd name="T12" fmla="+- 0 10800 961"/>
              <a:gd name="T13" fmla="*/ T12 w 19679"/>
              <a:gd name="T14" fmla="+- 0 10800 961"/>
              <a:gd name="T15" fmla="*/ 10800 h 196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9"/>
                  <a:pt x="6724" y="20639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5DA2CF">
              <a:alpha val="79999"/>
            </a:srgbClr>
          </a:solidFill>
          <a:ln>
            <a:noFill/>
          </a:ln>
          <a:effectLst/>
          <a:extLst/>
        </p:spPr>
        <p:txBody>
          <a:bodyPr lIns="0" tIns="0" rIns="0" bIns="0" anchor="ctr"/>
          <a:lstStyle/>
          <a:p>
            <a:pPr algn="ctr">
              <a:defRPr/>
            </a:pPr>
            <a:r>
              <a:rPr lang="en-GB" sz="2400" kern="700" spc="2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NEPAD</a:t>
            </a:r>
            <a:endParaRPr lang="en-US" sz="2400" kern="700" spc="2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5" name="AutoShape 8"/>
          <p:cNvSpPr>
            <a:spLocks noChangeAspect="1"/>
          </p:cNvSpPr>
          <p:nvPr/>
        </p:nvSpPr>
        <p:spPr bwMode="auto">
          <a:xfrm>
            <a:off x="281945" y="4311511"/>
            <a:ext cx="1645919" cy="1645920"/>
          </a:xfrm>
          <a:custGeom>
            <a:avLst/>
            <a:gdLst>
              <a:gd name="T0" fmla="+- 0 10800 961"/>
              <a:gd name="T1" fmla="*/ T0 w 19679"/>
              <a:gd name="T2" fmla="+- 0 10800 961"/>
              <a:gd name="T3" fmla="*/ 10800 h 19679"/>
              <a:gd name="T4" fmla="+- 0 10800 961"/>
              <a:gd name="T5" fmla="*/ T4 w 19679"/>
              <a:gd name="T6" fmla="+- 0 10800 961"/>
              <a:gd name="T7" fmla="*/ 10800 h 19679"/>
              <a:gd name="T8" fmla="+- 0 10800 961"/>
              <a:gd name="T9" fmla="*/ T8 w 19679"/>
              <a:gd name="T10" fmla="+- 0 10800 961"/>
              <a:gd name="T11" fmla="*/ 10800 h 19679"/>
              <a:gd name="T12" fmla="+- 0 10800 961"/>
              <a:gd name="T13" fmla="*/ T12 w 19679"/>
              <a:gd name="T14" fmla="+- 0 10800 961"/>
              <a:gd name="T15" fmla="*/ 10800 h 196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9"/>
                  <a:pt x="6724" y="20639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E3352F"/>
          </a:solidFill>
          <a:ln>
            <a:noFill/>
          </a:ln>
          <a:effectLst/>
          <a:extLst/>
        </p:spPr>
        <p:txBody>
          <a:bodyPr lIns="0" tIns="0" rIns="0" bIns="0" anchor="ctr"/>
          <a:lstStyle/>
          <a:p>
            <a:pPr algn="ctr">
              <a:defRPr/>
            </a:pPr>
            <a:r>
              <a:rPr lang="en-US" sz="2400" kern="700" spc="2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Gill Sans" charset="0"/>
              </a:rPr>
              <a:t>Agenda 2063</a:t>
            </a:r>
            <a:endParaRPr lang="es-ES" sz="2400" dirty="0">
              <a:effectLst>
                <a:outerShdw blurRad="38100" dist="38100" dir="2700000" algn="tl">
                  <a:srgbClr val="000000"/>
                </a:outerShdw>
              </a:effectLst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  <a:sym typeface="Gill Sans" charset="0"/>
            </a:endParaRPr>
          </a:p>
        </p:txBody>
      </p:sp>
      <p:sp>
        <p:nvSpPr>
          <p:cNvPr id="26" name="AutoShape 6"/>
          <p:cNvSpPr>
            <a:spLocks noChangeAspect="1"/>
          </p:cNvSpPr>
          <p:nvPr/>
        </p:nvSpPr>
        <p:spPr bwMode="auto">
          <a:xfrm>
            <a:off x="387070" y="1519896"/>
            <a:ext cx="6533358" cy="4128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647700">
              <a:lnSpc>
                <a:spcPct val="120000"/>
              </a:lnSpc>
              <a:spcBef>
                <a:spcPts val="1700"/>
              </a:spcBef>
              <a:defRPr/>
            </a:pP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Derives from ECOSCOC resolution 671 A (XXV)</a:t>
            </a:r>
          </a:p>
        </p:txBody>
      </p:sp>
      <p:sp>
        <p:nvSpPr>
          <p:cNvPr id="29" name="AutoShape 7"/>
          <p:cNvSpPr>
            <a:spLocks noChangeAspect="1"/>
          </p:cNvSpPr>
          <p:nvPr/>
        </p:nvSpPr>
        <p:spPr bwMode="auto">
          <a:xfrm>
            <a:off x="113147" y="1016891"/>
            <a:ext cx="3884295" cy="6096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100" tIns="38100" rIns="38100" bIns="38100" anchor="ctr"/>
          <a:lstStyle/>
          <a:p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Prime mandate </a:t>
            </a:r>
          </a:p>
        </p:txBody>
      </p:sp>
      <p:sp>
        <p:nvSpPr>
          <p:cNvPr id="31" name="AutoShape 6"/>
          <p:cNvSpPr>
            <a:spLocks noChangeAspect="1"/>
          </p:cNvSpPr>
          <p:nvPr/>
        </p:nvSpPr>
        <p:spPr bwMode="auto">
          <a:xfrm>
            <a:off x="420845" y="2555839"/>
            <a:ext cx="8454868" cy="115129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647700">
              <a:spcBef>
                <a:spcPts val="1700"/>
              </a:spcBef>
              <a:defRPr/>
            </a:pP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Promote inclusive and sustainable economic and social development in support of accelerating the economic diversification and structural transformation of Africa</a:t>
            </a:r>
            <a:endParaRPr lang="en-US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AutoShape 7"/>
          <p:cNvSpPr>
            <a:spLocks noChangeAspect="1"/>
          </p:cNvSpPr>
          <p:nvPr/>
        </p:nvSpPr>
        <p:spPr bwMode="auto">
          <a:xfrm>
            <a:off x="113146" y="1975195"/>
            <a:ext cx="3884295" cy="6096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100" tIns="38100" rIns="38100" bIns="38100" anchor="ctr"/>
          <a:lstStyle/>
          <a:p>
            <a:pPr>
              <a:defRPr/>
            </a:pPr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Overall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</a:p>
        </p:txBody>
      </p:sp>
      <p:sp>
        <p:nvSpPr>
          <p:cNvPr id="33" name="AutoShape 7"/>
          <p:cNvSpPr>
            <a:spLocks noChangeAspect="1"/>
          </p:cNvSpPr>
          <p:nvPr/>
        </p:nvSpPr>
        <p:spPr bwMode="auto">
          <a:xfrm>
            <a:off x="115981" y="3663899"/>
            <a:ext cx="6590976" cy="6096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100" tIns="38100" rIns="38100" bIns="38100" anchor="ctr"/>
          <a:lstStyle/>
          <a:p>
            <a:pPr>
              <a:defRPr/>
            </a:pPr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Programme plan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anchored</a:t>
            </a:r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 in:</a:t>
            </a:r>
          </a:p>
        </p:txBody>
      </p:sp>
      <p:sp>
        <p:nvSpPr>
          <p:cNvPr id="34" name="AutoShape 6"/>
          <p:cNvSpPr>
            <a:spLocks noChangeAspect="1"/>
          </p:cNvSpPr>
          <p:nvPr/>
        </p:nvSpPr>
        <p:spPr bwMode="auto">
          <a:xfrm>
            <a:off x="5884237" y="4283806"/>
            <a:ext cx="1645441" cy="1645920"/>
          </a:xfrm>
          <a:custGeom>
            <a:avLst/>
            <a:gdLst>
              <a:gd name="T0" fmla="+- 0 10800 961"/>
              <a:gd name="T1" fmla="*/ T0 w 19679"/>
              <a:gd name="T2" fmla="+- 0 10800 961"/>
              <a:gd name="T3" fmla="*/ 10800 h 19679"/>
              <a:gd name="T4" fmla="+- 0 10800 961"/>
              <a:gd name="T5" fmla="*/ T4 w 19679"/>
              <a:gd name="T6" fmla="+- 0 10800 961"/>
              <a:gd name="T7" fmla="*/ 10800 h 19679"/>
              <a:gd name="T8" fmla="+- 0 10800 961"/>
              <a:gd name="T9" fmla="*/ T8 w 19679"/>
              <a:gd name="T10" fmla="+- 0 10800 961"/>
              <a:gd name="T11" fmla="*/ 10800 h 19679"/>
              <a:gd name="T12" fmla="+- 0 10800 961"/>
              <a:gd name="T13" fmla="*/ T12 w 19679"/>
              <a:gd name="T14" fmla="+- 0 10800 961"/>
              <a:gd name="T15" fmla="*/ 10800 h 196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9"/>
                  <a:pt x="6724" y="20639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ED7F31"/>
          </a:solidFill>
          <a:ln>
            <a:noFill/>
          </a:ln>
          <a:effectLst/>
          <a:extLst/>
        </p:spPr>
        <p:txBody>
          <a:bodyPr lIns="0" tIns="0" rIns="0" bIns="0" anchor="ctr"/>
          <a:lstStyle/>
          <a:p>
            <a:pPr algn="ctr">
              <a:defRPr/>
            </a:pPr>
            <a:br>
              <a:rPr lang="en-GB" sz="2800" kern="700" spc="20" dirty="0">
                <a:solidFill>
                  <a:schemeClr val="bg1"/>
                </a:solidFill>
                <a:ea typeface="Calibri" panose="020F0502020204030204" pitchFamily="34" charset="0"/>
              </a:rPr>
            </a:br>
            <a:r>
              <a:rPr lang="en-GB" sz="2000" kern="700" spc="2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Paris Agreement</a:t>
            </a:r>
            <a:endParaRPr lang="en-US" sz="2000" kern="700" spc="2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>
              <a:defRPr/>
            </a:pPr>
            <a:endParaRPr lang="es-ES" sz="2800" dirty="0">
              <a:effectLst>
                <a:outerShdw blurRad="38100" dist="38100" dir="2700000" algn="tl">
                  <a:srgbClr val="000000"/>
                </a:outerShdw>
              </a:effectLst>
              <a:cs typeface="Gill Sans" charset="0"/>
              <a:sym typeface="Gill Sans" charset="0"/>
            </a:endParaRPr>
          </a:p>
        </p:txBody>
      </p:sp>
      <p:sp>
        <p:nvSpPr>
          <p:cNvPr id="27" name="Rectangle 12"/>
          <p:cNvSpPr>
            <a:spLocks/>
          </p:cNvSpPr>
          <p:nvPr/>
        </p:nvSpPr>
        <p:spPr bwMode="auto">
          <a:xfrm>
            <a:off x="8586230" y="40078"/>
            <a:ext cx="56038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eaLnBrk="1"/>
            <a:fld id="{19EB9D05-58B7-4094-B156-24337F29FDCA}" type="slidenum">
              <a:rPr lang="en-US" altLang="en-US" sz="1600" b="1">
                <a:solidFill>
                  <a:srgbClr val="0A7CB8"/>
                </a:solidFill>
                <a:latin typeface="+mn-lt"/>
                <a:sym typeface="Lucida Sans" panose="020B0602030504020204" pitchFamily="34" charset="0"/>
              </a:rPr>
              <a:pPr algn="ctr" eaLnBrk="1"/>
              <a:t>3</a:t>
            </a:fld>
            <a:endParaRPr lang="en-US" altLang="en-US" sz="1600" b="1" dirty="0">
              <a:solidFill>
                <a:srgbClr val="0A7CB8"/>
              </a:solidFill>
              <a:latin typeface="+mn-lt"/>
              <a:sym typeface="Lucida Sans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01523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3" grpId="0" animBg="1"/>
      <p:bldP spid="22" grpId="0" animBg="1"/>
      <p:bldP spid="24" grpId="0" animBg="1"/>
      <p:bldP spid="25" grpId="0" animBg="1"/>
      <p:bldP spid="25" grpId="1" animBg="1"/>
      <p:bldP spid="26" grpId="0"/>
      <p:bldP spid="29" grpId="0"/>
      <p:bldP spid="31" grpId="0"/>
      <p:bldP spid="32" grpId="0"/>
      <p:bldP spid="33" grpId="0"/>
      <p:bldP spid="3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 flipV="1">
            <a:off x="3033439" y="2163732"/>
            <a:ext cx="2678156" cy="314068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3" name="Straight Connector 952"/>
          <p:cNvCxnSpPr/>
          <p:nvPr/>
        </p:nvCxnSpPr>
        <p:spPr>
          <a:xfrm>
            <a:off x="2580328" y="3594797"/>
            <a:ext cx="3397226" cy="2520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1" name="Straight Connector 940"/>
          <p:cNvCxnSpPr/>
          <p:nvPr/>
        </p:nvCxnSpPr>
        <p:spPr>
          <a:xfrm flipV="1">
            <a:off x="3091486" y="2174669"/>
            <a:ext cx="2981714" cy="302082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>
            <a:off x="0" y="6136894"/>
            <a:ext cx="7560297" cy="438912"/>
            <a:chOff x="-1" y="5966858"/>
            <a:chExt cx="7560297" cy="438912"/>
          </a:xfrm>
        </p:grpSpPr>
        <p:sp>
          <p:nvSpPr>
            <p:cNvPr id="4098" name="AutoShape 2"/>
            <p:cNvSpPr>
              <a:spLocks/>
            </p:cNvSpPr>
            <p:nvPr/>
          </p:nvSpPr>
          <p:spPr bwMode="auto">
            <a:xfrm>
              <a:off x="-1" y="5966858"/>
              <a:ext cx="7560297" cy="438912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216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0929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20929" y="21600"/>
                  </a:lnTo>
                  <a:lnTo>
                    <a:pt x="21107" y="21274"/>
                  </a:lnTo>
                  <a:lnTo>
                    <a:pt x="21268" y="20353"/>
                  </a:lnTo>
                  <a:lnTo>
                    <a:pt x="21404" y="18924"/>
                  </a:lnTo>
                  <a:lnTo>
                    <a:pt x="21508" y="17076"/>
                  </a:lnTo>
                  <a:lnTo>
                    <a:pt x="21576" y="14893"/>
                  </a:lnTo>
                  <a:lnTo>
                    <a:pt x="21600" y="12465"/>
                  </a:lnTo>
                  <a:lnTo>
                    <a:pt x="21600" y="9135"/>
                  </a:lnTo>
                  <a:lnTo>
                    <a:pt x="21576" y="6707"/>
                  </a:lnTo>
                  <a:lnTo>
                    <a:pt x="21508" y="4524"/>
                  </a:lnTo>
                  <a:lnTo>
                    <a:pt x="21404" y="2676"/>
                  </a:lnTo>
                  <a:lnTo>
                    <a:pt x="21268" y="1247"/>
                  </a:lnTo>
                  <a:lnTo>
                    <a:pt x="21107" y="326"/>
                  </a:lnTo>
                  <a:lnTo>
                    <a:pt x="20929" y="0"/>
                  </a:lnTo>
                  <a:close/>
                </a:path>
              </a:pathLst>
            </a:custGeom>
            <a:solidFill>
              <a:srgbClr val="0A7C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45720" rIns="45720"/>
            <a:lstStyle/>
            <a:p>
              <a:endParaRPr lang="en-US" sz="2000"/>
            </a:p>
          </p:txBody>
        </p:sp>
        <p:sp>
          <p:nvSpPr>
            <p:cNvPr id="4099" name="Rectangle 3"/>
            <p:cNvSpPr>
              <a:spLocks/>
            </p:cNvSpPr>
            <p:nvPr/>
          </p:nvSpPr>
          <p:spPr bwMode="auto">
            <a:xfrm>
              <a:off x="113146" y="6086255"/>
              <a:ext cx="730048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indent="12700">
                <a:defRPr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1pPr>
              <a:lvl2pPr marL="742950" indent="-285750">
                <a:defRPr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2pPr>
              <a:lvl3pPr marL="1143000" indent="-228600">
                <a:defRPr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3pPr>
              <a:lvl4pPr marL="1600200" indent="-228600">
                <a:defRPr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4pPr>
              <a:lvl5pPr marL="2057400" indent="-228600">
                <a:defRPr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Calibri" panose="020F0502020204030204" pitchFamily="34" charset="0"/>
                </a:defRPr>
              </a:lvl9pPr>
            </a:lstStyle>
            <a:p>
              <a:r>
                <a:rPr lang="en-GB" altLang="en-US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Lato" pitchFamily="34" charset="0"/>
                </a:rPr>
                <a:t>Proposed Strategic Framework  for the Biennium 2018-2019</a:t>
              </a:r>
              <a:endParaRPr lang="en-US" altLang="en-US" sz="1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endParaRPr>
            </a:p>
          </p:txBody>
        </p:sp>
      </p:grpSp>
      <p:sp>
        <p:nvSpPr>
          <p:cNvPr id="4100" name="AutoShape 4"/>
          <p:cNvSpPr>
            <a:spLocks/>
          </p:cNvSpPr>
          <p:nvPr/>
        </p:nvSpPr>
        <p:spPr bwMode="auto">
          <a:xfrm>
            <a:off x="0" y="0"/>
            <a:ext cx="9131300" cy="68453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21600"/>
                </a:moveTo>
                <a:lnTo>
                  <a:pt x="0" y="0"/>
                </a:lnTo>
                <a:lnTo>
                  <a:pt x="21600" y="0"/>
                </a:lnTo>
              </a:path>
            </a:pathLst>
          </a:custGeom>
          <a:noFill/>
          <a:ln w="3175" cap="flat" cmpd="sng">
            <a:solidFill>
              <a:srgbClr val="7B7B7B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45720" rIns="45720"/>
          <a:lstStyle/>
          <a:p>
            <a:endParaRPr lang="en-US"/>
          </a:p>
        </p:txBody>
      </p:sp>
      <p:sp>
        <p:nvSpPr>
          <p:cNvPr id="4102" name="AutoShape 6"/>
          <p:cNvSpPr>
            <a:spLocks/>
          </p:cNvSpPr>
          <p:nvPr/>
        </p:nvSpPr>
        <p:spPr bwMode="auto">
          <a:xfrm>
            <a:off x="0" y="290513"/>
            <a:ext cx="5360023" cy="441325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0694" y="0"/>
                </a:moveTo>
                <a:lnTo>
                  <a:pt x="115" y="0"/>
                </a:lnTo>
                <a:lnTo>
                  <a:pt x="0" y="157"/>
                </a:lnTo>
                <a:lnTo>
                  <a:pt x="0" y="21443"/>
                </a:lnTo>
                <a:lnTo>
                  <a:pt x="115" y="21600"/>
                </a:lnTo>
                <a:lnTo>
                  <a:pt x="20694" y="21600"/>
                </a:lnTo>
                <a:lnTo>
                  <a:pt x="20935" y="21272"/>
                </a:lnTo>
                <a:lnTo>
                  <a:pt x="21151" y="20346"/>
                </a:lnTo>
                <a:lnTo>
                  <a:pt x="21335" y="18910"/>
                </a:lnTo>
                <a:lnTo>
                  <a:pt x="21476" y="17052"/>
                </a:lnTo>
                <a:lnTo>
                  <a:pt x="21568" y="14858"/>
                </a:lnTo>
                <a:lnTo>
                  <a:pt x="21600" y="12416"/>
                </a:lnTo>
                <a:lnTo>
                  <a:pt x="21600" y="9183"/>
                </a:lnTo>
                <a:lnTo>
                  <a:pt x="21568" y="6742"/>
                </a:lnTo>
                <a:lnTo>
                  <a:pt x="21476" y="4549"/>
                </a:lnTo>
                <a:lnTo>
                  <a:pt x="21335" y="2690"/>
                </a:lnTo>
                <a:lnTo>
                  <a:pt x="21151" y="1254"/>
                </a:lnTo>
                <a:lnTo>
                  <a:pt x="20935" y="328"/>
                </a:lnTo>
                <a:lnTo>
                  <a:pt x="20694" y="0"/>
                </a:lnTo>
                <a:close/>
              </a:path>
            </a:pathLst>
          </a:custGeom>
          <a:solidFill>
            <a:srgbClr val="0A7C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45720" rIns="45720"/>
          <a:lstStyle/>
          <a:p>
            <a:endParaRPr lang="en-US"/>
          </a:p>
        </p:txBody>
      </p:sp>
      <p:sp>
        <p:nvSpPr>
          <p:cNvPr id="4103" name="AutoShape 9"/>
          <p:cNvSpPr>
            <a:spLocks/>
          </p:cNvSpPr>
          <p:nvPr/>
        </p:nvSpPr>
        <p:spPr bwMode="auto">
          <a:xfrm>
            <a:off x="7666038" y="6135688"/>
            <a:ext cx="1212850" cy="441325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8463" y="0"/>
                </a:moveTo>
                <a:lnTo>
                  <a:pt x="3137" y="0"/>
                </a:lnTo>
                <a:lnTo>
                  <a:pt x="2303" y="328"/>
                </a:lnTo>
                <a:lnTo>
                  <a:pt x="1554" y="1254"/>
                </a:lnTo>
                <a:lnTo>
                  <a:pt x="919" y="2690"/>
                </a:lnTo>
                <a:lnTo>
                  <a:pt x="428" y="4549"/>
                </a:lnTo>
                <a:lnTo>
                  <a:pt x="112" y="6742"/>
                </a:lnTo>
                <a:lnTo>
                  <a:pt x="0" y="9183"/>
                </a:lnTo>
                <a:lnTo>
                  <a:pt x="0" y="12416"/>
                </a:lnTo>
                <a:lnTo>
                  <a:pt x="112" y="14858"/>
                </a:lnTo>
                <a:lnTo>
                  <a:pt x="428" y="17052"/>
                </a:lnTo>
                <a:lnTo>
                  <a:pt x="919" y="18910"/>
                </a:lnTo>
                <a:lnTo>
                  <a:pt x="1554" y="20346"/>
                </a:lnTo>
                <a:lnTo>
                  <a:pt x="2303" y="21272"/>
                </a:lnTo>
                <a:lnTo>
                  <a:pt x="3137" y="21600"/>
                </a:lnTo>
                <a:lnTo>
                  <a:pt x="18463" y="21600"/>
                </a:lnTo>
                <a:lnTo>
                  <a:pt x="19297" y="21272"/>
                </a:lnTo>
                <a:lnTo>
                  <a:pt x="20047" y="20346"/>
                </a:lnTo>
                <a:lnTo>
                  <a:pt x="20681" y="18910"/>
                </a:lnTo>
                <a:lnTo>
                  <a:pt x="21172" y="17052"/>
                </a:lnTo>
                <a:lnTo>
                  <a:pt x="21488" y="14858"/>
                </a:lnTo>
                <a:lnTo>
                  <a:pt x="21600" y="12416"/>
                </a:lnTo>
                <a:lnTo>
                  <a:pt x="21600" y="9183"/>
                </a:lnTo>
                <a:lnTo>
                  <a:pt x="21488" y="6742"/>
                </a:lnTo>
                <a:lnTo>
                  <a:pt x="21172" y="4549"/>
                </a:lnTo>
                <a:lnTo>
                  <a:pt x="20681" y="2690"/>
                </a:lnTo>
                <a:lnTo>
                  <a:pt x="20047" y="1254"/>
                </a:lnTo>
                <a:lnTo>
                  <a:pt x="19297" y="328"/>
                </a:lnTo>
                <a:lnTo>
                  <a:pt x="18463" y="0"/>
                </a:lnTo>
                <a:close/>
              </a:path>
            </a:pathLst>
          </a:custGeom>
          <a:solidFill>
            <a:srgbClr val="0A7C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45720" rIns="45720"/>
          <a:lstStyle/>
          <a:p>
            <a:endParaRPr lang="en-US"/>
          </a:p>
        </p:txBody>
      </p:sp>
      <p:sp>
        <p:nvSpPr>
          <p:cNvPr id="4104" name="Rectangle 10"/>
          <p:cNvSpPr>
            <a:spLocks/>
          </p:cNvSpPr>
          <p:nvPr/>
        </p:nvSpPr>
        <p:spPr bwMode="auto">
          <a:xfrm>
            <a:off x="7796213" y="6251575"/>
            <a:ext cx="1079500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/>
            <a:r>
              <a:rPr lang="en-US" altLang="en-US" sz="12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UNECA.ORG</a:t>
            </a:r>
          </a:p>
        </p:txBody>
      </p:sp>
      <p:sp>
        <p:nvSpPr>
          <p:cNvPr id="4105" name="Rectangle 11"/>
          <p:cNvSpPr>
            <a:spLocks/>
          </p:cNvSpPr>
          <p:nvPr/>
        </p:nvSpPr>
        <p:spPr bwMode="auto">
          <a:xfrm>
            <a:off x="278921" y="290513"/>
            <a:ext cx="697352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r>
              <a:rPr lang="en-US" altLang="en-US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 2. Changing </a:t>
            </a:r>
            <a:r>
              <a:rPr lang="en-US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dynamics</a:t>
            </a:r>
          </a:p>
        </p:txBody>
      </p:sp>
      <p:sp>
        <p:nvSpPr>
          <p:cNvPr id="4107" name="Line 13"/>
          <p:cNvSpPr>
            <a:spLocks noChangeShapeType="1"/>
          </p:cNvSpPr>
          <p:nvPr/>
        </p:nvSpPr>
        <p:spPr bwMode="auto">
          <a:xfrm>
            <a:off x="0" y="6851650"/>
            <a:ext cx="9144000" cy="0"/>
          </a:xfrm>
          <a:prstGeom prst="line">
            <a:avLst/>
          </a:prstGeom>
          <a:noFill/>
          <a:ln w="12700">
            <a:solidFill>
              <a:srgbClr val="6666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45720" rIns="45720"/>
          <a:lstStyle/>
          <a:p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0023" y="84188"/>
            <a:ext cx="3667435" cy="1274423"/>
          </a:xfrm>
          <a:prstGeom prst="rect">
            <a:avLst/>
          </a:prstGeom>
        </p:spPr>
      </p:pic>
      <p:grpSp>
        <p:nvGrpSpPr>
          <p:cNvPr id="6" name="Group 5"/>
          <p:cNvGrpSpPr>
            <a:grpSpLocks noChangeAspect="1"/>
          </p:cNvGrpSpPr>
          <p:nvPr/>
        </p:nvGrpSpPr>
        <p:grpSpPr>
          <a:xfrm>
            <a:off x="3091486" y="2419443"/>
            <a:ext cx="2417216" cy="2432304"/>
            <a:chOff x="2191904" y="1619879"/>
            <a:chExt cx="3453165" cy="3474720"/>
          </a:xfrm>
        </p:grpSpPr>
        <p:sp>
          <p:nvSpPr>
            <p:cNvPr id="37" name="AutoShape 18"/>
            <p:cNvSpPr>
              <a:spLocks noChangeAspect="1"/>
            </p:cNvSpPr>
            <p:nvPr/>
          </p:nvSpPr>
          <p:spPr bwMode="auto">
            <a:xfrm rot="21600000">
              <a:off x="2191904" y="1619879"/>
              <a:ext cx="3453165" cy="3474720"/>
            </a:xfrm>
            <a:custGeom>
              <a:avLst/>
              <a:gdLst>
                <a:gd name="T0" fmla="+- 0 10800 961"/>
                <a:gd name="T1" fmla="*/ T0 w 19679"/>
                <a:gd name="T2" fmla="+- 0 10800 961"/>
                <a:gd name="T3" fmla="*/ 10800 h 19679"/>
                <a:gd name="T4" fmla="+- 0 10800 961"/>
                <a:gd name="T5" fmla="*/ T4 w 19679"/>
                <a:gd name="T6" fmla="+- 0 10800 961"/>
                <a:gd name="T7" fmla="*/ 10800 h 19679"/>
                <a:gd name="T8" fmla="+- 0 10800 961"/>
                <a:gd name="T9" fmla="*/ T8 w 19679"/>
                <a:gd name="T10" fmla="+- 0 10800 961"/>
                <a:gd name="T11" fmla="*/ 10800 h 19679"/>
                <a:gd name="T12" fmla="+- 0 10800 961"/>
                <a:gd name="T13" fmla="*/ T12 w 19679"/>
                <a:gd name="T14" fmla="+- 0 10800 961"/>
                <a:gd name="T15" fmla="*/ 10800 h 1967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8" y="6724"/>
                    <a:pt x="20638" y="12953"/>
                    <a:pt x="16796" y="16796"/>
                  </a:cubicBezTo>
                  <a:cubicBezTo>
                    <a:pt x="12953" y="20639"/>
                    <a:pt x="6724" y="20639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solidFill>
              <a:srgbClr val="FFFFFF"/>
            </a:solidFill>
            <a:ln w="63500" cap="flat" cmpd="sng">
              <a:solidFill>
                <a:schemeClr val="accent3"/>
              </a:solidFill>
              <a:prstDash val="solid"/>
              <a:bevel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45719" tIns="45719" rIns="45719" bIns="45719" anchor="ctr"/>
            <a:lstStyle/>
            <a:p>
              <a:pPr defTabSz="914400">
                <a:defRPr/>
              </a:pPr>
              <a:endParaRPr lang="es-ES" sz="8800" dirty="0">
                <a:latin typeface="Calibri" charset="0"/>
                <a:cs typeface="Calibri" charset="0"/>
                <a:sym typeface="Calibri" charset="0"/>
              </a:endParaRPr>
            </a:p>
          </p:txBody>
        </p:sp>
        <p:sp>
          <p:nvSpPr>
            <p:cNvPr id="38" name="AutoShape 35"/>
            <p:cNvSpPr>
              <a:spLocks noChangeAspect="1"/>
            </p:cNvSpPr>
            <p:nvPr/>
          </p:nvSpPr>
          <p:spPr bwMode="auto">
            <a:xfrm>
              <a:off x="2455446" y="1894198"/>
              <a:ext cx="2926080" cy="2926080"/>
            </a:xfrm>
            <a:custGeom>
              <a:avLst/>
              <a:gdLst>
                <a:gd name="T0" fmla="+- 0 10800 961"/>
                <a:gd name="T1" fmla="*/ T0 w 19679"/>
                <a:gd name="T2" fmla="+- 0 10800 961"/>
                <a:gd name="T3" fmla="*/ 10800 h 19679"/>
                <a:gd name="T4" fmla="+- 0 10800 961"/>
                <a:gd name="T5" fmla="*/ T4 w 19679"/>
                <a:gd name="T6" fmla="+- 0 10800 961"/>
                <a:gd name="T7" fmla="*/ 10800 h 19679"/>
                <a:gd name="T8" fmla="+- 0 10800 961"/>
                <a:gd name="T9" fmla="*/ T8 w 19679"/>
                <a:gd name="T10" fmla="+- 0 10800 961"/>
                <a:gd name="T11" fmla="*/ 10800 h 19679"/>
                <a:gd name="T12" fmla="+- 0 10800 961"/>
                <a:gd name="T13" fmla="*/ T12 w 19679"/>
                <a:gd name="T14" fmla="+- 0 10800 961"/>
                <a:gd name="T15" fmla="*/ 10800 h 1967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9" y="6724"/>
                    <a:pt x="20639" y="12953"/>
                    <a:pt x="16796" y="16796"/>
                  </a:cubicBezTo>
                  <a:cubicBezTo>
                    <a:pt x="12953" y="20638"/>
                    <a:pt x="6724" y="20638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/>
          </p:spPr>
          <p:txBody>
            <a:bodyPr lIns="0" tIns="0" rIns="0" bIns="0" anchor="ctr"/>
            <a:lstStyle/>
            <a:p>
              <a:pPr>
                <a:defRPr/>
              </a:pPr>
              <a:endParaRPr lang="es-ES" sz="5600" dirty="0"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cs typeface="Gill Sans" charset="0"/>
                <a:sym typeface="Gill Sans" charset="0"/>
              </a:endParaRPr>
            </a:p>
          </p:txBody>
        </p:sp>
        <p:grpSp>
          <p:nvGrpSpPr>
            <p:cNvPr id="39" name="Group 4716"/>
            <p:cNvGrpSpPr>
              <a:grpSpLocks noChangeAspect="1"/>
            </p:cNvGrpSpPr>
            <p:nvPr/>
          </p:nvGrpSpPr>
          <p:grpSpPr>
            <a:xfrm>
              <a:off x="2597560" y="2792569"/>
              <a:ext cx="2641852" cy="1286063"/>
              <a:chOff x="0" y="0"/>
              <a:chExt cx="15483837" cy="7537594"/>
            </a:xfrm>
            <a:solidFill>
              <a:schemeClr val="bg1"/>
            </a:solidFill>
          </p:grpSpPr>
          <p:grpSp>
            <p:nvGrpSpPr>
              <p:cNvPr id="40" name="Group 3830"/>
              <p:cNvGrpSpPr/>
              <p:nvPr/>
            </p:nvGrpSpPr>
            <p:grpSpPr>
              <a:xfrm>
                <a:off x="12151051" y="5679690"/>
                <a:ext cx="2816993" cy="1857905"/>
                <a:chOff x="0" y="0"/>
                <a:chExt cx="2816992" cy="1857903"/>
              </a:xfrm>
              <a:grpFill/>
            </p:grpSpPr>
            <p:sp>
              <p:nvSpPr>
                <p:cNvPr id="926" name="Shape 3824"/>
                <p:cNvSpPr/>
                <p:nvPr/>
              </p:nvSpPr>
              <p:spPr>
                <a:xfrm>
                  <a:off x="1207865" y="0"/>
                  <a:ext cx="390334" cy="3160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4194" y="16577"/>
                      </a:moveTo>
                      <a:cubicBezTo>
                        <a:pt x="4194" y="16326"/>
                        <a:pt x="4404" y="15823"/>
                        <a:pt x="4823" y="15823"/>
                      </a:cubicBezTo>
                      <a:cubicBezTo>
                        <a:pt x="5033" y="15823"/>
                        <a:pt x="5243" y="15321"/>
                        <a:pt x="5452" y="15070"/>
                      </a:cubicBezTo>
                      <a:cubicBezTo>
                        <a:pt x="5452" y="14567"/>
                        <a:pt x="5662" y="14316"/>
                        <a:pt x="6082" y="13814"/>
                      </a:cubicBezTo>
                      <a:cubicBezTo>
                        <a:pt x="6291" y="13563"/>
                        <a:pt x="6711" y="13312"/>
                        <a:pt x="7340" y="13312"/>
                      </a:cubicBezTo>
                      <a:cubicBezTo>
                        <a:pt x="8598" y="13312"/>
                        <a:pt x="10485" y="14065"/>
                        <a:pt x="11534" y="15070"/>
                      </a:cubicBezTo>
                      <a:cubicBezTo>
                        <a:pt x="12163" y="15823"/>
                        <a:pt x="12792" y="16577"/>
                        <a:pt x="13421" y="17581"/>
                      </a:cubicBezTo>
                      <a:cubicBezTo>
                        <a:pt x="14470" y="19088"/>
                        <a:pt x="15518" y="20847"/>
                        <a:pt x="16357" y="20595"/>
                      </a:cubicBezTo>
                      <a:cubicBezTo>
                        <a:pt x="16567" y="20595"/>
                        <a:pt x="16777" y="20595"/>
                        <a:pt x="16986" y="20595"/>
                      </a:cubicBezTo>
                      <a:cubicBezTo>
                        <a:pt x="17825" y="20595"/>
                        <a:pt x="18664" y="20847"/>
                        <a:pt x="19293" y="21098"/>
                      </a:cubicBezTo>
                      <a:cubicBezTo>
                        <a:pt x="20132" y="21349"/>
                        <a:pt x="20761" y="21600"/>
                        <a:pt x="21390" y="21600"/>
                      </a:cubicBezTo>
                      <a:cubicBezTo>
                        <a:pt x="21390" y="21600"/>
                        <a:pt x="21390" y="21600"/>
                        <a:pt x="21390" y="21600"/>
                      </a:cubicBezTo>
                      <a:cubicBezTo>
                        <a:pt x="21600" y="21600"/>
                        <a:pt x="21600" y="21600"/>
                        <a:pt x="21600" y="21600"/>
                      </a:cubicBezTo>
                      <a:cubicBezTo>
                        <a:pt x="21600" y="21349"/>
                        <a:pt x="21181" y="21098"/>
                        <a:pt x="20971" y="20847"/>
                      </a:cubicBezTo>
                      <a:cubicBezTo>
                        <a:pt x="20971" y="20847"/>
                        <a:pt x="18874" y="19842"/>
                        <a:pt x="18874" y="18586"/>
                      </a:cubicBezTo>
                      <a:cubicBezTo>
                        <a:pt x="18874" y="18335"/>
                        <a:pt x="18454" y="18335"/>
                        <a:pt x="18245" y="18335"/>
                      </a:cubicBezTo>
                      <a:cubicBezTo>
                        <a:pt x="17825" y="18084"/>
                        <a:pt x="17196" y="17833"/>
                        <a:pt x="16777" y="17581"/>
                      </a:cubicBezTo>
                      <a:cubicBezTo>
                        <a:pt x="16148" y="17079"/>
                        <a:pt x="15938" y="16074"/>
                        <a:pt x="15728" y="15321"/>
                      </a:cubicBezTo>
                      <a:cubicBezTo>
                        <a:pt x="15728" y="14567"/>
                        <a:pt x="15518" y="14065"/>
                        <a:pt x="15099" y="13814"/>
                      </a:cubicBezTo>
                      <a:cubicBezTo>
                        <a:pt x="14260" y="13312"/>
                        <a:pt x="13631" y="12307"/>
                        <a:pt x="13631" y="11302"/>
                      </a:cubicBezTo>
                      <a:cubicBezTo>
                        <a:pt x="13841" y="11051"/>
                        <a:pt x="13841" y="10549"/>
                        <a:pt x="14680" y="10549"/>
                      </a:cubicBezTo>
                      <a:cubicBezTo>
                        <a:pt x="14889" y="10549"/>
                        <a:pt x="14889" y="10549"/>
                        <a:pt x="14889" y="10549"/>
                      </a:cubicBezTo>
                      <a:cubicBezTo>
                        <a:pt x="15309" y="10549"/>
                        <a:pt x="15518" y="10549"/>
                        <a:pt x="15518" y="10298"/>
                      </a:cubicBezTo>
                      <a:cubicBezTo>
                        <a:pt x="15518" y="10298"/>
                        <a:pt x="15518" y="10047"/>
                        <a:pt x="14889" y="9544"/>
                      </a:cubicBezTo>
                      <a:cubicBezTo>
                        <a:pt x="14680" y="9293"/>
                        <a:pt x="13841" y="8791"/>
                        <a:pt x="13002" y="8540"/>
                      </a:cubicBezTo>
                      <a:cubicBezTo>
                        <a:pt x="11744" y="8037"/>
                        <a:pt x="10276" y="7535"/>
                        <a:pt x="10066" y="6028"/>
                      </a:cubicBezTo>
                      <a:cubicBezTo>
                        <a:pt x="10066" y="5023"/>
                        <a:pt x="4404" y="1256"/>
                        <a:pt x="1258" y="502"/>
                      </a:cubicBezTo>
                      <a:cubicBezTo>
                        <a:pt x="839" y="251"/>
                        <a:pt x="419" y="251"/>
                        <a:pt x="0" y="0"/>
                      </a:cubicBezTo>
                      <a:cubicBezTo>
                        <a:pt x="0" y="17079"/>
                        <a:pt x="0" y="17079"/>
                        <a:pt x="0" y="17079"/>
                      </a:cubicBezTo>
                      <a:cubicBezTo>
                        <a:pt x="629" y="17330"/>
                        <a:pt x="1258" y="17581"/>
                        <a:pt x="2097" y="17833"/>
                      </a:cubicBezTo>
                      <a:cubicBezTo>
                        <a:pt x="3775" y="17833"/>
                        <a:pt x="3984" y="17079"/>
                        <a:pt x="4194" y="16577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927" name="Shape 3825"/>
                <p:cNvSpPr/>
                <p:nvPr/>
              </p:nvSpPr>
              <p:spPr>
                <a:xfrm>
                  <a:off x="0" y="335347"/>
                  <a:ext cx="1733620" cy="126430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514" h="21600" extrusionOk="0">
                      <a:moveTo>
                        <a:pt x="21514" y="12695"/>
                      </a:moveTo>
                      <a:cubicBezTo>
                        <a:pt x="21514" y="12695"/>
                        <a:pt x="21467" y="12505"/>
                        <a:pt x="21467" y="12442"/>
                      </a:cubicBezTo>
                      <a:cubicBezTo>
                        <a:pt x="21419" y="12442"/>
                        <a:pt x="21419" y="12442"/>
                        <a:pt x="21419" y="12442"/>
                      </a:cubicBezTo>
                      <a:cubicBezTo>
                        <a:pt x="21372" y="12442"/>
                        <a:pt x="21372" y="12379"/>
                        <a:pt x="21325" y="12379"/>
                      </a:cubicBezTo>
                      <a:cubicBezTo>
                        <a:pt x="21230" y="12189"/>
                        <a:pt x="21277" y="11368"/>
                        <a:pt x="21325" y="11116"/>
                      </a:cubicBezTo>
                      <a:cubicBezTo>
                        <a:pt x="21277" y="11116"/>
                        <a:pt x="21230" y="11116"/>
                        <a:pt x="21230" y="11116"/>
                      </a:cubicBezTo>
                      <a:cubicBezTo>
                        <a:pt x="20993" y="11116"/>
                        <a:pt x="20898" y="10611"/>
                        <a:pt x="20851" y="10421"/>
                      </a:cubicBezTo>
                      <a:cubicBezTo>
                        <a:pt x="20803" y="10295"/>
                        <a:pt x="20661" y="9979"/>
                        <a:pt x="20567" y="9979"/>
                      </a:cubicBezTo>
                      <a:cubicBezTo>
                        <a:pt x="20519" y="9979"/>
                        <a:pt x="20519" y="10042"/>
                        <a:pt x="20472" y="10042"/>
                      </a:cubicBezTo>
                      <a:cubicBezTo>
                        <a:pt x="20330" y="10042"/>
                        <a:pt x="20282" y="9853"/>
                        <a:pt x="20282" y="9726"/>
                      </a:cubicBezTo>
                      <a:cubicBezTo>
                        <a:pt x="20282" y="9726"/>
                        <a:pt x="20282" y="9663"/>
                        <a:pt x="20282" y="9663"/>
                      </a:cubicBezTo>
                      <a:cubicBezTo>
                        <a:pt x="20235" y="9663"/>
                        <a:pt x="20235" y="9663"/>
                        <a:pt x="20235" y="9663"/>
                      </a:cubicBezTo>
                      <a:cubicBezTo>
                        <a:pt x="20140" y="9663"/>
                        <a:pt x="20093" y="9663"/>
                        <a:pt x="20046" y="9600"/>
                      </a:cubicBezTo>
                      <a:cubicBezTo>
                        <a:pt x="19951" y="9411"/>
                        <a:pt x="19951" y="8968"/>
                        <a:pt x="19951" y="8779"/>
                      </a:cubicBezTo>
                      <a:cubicBezTo>
                        <a:pt x="19951" y="8779"/>
                        <a:pt x="19951" y="8779"/>
                        <a:pt x="19951" y="8716"/>
                      </a:cubicBezTo>
                      <a:cubicBezTo>
                        <a:pt x="19951" y="8716"/>
                        <a:pt x="19951" y="8716"/>
                        <a:pt x="19903" y="8716"/>
                      </a:cubicBezTo>
                      <a:cubicBezTo>
                        <a:pt x="19856" y="8716"/>
                        <a:pt x="19809" y="8716"/>
                        <a:pt x="19761" y="8653"/>
                      </a:cubicBezTo>
                      <a:cubicBezTo>
                        <a:pt x="19761" y="8653"/>
                        <a:pt x="19761" y="8589"/>
                        <a:pt x="19761" y="8589"/>
                      </a:cubicBezTo>
                      <a:cubicBezTo>
                        <a:pt x="19761" y="8589"/>
                        <a:pt x="19714" y="8653"/>
                        <a:pt x="19667" y="8653"/>
                      </a:cubicBezTo>
                      <a:cubicBezTo>
                        <a:pt x="19619" y="8653"/>
                        <a:pt x="19619" y="8716"/>
                        <a:pt x="19572" y="8716"/>
                      </a:cubicBezTo>
                      <a:cubicBezTo>
                        <a:pt x="19525" y="8779"/>
                        <a:pt x="19430" y="8716"/>
                        <a:pt x="19382" y="8653"/>
                      </a:cubicBezTo>
                      <a:cubicBezTo>
                        <a:pt x="19288" y="8463"/>
                        <a:pt x="19288" y="8211"/>
                        <a:pt x="19335" y="8084"/>
                      </a:cubicBezTo>
                      <a:cubicBezTo>
                        <a:pt x="19335" y="7958"/>
                        <a:pt x="19288" y="7832"/>
                        <a:pt x="19146" y="7705"/>
                      </a:cubicBezTo>
                      <a:cubicBezTo>
                        <a:pt x="18956" y="7453"/>
                        <a:pt x="18909" y="7263"/>
                        <a:pt x="18956" y="7074"/>
                      </a:cubicBezTo>
                      <a:cubicBezTo>
                        <a:pt x="18861" y="6884"/>
                        <a:pt x="18009" y="6316"/>
                        <a:pt x="17772" y="6253"/>
                      </a:cubicBezTo>
                      <a:cubicBezTo>
                        <a:pt x="17582" y="6189"/>
                        <a:pt x="17582" y="5937"/>
                        <a:pt x="17582" y="5811"/>
                      </a:cubicBezTo>
                      <a:cubicBezTo>
                        <a:pt x="17582" y="5747"/>
                        <a:pt x="17630" y="5747"/>
                        <a:pt x="17582" y="5684"/>
                      </a:cubicBezTo>
                      <a:cubicBezTo>
                        <a:pt x="17488" y="5558"/>
                        <a:pt x="17440" y="5053"/>
                        <a:pt x="17440" y="4737"/>
                      </a:cubicBezTo>
                      <a:cubicBezTo>
                        <a:pt x="17440" y="4611"/>
                        <a:pt x="17393" y="4547"/>
                        <a:pt x="17298" y="4421"/>
                      </a:cubicBezTo>
                      <a:cubicBezTo>
                        <a:pt x="17203" y="4295"/>
                        <a:pt x="17109" y="4168"/>
                        <a:pt x="17109" y="3979"/>
                      </a:cubicBezTo>
                      <a:cubicBezTo>
                        <a:pt x="17156" y="3853"/>
                        <a:pt x="17109" y="3789"/>
                        <a:pt x="17109" y="3663"/>
                      </a:cubicBezTo>
                      <a:cubicBezTo>
                        <a:pt x="17061" y="3474"/>
                        <a:pt x="17061" y="3284"/>
                        <a:pt x="17061" y="3095"/>
                      </a:cubicBezTo>
                      <a:cubicBezTo>
                        <a:pt x="17061" y="3032"/>
                        <a:pt x="17014" y="2968"/>
                        <a:pt x="16872" y="2842"/>
                      </a:cubicBezTo>
                      <a:cubicBezTo>
                        <a:pt x="16825" y="2779"/>
                        <a:pt x="16730" y="2716"/>
                        <a:pt x="16730" y="2589"/>
                      </a:cubicBezTo>
                      <a:cubicBezTo>
                        <a:pt x="16682" y="2653"/>
                        <a:pt x="16635" y="2653"/>
                        <a:pt x="16588" y="2653"/>
                      </a:cubicBezTo>
                      <a:cubicBezTo>
                        <a:pt x="16540" y="2653"/>
                        <a:pt x="16446" y="2716"/>
                        <a:pt x="16398" y="2716"/>
                      </a:cubicBezTo>
                      <a:cubicBezTo>
                        <a:pt x="16303" y="2716"/>
                        <a:pt x="16256" y="2716"/>
                        <a:pt x="16209" y="2589"/>
                      </a:cubicBezTo>
                      <a:cubicBezTo>
                        <a:pt x="16114" y="2463"/>
                        <a:pt x="16114" y="2147"/>
                        <a:pt x="16114" y="1832"/>
                      </a:cubicBezTo>
                      <a:cubicBezTo>
                        <a:pt x="16161" y="1516"/>
                        <a:pt x="16019" y="947"/>
                        <a:pt x="15925" y="821"/>
                      </a:cubicBezTo>
                      <a:cubicBezTo>
                        <a:pt x="15782" y="695"/>
                        <a:pt x="15735" y="442"/>
                        <a:pt x="15688" y="189"/>
                      </a:cubicBezTo>
                      <a:cubicBezTo>
                        <a:pt x="15688" y="126"/>
                        <a:pt x="15688" y="63"/>
                        <a:pt x="15640" y="0"/>
                      </a:cubicBezTo>
                      <a:cubicBezTo>
                        <a:pt x="15593" y="63"/>
                        <a:pt x="15451" y="253"/>
                        <a:pt x="15451" y="379"/>
                      </a:cubicBezTo>
                      <a:cubicBezTo>
                        <a:pt x="15451" y="632"/>
                        <a:pt x="15403" y="884"/>
                        <a:pt x="15309" y="1074"/>
                      </a:cubicBezTo>
                      <a:cubicBezTo>
                        <a:pt x="15261" y="1074"/>
                        <a:pt x="15309" y="1200"/>
                        <a:pt x="15309" y="1263"/>
                      </a:cubicBezTo>
                      <a:cubicBezTo>
                        <a:pt x="15309" y="1453"/>
                        <a:pt x="15356" y="1705"/>
                        <a:pt x="15214" y="1832"/>
                      </a:cubicBezTo>
                      <a:cubicBezTo>
                        <a:pt x="15167" y="1895"/>
                        <a:pt x="15167" y="2274"/>
                        <a:pt x="15214" y="2463"/>
                      </a:cubicBezTo>
                      <a:cubicBezTo>
                        <a:pt x="15214" y="2653"/>
                        <a:pt x="15214" y="2842"/>
                        <a:pt x="15214" y="3032"/>
                      </a:cubicBezTo>
                      <a:cubicBezTo>
                        <a:pt x="15214" y="3095"/>
                        <a:pt x="15214" y="3221"/>
                        <a:pt x="15167" y="3284"/>
                      </a:cubicBezTo>
                      <a:cubicBezTo>
                        <a:pt x="15167" y="3600"/>
                        <a:pt x="15167" y="3916"/>
                        <a:pt x="15025" y="4168"/>
                      </a:cubicBezTo>
                      <a:cubicBezTo>
                        <a:pt x="14977" y="4232"/>
                        <a:pt x="14977" y="4358"/>
                        <a:pt x="14930" y="4421"/>
                      </a:cubicBezTo>
                      <a:cubicBezTo>
                        <a:pt x="14835" y="4674"/>
                        <a:pt x="14740" y="4926"/>
                        <a:pt x="14551" y="5053"/>
                      </a:cubicBezTo>
                      <a:cubicBezTo>
                        <a:pt x="14314" y="5179"/>
                        <a:pt x="13982" y="5053"/>
                        <a:pt x="13840" y="4800"/>
                      </a:cubicBezTo>
                      <a:cubicBezTo>
                        <a:pt x="13793" y="4737"/>
                        <a:pt x="13746" y="4674"/>
                        <a:pt x="13746" y="4547"/>
                      </a:cubicBezTo>
                      <a:cubicBezTo>
                        <a:pt x="13746" y="4547"/>
                        <a:pt x="13746" y="4547"/>
                        <a:pt x="13746" y="4547"/>
                      </a:cubicBezTo>
                      <a:cubicBezTo>
                        <a:pt x="13698" y="4421"/>
                        <a:pt x="13509" y="4358"/>
                        <a:pt x="13367" y="4421"/>
                      </a:cubicBezTo>
                      <a:cubicBezTo>
                        <a:pt x="13225" y="4421"/>
                        <a:pt x="13130" y="4295"/>
                        <a:pt x="13035" y="4105"/>
                      </a:cubicBezTo>
                      <a:cubicBezTo>
                        <a:pt x="12940" y="4042"/>
                        <a:pt x="12893" y="3916"/>
                        <a:pt x="12798" y="3789"/>
                      </a:cubicBezTo>
                      <a:cubicBezTo>
                        <a:pt x="12703" y="3726"/>
                        <a:pt x="12609" y="3726"/>
                        <a:pt x="12514" y="3726"/>
                      </a:cubicBezTo>
                      <a:cubicBezTo>
                        <a:pt x="12372" y="3726"/>
                        <a:pt x="12277" y="3726"/>
                        <a:pt x="12230" y="3537"/>
                      </a:cubicBezTo>
                      <a:cubicBezTo>
                        <a:pt x="12135" y="3284"/>
                        <a:pt x="12088" y="3221"/>
                        <a:pt x="11946" y="3095"/>
                      </a:cubicBezTo>
                      <a:cubicBezTo>
                        <a:pt x="11898" y="3032"/>
                        <a:pt x="11898" y="3032"/>
                        <a:pt x="11898" y="3032"/>
                      </a:cubicBezTo>
                      <a:cubicBezTo>
                        <a:pt x="11803" y="2968"/>
                        <a:pt x="11756" y="2905"/>
                        <a:pt x="11756" y="2779"/>
                      </a:cubicBezTo>
                      <a:cubicBezTo>
                        <a:pt x="11756" y="2653"/>
                        <a:pt x="11803" y="2589"/>
                        <a:pt x="11898" y="2526"/>
                      </a:cubicBezTo>
                      <a:cubicBezTo>
                        <a:pt x="11946" y="2463"/>
                        <a:pt x="11946" y="2463"/>
                        <a:pt x="11946" y="2463"/>
                      </a:cubicBezTo>
                      <a:cubicBezTo>
                        <a:pt x="12040" y="2400"/>
                        <a:pt x="12088" y="2274"/>
                        <a:pt x="11946" y="2021"/>
                      </a:cubicBezTo>
                      <a:cubicBezTo>
                        <a:pt x="11946" y="2021"/>
                        <a:pt x="11898" y="1958"/>
                        <a:pt x="11946" y="1832"/>
                      </a:cubicBezTo>
                      <a:cubicBezTo>
                        <a:pt x="11946" y="1705"/>
                        <a:pt x="12040" y="1705"/>
                        <a:pt x="12135" y="1642"/>
                      </a:cubicBezTo>
                      <a:cubicBezTo>
                        <a:pt x="12182" y="1642"/>
                        <a:pt x="12277" y="1579"/>
                        <a:pt x="12325" y="1516"/>
                      </a:cubicBezTo>
                      <a:cubicBezTo>
                        <a:pt x="12419" y="1516"/>
                        <a:pt x="12419" y="1453"/>
                        <a:pt x="12419" y="1389"/>
                      </a:cubicBezTo>
                      <a:cubicBezTo>
                        <a:pt x="12419" y="1326"/>
                        <a:pt x="12372" y="1137"/>
                        <a:pt x="12514" y="1074"/>
                      </a:cubicBezTo>
                      <a:cubicBezTo>
                        <a:pt x="12561" y="1074"/>
                        <a:pt x="12561" y="1011"/>
                        <a:pt x="12561" y="1011"/>
                      </a:cubicBezTo>
                      <a:cubicBezTo>
                        <a:pt x="12561" y="1011"/>
                        <a:pt x="12514" y="947"/>
                        <a:pt x="12419" y="947"/>
                      </a:cubicBezTo>
                      <a:cubicBezTo>
                        <a:pt x="12419" y="947"/>
                        <a:pt x="12419" y="947"/>
                        <a:pt x="12419" y="947"/>
                      </a:cubicBezTo>
                      <a:cubicBezTo>
                        <a:pt x="12419" y="947"/>
                        <a:pt x="12372" y="1011"/>
                        <a:pt x="12372" y="1011"/>
                      </a:cubicBezTo>
                      <a:cubicBezTo>
                        <a:pt x="12372" y="1074"/>
                        <a:pt x="12372" y="1200"/>
                        <a:pt x="12277" y="1263"/>
                      </a:cubicBezTo>
                      <a:cubicBezTo>
                        <a:pt x="12230" y="1263"/>
                        <a:pt x="12230" y="1263"/>
                        <a:pt x="12230" y="1263"/>
                      </a:cubicBezTo>
                      <a:cubicBezTo>
                        <a:pt x="12135" y="1263"/>
                        <a:pt x="12088" y="1137"/>
                        <a:pt x="12040" y="947"/>
                      </a:cubicBezTo>
                      <a:cubicBezTo>
                        <a:pt x="12040" y="947"/>
                        <a:pt x="12040" y="947"/>
                        <a:pt x="12040" y="884"/>
                      </a:cubicBezTo>
                      <a:cubicBezTo>
                        <a:pt x="12040" y="884"/>
                        <a:pt x="12040" y="884"/>
                        <a:pt x="12040" y="947"/>
                      </a:cubicBezTo>
                      <a:cubicBezTo>
                        <a:pt x="11946" y="1011"/>
                        <a:pt x="11851" y="1137"/>
                        <a:pt x="11709" y="1137"/>
                      </a:cubicBezTo>
                      <a:cubicBezTo>
                        <a:pt x="11661" y="1137"/>
                        <a:pt x="11614" y="1074"/>
                        <a:pt x="11567" y="1011"/>
                      </a:cubicBezTo>
                      <a:cubicBezTo>
                        <a:pt x="11519" y="884"/>
                        <a:pt x="10998" y="758"/>
                        <a:pt x="10572" y="632"/>
                      </a:cubicBezTo>
                      <a:cubicBezTo>
                        <a:pt x="10525" y="632"/>
                        <a:pt x="10477" y="632"/>
                        <a:pt x="10382" y="568"/>
                      </a:cubicBezTo>
                      <a:cubicBezTo>
                        <a:pt x="10430" y="632"/>
                        <a:pt x="10430" y="695"/>
                        <a:pt x="10430" y="758"/>
                      </a:cubicBezTo>
                      <a:cubicBezTo>
                        <a:pt x="10335" y="1011"/>
                        <a:pt x="9814" y="1074"/>
                        <a:pt x="9672" y="1074"/>
                      </a:cubicBezTo>
                      <a:cubicBezTo>
                        <a:pt x="9625" y="1074"/>
                        <a:pt x="9530" y="1074"/>
                        <a:pt x="9482" y="1074"/>
                      </a:cubicBezTo>
                      <a:cubicBezTo>
                        <a:pt x="9482" y="1074"/>
                        <a:pt x="9482" y="1137"/>
                        <a:pt x="9482" y="1200"/>
                      </a:cubicBezTo>
                      <a:cubicBezTo>
                        <a:pt x="9435" y="1263"/>
                        <a:pt x="9388" y="1263"/>
                        <a:pt x="9340" y="1263"/>
                      </a:cubicBezTo>
                      <a:cubicBezTo>
                        <a:pt x="9340" y="1263"/>
                        <a:pt x="9340" y="1263"/>
                        <a:pt x="9340" y="1263"/>
                      </a:cubicBezTo>
                      <a:cubicBezTo>
                        <a:pt x="9293" y="1263"/>
                        <a:pt x="9246" y="1389"/>
                        <a:pt x="9198" y="1516"/>
                      </a:cubicBezTo>
                      <a:cubicBezTo>
                        <a:pt x="9151" y="1642"/>
                        <a:pt x="9103" y="1768"/>
                        <a:pt x="9009" y="1895"/>
                      </a:cubicBezTo>
                      <a:cubicBezTo>
                        <a:pt x="8961" y="1958"/>
                        <a:pt x="8961" y="2021"/>
                        <a:pt x="8961" y="2084"/>
                      </a:cubicBezTo>
                      <a:cubicBezTo>
                        <a:pt x="8914" y="2211"/>
                        <a:pt x="8914" y="2274"/>
                        <a:pt x="8772" y="2400"/>
                      </a:cubicBezTo>
                      <a:cubicBezTo>
                        <a:pt x="8725" y="2463"/>
                        <a:pt x="8725" y="2463"/>
                        <a:pt x="8725" y="2526"/>
                      </a:cubicBezTo>
                      <a:cubicBezTo>
                        <a:pt x="8725" y="2589"/>
                        <a:pt x="8725" y="2653"/>
                        <a:pt x="8819" y="2842"/>
                      </a:cubicBezTo>
                      <a:cubicBezTo>
                        <a:pt x="8914" y="2968"/>
                        <a:pt x="8961" y="3032"/>
                        <a:pt x="8914" y="3158"/>
                      </a:cubicBezTo>
                      <a:cubicBezTo>
                        <a:pt x="8867" y="3347"/>
                        <a:pt x="8582" y="3284"/>
                        <a:pt x="8440" y="3095"/>
                      </a:cubicBezTo>
                      <a:cubicBezTo>
                        <a:pt x="8346" y="2968"/>
                        <a:pt x="8298" y="2905"/>
                        <a:pt x="8251" y="2905"/>
                      </a:cubicBezTo>
                      <a:cubicBezTo>
                        <a:pt x="8251" y="2905"/>
                        <a:pt x="8251" y="2968"/>
                        <a:pt x="8251" y="3032"/>
                      </a:cubicBezTo>
                      <a:cubicBezTo>
                        <a:pt x="8251" y="3095"/>
                        <a:pt x="8203" y="3158"/>
                        <a:pt x="8203" y="3221"/>
                      </a:cubicBezTo>
                      <a:cubicBezTo>
                        <a:pt x="8156" y="3284"/>
                        <a:pt x="8014" y="3284"/>
                        <a:pt x="7967" y="3158"/>
                      </a:cubicBezTo>
                      <a:cubicBezTo>
                        <a:pt x="7872" y="3095"/>
                        <a:pt x="7872" y="2968"/>
                        <a:pt x="7872" y="2842"/>
                      </a:cubicBezTo>
                      <a:cubicBezTo>
                        <a:pt x="7872" y="2779"/>
                        <a:pt x="7872" y="2779"/>
                        <a:pt x="7872" y="2779"/>
                      </a:cubicBezTo>
                      <a:cubicBezTo>
                        <a:pt x="7872" y="2779"/>
                        <a:pt x="7825" y="2779"/>
                        <a:pt x="7825" y="2779"/>
                      </a:cubicBezTo>
                      <a:cubicBezTo>
                        <a:pt x="7730" y="2716"/>
                        <a:pt x="7635" y="2716"/>
                        <a:pt x="7588" y="2589"/>
                      </a:cubicBezTo>
                      <a:cubicBezTo>
                        <a:pt x="7540" y="2463"/>
                        <a:pt x="7351" y="2211"/>
                        <a:pt x="7256" y="2211"/>
                      </a:cubicBezTo>
                      <a:cubicBezTo>
                        <a:pt x="7209" y="2211"/>
                        <a:pt x="7161" y="2211"/>
                        <a:pt x="7161" y="2274"/>
                      </a:cubicBezTo>
                      <a:cubicBezTo>
                        <a:pt x="7114" y="2337"/>
                        <a:pt x="7019" y="2463"/>
                        <a:pt x="6925" y="2463"/>
                      </a:cubicBezTo>
                      <a:cubicBezTo>
                        <a:pt x="6877" y="2463"/>
                        <a:pt x="6877" y="2463"/>
                        <a:pt x="6830" y="2463"/>
                      </a:cubicBezTo>
                      <a:cubicBezTo>
                        <a:pt x="6830" y="2463"/>
                        <a:pt x="6830" y="2526"/>
                        <a:pt x="6830" y="2653"/>
                      </a:cubicBezTo>
                      <a:cubicBezTo>
                        <a:pt x="6877" y="2716"/>
                        <a:pt x="6830" y="2779"/>
                        <a:pt x="6830" y="2779"/>
                      </a:cubicBezTo>
                      <a:cubicBezTo>
                        <a:pt x="6782" y="2842"/>
                        <a:pt x="6782" y="2842"/>
                        <a:pt x="6688" y="2842"/>
                      </a:cubicBezTo>
                      <a:cubicBezTo>
                        <a:pt x="6640" y="2842"/>
                        <a:pt x="6593" y="2842"/>
                        <a:pt x="6546" y="2842"/>
                      </a:cubicBezTo>
                      <a:cubicBezTo>
                        <a:pt x="6498" y="2779"/>
                        <a:pt x="6403" y="2779"/>
                        <a:pt x="6356" y="2779"/>
                      </a:cubicBezTo>
                      <a:cubicBezTo>
                        <a:pt x="6356" y="2779"/>
                        <a:pt x="6356" y="2842"/>
                        <a:pt x="6356" y="2842"/>
                      </a:cubicBezTo>
                      <a:cubicBezTo>
                        <a:pt x="6356" y="2905"/>
                        <a:pt x="6403" y="2968"/>
                        <a:pt x="6356" y="3032"/>
                      </a:cubicBezTo>
                      <a:cubicBezTo>
                        <a:pt x="6309" y="3095"/>
                        <a:pt x="6309" y="3095"/>
                        <a:pt x="6261" y="3095"/>
                      </a:cubicBezTo>
                      <a:cubicBezTo>
                        <a:pt x="6261" y="3095"/>
                        <a:pt x="6261" y="3158"/>
                        <a:pt x="6214" y="3158"/>
                      </a:cubicBezTo>
                      <a:cubicBezTo>
                        <a:pt x="6214" y="3221"/>
                        <a:pt x="6119" y="3347"/>
                        <a:pt x="5977" y="3347"/>
                      </a:cubicBezTo>
                      <a:cubicBezTo>
                        <a:pt x="5977" y="3347"/>
                        <a:pt x="5930" y="3537"/>
                        <a:pt x="5977" y="3916"/>
                      </a:cubicBezTo>
                      <a:cubicBezTo>
                        <a:pt x="5977" y="3916"/>
                        <a:pt x="5977" y="3979"/>
                        <a:pt x="5930" y="4042"/>
                      </a:cubicBezTo>
                      <a:cubicBezTo>
                        <a:pt x="5882" y="4168"/>
                        <a:pt x="5788" y="4105"/>
                        <a:pt x="5693" y="4042"/>
                      </a:cubicBezTo>
                      <a:cubicBezTo>
                        <a:pt x="5646" y="4042"/>
                        <a:pt x="5598" y="3979"/>
                        <a:pt x="5551" y="3979"/>
                      </a:cubicBezTo>
                      <a:cubicBezTo>
                        <a:pt x="5551" y="3979"/>
                        <a:pt x="5551" y="4042"/>
                        <a:pt x="5598" y="4042"/>
                      </a:cubicBezTo>
                      <a:cubicBezTo>
                        <a:pt x="5598" y="4168"/>
                        <a:pt x="5646" y="4232"/>
                        <a:pt x="5693" y="4358"/>
                      </a:cubicBezTo>
                      <a:cubicBezTo>
                        <a:pt x="5740" y="4674"/>
                        <a:pt x="5598" y="4737"/>
                        <a:pt x="5551" y="4800"/>
                      </a:cubicBezTo>
                      <a:cubicBezTo>
                        <a:pt x="5503" y="4800"/>
                        <a:pt x="5503" y="4863"/>
                        <a:pt x="5503" y="4863"/>
                      </a:cubicBezTo>
                      <a:cubicBezTo>
                        <a:pt x="5456" y="4863"/>
                        <a:pt x="5409" y="4926"/>
                        <a:pt x="5409" y="4926"/>
                      </a:cubicBezTo>
                      <a:cubicBezTo>
                        <a:pt x="5314" y="4926"/>
                        <a:pt x="5219" y="4800"/>
                        <a:pt x="5172" y="4611"/>
                      </a:cubicBezTo>
                      <a:cubicBezTo>
                        <a:pt x="5125" y="4547"/>
                        <a:pt x="5125" y="4421"/>
                        <a:pt x="5125" y="4295"/>
                      </a:cubicBezTo>
                      <a:cubicBezTo>
                        <a:pt x="5077" y="4295"/>
                        <a:pt x="4982" y="4421"/>
                        <a:pt x="4840" y="4611"/>
                      </a:cubicBezTo>
                      <a:cubicBezTo>
                        <a:pt x="4793" y="4737"/>
                        <a:pt x="4793" y="4863"/>
                        <a:pt x="4840" y="5053"/>
                      </a:cubicBezTo>
                      <a:cubicBezTo>
                        <a:pt x="4888" y="5242"/>
                        <a:pt x="4935" y="5368"/>
                        <a:pt x="4793" y="5432"/>
                      </a:cubicBezTo>
                      <a:cubicBezTo>
                        <a:pt x="4746" y="5495"/>
                        <a:pt x="4319" y="6063"/>
                        <a:pt x="4082" y="6442"/>
                      </a:cubicBezTo>
                      <a:cubicBezTo>
                        <a:pt x="3893" y="6695"/>
                        <a:pt x="3609" y="6758"/>
                        <a:pt x="3372" y="6758"/>
                      </a:cubicBezTo>
                      <a:cubicBezTo>
                        <a:pt x="3277" y="6758"/>
                        <a:pt x="3135" y="6758"/>
                        <a:pt x="3088" y="6821"/>
                      </a:cubicBezTo>
                      <a:cubicBezTo>
                        <a:pt x="2993" y="6947"/>
                        <a:pt x="2898" y="6947"/>
                        <a:pt x="2803" y="6947"/>
                      </a:cubicBezTo>
                      <a:cubicBezTo>
                        <a:pt x="2709" y="6947"/>
                        <a:pt x="2661" y="6947"/>
                        <a:pt x="2614" y="7011"/>
                      </a:cubicBezTo>
                      <a:cubicBezTo>
                        <a:pt x="2567" y="7074"/>
                        <a:pt x="2567" y="7074"/>
                        <a:pt x="2567" y="7074"/>
                      </a:cubicBezTo>
                      <a:cubicBezTo>
                        <a:pt x="2377" y="7263"/>
                        <a:pt x="2235" y="7389"/>
                        <a:pt x="2093" y="7389"/>
                      </a:cubicBezTo>
                      <a:cubicBezTo>
                        <a:pt x="1998" y="7389"/>
                        <a:pt x="1951" y="7326"/>
                        <a:pt x="1951" y="7263"/>
                      </a:cubicBezTo>
                      <a:cubicBezTo>
                        <a:pt x="1951" y="7263"/>
                        <a:pt x="1903" y="7263"/>
                        <a:pt x="1903" y="7263"/>
                      </a:cubicBezTo>
                      <a:cubicBezTo>
                        <a:pt x="1761" y="7263"/>
                        <a:pt x="1572" y="7389"/>
                        <a:pt x="1477" y="7516"/>
                      </a:cubicBezTo>
                      <a:cubicBezTo>
                        <a:pt x="1288" y="7768"/>
                        <a:pt x="956" y="8021"/>
                        <a:pt x="719" y="8021"/>
                      </a:cubicBezTo>
                      <a:cubicBezTo>
                        <a:pt x="672" y="8021"/>
                        <a:pt x="625" y="8147"/>
                        <a:pt x="625" y="8274"/>
                      </a:cubicBezTo>
                      <a:cubicBezTo>
                        <a:pt x="577" y="8400"/>
                        <a:pt x="530" y="8463"/>
                        <a:pt x="482" y="8526"/>
                      </a:cubicBezTo>
                      <a:cubicBezTo>
                        <a:pt x="482" y="8589"/>
                        <a:pt x="435" y="8589"/>
                        <a:pt x="435" y="8589"/>
                      </a:cubicBezTo>
                      <a:cubicBezTo>
                        <a:pt x="388" y="8589"/>
                        <a:pt x="388" y="8589"/>
                        <a:pt x="388" y="8589"/>
                      </a:cubicBezTo>
                      <a:cubicBezTo>
                        <a:pt x="340" y="8526"/>
                        <a:pt x="340" y="8526"/>
                        <a:pt x="340" y="8526"/>
                      </a:cubicBezTo>
                      <a:cubicBezTo>
                        <a:pt x="293" y="8463"/>
                        <a:pt x="293" y="8400"/>
                        <a:pt x="293" y="8337"/>
                      </a:cubicBezTo>
                      <a:cubicBezTo>
                        <a:pt x="246" y="8400"/>
                        <a:pt x="246" y="8463"/>
                        <a:pt x="198" y="8589"/>
                      </a:cubicBezTo>
                      <a:cubicBezTo>
                        <a:pt x="198" y="8653"/>
                        <a:pt x="198" y="8716"/>
                        <a:pt x="246" y="8842"/>
                      </a:cubicBezTo>
                      <a:cubicBezTo>
                        <a:pt x="293" y="8968"/>
                        <a:pt x="340" y="9158"/>
                        <a:pt x="198" y="9411"/>
                      </a:cubicBezTo>
                      <a:cubicBezTo>
                        <a:pt x="9" y="9789"/>
                        <a:pt x="-86" y="10042"/>
                        <a:pt x="103" y="10358"/>
                      </a:cubicBezTo>
                      <a:cubicBezTo>
                        <a:pt x="388" y="10863"/>
                        <a:pt x="530" y="11179"/>
                        <a:pt x="435" y="11495"/>
                      </a:cubicBezTo>
                      <a:cubicBezTo>
                        <a:pt x="388" y="11558"/>
                        <a:pt x="340" y="11558"/>
                        <a:pt x="293" y="11558"/>
                      </a:cubicBezTo>
                      <a:cubicBezTo>
                        <a:pt x="293" y="11558"/>
                        <a:pt x="293" y="11558"/>
                        <a:pt x="293" y="11558"/>
                      </a:cubicBezTo>
                      <a:cubicBezTo>
                        <a:pt x="293" y="11621"/>
                        <a:pt x="246" y="11621"/>
                        <a:pt x="246" y="11621"/>
                      </a:cubicBezTo>
                      <a:cubicBezTo>
                        <a:pt x="198" y="11684"/>
                        <a:pt x="151" y="11747"/>
                        <a:pt x="56" y="11684"/>
                      </a:cubicBezTo>
                      <a:cubicBezTo>
                        <a:pt x="56" y="11684"/>
                        <a:pt x="103" y="11684"/>
                        <a:pt x="103" y="11747"/>
                      </a:cubicBezTo>
                      <a:cubicBezTo>
                        <a:pt x="246" y="12126"/>
                        <a:pt x="435" y="12505"/>
                        <a:pt x="435" y="12758"/>
                      </a:cubicBezTo>
                      <a:cubicBezTo>
                        <a:pt x="435" y="12884"/>
                        <a:pt x="530" y="13074"/>
                        <a:pt x="625" y="13263"/>
                      </a:cubicBezTo>
                      <a:cubicBezTo>
                        <a:pt x="767" y="13516"/>
                        <a:pt x="909" y="13768"/>
                        <a:pt x="909" y="14147"/>
                      </a:cubicBezTo>
                      <a:cubicBezTo>
                        <a:pt x="861" y="14589"/>
                        <a:pt x="1240" y="15411"/>
                        <a:pt x="1335" y="15663"/>
                      </a:cubicBezTo>
                      <a:cubicBezTo>
                        <a:pt x="1430" y="15789"/>
                        <a:pt x="1382" y="15916"/>
                        <a:pt x="1335" y="16105"/>
                      </a:cubicBezTo>
                      <a:cubicBezTo>
                        <a:pt x="1288" y="16295"/>
                        <a:pt x="1240" y="16484"/>
                        <a:pt x="1240" y="16674"/>
                      </a:cubicBezTo>
                      <a:cubicBezTo>
                        <a:pt x="1288" y="16926"/>
                        <a:pt x="1240" y="17116"/>
                        <a:pt x="1146" y="17242"/>
                      </a:cubicBezTo>
                      <a:cubicBezTo>
                        <a:pt x="1098" y="17368"/>
                        <a:pt x="956" y="17432"/>
                        <a:pt x="861" y="17432"/>
                      </a:cubicBezTo>
                      <a:cubicBezTo>
                        <a:pt x="814" y="17432"/>
                        <a:pt x="814" y="17432"/>
                        <a:pt x="861" y="17495"/>
                      </a:cubicBezTo>
                      <a:cubicBezTo>
                        <a:pt x="909" y="17558"/>
                        <a:pt x="956" y="17621"/>
                        <a:pt x="1003" y="17621"/>
                      </a:cubicBezTo>
                      <a:cubicBezTo>
                        <a:pt x="1146" y="17684"/>
                        <a:pt x="1240" y="17747"/>
                        <a:pt x="1288" y="17874"/>
                      </a:cubicBezTo>
                      <a:cubicBezTo>
                        <a:pt x="1288" y="17937"/>
                        <a:pt x="1335" y="18000"/>
                        <a:pt x="1430" y="18126"/>
                      </a:cubicBezTo>
                      <a:cubicBezTo>
                        <a:pt x="1525" y="18189"/>
                        <a:pt x="1714" y="18253"/>
                        <a:pt x="1998" y="18253"/>
                      </a:cubicBezTo>
                      <a:cubicBezTo>
                        <a:pt x="2093" y="18253"/>
                        <a:pt x="2188" y="18253"/>
                        <a:pt x="2282" y="18253"/>
                      </a:cubicBezTo>
                      <a:cubicBezTo>
                        <a:pt x="2330" y="18253"/>
                        <a:pt x="2377" y="18253"/>
                        <a:pt x="2425" y="18253"/>
                      </a:cubicBezTo>
                      <a:cubicBezTo>
                        <a:pt x="2472" y="18253"/>
                        <a:pt x="2519" y="18189"/>
                        <a:pt x="2567" y="18063"/>
                      </a:cubicBezTo>
                      <a:cubicBezTo>
                        <a:pt x="2661" y="17937"/>
                        <a:pt x="2756" y="17811"/>
                        <a:pt x="2946" y="17811"/>
                      </a:cubicBezTo>
                      <a:cubicBezTo>
                        <a:pt x="3088" y="17811"/>
                        <a:pt x="3135" y="17747"/>
                        <a:pt x="3182" y="17621"/>
                      </a:cubicBezTo>
                      <a:cubicBezTo>
                        <a:pt x="3182" y="17621"/>
                        <a:pt x="3230" y="17558"/>
                        <a:pt x="3277" y="17495"/>
                      </a:cubicBezTo>
                      <a:cubicBezTo>
                        <a:pt x="3325" y="17368"/>
                        <a:pt x="3514" y="17305"/>
                        <a:pt x="3893" y="17305"/>
                      </a:cubicBezTo>
                      <a:cubicBezTo>
                        <a:pt x="4130" y="17305"/>
                        <a:pt x="4367" y="17305"/>
                        <a:pt x="4603" y="17368"/>
                      </a:cubicBezTo>
                      <a:cubicBezTo>
                        <a:pt x="4698" y="17368"/>
                        <a:pt x="4698" y="17368"/>
                        <a:pt x="4698" y="17368"/>
                      </a:cubicBezTo>
                      <a:cubicBezTo>
                        <a:pt x="5219" y="17368"/>
                        <a:pt x="5503" y="17242"/>
                        <a:pt x="5598" y="16863"/>
                      </a:cubicBezTo>
                      <a:cubicBezTo>
                        <a:pt x="5693" y="16674"/>
                        <a:pt x="5882" y="16547"/>
                        <a:pt x="6072" y="16484"/>
                      </a:cubicBezTo>
                      <a:cubicBezTo>
                        <a:pt x="6167" y="16421"/>
                        <a:pt x="6309" y="16358"/>
                        <a:pt x="6356" y="16295"/>
                      </a:cubicBezTo>
                      <a:cubicBezTo>
                        <a:pt x="6546" y="16042"/>
                        <a:pt x="6688" y="16042"/>
                        <a:pt x="7209" y="16042"/>
                      </a:cubicBezTo>
                      <a:cubicBezTo>
                        <a:pt x="7540" y="16105"/>
                        <a:pt x="7872" y="15853"/>
                        <a:pt x="8156" y="15726"/>
                      </a:cubicBezTo>
                      <a:cubicBezTo>
                        <a:pt x="8251" y="15663"/>
                        <a:pt x="8298" y="15663"/>
                        <a:pt x="8346" y="15600"/>
                      </a:cubicBezTo>
                      <a:cubicBezTo>
                        <a:pt x="8535" y="15474"/>
                        <a:pt x="8772" y="15474"/>
                        <a:pt x="9056" y="15474"/>
                      </a:cubicBezTo>
                      <a:cubicBezTo>
                        <a:pt x="9198" y="15474"/>
                        <a:pt x="9388" y="15474"/>
                        <a:pt x="9482" y="15411"/>
                      </a:cubicBezTo>
                      <a:cubicBezTo>
                        <a:pt x="9530" y="15411"/>
                        <a:pt x="9530" y="15411"/>
                        <a:pt x="9577" y="15411"/>
                      </a:cubicBezTo>
                      <a:cubicBezTo>
                        <a:pt x="9719" y="15411"/>
                        <a:pt x="9814" y="15537"/>
                        <a:pt x="9909" y="15663"/>
                      </a:cubicBezTo>
                      <a:cubicBezTo>
                        <a:pt x="9956" y="15726"/>
                        <a:pt x="10051" y="15853"/>
                        <a:pt x="10146" y="15853"/>
                      </a:cubicBezTo>
                      <a:cubicBezTo>
                        <a:pt x="10382" y="15789"/>
                        <a:pt x="10525" y="15853"/>
                        <a:pt x="10619" y="15916"/>
                      </a:cubicBezTo>
                      <a:cubicBezTo>
                        <a:pt x="10667" y="15916"/>
                        <a:pt x="10714" y="15916"/>
                        <a:pt x="10761" y="15916"/>
                      </a:cubicBezTo>
                      <a:cubicBezTo>
                        <a:pt x="10809" y="15916"/>
                        <a:pt x="10809" y="15916"/>
                        <a:pt x="10809" y="15916"/>
                      </a:cubicBezTo>
                      <a:cubicBezTo>
                        <a:pt x="10903" y="15916"/>
                        <a:pt x="10998" y="16042"/>
                        <a:pt x="10998" y="16042"/>
                      </a:cubicBezTo>
                      <a:cubicBezTo>
                        <a:pt x="11046" y="16105"/>
                        <a:pt x="11093" y="16105"/>
                        <a:pt x="11140" y="16168"/>
                      </a:cubicBezTo>
                      <a:cubicBezTo>
                        <a:pt x="11235" y="16168"/>
                        <a:pt x="11282" y="16295"/>
                        <a:pt x="11282" y="16358"/>
                      </a:cubicBezTo>
                      <a:cubicBezTo>
                        <a:pt x="11330" y="16421"/>
                        <a:pt x="11330" y="16611"/>
                        <a:pt x="11235" y="16800"/>
                      </a:cubicBezTo>
                      <a:cubicBezTo>
                        <a:pt x="11235" y="16800"/>
                        <a:pt x="11282" y="16800"/>
                        <a:pt x="11282" y="16863"/>
                      </a:cubicBezTo>
                      <a:cubicBezTo>
                        <a:pt x="11425" y="16926"/>
                        <a:pt x="11567" y="16989"/>
                        <a:pt x="11709" y="17242"/>
                      </a:cubicBezTo>
                      <a:cubicBezTo>
                        <a:pt x="11851" y="17495"/>
                        <a:pt x="11803" y="17684"/>
                        <a:pt x="11803" y="17811"/>
                      </a:cubicBezTo>
                      <a:cubicBezTo>
                        <a:pt x="11803" y="17874"/>
                        <a:pt x="11803" y="17937"/>
                        <a:pt x="11803" y="18063"/>
                      </a:cubicBezTo>
                      <a:cubicBezTo>
                        <a:pt x="11851" y="18126"/>
                        <a:pt x="11898" y="18189"/>
                        <a:pt x="11898" y="18189"/>
                      </a:cubicBezTo>
                      <a:cubicBezTo>
                        <a:pt x="11898" y="18189"/>
                        <a:pt x="11993" y="18063"/>
                        <a:pt x="12088" y="17811"/>
                      </a:cubicBezTo>
                      <a:cubicBezTo>
                        <a:pt x="12230" y="17558"/>
                        <a:pt x="12372" y="17495"/>
                        <a:pt x="12514" y="17495"/>
                      </a:cubicBezTo>
                      <a:cubicBezTo>
                        <a:pt x="12609" y="17432"/>
                        <a:pt x="12609" y="17432"/>
                        <a:pt x="12609" y="17368"/>
                      </a:cubicBezTo>
                      <a:cubicBezTo>
                        <a:pt x="12656" y="16989"/>
                        <a:pt x="12846" y="16547"/>
                        <a:pt x="13082" y="16547"/>
                      </a:cubicBezTo>
                      <a:cubicBezTo>
                        <a:pt x="13130" y="16547"/>
                        <a:pt x="13177" y="16611"/>
                        <a:pt x="13225" y="16611"/>
                      </a:cubicBezTo>
                      <a:cubicBezTo>
                        <a:pt x="13367" y="16800"/>
                        <a:pt x="13272" y="16989"/>
                        <a:pt x="13225" y="17116"/>
                      </a:cubicBezTo>
                      <a:cubicBezTo>
                        <a:pt x="13177" y="17242"/>
                        <a:pt x="13082" y="17432"/>
                        <a:pt x="13035" y="17747"/>
                      </a:cubicBezTo>
                      <a:cubicBezTo>
                        <a:pt x="12988" y="18189"/>
                        <a:pt x="12893" y="18316"/>
                        <a:pt x="12751" y="18316"/>
                      </a:cubicBezTo>
                      <a:cubicBezTo>
                        <a:pt x="12798" y="18379"/>
                        <a:pt x="12798" y="18379"/>
                        <a:pt x="12846" y="18379"/>
                      </a:cubicBezTo>
                      <a:cubicBezTo>
                        <a:pt x="12893" y="18379"/>
                        <a:pt x="12988" y="18316"/>
                        <a:pt x="12988" y="18253"/>
                      </a:cubicBezTo>
                      <a:cubicBezTo>
                        <a:pt x="12988" y="17811"/>
                        <a:pt x="13130" y="17684"/>
                        <a:pt x="13225" y="17684"/>
                      </a:cubicBezTo>
                      <a:cubicBezTo>
                        <a:pt x="13319" y="17684"/>
                        <a:pt x="13367" y="17811"/>
                        <a:pt x="13461" y="17937"/>
                      </a:cubicBezTo>
                      <a:cubicBezTo>
                        <a:pt x="13651" y="18253"/>
                        <a:pt x="13509" y="18505"/>
                        <a:pt x="13461" y="18632"/>
                      </a:cubicBezTo>
                      <a:cubicBezTo>
                        <a:pt x="13461" y="18695"/>
                        <a:pt x="13414" y="18695"/>
                        <a:pt x="13414" y="18758"/>
                      </a:cubicBezTo>
                      <a:cubicBezTo>
                        <a:pt x="13461" y="18758"/>
                        <a:pt x="13509" y="18695"/>
                        <a:pt x="13509" y="18695"/>
                      </a:cubicBezTo>
                      <a:cubicBezTo>
                        <a:pt x="13603" y="18695"/>
                        <a:pt x="13651" y="18632"/>
                        <a:pt x="13698" y="18632"/>
                      </a:cubicBezTo>
                      <a:cubicBezTo>
                        <a:pt x="13746" y="18632"/>
                        <a:pt x="13746" y="18632"/>
                        <a:pt x="13746" y="18632"/>
                      </a:cubicBezTo>
                      <a:cubicBezTo>
                        <a:pt x="13888" y="18695"/>
                        <a:pt x="13982" y="18884"/>
                        <a:pt x="14077" y="19011"/>
                      </a:cubicBezTo>
                      <a:cubicBezTo>
                        <a:pt x="14172" y="19200"/>
                        <a:pt x="14314" y="19516"/>
                        <a:pt x="14267" y="19768"/>
                      </a:cubicBezTo>
                      <a:cubicBezTo>
                        <a:pt x="14267" y="19832"/>
                        <a:pt x="14267" y="19832"/>
                        <a:pt x="14267" y="19832"/>
                      </a:cubicBezTo>
                      <a:cubicBezTo>
                        <a:pt x="14219" y="20147"/>
                        <a:pt x="14172" y="20337"/>
                        <a:pt x="14503" y="20589"/>
                      </a:cubicBezTo>
                      <a:cubicBezTo>
                        <a:pt x="14646" y="20653"/>
                        <a:pt x="14740" y="20779"/>
                        <a:pt x="14788" y="20779"/>
                      </a:cubicBezTo>
                      <a:cubicBezTo>
                        <a:pt x="14835" y="20842"/>
                        <a:pt x="14835" y="20842"/>
                        <a:pt x="14977" y="20842"/>
                      </a:cubicBezTo>
                      <a:cubicBezTo>
                        <a:pt x="15309" y="20842"/>
                        <a:pt x="15972" y="21221"/>
                        <a:pt x="16114" y="21411"/>
                      </a:cubicBezTo>
                      <a:cubicBezTo>
                        <a:pt x="16161" y="21411"/>
                        <a:pt x="16161" y="21411"/>
                        <a:pt x="16209" y="21411"/>
                      </a:cubicBezTo>
                      <a:cubicBezTo>
                        <a:pt x="16351" y="21411"/>
                        <a:pt x="16588" y="21221"/>
                        <a:pt x="16635" y="20968"/>
                      </a:cubicBezTo>
                      <a:cubicBezTo>
                        <a:pt x="16682" y="20779"/>
                        <a:pt x="16777" y="20653"/>
                        <a:pt x="16872" y="20653"/>
                      </a:cubicBezTo>
                      <a:cubicBezTo>
                        <a:pt x="16967" y="20653"/>
                        <a:pt x="17061" y="20779"/>
                        <a:pt x="17109" y="20905"/>
                      </a:cubicBezTo>
                      <a:cubicBezTo>
                        <a:pt x="17109" y="20905"/>
                        <a:pt x="17109" y="20905"/>
                        <a:pt x="17109" y="20905"/>
                      </a:cubicBezTo>
                      <a:cubicBezTo>
                        <a:pt x="17109" y="20905"/>
                        <a:pt x="17156" y="20905"/>
                        <a:pt x="17156" y="20905"/>
                      </a:cubicBezTo>
                      <a:cubicBezTo>
                        <a:pt x="17203" y="20905"/>
                        <a:pt x="17251" y="20968"/>
                        <a:pt x="17298" y="21158"/>
                      </a:cubicBezTo>
                      <a:cubicBezTo>
                        <a:pt x="17298" y="21221"/>
                        <a:pt x="17393" y="21221"/>
                        <a:pt x="17440" y="21284"/>
                      </a:cubicBezTo>
                      <a:cubicBezTo>
                        <a:pt x="17535" y="21347"/>
                        <a:pt x="17582" y="21411"/>
                        <a:pt x="17630" y="21537"/>
                      </a:cubicBezTo>
                      <a:cubicBezTo>
                        <a:pt x="17677" y="21537"/>
                        <a:pt x="17677" y="21537"/>
                        <a:pt x="17677" y="21600"/>
                      </a:cubicBezTo>
                      <a:cubicBezTo>
                        <a:pt x="17725" y="21411"/>
                        <a:pt x="17819" y="21347"/>
                        <a:pt x="17961" y="21284"/>
                      </a:cubicBezTo>
                      <a:cubicBezTo>
                        <a:pt x="18056" y="21221"/>
                        <a:pt x="18151" y="21095"/>
                        <a:pt x="18293" y="20905"/>
                      </a:cubicBezTo>
                      <a:cubicBezTo>
                        <a:pt x="18340" y="20905"/>
                        <a:pt x="18388" y="20842"/>
                        <a:pt x="18435" y="20779"/>
                      </a:cubicBezTo>
                      <a:cubicBezTo>
                        <a:pt x="18625" y="20526"/>
                        <a:pt x="19382" y="20526"/>
                        <a:pt x="19572" y="20463"/>
                      </a:cubicBezTo>
                      <a:cubicBezTo>
                        <a:pt x="19572" y="20337"/>
                        <a:pt x="19619" y="19895"/>
                        <a:pt x="19667" y="19579"/>
                      </a:cubicBezTo>
                      <a:cubicBezTo>
                        <a:pt x="19667" y="19453"/>
                        <a:pt x="19667" y="19263"/>
                        <a:pt x="19667" y="19137"/>
                      </a:cubicBezTo>
                      <a:cubicBezTo>
                        <a:pt x="19714" y="18884"/>
                        <a:pt x="19809" y="18695"/>
                        <a:pt x="19903" y="18568"/>
                      </a:cubicBezTo>
                      <a:cubicBezTo>
                        <a:pt x="19998" y="18442"/>
                        <a:pt x="20046" y="18316"/>
                        <a:pt x="20093" y="18063"/>
                      </a:cubicBezTo>
                      <a:cubicBezTo>
                        <a:pt x="20140" y="17558"/>
                        <a:pt x="20567" y="16484"/>
                        <a:pt x="20709" y="16421"/>
                      </a:cubicBezTo>
                      <a:cubicBezTo>
                        <a:pt x="20756" y="16421"/>
                        <a:pt x="20946" y="16295"/>
                        <a:pt x="20993" y="16042"/>
                      </a:cubicBezTo>
                      <a:cubicBezTo>
                        <a:pt x="20993" y="15916"/>
                        <a:pt x="21040" y="15726"/>
                        <a:pt x="21135" y="15537"/>
                      </a:cubicBezTo>
                      <a:cubicBezTo>
                        <a:pt x="21182" y="15411"/>
                        <a:pt x="21277" y="15221"/>
                        <a:pt x="21277" y="15095"/>
                      </a:cubicBezTo>
                      <a:cubicBezTo>
                        <a:pt x="21277" y="14842"/>
                        <a:pt x="21325" y="14589"/>
                        <a:pt x="21372" y="14463"/>
                      </a:cubicBezTo>
                      <a:cubicBezTo>
                        <a:pt x="21372" y="14337"/>
                        <a:pt x="21372" y="14211"/>
                        <a:pt x="21372" y="14211"/>
                      </a:cubicBezTo>
                      <a:cubicBezTo>
                        <a:pt x="21372" y="14021"/>
                        <a:pt x="21277" y="13642"/>
                        <a:pt x="21467" y="13389"/>
                      </a:cubicBezTo>
                      <a:cubicBezTo>
                        <a:pt x="21514" y="13263"/>
                        <a:pt x="21514" y="13200"/>
                        <a:pt x="21467" y="13074"/>
                      </a:cubicBezTo>
                      <a:cubicBezTo>
                        <a:pt x="21467" y="12947"/>
                        <a:pt x="21419" y="12821"/>
                        <a:pt x="21514" y="12695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928" name="Shape 3826"/>
                <p:cNvSpPr/>
                <p:nvPr/>
              </p:nvSpPr>
              <p:spPr>
                <a:xfrm>
                  <a:off x="1363201" y="1699866"/>
                  <a:ext cx="137116" cy="13595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245" h="21162" extrusionOk="0">
                      <a:moveTo>
                        <a:pt x="15762" y="1751"/>
                      </a:moveTo>
                      <a:cubicBezTo>
                        <a:pt x="13427" y="2335"/>
                        <a:pt x="11676" y="2919"/>
                        <a:pt x="9924" y="3503"/>
                      </a:cubicBezTo>
                      <a:cubicBezTo>
                        <a:pt x="7589" y="3503"/>
                        <a:pt x="4086" y="2335"/>
                        <a:pt x="1751" y="1168"/>
                      </a:cubicBezTo>
                      <a:cubicBezTo>
                        <a:pt x="1168" y="584"/>
                        <a:pt x="584" y="584"/>
                        <a:pt x="0" y="584"/>
                      </a:cubicBezTo>
                      <a:cubicBezTo>
                        <a:pt x="0" y="1168"/>
                        <a:pt x="584" y="2335"/>
                        <a:pt x="1168" y="2919"/>
                      </a:cubicBezTo>
                      <a:cubicBezTo>
                        <a:pt x="2335" y="7005"/>
                        <a:pt x="4086" y="10508"/>
                        <a:pt x="2335" y="12843"/>
                      </a:cubicBezTo>
                      <a:cubicBezTo>
                        <a:pt x="2335" y="12843"/>
                        <a:pt x="2335" y="13427"/>
                        <a:pt x="2919" y="14011"/>
                      </a:cubicBezTo>
                      <a:cubicBezTo>
                        <a:pt x="4086" y="16930"/>
                        <a:pt x="8757" y="21016"/>
                        <a:pt x="10508" y="21016"/>
                      </a:cubicBezTo>
                      <a:cubicBezTo>
                        <a:pt x="11092" y="21016"/>
                        <a:pt x="11092" y="21600"/>
                        <a:pt x="11676" y="20432"/>
                      </a:cubicBezTo>
                      <a:cubicBezTo>
                        <a:pt x="11676" y="19849"/>
                        <a:pt x="12259" y="18681"/>
                        <a:pt x="14011" y="18681"/>
                      </a:cubicBezTo>
                      <a:cubicBezTo>
                        <a:pt x="14011" y="18681"/>
                        <a:pt x="14011" y="18681"/>
                        <a:pt x="14011" y="18681"/>
                      </a:cubicBezTo>
                      <a:cubicBezTo>
                        <a:pt x="14595" y="18681"/>
                        <a:pt x="14595" y="18097"/>
                        <a:pt x="14595" y="17514"/>
                      </a:cubicBezTo>
                      <a:cubicBezTo>
                        <a:pt x="14595" y="16930"/>
                        <a:pt x="14595" y="16346"/>
                        <a:pt x="14595" y="16346"/>
                      </a:cubicBezTo>
                      <a:cubicBezTo>
                        <a:pt x="14595" y="15178"/>
                        <a:pt x="15178" y="14595"/>
                        <a:pt x="15762" y="14595"/>
                      </a:cubicBezTo>
                      <a:cubicBezTo>
                        <a:pt x="16346" y="14595"/>
                        <a:pt x="16930" y="15178"/>
                        <a:pt x="17514" y="15178"/>
                      </a:cubicBezTo>
                      <a:cubicBezTo>
                        <a:pt x="18097" y="15762"/>
                        <a:pt x="18681" y="15762"/>
                        <a:pt x="18681" y="15762"/>
                      </a:cubicBezTo>
                      <a:cubicBezTo>
                        <a:pt x="18681" y="15762"/>
                        <a:pt x="18681" y="14595"/>
                        <a:pt x="18681" y="13427"/>
                      </a:cubicBezTo>
                      <a:cubicBezTo>
                        <a:pt x="18681" y="11676"/>
                        <a:pt x="18681" y="10508"/>
                        <a:pt x="19849" y="9341"/>
                      </a:cubicBezTo>
                      <a:cubicBezTo>
                        <a:pt x="19849" y="8757"/>
                        <a:pt x="20432" y="8757"/>
                        <a:pt x="21016" y="8757"/>
                      </a:cubicBezTo>
                      <a:cubicBezTo>
                        <a:pt x="21600" y="7589"/>
                        <a:pt x="21016" y="4086"/>
                        <a:pt x="19849" y="0"/>
                      </a:cubicBezTo>
                      <a:cubicBezTo>
                        <a:pt x="18681" y="0"/>
                        <a:pt x="16930" y="1168"/>
                        <a:pt x="15762" y="1751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929" name="Shape 3827"/>
                <p:cNvSpPr/>
                <p:nvPr/>
              </p:nvSpPr>
              <p:spPr>
                <a:xfrm>
                  <a:off x="2593944" y="1275863"/>
                  <a:ext cx="63729" cy="9251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9059" y="12960"/>
                      </a:moveTo>
                      <a:cubicBezTo>
                        <a:pt x="16518" y="12096"/>
                        <a:pt x="15247" y="10368"/>
                        <a:pt x="15247" y="6912"/>
                      </a:cubicBezTo>
                      <a:cubicBezTo>
                        <a:pt x="15247" y="3456"/>
                        <a:pt x="5082" y="0"/>
                        <a:pt x="0" y="0"/>
                      </a:cubicBezTo>
                      <a:cubicBezTo>
                        <a:pt x="0" y="1728"/>
                        <a:pt x="2541" y="5184"/>
                        <a:pt x="6353" y="7776"/>
                      </a:cubicBezTo>
                      <a:cubicBezTo>
                        <a:pt x="7624" y="8640"/>
                        <a:pt x="8894" y="9504"/>
                        <a:pt x="10165" y="10368"/>
                      </a:cubicBezTo>
                      <a:cubicBezTo>
                        <a:pt x="13976" y="12096"/>
                        <a:pt x="16518" y="13824"/>
                        <a:pt x="16518" y="15552"/>
                      </a:cubicBezTo>
                      <a:cubicBezTo>
                        <a:pt x="16518" y="16416"/>
                        <a:pt x="19059" y="19872"/>
                        <a:pt x="21600" y="21600"/>
                      </a:cubicBezTo>
                      <a:cubicBezTo>
                        <a:pt x="21600" y="19872"/>
                        <a:pt x="20329" y="18144"/>
                        <a:pt x="20329" y="16416"/>
                      </a:cubicBezTo>
                      <a:cubicBezTo>
                        <a:pt x="20329" y="14688"/>
                        <a:pt x="20329" y="13824"/>
                        <a:pt x="19059" y="1296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930" name="Shape 3828"/>
                <p:cNvSpPr/>
                <p:nvPr/>
              </p:nvSpPr>
              <p:spPr>
                <a:xfrm>
                  <a:off x="2621825" y="1368373"/>
                  <a:ext cx="195168" cy="22742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176" y="4249"/>
                      </a:moveTo>
                      <a:cubicBezTo>
                        <a:pt x="20329" y="4249"/>
                        <a:pt x="18635" y="4957"/>
                        <a:pt x="18635" y="5311"/>
                      </a:cubicBezTo>
                      <a:cubicBezTo>
                        <a:pt x="18212" y="6020"/>
                        <a:pt x="17365" y="6374"/>
                        <a:pt x="16941" y="6374"/>
                      </a:cubicBezTo>
                      <a:cubicBezTo>
                        <a:pt x="16094" y="6374"/>
                        <a:pt x="15247" y="6020"/>
                        <a:pt x="14824" y="5666"/>
                      </a:cubicBezTo>
                      <a:cubicBezTo>
                        <a:pt x="14400" y="5666"/>
                        <a:pt x="13553" y="5311"/>
                        <a:pt x="13129" y="5311"/>
                      </a:cubicBezTo>
                      <a:cubicBezTo>
                        <a:pt x="11012" y="5311"/>
                        <a:pt x="9318" y="3895"/>
                        <a:pt x="9318" y="2125"/>
                      </a:cubicBezTo>
                      <a:cubicBezTo>
                        <a:pt x="9318" y="1416"/>
                        <a:pt x="9318" y="354"/>
                        <a:pt x="8471" y="0"/>
                      </a:cubicBezTo>
                      <a:cubicBezTo>
                        <a:pt x="8894" y="354"/>
                        <a:pt x="9318" y="1062"/>
                        <a:pt x="8894" y="1770"/>
                      </a:cubicBezTo>
                      <a:cubicBezTo>
                        <a:pt x="8471" y="2125"/>
                        <a:pt x="8047" y="2125"/>
                        <a:pt x="7624" y="2125"/>
                      </a:cubicBezTo>
                      <a:cubicBezTo>
                        <a:pt x="7200" y="2125"/>
                        <a:pt x="6776" y="1770"/>
                        <a:pt x="6353" y="1416"/>
                      </a:cubicBezTo>
                      <a:cubicBezTo>
                        <a:pt x="6353" y="1416"/>
                        <a:pt x="5929" y="1062"/>
                        <a:pt x="5929" y="1062"/>
                      </a:cubicBezTo>
                      <a:cubicBezTo>
                        <a:pt x="5929" y="1416"/>
                        <a:pt x="5506" y="1062"/>
                        <a:pt x="5506" y="1062"/>
                      </a:cubicBezTo>
                      <a:cubicBezTo>
                        <a:pt x="5506" y="1770"/>
                        <a:pt x="5082" y="2833"/>
                        <a:pt x="5082" y="3541"/>
                      </a:cubicBezTo>
                      <a:cubicBezTo>
                        <a:pt x="4659" y="4603"/>
                        <a:pt x="4235" y="5666"/>
                        <a:pt x="4235" y="6728"/>
                      </a:cubicBezTo>
                      <a:cubicBezTo>
                        <a:pt x="4235" y="8498"/>
                        <a:pt x="2965" y="9207"/>
                        <a:pt x="1694" y="9915"/>
                      </a:cubicBezTo>
                      <a:cubicBezTo>
                        <a:pt x="1271" y="9915"/>
                        <a:pt x="847" y="10269"/>
                        <a:pt x="0" y="10623"/>
                      </a:cubicBezTo>
                      <a:cubicBezTo>
                        <a:pt x="0" y="10977"/>
                        <a:pt x="0" y="10977"/>
                        <a:pt x="0" y="10977"/>
                      </a:cubicBezTo>
                      <a:cubicBezTo>
                        <a:pt x="424" y="11331"/>
                        <a:pt x="2118" y="12393"/>
                        <a:pt x="3388" y="13102"/>
                      </a:cubicBezTo>
                      <a:cubicBezTo>
                        <a:pt x="4659" y="13456"/>
                        <a:pt x="5506" y="14164"/>
                        <a:pt x="6353" y="14518"/>
                      </a:cubicBezTo>
                      <a:cubicBezTo>
                        <a:pt x="8471" y="15934"/>
                        <a:pt x="6776" y="18413"/>
                        <a:pt x="5929" y="19830"/>
                      </a:cubicBezTo>
                      <a:cubicBezTo>
                        <a:pt x="5929" y="20184"/>
                        <a:pt x="5506" y="20892"/>
                        <a:pt x="5506" y="21246"/>
                      </a:cubicBezTo>
                      <a:cubicBezTo>
                        <a:pt x="5506" y="21246"/>
                        <a:pt x="5929" y="21600"/>
                        <a:pt x="7200" y="21600"/>
                      </a:cubicBezTo>
                      <a:cubicBezTo>
                        <a:pt x="7624" y="21600"/>
                        <a:pt x="8047" y="21600"/>
                        <a:pt x="8471" y="21246"/>
                      </a:cubicBezTo>
                      <a:cubicBezTo>
                        <a:pt x="9741" y="21246"/>
                        <a:pt x="10588" y="19475"/>
                        <a:pt x="11435" y="18059"/>
                      </a:cubicBezTo>
                      <a:cubicBezTo>
                        <a:pt x="12282" y="16997"/>
                        <a:pt x="12706" y="15934"/>
                        <a:pt x="13553" y="15226"/>
                      </a:cubicBezTo>
                      <a:cubicBezTo>
                        <a:pt x="14400" y="14872"/>
                        <a:pt x="14400" y="14164"/>
                        <a:pt x="14400" y="13102"/>
                      </a:cubicBezTo>
                      <a:cubicBezTo>
                        <a:pt x="14400" y="12393"/>
                        <a:pt x="14400" y="11685"/>
                        <a:pt x="14824" y="11331"/>
                      </a:cubicBezTo>
                      <a:cubicBezTo>
                        <a:pt x="16094" y="9915"/>
                        <a:pt x="17365" y="9915"/>
                        <a:pt x="18212" y="9915"/>
                      </a:cubicBezTo>
                      <a:cubicBezTo>
                        <a:pt x="18635" y="9915"/>
                        <a:pt x="18635" y="9915"/>
                        <a:pt x="18635" y="9915"/>
                      </a:cubicBezTo>
                      <a:cubicBezTo>
                        <a:pt x="18635" y="9915"/>
                        <a:pt x="18635" y="9561"/>
                        <a:pt x="18635" y="9561"/>
                      </a:cubicBezTo>
                      <a:cubicBezTo>
                        <a:pt x="19059" y="8852"/>
                        <a:pt x="19482" y="7790"/>
                        <a:pt x="20753" y="7790"/>
                      </a:cubicBezTo>
                      <a:cubicBezTo>
                        <a:pt x="21176" y="7436"/>
                        <a:pt x="21176" y="7082"/>
                        <a:pt x="21176" y="6728"/>
                      </a:cubicBezTo>
                      <a:cubicBezTo>
                        <a:pt x="21176" y="6020"/>
                        <a:pt x="21176" y="5311"/>
                        <a:pt x="21600" y="4603"/>
                      </a:cubicBezTo>
                      <a:cubicBezTo>
                        <a:pt x="21600" y="4603"/>
                        <a:pt x="21600" y="4603"/>
                        <a:pt x="21600" y="4603"/>
                      </a:cubicBezTo>
                      <a:cubicBezTo>
                        <a:pt x="21600" y="4603"/>
                        <a:pt x="21600" y="4249"/>
                        <a:pt x="21176" y="4249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931" name="Shape 3829"/>
                <p:cNvSpPr/>
                <p:nvPr/>
              </p:nvSpPr>
              <p:spPr>
                <a:xfrm>
                  <a:off x="2314602" y="1568810"/>
                  <a:ext cx="311207" cy="28909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363" h="21600" extrusionOk="0">
                      <a:moveTo>
                        <a:pt x="21103" y="1108"/>
                      </a:moveTo>
                      <a:cubicBezTo>
                        <a:pt x="21363" y="831"/>
                        <a:pt x="21363" y="831"/>
                        <a:pt x="21103" y="554"/>
                      </a:cubicBezTo>
                      <a:cubicBezTo>
                        <a:pt x="20843" y="277"/>
                        <a:pt x="20582" y="554"/>
                        <a:pt x="20062" y="831"/>
                      </a:cubicBezTo>
                      <a:cubicBezTo>
                        <a:pt x="19802" y="1108"/>
                        <a:pt x="19541" y="1108"/>
                        <a:pt x="19281" y="1385"/>
                      </a:cubicBezTo>
                      <a:cubicBezTo>
                        <a:pt x="19021" y="1385"/>
                        <a:pt x="19021" y="1385"/>
                        <a:pt x="18761" y="1385"/>
                      </a:cubicBezTo>
                      <a:cubicBezTo>
                        <a:pt x="18240" y="1385"/>
                        <a:pt x="17720" y="1108"/>
                        <a:pt x="17459" y="554"/>
                      </a:cubicBezTo>
                      <a:cubicBezTo>
                        <a:pt x="17199" y="277"/>
                        <a:pt x="16939" y="0"/>
                        <a:pt x="16679" y="0"/>
                      </a:cubicBezTo>
                      <a:cubicBezTo>
                        <a:pt x="16679" y="0"/>
                        <a:pt x="16679" y="0"/>
                        <a:pt x="16418" y="0"/>
                      </a:cubicBezTo>
                      <a:cubicBezTo>
                        <a:pt x="16158" y="554"/>
                        <a:pt x="16158" y="554"/>
                        <a:pt x="15898" y="831"/>
                      </a:cubicBezTo>
                      <a:cubicBezTo>
                        <a:pt x="15898" y="1385"/>
                        <a:pt x="15898" y="1938"/>
                        <a:pt x="15117" y="2769"/>
                      </a:cubicBezTo>
                      <a:cubicBezTo>
                        <a:pt x="14336" y="3323"/>
                        <a:pt x="14336" y="3600"/>
                        <a:pt x="14076" y="4431"/>
                      </a:cubicBezTo>
                      <a:cubicBezTo>
                        <a:pt x="13816" y="4985"/>
                        <a:pt x="13556" y="5815"/>
                        <a:pt x="12775" y="6923"/>
                      </a:cubicBezTo>
                      <a:cubicBezTo>
                        <a:pt x="11734" y="8585"/>
                        <a:pt x="9392" y="9969"/>
                        <a:pt x="7310" y="10800"/>
                      </a:cubicBezTo>
                      <a:cubicBezTo>
                        <a:pt x="6269" y="11631"/>
                        <a:pt x="4968" y="12185"/>
                        <a:pt x="4708" y="12738"/>
                      </a:cubicBezTo>
                      <a:cubicBezTo>
                        <a:pt x="4187" y="13569"/>
                        <a:pt x="3406" y="14123"/>
                        <a:pt x="2626" y="14677"/>
                      </a:cubicBezTo>
                      <a:cubicBezTo>
                        <a:pt x="1845" y="15231"/>
                        <a:pt x="1064" y="15785"/>
                        <a:pt x="1064" y="16062"/>
                      </a:cubicBezTo>
                      <a:cubicBezTo>
                        <a:pt x="1064" y="16615"/>
                        <a:pt x="804" y="17169"/>
                        <a:pt x="544" y="17446"/>
                      </a:cubicBezTo>
                      <a:cubicBezTo>
                        <a:pt x="23" y="18277"/>
                        <a:pt x="-237" y="18554"/>
                        <a:pt x="283" y="19108"/>
                      </a:cubicBezTo>
                      <a:cubicBezTo>
                        <a:pt x="544" y="19662"/>
                        <a:pt x="804" y="19662"/>
                        <a:pt x="1324" y="19662"/>
                      </a:cubicBezTo>
                      <a:cubicBezTo>
                        <a:pt x="1585" y="19662"/>
                        <a:pt x="2365" y="19662"/>
                        <a:pt x="2886" y="20215"/>
                      </a:cubicBezTo>
                      <a:cubicBezTo>
                        <a:pt x="3146" y="20769"/>
                        <a:pt x="3406" y="20769"/>
                        <a:pt x="3667" y="20769"/>
                      </a:cubicBezTo>
                      <a:cubicBezTo>
                        <a:pt x="3927" y="20769"/>
                        <a:pt x="4708" y="20769"/>
                        <a:pt x="4968" y="21323"/>
                      </a:cubicBezTo>
                      <a:cubicBezTo>
                        <a:pt x="4968" y="21323"/>
                        <a:pt x="5228" y="21600"/>
                        <a:pt x="5749" y="21600"/>
                      </a:cubicBezTo>
                      <a:cubicBezTo>
                        <a:pt x="6790" y="21600"/>
                        <a:pt x="8351" y="21046"/>
                        <a:pt x="9652" y="19938"/>
                      </a:cubicBezTo>
                      <a:cubicBezTo>
                        <a:pt x="10693" y="18831"/>
                        <a:pt x="10693" y="18000"/>
                        <a:pt x="10953" y="17446"/>
                      </a:cubicBezTo>
                      <a:cubicBezTo>
                        <a:pt x="10953" y="17169"/>
                        <a:pt x="10953" y="16615"/>
                        <a:pt x="11474" y="16338"/>
                      </a:cubicBezTo>
                      <a:cubicBezTo>
                        <a:pt x="11994" y="16062"/>
                        <a:pt x="12255" y="15231"/>
                        <a:pt x="12255" y="14677"/>
                      </a:cubicBezTo>
                      <a:cubicBezTo>
                        <a:pt x="12515" y="14123"/>
                        <a:pt x="12775" y="13569"/>
                        <a:pt x="12775" y="13292"/>
                      </a:cubicBezTo>
                      <a:cubicBezTo>
                        <a:pt x="13035" y="13015"/>
                        <a:pt x="13035" y="13015"/>
                        <a:pt x="13035" y="13015"/>
                      </a:cubicBezTo>
                      <a:cubicBezTo>
                        <a:pt x="13556" y="11908"/>
                        <a:pt x="14076" y="10800"/>
                        <a:pt x="16679" y="10800"/>
                      </a:cubicBezTo>
                      <a:cubicBezTo>
                        <a:pt x="16939" y="10800"/>
                        <a:pt x="17199" y="10800"/>
                        <a:pt x="17459" y="10800"/>
                      </a:cubicBezTo>
                      <a:cubicBezTo>
                        <a:pt x="17199" y="10523"/>
                        <a:pt x="17199" y="10246"/>
                        <a:pt x="16939" y="9692"/>
                      </a:cubicBezTo>
                      <a:cubicBezTo>
                        <a:pt x="16939" y="8862"/>
                        <a:pt x="17720" y="8308"/>
                        <a:pt x="18240" y="8031"/>
                      </a:cubicBezTo>
                      <a:cubicBezTo>
                        <a:pt x="18761" y="7477"/>
                        <a:pt x="19021" y="7200"/>
                        <a:pt x="19021" y="6646"/>
                      </a:cubicBezTo>
                      <a:cubicBezTo>
                        <a:pt x="19021" y="5815"/>
                        <a:pt x="19802" y="4985"/>
                        <a:pt x="20322" y="4154"/>
                      </a:cubicBezTo>
                      <a:cubicBezTo>
                        <a:pt x="20843" y="3877"/>
                        <a:pt x="21363" y="3323"/>
                        <a:pt x="21363" y="3046"/>
                      </a:cubicBezTo>
                      <a:cubicBezTo>
                        <a:pt x="20843" y="2215"/>
                        <a:pt x="21103" y="1662"/>
                        <a:pt x="21103" y="1108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</p:grpSp>
          <p:grpSp>
            <p:nvGrpSpPr>
              <p:cNvPr id="41" name="Group 3873"/>
              <p:cNvGrpSpPr/>
              <p:nvPr/>
            </p:nvGrpSpPr>
            <p:grpSpPr>
              <a:xfrm>
                <a:off x="8517588" y="1033035"/>
                <a:ext cx="6966250" cy="4899181"/>
                <a:chOff x="0" y="0"/>
                <a:chExt cx="6966249" cy="4899180"/>
              </a:xfrm>
              <a:grpFill/>
            </p:grpSpPr>
            <p:sp>
              <p:nvSpPr>
                <p:cNvPr id="884" name="Shape 3831"/>
                <p:cNvSpPr/>
                <p:nvPr/>
              </p:nvSpPr>
              <p:spPr>
                <a:xfrm>
                  <a:off x="4210020" y="2836976"/>
                  <a:ext cx="139405" cy="173457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400" y="4596"/>
                      </a:moveTo>
                      <a:cubicBezTo>
                        <a:pt x="3600" y="5055"/>
                        <a:pt x="4800" y="5974"/>
                        <a:pt x="4800" y="6894"/>
                      </a:cubicBezTo>
                      <a:cubicBezTo>
                        <a:pt x="4800" y="8272"/>
                        <a:pt x="3000" y="9191"/>
                        <a:pt x="1200" y="8732"/>
                      </a:cubicBezTo>
                      <a:cubicBezTo>
                        <a:pt x="1200" y="9191"/>
                        <a:pt x="1200" y="10570"/>
                        <a:pt x="2400" y="12409"/>
                      </a:cubicBezTo>
                      <a:cubicBezTo>
                        <a:pt x="3600" y="13787"/>
                        <a:pt x="2400" y="16085"/>
                        <a:pt x="1200" y="17004"/>
                      </a:cubicBezTo>
                      <a:cubicBezTo>
                        <a:pt x="600" y="17464"/>
                        <a:pt x="0" y="18383"/>
                        <a:pt x="0" y="18383"/>
                      </a:cubicBezTo>
                      <a:cubicBezTo>
                        <a:pt x="1200" y="19302"/>
                        <a:pt x="1200" y="20681"/>
                        <a:pt x="1200" y="21140"/>
                      </a:cubicBezTo>
                      <a:cubicBezTo>
                        <a:pt x="1200" y="21600"/>
                        <a:pt x="1200" y="21600"/>
                        <a:pt x="1200" y="21600"/>
                      </a:cubicBezTo>
                      <a:cubicBezTo>
                        <a:pt x="1200" y="21600"/>
                        <a:pt x="1200" y="21600"/>
                        <a:pt x="1200" y="21600"/>
                      </a:cubicBezTo>
                      <a:cubicBezTo>
                        <a:pt x="3600" y="21600"/>
                        <a:pt x="9600" y="20681"/>
                        <a:pt x="12000" y="18383"/>
                      </a:cubicBezTo>
                      <a:cubicBezTo>
                        <a:pt x="14400" y="16545"/>
                        <a:pt x="16200" y="16085"/>
                        <a:pt x="18000" y="16085"/>
                      </a:cubicBezTo>
                      <a:cubicBezTo>
                        <a:pt x="18600" y="16085"/>
                        <a:pt x="19200" y="16085"/>
                        <a:pt x="19800" y="16085"/>
                      </a:cubicBezTo>
                      <a:cubicBezTo>
                        <a:pt x="19800" y="16085"/>
                        <a:pt x="19800" y="16085"/>
                        <a:pt x="19800" y="16085"/>
                      </a:cubicBezTo>
                      <a:cubicBezTo>
                        <a:pt x="20400" y="16085"/>
                        <a:pt x="21000" y="16085"/>
                        <a:pt x="21600" y="15626"/>
                      </a:cubicBezTo>
                      <a:cubicBezTo>
                        <a:pt x="21600" y="15626"/>
                        <a:pt x="21600" y="15626"/>
                        <a:pt x="21600" y="15166"/>
                      </a:cubicBezTo>
                      <a:cubicBezTo>
                        <a:pt x="20400" y="13787"/>
                        <a:pt x="19200" y="11030"/>
                        <a:pt x="19200" y="7353"/>
                      </a:cubicBezTo>
                      <a:cubicBezTo>
                        <a:pt x="19800" y="5974"/>
                        <a:pt x="17400" y="3217"/>
                        <a:pt x="13200" y="0"/>
                      </a:cubicBezTo>
                      <a:cubicBezTo>
                        <a:pt x="13200" y="0"/>
                        <a:pt x="13200" y="0"/>
                        <a:pt x="13200" y="0"/>
                      </a:cubicBezTo>
                      <a:cubicBezTo>
                        <a:pt x="13200" y="0"/>
                        <a:pt x="13200" y="0"/>
                        <a:pt x="13200" y="0"/>
                      </a:cubicBezTo>
                      <a:cubicBezTo>
                        <a:pt x="13200" y="0"/>
                        <a:pt x="12600" y="0"/>
                        <a:pt x="12600" y="0"/>
                      </a:cubicBezTo>
                      <a:cubicBezTo>
                        <a:pt x="12600" y="460"/>
                        <a:pt x="12000" y="460"/>
                        <a:pt x="12000" y="460"/>
                      </a:cubicBezTo>
                      <a:cubicBezTo>
                        <a:pt x="12000" y="460"/>
                        <a:pt x="11400" y="460"/>
                        <a:pt x="11400" y="460"/>
                      </a:cubicBezTo>
                      <a:cubicBezTo>
                        <a:pt x="11400" y="460"/>
                        <a:pt x="11400" y="460"/>
                        <a:pt x="11400" y="460"/>
                      </a:cubicBezTo>
                      <a:cubicBezTo>
                        <a:pt x="10800" y="460"/>
                        <a:pt x="10200" y="460"/>
                        <a:pt x="10200" y="460"/>
                      </a:cubicBezTo>
                      <a:cubicBezTo>
                        <a:pt x="6000" y="460"/>
                        <a:pt x="4800" y="919"/>
                        <a:pt x="4800" y="1379"/>
                      </a:cubicBezTo>
                      <a:cubicBezTo>
                        <a:pt x="4200" y="1838"/>
                        <a:pt x="3600" y="1838"/>
                        <a:pt x="3000" y="2298"/>
                      </a:cubicBezTo>
                      <a:cubicBezTo>
                        <a:pt x="2400" y="2757"/>
                        <a:pt x="1800" y="2757"/>
                        <a:pt x="1800" y="3217"/>
                      </a:cubicBezTo>
                      <a:cubicBezTo>
                        <a:pt x="1800" y="3217"/>
                        <a:pt x="1200" y="3217"/>
                        <a:pt x="1200" y="3217"/>
                      </a:cubicBezTo>
                      <a:cubicBezTo>
                        <a:pt x="1800" y="3677"/>
                        <a:pt x="1800" y="3677"/>
                        <a:pt x="1800" y="3677"/>
                      </a:cubicBezTo>
                      <a:cubicBezTo>
                        <a:pt x="1800" y="4136"/>
                        <a:pt x="1800" y="4596"/>
                        <a:pt x="2400" y="4596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85" name="Shape 3832"/>
                <p:cNvSpPr/>
                <p:nvPr/>
              </p:nvSpPr>
              <p:spPr>
                <a:xfrm>
                  <a:off x="2600892" y="3399745"/>
                  <a:ext cx="155338" cy="181167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5660" y="15869"/>
                      </a:moveTo>
                      <a:cubicBezTo>
                        <a:pt x="15660" y="15429"/>
                        <a:pt x="15120" y="15429"/>
                        <a:pt x="15120" y="14988"/>
                      </a:cubicBezTo>
                      <a:cubicBezTo>
                        <a:pt x="15120" y="14988"/>
                        <a:pt x="15120" y="14988"/>
                        <a:pt x="15120" y="14988"/>
                      </a:cubicBezTo>
                      <a:cubicBezTo>
                        <a:pt x="15120" y="14547"/>
                        <a:pt x="15120" y="14547"/>
                        <a:pt x="15120" y="14106"/>
                      </a:cubicBezTo>
                      <a:cubicBezTo>
                        <a:pt x="15120" y="14106"/>
                        <a:pt x="15120" y="14106"/>
                        <a:pt x="15120" y="14106"/>
                      </a:cubicBezTo>
                      <a:cubicBezTo>
                        <a:pt x="15120" y="13665"/>
                        <a:pt x="15120" y="13224"/>
                        <a:pt x="15120" y="13224"/>
                      </a:cubicBezTo>
                      <a:cubicBezTo>
                        <a:pt x="15120" y="11461"/>
                        <a:pt x="16200" y="10139"/>
                        <a:pt x="17820" y="10139"/>
                      </a:cubicBezTo>
                      <a:cubicBezTo>
                        <a:pt x="19440" y="10139"/>
                        <a:pt x="21600" y="7053"/>
                        <a:pt x="21600" y="6171"/>
                      </a:cubicBezTo>
                      <a:cubicBezTo>
                        <a:pt x="21060" y="5731"/>
                        <a:pt x="19440" y="5731"/>
                        <a:pt x="18360" y="5731"/>
                      </a:cubicBezTo>
                      <a:cubicBezTo>
                        <a:pt x="16200" y="5731"/>
                        <a:pt x="11340" y="6171"/>
                        <a:pt x="11340" y="6171"/>
                      </a:cubicBezTo>
                      <a:cubicBezTo>
                        <a:pt x="11340" y="6171"/>
                        <a:pt x="11340" y="6171"/>
                        <a:pt x="11340" y="6171"/>
                      </a:cubicBezTo>
                      <a:cubicBezTo>
                        <a:pt x="10800" y="5731"/>
                        <a:pt x="10800" y="5731"/>
                        <a:pt x="10800" y="5731"/>
                      </a:cubicBezTo>
                      <a:cubicBezTo>
                        <a:pt x="10800" y="5731"/>
                        <a:pt x="7560" y="4849"/>
                        <a:pt x="7560" y="2645"/>
                      </a:cubicBezTo>
                      <a:cubicBezTo>
                        <a:pt x="7560" y="1763"/>
                        <a:pt x="7020" y="882"/>
                        <a:pt x="4320" y="882"/>
                      </a:cubicBezTo>
                      <a:cubicBezTo>
                        <a:pt x="2700" y="882"/>
                        <a:pt x="2160" y="441"/>
                        <a:pt x="1620" y="0"/>
                      </a:cubicBezTo>
                      <a:cubicBezTo>
                        <a:pt x="1080" y="0"/>
                        <a:pt x="1080" y="0"/>
                        <a:pt x="1080" y="0"/>
                      </a:cubicBezTo>
                      <a:cubicBezTo>
                        <a:pt x="1080" y="0"/>
                        <a:pt x="540" y="0"/>
                        <a:pt x="0" y="441"/>
                      </a:cubicBezTo>
                      <a:cubicBezTo>
                        <a:pt x="0" y="882"/>
                        <a:pt x="0" y="882"/>
                        <a:pt x="0" y="882"/>
                      </a:cubicBezTo>
                      <a:cubicBezTo>
                        <a:pt x="0" y="1322"/>
                        <a:pt x="1080" y="1322"/>
                        <a:pt x="1620" y="1763"/>
                      </a:cubicBezTo>
                      <a:cubicBezTo>
                        <a:pt x="2700" y="2204"/>
                        <a:pt x="4860" y="3086"/>
                        <a:pt x="4320" y="4408"/>
                      </a:cubicBezTo>
                      <a:cubicBezTo>
                        <a:pt x="3780" y="5731"/>
                        <a:pt x="2700" y="6171"/>
                        <a:pt x="1620" y="6171"/>
                      </a:cubicBezTo>
                      <a:cubicBezTo>
                        <a:pt x="1620" y="6171"/>
                        <a:pt x="1080" y="6171"/>
                        <a:pt x="1080" y="6171"/>
                      </a:cubicBezTo>
                      <a:cubicBezTo>
                        <a:pt x="540" y="7935"/>
                        <a:pt x="1620" y="11461"/>
                        <a:pt x="2700" y="13224"/>
                      </a:cubicBezTo>
                      <a:cubicBezTo>
                        <a:pt x="2700" y="13665"/>
                        <a:pt x="2700" y="13665"/>
                        <a:pt x="2700" y="14106"/>
                      </a:cubicBezTo>
                      <a:cubicBezTo>
                        <a:pt x="2700" y="14106"/>
                        <a:pt x="2700" y="14106"/>
                        <a:pt x="2700" y="14547"/>
                      </a:cubicBezTo>
                      <a:cubicBezTo>
                        <a:pt x="3240" y="14547"/>
                        <a:pt x="3240" y="14547"/>
                        <a:pt x="3240" y="14988"/>
                      </a:cubicBezTo>
                      <a:cubicBezTo>
                        <a:pt x="3240" y="14988"/>
                        <a:pt x="3240" y="15429"/>
                        <a:pt x="3240" y="15429"/>
                      </a:cubicBezTo>
                      <a:cubicBezTo>
                        <a:pt x="3240" y="15429"/>
                        <a:pt x="3240" y="15869"/>
                        <a:pt x="3240" y="15869"/>
                      </a:cubicBezTo>
                      <a:cubicBezTo>
                        <a:pt x="3780" y="16310"/>
                        <a:pt x="3780" y="16310"/>
                        <a:pt x="3780" y="16310"/>
                      </a:cubicBezTo>
                      <a:cubicBezTo>
                        <a:pt x="3780" y="16751"/>
                        <a:pt x="3780" y="16751"/>
                        <a:pt x="3780" y="17192"/>
                      </a:cubicBezTo>
                      <a:cubicBezTo>
                        <a:pt x="3780" y="17192"/>
                        <a:pt x="3780" y="17633"/>
                        <a:pt x="3780" y="17633"/>
                      </a:cubicBezTo>
                      <a:cubicBezTo>
                        <a:pt x="3780" y="18073"/>
                        <a:pt x="4320" y="18073"/>
                        <a:pt x="4320" y="18514"/>
                      </a:cubicBezTo>
                      <a:cubicBezTo>
                        <a:pt x="4320" y="18514"/>
                        <a:pt x="4320" y="18955"/>
                        <a:pt x="4320" y="18955"/>
                      </a:cubicBezTo>
                      <a:cubicBezTo>
                        <a:pt x="4320" y="18955"/>
                        <a:pt x="4320" y="19396"/>
                        <a:pt x="4320" y="19837"/>
                      </a:cubicBezTo>
                      <a:cubicBezTo>
                        <a:pt x="4320" y="19837"/>
                        <a:pt x="4320" y="19837"/>
                        <a:pt x="4320" y="20278"/>
                      </a:cubicBezTo>
                      <a:cubicBezTo>
                        <a:pt x="4320" y="20718"/>
                        <a:pt x="4320" y="20718"/>
                        <a:pt x="4320" y="21159"/>
                      </a:cubicBezTo>
                      <a:cubicBezTo>
                        <a:pt x="4860" y="21159"/>
                        <a:pt x="4860" y="21600"/>
                        <a:pt x="4860" y="21600"/>
                      </a:cubicBezTo>
                      <a:cubicBezTo>
                        <a:pt x="4860" y="21600"/>
                        <a:pt x="4860" y="21600"/>
                        <a:pt x="4860" y="21600"/>
                      </a:cubicBezTo>
                      <a:cubicBezTo>
                        <a:pt x="4860" y="21600"/>
                        <a:pt x="4860" y="21600"/>
                        <a:pt x="4860" y="21600"/>
                      </a:cubicBezTo>
                      <a:cubicBezTo>
                        <a:pt x="5940" y="21159"/>
                        <a:pt x="6480" y="21159"/>
                        <a:pt x="7560" y="21159"/>
                      </a:cubicBezTo>
                      <a:cubicBezTo>
                        <a:pt x="10260" y="21159"/>
                        <a:pt x="11340" y="20718"/>
                        <a:pt x="11340" y="19837"/>
                      </a:cubicBezTo>
                      <a:cubicBezTo>
                        <a:pt x="11880" y="17633"/>
                        <a:pt x="14040" y="16310"/>
                        <a:pt x="16200" y="16751"/>
                      </a:cubicBezTo>
                      <a:cubicBezTo>
                        <a:pt x="16200" y="16751"/>
                        <a:pt x="16200" y="16751"/>
                        <a:pt x="16200" y="16310"/>
                      </a:cubicBezTo>
                      <a:cubicBezTo>
                        <a:pt x="15660" y="16310"/>
                        <a:pt x="15660" y="16310"/>
                        <a:pt x="15660" y="15869"/>
                      </a:cubicBezTo>
                      <a:cubicBezTo>
                        <a:pt x="15660" y="15869"/>
                        <a:pt x="15660" y="15869"/>
                        <a:pt x="15660" y="15869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86" name="Shape 3833"/>
                <p:cNvSpPr/>
                <p:nvPr/>
              </p:nvSpPr>
              <p:spPr>
                <a:xfrm>
                  <a:off x="2724365" y="3519238"/>
                  <a:ext cx="39831" cy="9636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9636" y="11631"/>
                      </a:moveTo>
                      <a:cubicBezTo>
                        <a:pt x="19636" y="10800"/>
                        <a:pt x="19636" y="9969"/>
                        <a:pt x="19636" y="9138"/>
                      </a:cubicBezTo>
                      <a:cubicBezTo>
                        <a:pt x="19636" y="8308"/>
                        <a:pt x="19636" y="8308"/>
                        <a:pt x="19636" y="7477"/>
                      </a:cubicBezTo>
                      <a:cubicBezTo>
                        <a:pt x="17673" y="5815"/>
                        <a:pt x="17673" y="3323"/>
                        <a:pt x="15709" y="1662"/>
                      </a:cubicBezTo>
                      <a:cubicBezTo>
                        <a:pt x="15709" y="831"/>
                        <a:pt x="15709" y="831"/>
                        <a:pt x="15709" y="0"/>
                      </a:cubicBezTo>
                      <a:cubicBezTo>
                        <a:pt x="15709" y="0"/>
                        <a:pt x="15709" y="831"/>
                        <a:pt x="13745" y="831"/>
                      </a:cubicBezTo>
                      <a:cubicBezTo>
                        <a:pt x="11782" y="3323"/>
                        <a:pt x="7855" y="5815"/>
                        <a:pt x="1964" y="5815"/>
                      </a:cubicBezTo>
                      <a:cubicBezTo>
                        <a:pt x="0" y="5815"/>
                        <a:pt x="0" y="5815"/>
                        <a:pt x="0" y="5815"/>
                      </a:cubicBezTo>
                      <a:cubicBezTo>
                        <a:pt x="5891" y="9138"/>
                        <a:pt x="11782" y="15785"/>
                        <a:pt x="11782" y="19108"/>
                      </a:cubicBezTo>
                      <a:cubicBezTo>
                        <a:pt x="11782" y="19938"/>
                        <a:pt x="11782" y="20769"/>
                        <a:pt x="13745" y="21600"/>
                      </a:cubicBezTo>
                      <a:cubicBezTo>
                        <a:pt x="13745" y="20769"/>
                        <a:pt x="15709" y="20769"/>
                        <a:pt x="15709" y="20769"/>
                      </a:cubicBezTo>
                      <a:cubicBezTo>
                        <a:pt x="15709" y="19938"/>
                        <a:pt x="15709" y="19938"/>
                        <a:pt x="15709" y="19938"/>
                      </a:cubicBezTo>
                      <a:cubicBezTo>
                        <a:pt x="17673" y="18277"/>
                        <a:pt x="19636" y="16615"/>
                        <a:pt x="21600" y="14954"/>
                      </a:cubicBezTo>
                      <a:cubicBezTo>
                        <a:pt x="21600" y="14123"/>
                        <a:pt x="21600" y="13292"/>
                        <a:pt x="19636" y="12462"/>
                      </a:cubicBezTo>
                      <a:cubicBezTo>
                        <a:pt x="19636" y="11631"/>
                        <a:pt x="19636" y="11631"/>
                        <a:pt x="19636" y="11631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87" name="Shape 3834"/>
                <p:cNvSpPr/>
                <p:nvPr/>
              </p:nvSpPr>
              <p:spPr>
                <a:xfrm>
                  <a:off x="1768447" y="2975741"/>
                  <a:ext cx="1171000" cy="119877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8584" y="10734"/>
                      </a:moveTo>
                      <a:cubicBezTo>
                        <a:pt x="18655" y="10667"/>
                        <a:pt x="18655" y="10667"/>
                        <a:pt x="18655" y="10667"/>
                      </a:cubicBezTo>
                      <a:cubicBezTo>
                        <a:pt x="18655" y="10667"/>
                        <a:pt x="18655" y="10601"/>
                        <a:pt x="18655" y="10601"/>
                      </a:cubicBezTo>
                      <a:cubicBezTo>
                        <a:pt x="18655" y="10601"/>
                        <a:pt x="18655" y="10535"/>
                        <a:pt x="18655" y="10535"/>
                      </a:cubicBezTo>
                      <a:cubicBezTo>
                        <a:pt x="18655" y="10336"/>
                        <a:pt x="18655" y="10204"/>
                        <a:pt x="18725" y="10071"/>
                      </a:cubicBezTo>
                      <a:cubicBezTo>
                        <a:pt x="18795" y="10005"/>
                        <a:pt x="18795" y="9806"/>
                        <a:pt x="18795" y="9674"/>
                      </a:cubicBezTo>
                      <a:cubicBezTo>
                        <a:pt x="18795" y="9475"/>
                        <a:pt x="18865" y="9276"/>
                        <a:pt x="19005" y="9276"/>
                      </a:cubicBezTo>
                      <a:cubicBezTo>
                        <a:pt x="19075" y="9276"/>
                        <a:pt x="19075" y="9276"/>
                        <a:pt x="19216" y="9342"/>
                      </a:cubicBezTo>
                      <a:cubicBezTo>
                        <a:pt x="19286" y="9342"/>
                        <a:pt x="19426" y="9342"/>
                        <a:pt x="19496" y="9342"/>
                      </a:cubicBezTo>
                      <a:cubicBezTo>
                        <a:pt x="19496" y="9276"/>
                        <a:pt x="19566" y="9210"/>
                        <a:pt x="19636" y="9077"/>
                      </a:cubicBezTo>
                      <a:cubicBezTo>
                        <a:pt x="19706" y="8879"/>
                        <a:pt x="19777" y="8680"/>
                        <a:pt x="19777" y="8547"/>
                      </a:cubicBezTo>
                      <a:cubicBezTo>
                        <a:pt x="19706" y="8348"/>
                        <a:pt x="19847" y="8216"/>
                        <a:pt x="19917" y="8017"/>
                      </a:cubicBezTo>
                      <a:cubicBezTo>
                        <a:pt x="19917" y="7885"/>
                        <a:pt x="19987" y="7752"/>
                        <a:pt x="19987" y="7620"/>
                      </a:cubicBezTo>
                      <a:cubicBezTo>
                        <a:pt x="19987" y="7288"/>
                        <a:pt x="20197" y="7156"/>
                        <a:pt x="20408" y="7023"/>
                      </a:cubicBezTo>
                      <a:cubicBezTo>
                        <a:pt x="20478" y="7023"/>
                        <a:pt x="20548" y="6957"/>
                        <a:pt x="20548" y="6891"/>
                      </a:cubicBezTo>
                      <a:cubicBezTo>
                        <a:pt x="20688" y="6825"/>
                        <a:pt x="21039" y="6560"/>
                        <a:pt x="21249" y="6560"/>
                      </a:cubicBezTo>
                      <a:cubicBezTo>
                        <a:pt x="21319" y="6560"/>
                        <a:pt x="21390" y="6626"/>
                        <a:pt x="21460" y="6692"/>
                      </a:cubicBezTo>
                      <a:cubicBezTo>
                        <a:pt x="21460" y="6692"/>
                        <a:pt x="21460" y="6692"/>
                        <a:pt x="21460" y="6758"/>
                      </a:cubicBezTo>
                      <a:cubicBezTo>
                        <a:pt x="21390" y="6560"/>
                        <a:pt x="21390" y="6427"/>
                        <a:pt x="21390" y="6294"/>
                      </a:cubicBezTo>
                      <a:cubicBezTo>
                        <a:pt x="21390" y="6228"/>
                        <a:pt x="21460" y="6162"/>
                        <a:pt x="21530" y="6162"/>
                      </a:cubicBezTo>
                      <a:cubicBezTo>
                        <a:pt x="21530" y="6162"/>
                        <a:pt x="21530" y="6096"/>
                        <a:pt x="21600" y="6096"/>
                      </a:cubicBezTo>
                      <a:cubicBezTo>
                        <a:pt x="21600" y="6096"/>
                        <a:pt x="21600" y="6096"/>
                        <a:pt x="21600" y="6096"/>
                      </a:cubicBezTo>
                      <a:cubicBezTo>
                        <a:pt x="21600" y="6096"/>
                        <a:pt x="21600" y="6029"/>
                        <a:pt x="21600" y="6029"/>
                      </a:cubicBezTo>
                      <a:cubicBezTo>
                        <a:pt x="21600" y="6029"/>
                        <a:pt x="21600" y="6029"/>
                        <a:pt x="21600" y="6029"/>
                      </a:cubicBezTo>
                      <a:cubicBezTo>
                        <a:pt x="21319" y="5963"/>
                        <a:pt x="21319" y="5963"/>
                        <a:pt x="21319" y="5963"/>
                      </a:cubicBezTo>
                      <a:cubicBezTo>
                        <a:pt x="21460" y="5963"/>
                        <a:pt x="21460" y="5963"/>
                        <a:pt x="21460" y="5963"/>
                      </a:cubicBezTo>
                      <a:cubicBezTo>
                        <a:pt x="21390" y="5897"/>
                        <a:pt x="21319" y="5897"/>
                        <a:pt x="21249" y="5831"/>
                      </a:cubicBezTo>
                      <a:cubicBezTo>
                        <a:pt x="21249" y="5831"/>
                        <a:pt x="21249" y="5831"/>
                        <a:pt x="21249" y="5831"/>
                      </a:cubicBezTo>
                      <a:cubicBezTo>
                        <a:pt x="21249" y="5764"/>
                        <a:pt x="21179" y="5764"/>
                        <a:pt x="21179" y="5698"/>
                      </a:cubicBezTo>
                      <a:cubicBezTo>
                        <a:pt x="21179" y="5632"/>
                        <a:pt x="21109" y="5566"/>
                        <a:pt x="21039" y="5499"/>
                      </a:cubicBezTo>
                      <a:cubicBezTo>
                        <a:pt x="20969" y="5433"/>
                        <a:pt x="20899" y="5301"/>
                        <a:pt x="20899" y="5234"/>
                      </a:cubicBezTo>
                      <a:cubicBezTo>
                        <a:pt x="20829" y="5234"/>
                        <a:pt x="20758" y="5301"/>
                        <a:pt x="20688" y="5301"/>
                      </a:cubicBezTo>
                      <a:cubicBezTo>
                        <a:pt x="20548" y="5433"/>
                        <a:pt x="20408" y="5367"/>
                        <a:pt x="20268" y="5367"/>
                      </a:cubicBezTo>
                      <a:cubicBezTo>
                        <a:pt x="20057" y="5301"/>
                        <a:pt x="19917" y="5301"/>
                        <a:pt x="19706" y="5367"/>
                      </a:cubicBezTo>
                      <a:cubicBezTo>
                        <a:pt x="19566" y="5433"/>
                        <a:pt x="19426" y="5566"/>
                        <a:pt x="19356" y="5632"/>
                      </a:cubicBezTo>
                      <a:cubicBezTo>
                        <a:pt x="19216" y="5764"/>
                        <a:pt x="19145" y="5831"/>
                        <a:pt x="18935" y="5764"/>
                      </a:cubicBezTo>
                      <a:cubicBezTo>
                        <a:pt x="18935" y="5764"/>
                        <a:pt x="18935" y="5831"/>
                        <a:pt x="18935" y="5831"/>
                      </a:cubicBezTo>
                      <a:cubicBezTo>
                        <a:pt x="18865" y="5897"/>
                        <a:pt x="18865" y="5963"/>
                        <a:pt x="18795" y="6029"/>
                      </a:cubicBezTo>
                      <a:cubicBezTo>
                        <a:pt x="18725" y="6096"/>
                        <a:pt x="18655" y="6162"/>
                        <a:pt x="18655" y="6162"/>
                      </a:cubicBezTo>
                      <a:cubicBezTo>
                        <a:pt x="18514" y="6294"/>
                        <a:pt x="18444" y="6427"/>
                        <a:pt x="18304" y="6427"/>
                      </a:cubicBezTo>
                      <a:cubicBezTo>
                        <a:pt x="18304" y="6427"/>
                        <a:pt x="18304" y="6427"/>
                        <a:pt x="18304" y="6427"/>
                      </a:cubicBezTo>
                      <a:cubicBezTo>
                        <a:pt x="18234" y="6427"/>
                        <a:pt x="18234" y="6427"/>
                        <a:pt x="18164" y="6427"/>
                      </a:cubicBezTo>
                      <a:cubicBezTo>
                        <a:pt x="18164" y="6427"/>
                        <a:pt x="18164" y="6427"/>
                        <a:pt x="18164" y="6427"/>
                      </a:cubicBezTo>
                      <a:cubicBezTo>
                        <a:pt x="18164" y="6493"/>
                        <a:pt x="18094" y="6493"/>
                        <a:pt x="18094" y="6493"/>
                      </a:cubicBezTo>
                      <a:cubicBezTo>
                        <a:pt x="18094" y="6493"/>
                        <a:pt x="18094" y="6493"/>
                        <a:pt x="18094" y="6493"/>
                      </a:cubicBezTo>
                      <a:cubicBezTo>
                        <a:pt x="18094" y="6560"/>
                        <a:pt x="18094" y="6626"/>
                        <a:pt x="18164" y="6692"/>
                      </a:cubicBezTo>
                      <a:cubicBezTo>
                        <a:pt x="18164" y="6692"/>
                        <a:pt x="18164" y="6692"/>
                        <a:pt x="18164" y="6758"/>
                      </a:cubicBezTo>
                      <a:cubicBezTo>
                        <a:pt x="18164" y="6758"/>
                        <a:pt x="18164" y="6758"/>
                        <a:pt x="18164" y="6758"/>
                      </a:cubicBezTo>
                      <a:cubicBezTo>
                        <a:pt x="18164" y="6758"/>
                        <a:pt x="18164" y="6825"/>
                        <a:pt x="18164" y="6825"/>
                      </a:cubicBezTo>
                      <a:cubicBezTo>
                        <a:pt x="18164" y="6957"/>
                        <a:pt x="18164" y="7023"/>
                        <a:pt x="18094" y="7156"/>
                      </a:cubicBezTo>
                      <a:cubicBezTo>
                        <a:pt x="18023" y="7288"/>
                        <a:pt x="17813" y="7355"/>
                        <a:pt x="17603" y="7288"/>
                      </a:cubicBezTo>
                      <a:cubicBezTo>
                        <a:pt x="17462" y="7288"/>
                        <a:pt x="17322" y="7288"/>
                        <a:pt x="17252" y="7288"/>
                      </a:cubicBezTo>
                      <a:cubicBezTo>
                        <a:pt x="17182" y="7288"/>
                        <a:pt x="17112" y="7288"/>
                        <a:pt x="17042" y="7288"/>
                      </a:cubicBezTo>
                      <a:cubicBezTo>
                        <a:pt x="17042" y="7288"/>
                        <a:pt x="17042" y="7355"/>
                        <a:pt x="17042" y="7355"/>
                      </a:cubicBezTo>
                      <a:cubicBezTo>
                        <a:pt x="17042" y="7355"/>
                        <a:pt x="16971" y="7288"/>
                        <a:pt x="16971" y="7288"/>
                      </a:cubicBezTo>
                      <a:cubicBezTo>
                        <a:pt x="16971" y="7288"/>
                        <a:pt x="16971" y="7288"/>
                        <a:pt x="16901" y="7288"/>
                      </a:cubicBezTo>
                      <a:cubicBezTo>
                        <a:pt x="16831" y="7288"/>
                        <a:pt x="16761" y="7288"/>
                        <a:pt x="16691" y="7288"/>
                      </a:cubicBezTo>
                      <a:cubicBezTo>
                        <a:pt x="16621" y="7222"/>
                        <a:pt x="16551" y="7222"/>
                        <a:pt x="16481" y="7222"/>
                      </a:cubicBezTo>
                      <a:cubicBezTo>
                        <a:pt x="16340" y="7288"/>
                        <a:pt x="16130" y="7222"/>
                        <a:pt x="16060" y="7156"/>
                      </a:cubicBezTo>
                      <a:cubicBezTo>
                        <a:pt x="15990" y="7156"/>
                        <a:pt x="15990" y="7156"/>
                        <a:pt x="15919" y="7090"/>
                      </a:cubicBezTo>
                      <a:cubicBezTo>
                        <a:pt x="15919" y="7156"/>
                        <a:pt x="15919" y="7156"/>
                        <a:pt x="15919" y="7156"/>
                      </a:cubicBezTo>
                      <a:cubicBezTo>
                        <a:pt x="15849" y="7156"/>
                        <a:pt x="15849" y="7090"/>
                        <a:pt x="15849" y="7090"/>
                      </a:cubicBezTo>
                      <a:cubicBezTo>
                        <a:pt x="15849" y="7090"/>
                        <a:pt x="15779" y="7090"/>
                        <a:pt x="15779" y="7090"/>
                      </a:cubicBezTo>
                      <a:cubicBezTo>
                        <a:pt x="15779" y="7090"/>
                        <a:pt x="15779" y="7090"/>
                        <a:pt x="15709" y="7090"/>
                      </a:cubicBezTo>
                      <a:cubicBezTo>
                        <a:pt x="15709" y="7090"/>
                        <a:pt x="15709" y="7090"/>
                        <a:pt x="15709" y="7090"/>
                      </a:cubicBezTo>
                      <a:cubicBezTo>
                        <a:pt x="15709" y="7023"/>
                        <a:pt x="15709" y="7023"/>
                        <a:pt x="15709" y="7023"/>
                      </a:cubicBezTo>
                      <a:cubicBezTo>
                        <a:pt x="15709" y="7090"/>
                        <a:pt x="15709" y="7090"/>
                        <a:pt x="15709" y="7090"/>
                      </a:cubicBezTo>
                      <a:cubicBezTo>
                        <a:pt x="15569" y="6891"/>
                        <a:pt x="15569" y="6891"/>
                        <a:pt x="15569" y="6891"/>
                      </a:cubicBezTo>
                      <a:cubicBezTo>
                        <a:pt x="15569" y="6891"/>
                        <a:pt x="15569" y="6891"/>
                        <a:pt x="15569" y="6891"/>
                      </a:cubicBezTo>
                      <a:cubicBezTo>
                        <a:pt x="15569" y="6891"/>
                        <a:pt x="15569" y="6891"/>
                        <a:pt x="15569" y="6891"/>
                      </a:cubicBezTo>
                      <a:cubicBezTo>
                        <a:pt x="15569" y="6891"/>
                        <a:pt x="15569" y="6891"/>
                        <a:pt x="15569" y="6891"/>
                      </a:cubicBezTo>
                      <a:cubicBezTo>
                        <a:pt x="15569" y="6825"/>
                        <a:pt x="15569" y="6825"/>
                        <a:pt x="15569" y="6825"/>
                      </a:cubicBezTo>
                      <a:cubicBezTo>
                        <a:pt x="15569" y="6825"/>
                        <a:pt x="15569" y="6825"/>
                        <a:pt x="15569" y="6825"/>
                      </a:cubicBezTo>
                      <a:cubicBezTo>
                        <a:pt x="15569" y="6825"/>
                        <a:pt x="15569" y="6758"/>
                        <a:pt x="15569" y="6758"/>
                      </a:cubicBezTo>
                      <a:cubicBezTo>
                        <a:pt x="15569" y="6758"/>
                        <a:pt x="15569" y="6758"/>
                        <a:pt x="15569" y="6758"/>
                      </a:cubicBezTo>
                      <a:cubicBezTo>
                        <a:pt x="15499" y="6692"/>
                        <a:pt x="15499" y="6692"/>
                        <a:pt x="15499" y="6626"/>
                      </a:cubicBezTo>
                      <a:cubicBezTo>
                        <a:pt x="15499" y="6626"/>
                        <a:pt x="15499" y="6626"/>
                        <a:pt x="15499" y="6626"/>
                      </a:cubicBezTo>
                      <a:cubicBezTo>
                        <a:pt x="15499" y="6560"/>
                        <a:pt x="15499" y="6493"/>
                        <a:pt x="15569" y="6427"/>
                      </a:cubicBezTo>
                      <a:cubicBezTo>
                        <a:pt x="15569" y="6427"/>
                        <a:pt x="15569" y="6427"/>
                        <a:pt x="15569" y="6427"/>
                      </a:cubicBezTo>
                      <a:cubicBezTo>
                        <a:pt x="15569" y="6361"/>
                        <a:pt x="15499" y="6294"/>
                        <a:pt x="15499" y="6228"/>
                      </a:cubicBezTo>
                      <a:cubicBezTo>
                        <a:pt x="15429" y="6294"/>
                        <a:pt x="15358" y="6294"/>
                        <a:pt x="15288" y="6361"/>
                      </a:cubicBezTo>
                      <a:cubicBezTo>
                        <a:pt x="15288" y="6361"/>
                        <a:pt x="15288" y="6361"/>
                        <a:pt x="15288" y="6361"/>
                      </a:cubicBezTo>
                      <a:cubicBezTo>
                        <a:pt x="15288" y="6361"/>
                        <a:pt x="15288" y="6361"/>
                        <a:pt x="15288" y="6361"/>
                      </a:cubicBezTo>
                      <a:cubicBezTo>
                        <a:pt x="15288" y="6427"/>
                        <a:pt x="15218" y="6427"/>
                        <a:pt x="15218" y="6493"/>
                      </a:cubicBezTo>
                      <a:cubicBezTo>
                        <a:pt x="15218" y="6560"/>
                        <a:pt x="15288" y="6626"/>
                        <a:pt x="15288" y="6692"/>
                      </a:cubicBezTo>
                      <a:cubicBezTo>
                        <a:pt x="15288" y="6891"/>
                        <a:pt x="15358" y="7156"/>
                        <a:pt x="15148" y="7355"/>
                      </a:cubicBezTo>
                      <a:cubicBezTo>
                        <a:pt x="15008" y="7487"/>
                        <a:pt x="14447" y="7553"/>
                        <a:pt x="14166" y="7553"/>
                      </a:cubicBezTo>
                      <a:cubicBezTo>
                        <a:pt x="14096" y="7553"/>
                        <a:pt x="14026" y="7553"/>
                        <a:pt x="13956" y="7553"/>
                      </a:cubicBezTo>
                      <a:cubicBezTo>
                        <a:pt x="13745" y="7553"/>
                        <a:pt x="13675" y="7487"/>
                        <a:pt x="13605" y="7421"/>
                      </a:cubicBezTo>
                      <a:cubicBezTo>
                        <a:pt x="13535" y="7421"/>
                        <a:pt x="13325" y="7355"/>
                        <a:pt x="13184" y="7288"/>
                      </a:cubicBezTo>
                      <a:cubicBezTo>
                        <a:pt x="12834" y="7222"/>
                        <a:pt x="12553" y="7156"/>
                        <a:pt x="12553" y="6957"/>
                      </a:cubicBezTo>
                      <a:cubicBezTo>
                        <a:pt x="12483" y="6891"/>
                        <a:pt x="12343" y="6692"/>
                        <a:pt x="12273" y="6692"/>
                      </a:cubicBezTo>
                      <a:cubicBezTo>
                        <a:pt x="12203" y="6692"/>
                        <a:pt x="12062" y="6692"/>
                        <a:pt x="11992" y="6758"/>
                      </a:cubicBezTo>
                      <a:cubicBezTo>
                        <a:pt x="11782" y="6825"/>
                        <a:pt x="11501" y="6891"/>
                        <a:pt x="11431" y="6758"/>
                      </a:cubicBezTo>
                      <a:cubicBezTo>
                        <a:pt x="11361" y="6758"/>
                        <a:pt x="11361" y="6758"/>
                        <a:pt x="11361" y="6758"/>
                      </a:cubicBezTo>
                      <a:cubicBezTo>
                        <a:pt x="11291" y="6692"/>
                        <a:pt x="11081" y="6560"/>
                        <a:pt x="10940" y="6493"/>
                      </a:cubicBezTo>
                      <a:cubicBezTo>
                        <a:pt x="10870" y="6493"/>
                        <a:pt x="10870" y="6427"/>
                        <a:pt x="10800" y="6427"/>
                      </a:cubicBezTo>
                      <a:cubicBezTo>
                        <a:pt x="10660" y="6427"/>
                        <a:pt x="10169" y="6294"/>
                        <a:pt x="10099" y="6096"/>
                      </a:cubicBezTo>
                      <a:cubicBezTo>
                        <a:pt x="10099" y="6029"/>
                        <a:pt x="9958" y="6029"/>
                        <a:pt x="9888" y="5963"/>
                      </a:cubicBezTo>
                      <a:cubicBezTo>
                        <a:pt x="9748" y="5963"/>
                        <a:pt x="9608" y="5897"/>
                        <a:pt x="9538" y="5831"/>
                      </a:cubicBezTo>
                      <a:cubicBezTo>
                        <a:pt x="9468" y="5764"/>
                        <a:pt x="9397" y="5764"/>
                        <a:pt x="9397" y="5698"/>
                      </a:cubicBezTo>
                      <a:cubicBezTo>
                        <a:pt x="9257" y="5698"/>
                        <a:pt x="9047" y="5632"/>
                        <a:pt x="9047" y="5433"/>
                      </a:cubicBezTo>
                      <a:cubicBezTo>
                        <a:pt x="9047" y="5367"/>
                        <a:pt x="9117" y="5234"/>
                        <a:pt x="9117" y="5168"/>
                      </a:cubicBezTo>
                      <a:cubicBezTo>
                        <a:pt x="9187" y="5036"/>
                        <a:pt x="9187" y="4969"/>
                        <a:pt x="9187" y="4837"/>
                      </a:cubicBezTo>
                      <a:cubicBezTo>
                        <a:pt x="9187" y="4704"/>
                        <a:pt x="9327" y="4572"/>
                        <a:pt x="9468" y="4506"/>
                      </a:cubicBezTo>
                      <a:cubicBezTo>
                        <a:pt x="9468" y="4439"/>
                        <a:pt x="9468" y="4439"/>
                        <a:pt x="9538" y="4439"/>
                      </a:cubicBezTo>
                      <a:cubicBezTo>
                        <a:pt x="9538" y="4439"/>
                        <a:pt x="9538" y="4439"/>
                        <a:pt x="9538" y="4439"/>
                      </a:cubicBezTo>
                      <a:cubicBezTo>
                        <a:pt x="9538" y="4439"/>
                        <a:pt x="9538" y="4373"/>
                        <a:pt x="9538" y="4373"/>
                      </a:cubicBezTo>
                      <a:cubicBezTo>
                        <a:pt x="9538" y="4373"/>
                        <a:pt x="9538" y="4373"/>
                        <a:pt x="9538" y="4373"/>
                      </a:cubicBezTo>
                      <a:cubicBezTo>
                        <a:pt x="9538" y="4373"/>
                        <a:pt x="9538" y="4373"/>
                        <a:pt x="9538" y="4373"/>
                      </a:cubicBezTo>
                      <a:cubicBezTo>
                        <a:pt x="9538" y="4373"/>
                        <a:pt x="9468" y="4307"/>
                        <a:pt x="9468" y="4307"/>
                      </a:cubicBezTo>
                      <a:cubicBezTo>
                        <a:pt x="9468" y="4307"/>
                        <a:pt x="9468" y="4307"/>
                        <a:pt x="9468" y="4307"/>
                      </a:cubicBezTo>
                      <a:cubicBezTo>
                        <a:pt x="9397" y="4240"/>
                        <a:pt x="9327" y="4240"/>
                        <a:pt x="9257" y="4174"/>
                      </a:cubicBezTo>
                      <a:cubicBezTo>
                        <a:pt x="9257" y="4174"/>
                        <a:pt x="9257" y="4174"/>
                        <a:pt x="9257" y="4174"/>
                      </a:cubicBezTo>
                      <a:cubicBezTo>
                        <a:pt x="9257" y="4108"/>
                        <a:pt x="9257" y="4108"/>
                        <a:pt x="9257" y="4108"/>
                      </a:cubicBezTo>
                      <a:cubicBezTo>
                        <a:pt x="9187" y="4042"/>
                        <a:pt x="8977" y="3843"/>
                        <a:pt x="8906" y="3843"/>
                      </a:cubicBezTo>
                      <a:cubicBezTo>
                        <a:pt x="8696" y="3843"/>
                        <a:pt x="8556" y="3644"/>
                        <a:pt x="8416" y="3578"/>
                      </a:cubicBezTo>
                      <a:cubicBezTo>
                        <a:pt x="8345" y="3445"/>
                        <a:pt x="8275" y="3379"/>
                        <a:pt x="8205" y="3379"/>
                      </a:cubicBezTo>
                      <a:cubicBezTo>
                        <a:pt x="7995" y="3379"/>
                        <a:pt x="7925" y="3114"/>
                        <a:pt x="7925" y="2915"/>
                      </a:cubicBezTo>
                      <a:cubicBezTo>
                        <a:pt x="7925" y="2849"/>
                        <a:pt x="7855" y="2783"/>
                        <a:pt x="7855" y="2717"/>
                      </a:cubicBezTo>
                      <a:cubicBezTo>
                        <a:pt x="7714" y="2584"/>
                        <a:pt x="7714" y="2385"/>
                        <a:pt x="7784" y="2319"/>
                      </a:cubicBezTo>
                      <a:cubicBezTo>
                        <a:pt x="7855" y="2120"/>
                        <a:pt x="8065" y="2120"/>
                        <a:pt x="8275" y="2253"/>
                      </a:cubicBezTo>
                      <a:cubicBezTo>
                        <a:pt x="8275" y="2253"/>
                        <a:pt x="8345" y="2253"/>
                        <a:pt x="8345" y="2253"/>
                      </a:cubicBezTo>
                      <a:cubicBezTo>
                        <a:pt x="8416" y="2253"/>
                        <a:pt x="8486" y="2253"/>
                        <a:pt x="8486" y="2187"/>
                      </a:cubicBezTo>
                      <a:cubicBezTo>
                        <a:pt x="8486" y="2187"/>
                        <a:pt x="8556" y="2187"/>
                        <a:pt x="8486" y="2120"/>
                      </a:cubicBezTo>
                      <a:cubicBezTo>
                        <a:pt x="8416" y="2054"/>
                        <a:pt x="8345" y="1921"/>
                        <a:pt x="8275" y="1855"/>
                      </a:cubicBezTo>
                      <a:cubicBezTo>
                        <a:pt x="8135" y="1656"/>
                        <a:pt x="8065" y="1524"/>
                        <a:pt x="8065" y="1391"/>
                      </a:cubicBezTo>
                      <a:cubicBezTo>
                        <a:pt x="8065" y="1391"/>
                        <a:pt x="8065" y="1325"/>
                        <a:pt x="8065" y="1193"/>
                      </a:cubicBezTo>
                      <a:cubicBezTo>
                        <a:pt x="8065" y="1126"/>
                        <a:pt x="8065" y="1126"/>
                        <a:pt x="8065" y="1126"/>
                      </a:cubicBezTo>
                      <a:cubicBezTo>
                        <a:pt x="8065" y="1060"/>
                        <a:pt x="8135" y="1060"/>
                        <a:pt x="8135" y="1060"/>
                      </a:cubicBezTo>
                      <a:cubicBezTo>
                        <a:pt x="8135" y="1060"/>
                        <a:pt x="8135" y="1060"/>
                        <a:pt x="8135" y="1060"/>
                      </a:cubicBezTo>
                      <a:cubicBezTo>
                        <a:pt x="8135" y="994"/>
                        <a:pt x="8135" y="994"/>
                        <a:pt x="8135" y="994"/>
                      </a:cubicBezTo>
                      <a:cubicBezTo>
                        <a:pt x="8135" y="994"/>
                        <a:pt x="8135" y="994"/>
                        <a:pt x="8135" y="994"/>
                      </a:cubicBezTo>
                      <a:cubicBezTo>
                        <a:pt x="8135" y="928"/>
                        <a:pt x="8135" y="861"/>
                        <a:pt x="8135" y="861"/>
                      </a:cubicBezTo>
                      <a:cubicBezTo>
                        <a:pt x="8135" y="861"/>
                        <a:pt x="8135" y="861"/>
                        <a:pt x="8135" y="861"/>
                      </a:cubicBezTo>
                      <a:cubicBezTo>
                        <a:pt x="8135" y="861"/>
                        <a:pt x="8135" y="861"/>
                        <a:pt x="8065" y="861"/>
                      </a:cubicBezTo>
                      <a:cubicBezTo>
                        <a:pt x="8065" y="861"/>
                        <a:pt x="8065" y="861"/>
                        <a:pt x="8065" y="795"/>
                      </a:cubicBezTo>
                      <a:cubicBezTo>
                        <a:pt x="7784" y="663"/>
                        <a:pt x="7644" y="464"/>
                        <a:pt x="7574" y="265"/>
                      </a:cubicBezTo>
                      <a:cubicBezTo>
                        <a:pt x="7504" y="199"/>
                        <a:pt x="7504" y="199"/>
                        <a:pt x="7504" y="199"/>
                      </a:cubicBezTo>
                      <a:cubicBezTo>
                        <a:pt x="7504" y="133"/>
                        <a:pt x="7504" y="133"/>
                        <a:pt x="7434" y="66"/>
                      </a:cubicBezTo>
                      <a:cubicBezTo>
                        <a:pt x="7434" y="66"/>
                        <a:pt x="7434" y="66"/>
                        <a:pt x="7434" y="66"/>
                      </a:cubicBezTo>
                      <a:cubicBezTo>
                        <a:pt x="7364" y="66"/>
                        <a:pt x="7364" y="0"/>
                        <a:pt x="7364" y="0"/>
                      </a:cubicBezTo>
                      <a:cubicBezTo>
                        <a:pt x="7223" y="0"/>
                        <a:pt x="7223" y="0"/>
                        <a:pt x="7223" y="0"/>
                      </a:cubicBezTo>
                      <a:cubicBezTo>
                        <a:pt x="7153" y="0"/>
                        <a:pt x="7153" y="0"/>
                        <a:pt x="7153" y="0"/>
                      </a:cubicBezTo>
                      <a:cubicBezTo>
                        <a:pt x="7153" y="0"/>
                        <a:pt x="7153" y="66"/>
                        <a:pt x="7153" y="66"/>
                      </a:cubicBezTo>
                      <a:cubicBezTo>
                        <a:pt x="7083" y="133"/>
                        <a:pt x="7083" y="133"/>
                        <a:pt x="7083" y="133"/>
                      </a:cubicBezTo>
                      <a:cubicBezTo>
                        <a:pt x="7083" y="133"/>
                        <a:pt x="7083" y="133"/>
                        <a:pt x="7083" y="133"/>
                      </a:cubicBezTo>
                      <a:cubicBezTo>
                        <a:pt x="7083" y="199"/>
                        <a:pt x="7013" y="265"/>
                        <a:pt x="7013" y="331"/>
                      </a:cubicBezTo>
                      <a:cubicBezTo>
                        <a:pt x="6873" y="464"/>
                        <a:pt x="6873" y="530"/>
                        <a:pt x="6803" y="530"/>
                      </a:cubicBezTo>
                      <a:cubicBezTo>
                        <a:pt x="6803" y="530"/>
                        <a:pt x="6803" y="530"/>
                        <a:pt x="6803" y="530"/>
                      </a:cubicBezTo>
                      <a:cubicBezTo>
                        <a:pt x="6803" y="530"/>
                        <a:pt x="6803" y="530"/>
                        <a:pt x="6803" y="530"/>
                      </a:cubicBezTo>
                      <a:cubicBezTo>
                        <a:pt x="6803" y="530"/>
                        <a:pt x="6803" y="530"/>
                        <a:pt x="6803" y="530"/>
                      </a:cubicBezTo>
                      <a:cubicBezTo>
                        <a:pt x="6732" y="530"/>
                        <a:pt x="6662" y="596"/>
                        <a:pt x="6592" y="596"/>
                      </a:cubicBezTo>
                      <a:cubicBezTo>
                        <a:pt x="6382" y="663"/>
                        <a:pt x="6171" y="729"/>
                        <a:pt x="6031" y="795"/>
                      </a:cubicBezTo>
                      <a:cubicBezTo>
                        <a:pt x="5961" y="861"/>
                        <a:pt x="5891" y="861"/>
                        <a:pt x="5821" y="861"/>
                      </a:cubicBezTo>
                      <a:cubicBezTo>
                        <a:pt x="5681" y="861"/>
                        <a:pt x="5540" y="861"/>
                        <a:pt x="5400" y="795"/>
                      </a:cubicBezTo>
                      <a:cubicBezTo>
                        <a:pt x="5330" y="795"/>
                        <a:pt x="5330" y="795"/>
                        <a:pt x="5260" y="729"/>
                      </a:cubicBezTo>
                      <a:cubicBezTo>
                        <a:pt x="5119" y="729"/>
                        <a:pt x="4979" y="663"/>
                        <a:pt x="4909" y="663"/>
                      </a:cubicBezTo>
                      <a:cubicBezTo>
                        <a:pt x="4839" y="663"/>
                        <a:pt x="4839" y="663"/>
                        <a:pt x="4769" y="663"/>
                      </a:cubicBezTo>
                      <a:cubicBezTo>
                        <a:pt x="4629" y="663"/>
                        <a:pt x="4558" y="729"/>
                        <a:pt x="4488" y="729"/>
                      </a:cubicBezTo>
                      <a:cubicBezTo>
                        <a:pt x="4488" y="795"/>
                        <a:pt x="4488" y="795"/>
                        <a:pt x="4488" y="795"/>
                      </a:cubicBezTo>
                      <a:cubicBezTo>
                        <a:pt x="4558" y="861"/>
                        <a:pt x="4558" y="928"/>
                        <a:pt x="4629" y="1060"/>
                      </a:cubicBezTo>
                      <a:cubicBezTo>
                        <a:pt x="4629" y="1193"/>
                        <a:pt x="4629" y="1391"/>
                        <a:pt x="4629" y="1524"/>
                      </a:cubicBezTo>
                      <a:cubicBezTo>
                        <a:pt x="4629" y="1524"/>
                        <a:pt x="4629" y="1590"/>
                        <a:pt x="4629" y="1590"/>
                      </a:cubicBezTo>
                      <a:cubicBezTo>
                        <a:pt x="4629" y="1656"/>
                        <a:pt x="4699" y="1723"/>
                        <a:pt x="4699" y="1789"/>
                      </a:cubicBezTo>
                      <a:cubicBezTo>
                        <a:pt x="4769" y="2054"/>
                        <a:pt x="4909" y="2187"/>
                        <a:pt x="4909" y="2187"/>
                      </a:cubicBezTo>
                      <a:cubicBezTo>
                        <a:pt x="5049" y="2187"/>
                        <a:pt x="5119" y="2187"/>
                        <a:pt x="5260" y="2253"/>
                      </a:cubicBezTo>
                      <a:cubicBezTo>
                        <a:pt x="5400" y="2319"/>
                        <a:pt x="5540" y="2452"/>
                        <a:pt x="5540" y="2518"/>
                      </a:cubicBezTo>
                      <a:cubicBezTo>
                        <a:pt x="5540" y="2518"/>
                        <a:pt x="5540" y="2518"/>
                        <a:pt x="5540" y="2518"/>
                      </a:cubicBezTo>
                      <a:cubicBezTo>
                        <a:pt x="5540" y="2518"/>
                        <a:pt x="5540" y="2518"/>
                        <a:pt x="5540" y="2518"/>
                      </a:cubicBezTo>
                      <a:cubicBezTo>
                        <a:pt x="5540" y="2584"/>
                        <a:pt x="5540" y="2717"/>
                        <a:pt x="5470" y="2717"/>
                      </a:cubicBezTo>
                      <a:cubicBezTo>
                        <a:pt x="5470" y="2783"/>
                        <a:pt x="5400" y="2783"/>
                        <a:pt x="5400" y="2783"/>
                      </a:cubicBezTo>
                      <a:cubicBezTo>
                        <a:pt x="5190" y="2849"/>
                        <a:pt x="5119" y="3048"/>
                        <a:pt x="5049" y="3247"/>
                      </a:cubicBezTo>
                      <a:cubicBezTo>
                        <a:pt x="5049" y="3313"/>
                        <a:pt x="5049" y="3379"/>
                        <a:pt x="5049" y="3445"/>
                      </a:cubicBezTo>
                      <a:cubicBezTo>
                        <a:pt x="5049" y="3578"/>
                        <a:pt x="5049" y="3843"/>
                        <a:pt x="4769" y="3909"/>
                      </a:cubicBezTo>
                      <a:cubicBezTo>
                        <a:pt x="4629" y="3909"/>
                        <a:pt x="4558" y="3975"/>
                        <a:pt x="4558" y="4174"/>
                      </a:cubicBezTo>
                      <a:cubicBezTo>
                        <a:pt x="4558" y="4506"/>
                        <a:pt x="4278" y="4572"/>
                        <a:pt x="4138" y="4572"/>
                      </a:cubicBezTo>
                      <a:cubicBezTo>
                        <a:pt x="4138" y="4638"/>
                        <a:pt x="4068" y="4638"/>
                        <a:pt x="4068" y="4638"/>
                      </a:cubicBezTo>
                      <a:cubicBezTo>
                        <a:pt x="4068" y="4638"/>
                        <a:pt x="3997" y="4771"/>
                        <a:pt x="3997" y="4837"/>
                      </a:cubicBezTo>
                      <a:cubicBezTo>
                        <a:pt x="3857" y="5234"/>
                        <a:pt x="3787" y="5367"/>
                        <a:pt x="3717" y="5433"/>
                      </a:cubicBezTo>
                      <a:cubicBezTo>
                        <a:pt x="3647" y="5499"/>
                        <a:pt x="3577" y="5499"/>
                        <a:pt x="3436" y="5566"/>
                      </a:cubicBezTo>
                      <a:cubicBezTo>
                        <a:pt x="3296" y="5566"/>
                        <a:pt x="3086" y="5632"/>
                        <a:pt x="3086" y="5764"/>
                      </a:cubicBezTo>
                      <a:cubicBezTo>
                        <a:pt x="3086" y="6029"/>
                        <a:pt x="2805" y="6427"/>
                        <a:pt x="2525" y="6427"/>
                      </a:cubicBezTo>
                      <a:cubicBezTo>
                        <a:pt x="2525" y="6427"/>
                        <a:pt x="2525" y="6427"/>
                        <a:pt x="2525" y="6427"/>
                      </a:cubicBezTo>
                      <a:cubicBezTo>
                        <a:pt x="2525" y="6427"/>
                        <a:pt x="2525" y="6427"/>
                        <a:pt x="2525" y="6427"/>
                      </a:cubicBezTo>
                      <a:cubicBezTo>
                        <a:pt x="2455" y="6427"/>
                        <a:pt x="2455" y="6427"/>
                        <a:pt x="2384" y="6361"/>
                      </a:cubicBezTo>
                      <a:cubicBezTo>
                        <a:pt x="2314" y="6361"/>
                        <a:pt x="2244" y="6361"/>
                        <a:pt x="2174" y="6361"/>
                      </a:cubicBezTo>
                      <a:cubicBezTo>
                        <a:pt x="2104" y="6361"/>
                        <a:pt x="2104" y="6361"/>
                        <a:pt x="2104" y="6361"/>
                      </a:cubicBezTo>
                      <a:cubicBezTo>
                        <a:pt x="2104" y="6427"/>
                        <a:pt x="2034" y="6493"/>
                        <a:pt x="1894" y="6493"/>
                      </a:cubicBezTo>
                      <a:cubicBezTo>
                        <a:pt x="1823" y="6493"/>
                        <a:pt x="1683" y="6493"/>
                        <a:pt x="1613" y="6427"/>
                      </a:cubicBezTo>
                      <a:cubicBezTo>
                        <a:pt x="1543" y="6427"/>
                        <a:pt x="1543" y="6361"/>
                        <a:pt x="1473" y="6361"/>
                      </a:cubicBezTo>
                      <a:cubicBezTo>
                        <a:pt x="1473" y="6361"/>
                        <a:pt x="1473" y="6427"/>
                        <a:pt x="1403" y="6427"/>
                      </a:cubicBezTo>
                      <a:cubicBezTo>
                        <a:pt x="1122" y="6692"/>
                        <a:pt x="982" y="6891"/>
                        <a:pt x="982" y="6957"/>
                      </a:cubicBezTo>
                      <a:cubicBezTo>
                        <a:pt x="982" y="7023"/>
                        <a:pt x="1052" y="7023"/>
                        <a:pt x="1122" y="7090"/>
                      </a:cubicBezTo>
                      <a:cubicBezTo>
                        <a:pt x="1262" y="7156"/>
                        <a:pt x="1473" y="7288"/>
                        <a:pt x="1473" y="7487"/>
                      </a:cubicBezTo>
                      <a:cubicBezTo>
                        <a:pt x="1403" y="7752"/>
                        <a:pt x="1613" y="8017"/>
                        <a:pt x="1753" y="8150"/>
                      </a:cubicBezTo>
                      <a:cubicBezTo>
                        <a:pt x="1894" y="8282"/>
                        <a:pt x="2244" y="8746"/>
                        <a:pt x="2034" y="9011"/>
                      </a:cubicBezTo>
                      <a:cubicBezTo>
                        <a:pt x="1894" y="9210"/>
                        <a:pt x="1683" y="9276"/>
                        <a:pt x="1332" y="9210"/>
                      </a:cubicBezTo>
                      <a:cubicBezTo>
                        <a:pt x="1262" y="9210"/>
                        <a:pt x="1192" y="9210"/>
                        <a:pt x="1122" y="9210"/>
                      </a:cubicBezTo>
                      <a:cubicBezTo>
                        <a:pt x="1052" y="9276"/>
                        <a:pt x="842" y="9276"/>
                        <a:pt x="561" y="9276"/>
                      </a:cubicBezTo>
                      <a:cubicBezTo>
                        <a:pt x="561" y="9210"/>
                        <a:pt x="491" y="9210"/>
                        <a:pt x="491" y="9210"/>
                      </a:cubicBezTo>
                      <a:cubicBezTo>
                        <a:pt x="281" y="9210"/>
                        <a:pt x="210" y="9342"/>
                        <a:pt x="140" y="9475"/>
                      </a:cubicBezTo>
                      <a:cubicBezTo>
                        <a:pt x="70" y="9541"/>
                        <a:pt x="70" y="9541"/>
                        <a:pt x="70" y="9607"/>
                      </a:cubicBezTo>
                      <a:cubicBezTo>
                        <a:pt x="0" y="9607"/>
                        <a:pt x="0" y="9607"/>
                        <a:pt x="0" y="9607"/>
                      </a:cubicBezTo>
                      <a:cubicBezTo>
                        <a:pt x="70" y="9674"/>
                        <a:pt x="140" y="9740"/>
                        <a:pt x="140" y="9806"/>
                      </a:cubicBezTo>
                      <a:cubicBezTo>
                        <a:pt x="281" y="9939"/>
                        <a:pt x="421" y="10071"/>
                        <a:pt x="631" y="10137"/>
                      </a:cubicBezTo>
                      <a:cubicBezTo>
                        <a:pt x="771" y="10204"/>
                        <a:pt x="982" y="10137"/>
                        <a:pt x="1122" y="10137"/>
                      </a:cubicBezTo>
                      <a:cubicBezTo>
                        <a:pt x="1192" y="10071"/>
                        <a:pt x="1262" y="10071"/>
                        <a:pt x="1332" y="10071"/>
                      </a:cubicBezTo>
                      <a:cubicBezTo>
                        <a:pt x="1473" y="10071"/>
                        <a:pt x="1543" y="10137"/>
                        <a:pt x="1543" y="10336"/>
                      </a:cubicBezTo>
                      <a:cubicBezTo>
                        <a:pt x="1543" y="10667"/>
                        <a:pt x="1052" y="10667"/>
                        <a:pt x="631" y="10734"/>
                      </a:cubicBezTo>
                      <a:cubicBezTo>
                        <a:pt x="631" y="10734"/>
                        <a:pt x="561" y="10734"/>
                        <a:pt x="491" y="10734"/>
                      </a:cubicBezTo>
                      <a:cubicBezTo>
                        <a:pt x="771" y="11065"/>
                        <a:pt x="1613" y="11926"/>
                        <a:pt x="1964" y="11860"/>
                      </a:cubicBezTo>
                      <a:cubicBezTo>
                        <a:pt x="2384" y="11794"/>
                        <a:pt x="2665" y="11396"/>
                        <a:pt x="2735" y="11264"/>
                      </a:cubicBezTo>
                      <a:cubicBezTo>
                        <a:pt x="2665" y="11198"/>
                        <a:pt x="2595" y="11131"/>
                        <a:pt x="2665" y="10999"/>
                      </a:cubicBezTo>
                      <a:cubicBezTo>
                        <a:pt x="2665" y="10866"/>
                        <a:pt x="2875" y="10667"/>
                        <a:pt x="3016" y="10667"/>
                      </a:cubicBezTo>
                      <a:cubicBezTo>
                        <a:pt x="3086" y="10667"/>
                        <a:pt x="3086" y="10667"/>
                        <a:pt x="3156" y="10667"/>
                      </a:cubicBezTo>
                      <a:cubicBezTo>
                        <a:pt x="3296" y="10734"/>
                        <a:pt x="3296" y="10933"/>
                        <a:pt x="3296" y="11131"/>
                      </a:cubicBezTo>
                      <a:cubicBezTo>
                        <a:pt x="3296" y="11264"/>
                        <a:pt x="3296" y="11463"/>
                        <a:pt x="3366" y="11463"/>
                      </a:cubicBezTo>
                      <a:cubicBezTo>
                        <a:pt x="3647" y="11661"/>
                        <a:pt x="3506" y="11993"/>
                        <a:pt x="3436" y="12324"/>
                      </a:cubicBezTo>
                      <a:cubicBezTo>
                        <a:pt x="3366" y="12456"/>
                        <a:pt x="3436" y="12788"/>
                        <a:pt x="3506" y="13119"/>
                      </a:cubicBezTo>
                      <a:cubicBezTo>
                        <a:pt x="3506" y="13252"/>
                        <a:pt x="3577" y="13384"/>
                        <a:pt x="3577" y="13517"/>
                      </a:cubicBezTo>
                      <a:cubicBezTo>
                        <a:pt x="3577" y="13649"/>
                        <a:pt x="3647" y="13848"/>
                        <a:pt x="3717" y="14047"/>
                      </a:cubicBezTo>
                      <a:cubicBezTo>
                        <a:pt x="3787" y="14312"/>
                        <a:pt x="3857" y="14577"/>
                        <a:pt x="3927" y="14842"/>
                      </a:cubicBezTo>
                      <a:cubicBezTo>
                        <a:pt x="3997" y="15372"/>
                        <a:pt x="4348" y="16233"/>
                        <a:pt x="4629" y="16829"/>
                      </a:cubicBezTo>
                      <a:cubicBezTo>
                        <a:pt x="4839" y="17094"/>
                        <a:pt x="4979" y="17558"/>
                        <a:pt x="5119" y="17890"/>
                      </a:cubicBezTo>
                      <a:cubicBezTo>
                        <a:pt x="5190" y="18287"/>
                        <a:pt x="5330" y="18618"/>
                        <a:pt x="5400" y="18751"/>
                      </a:cubicBezTo>
                      <a:cubicBezTo>
                        <a:pt x="5610" y="18950"/>
                        <a:pt x="6171" y="19811"/>
                        <a:pt x="6171" y="20341"/>
                      </a:cubicBezTo>
                      <a:cubicBezTo>
                        <a:pt x="6171" y="20805"/>
                        <a:pt x="6732" y="21467"/>
                        <a:pt x="6873" y="21600"/>
                      </a:cubicBezTo>
                      <a:cubicBezTo>
                        <a:pt x="6943" y="21600"/>
                        <a:pt x="6943" y="21600"/>
                        <a:pt x="6943" y="21600"/>
                      </a:cubicBezTo>
                      <a:cubicBezTo>
                        <a:pt x="7083" y="21600"/>
                        <a:pt x="7364" y="21401"/>
                        <a:pt x="7434" y="21202"/>
                      </a:cubicBezTo>
                      <a:cubicBezTo>
                        <a:pt x="7504" y="21004"/>
                        <a:pt x="7714" y="20871"/>
                        <a:pt x="7855" y="20739"/>
                      </a:cubicBezTo>
                      <a:cubicBezTo>
                        <a:pt x="7995" y="20672"/>
                        <a:pt x="8135" y="20606"/>
                        <a:pt x="8135" y="20540"/>
                      </a:cubicBezTo>
                      <a:cubicBezTo>
                        <a:pt x="8205" y="20341"/>
                        <a:pt x="8205" y="19944"/>
                        <a:pt x="8556" y="19877"/>
                      </a:cubicBezTo>
                      <a:cubicBezTo>
                        <a:pt x="8626" y="19877"/>
                        <a:pt x="8696" y="19811"/>
                        <a:pt x="8696" y="19480"/>
                      </a:cubicBezTo>
                      <a:cubicBezTo>
                        <a:pt x="8696" y="19215"/>
                        <a:pt x="8696" y="18751"/>
                        <a:pt x="8906" y="18486"/>
                      </a:cubicBezTo>
                      <a:cubicBezTo>
                        <a:pt x="9117" y="18221"/>
                        <a:pt x="9117" y="17625"/>
                        <a:pt x="9047" y="17360"/>
                      </a:cubicBezTo>
                      <a:cubicBezTo>
                        <a:pt x="8906" y="17094"/>
                        <a:pt x="8977" y="16631"/>
                        <a:pt x="9117" y="16366"/>
                      </a:cubicBezTo>
                      <a:cubicBezTo>
                        <a:pt x="9117" y="16233"/>
                        <a:pt x="9117" y="16167"/>
                        <a:pt x="9187" y="16101"/>
                      </a:cubicBezTo>
                      <a:cubicBezTo>
                        <a:pt x="9187" y="15902"/>
                        <a:pt x="9257" y="15637"/>
                        <a:pt x="9468" y="15637"/>
                      </a:cubicBezTo>
                      <a:cubicBezTo>
                        <a:pt x="9678" y="15637"/>
                        <a:pt x="9958" y="15438"/>
                        <a:pt x="10169" y="15173"/>
                      </a:cubicBezTo>
                      <a:cubicBezTo>
                        <a:pt x="10379" y="14974"/>
                        <a:pt x="10730" y="14709"/>
                        <a:pt x="11081" y="14510"/>
                      </a:cubicBezTo>
                      <a:cubicBezTo>
                        <a:pt x="11221" y="14378"/>
                        <a:pt x="11361" y="14312"/>
                        <a:pt x="11431" y="14245"/>
                      </a:cubicBezTo>
                      <a:cubicBezTo>
                        <a:pt x="11712" y="14047"/>
                        <a:pt x="12413" y="13384"/>
                        <a:pt x="12623" y="13053"/>
                      </a:cubicBezTo>
                      <a:cubicBezTo>
                        <a:pt x="12834" y="12854"/>
                        <a:pt x="13114" y="12721"/>
                        <a:pt x="13395" y="12589"/>
                      </a:cubicBezTo>
                      <a:cubicBezTo>
                        <a:pt x="13535" y="12456"/>
                        <a:pt x="13745" y="12390"/>
                        <a:pt x="13886" y="12258"/>
                      </a:cubicBezTo>
                      <a:cubicBezTo>
                        <a:pt x="14026" y="12125"/>
                        <a:pt x="14026" y="11993"/>
                        <a:pt x="14026" y="11860"/>
                      </a:cubicBezTo>
                      <a:cubicBezTo>
                        <a:pt x="14026" y="11728"/>
                        <a:pt x="14096" y="11661"/>
                        <a:pt x="14096" y="11595"/>
                      </a:cubicBezTo>
                      <a:cubicBezTo>
                        <a:pt x="14166" y="11065"/>
                        <a:pt x="15639" y="10999"/>
                        <a:pt x="15639" y="10999"/>
                      </a:cubicBezTo>
                      <a:cubicBezTo>
                        <a:pt x="15639" y="10999"/>
                        <a:pt x="15639" y="10999"/>
                        <a:pt x="15709" y="10999"/>
                      </a:cubicBezTo>
                      <a:cubicBezTo>
                        <a:pt x="15709" y="10999"/>
                        <a:pt x="15709" y="10999"/>
                        <a:pt x="15709" y="10933"/>
                      </a:cubicBezTo>
                      <a:cubicBezTo>
                        <a:pt x="15709" y="10933"/>
                        <a:pt x="15709" y="10933"/>
                        <a:pt x="15709" y="10866"/>
                      </a:cubicBezTo>
                      <a:cubicBezTo>
                        <a:pt x="15639" y="10866"/>
                        <a:pt x="15639" y="10800"/>
                        <a:pt x="15639" y="10800"/>
                      </a:cubicBezTo>
                      <a:cubicBezTo>
                        <a:pt x="15639" y="10734"/>
                        <a:pt x="15639" y="10734"/>
                        <a:pt x="15639" y="10667"/>
                      </a:cubicBezTo>
                      <a:cubicBezTo>
                        <a:pt x="15639" y="10667"/>
                        <a:pt x="15639" y="10601"/>
                        <a:pt x="15639" y="10601"/>
                      </a:cubicBezTo>
                      <a:cubicBezTo>
                        <a:pt x="15639" y="10601"/>
                        <a:pt x="15639" y="10535"/>
                        <a:pt x="15639" y="10535"/>
                      </a:cubicBezTo>
                      <a:cubicBezTo>
                        <a:pt x="15639" y="10469"/>
                        <a:pt x="15639" y="10469"/>
                        <a:pt x="15569" y="10402"/>
                      </a:cubicBezTo>
                      <a:cubicBezTo>
                        <a:pt x="15569" y="10402"/>
                        <a:pt x="15569" y="10336"/>
                        <a:pt x="15569" y="10336"/>
                      </a:cubicBezTo>
                      <a:cubicBezTo>
                        <a:pt x="15569" y="10336"/>
                        <a:pt x="15569" y="10270"/>
                        <a:pt x="15569" y="10270"/>
                      </a:cubicBezTo>
                      <a:cubicBezTo>
                        <a:pt x="15569" y="10204"/>
                        <a:pt x="15569" y="10204"/>
                        <a:pt x="15569" y="10204"/>
                      </a:cubicBezTo>
                      <a:cubicBezTo>
                        <a:pt x="15569" y="10137"/>
                        <a:pt x="15499" y="10137"/>
                        <a:pt x="15499" y="10071"/>
                      </a:cubicBezTo>
                      <a:cubicBezTo>
                        <a:pt x="15499" y="10071"/>
                        <a:pt x="15499" y="10071"/>
                        <a:pt x="15499" y="10005"/>
                      </a:cubicBezTo>
                      <a:cubicBezTo>
                        <a:pt x="15499" y="10005"/>
                        <a:pt x="15499" y="9939"/>
                        <a:pt x="15499" y="9939"/>
                      </a:cubicBezTo>
                      <a:cubicBezTo>
                        <a:pt x="15499" y="9939"/>
                        <a:pt x="15499" y="9939"/>
                        <a:pt x="15429" y="9939"/>
                      </a:cubicBezTo>
                      <a:cubicBezTo>
                        <a:pt x="15429" y="9872"/>
                        <a:pt x="15429" y="9806"/>
                        <a:pt x="15429" y="9806"/>
                      </a:cubicBezTo>
                      <a:cubicBezTo>
                        <a:pt x="15288" y="9475"/>
                        <a:pt x="15148" y="8879"/>
                        <a:pt x="15218" y="8613"/>
                      </a:cubicBezTo>
                      <a:cubicBezTo>
                        <a:pt x="15288" y="8415"/>
                        <a:pt x="15429" y="8415"/>
                        <a:pt x="15499" y="8348"/>
                      </a:cubicBezTo>
                      <a:cubicBezTo>
                        <a:pt x="15639" y="8348"/>
                        <a:pt x="15639" y="8348"/>
                        <a:pt x="15639" y="8282"/>
                      </a:cubicBezTo>
                      <a:cubicBezTo>
                        <a:pt x="15639" y="8282"/>
                        <a:pt x="15499" y="8216"/>
                        <a:pt x="15429" y="8216"/>
                      </a:cubicBezTo>
                      <a:cubicBezTo>
                        <a:pt x="15288" y="8150"/>
                        <a:pt x="15148" y="8017"/>
                        <a:pt x="15078" y="7885"/>
                      </a:cubicBezTo>
                      <a:cubicBezTo>
                        <a:pt x="15078" y="7818"/>
                        <a:pt x="15078" y="7686"/>
                        <a:pt x="15148" y="7620"/>
                      </a:cubicBezTo>
                      <a:cubicBezTo>
                        <a:pt x="15218" y="7487"/>
                        <a:pt x="15358" y="7421"/>
                        <a:pt x="15499" y="7421"/>
                      </a:cubicBezTo>
                      <a:cubicBezTo>
                        <a:pt x="15569" y="7421"/>
                        <a:pt x="15639" y="7421"/>
                        <a:pt x="15709" y="7487"/>
                      </a:cubicBezTo>
                      <a:cubicBezTo>
                        <a:pt x="15779" y="7553"/>
                        <a:pt x="15849" y="7553"/>
                        <a:pt x="15919" y="7553"/>
                      </a:cubicBezTo>
                      <a:cubicBezTo>
                        <a:pt x="16340" y="7553"/>
                        <a:pt x="16621" y="7752"/>
                        <a:pt x="16621" y="8083"/>
                      </a:cubicBezTo>
                      <a:cubicBezTo>
                        <a:pt x="16621" y="8150"/>
                        <a:pt x="16761" y="8282"/>
                        <a:pt x="16831" y="8348"/>
                      </a:cubicBezTo>
                      <a:cubicBezTo>
                        <a:pt x="16971" y="8282"/>
                        <a:pt x="17462" y="8282"/>
                        <a:pt x="17743" y="8282"/>
                      </a:cubicBezTo>
                      <a:cubicBezTo>
                        <a:pt x="18023" y="8282"/>
                        <a:pt x="18444" y="8282"/>
                        <a:pt x="18444" y="8613"/>
                      </a:cubicBezTo>
                      <a:cubicBezTo>
                        <a:pt x="18444" y="8812"/>
                        <a:pt x="18094" y="9475"/>
                        <a:pt x="17673" y="9475"/>
                      </a:cubicBezTo>
                      <a:cubicBezTo>
                        <a:pt x="17673" y="9475"/>
                        <a:pt x="17603" y="9541"/>
                        <a:pt x="17603" y="9674"/>
                      </a:cubicBezTo>
                      <a:cubicBezTo>
                        <a:pt x="17603" y="9872"/>
                        <a:pt x="17603" y="10005"/>
                        <a:pt x="17673" y="10005"/>
                      </a:cubicBezTo>
                      <a:cubicBezTo>
                        <a:pt x="17673" y="10005"/>
                        <a:pt x="17813" y="9872"/>
                        <a:pt x="17883" y="9806"/>
                      </a:cubicBezTo>
                      <a:cubicBezTo>
                        <a:pt x="17883" y="9740"/>
                        <a:pt x="17883" y="9740"/>
                        <a:pt x="17883" y="9740"/>
                      </a:cubicBezTo>
                      <a:cubicBezTo>
                        <a:pt x="17953" y="9607"/>
                        <a:pt x="18094" y="9409"/>
                        <a:pt x="18234" y="9409"/>
                      </a:cubicBezTo>
                      <a:cubicBezTo>
                        <a:pt x="18374" y="9409"/>
                        <a:pt x="18444" y="9674"/>
                        <a:pt x="18584" y="10402"/>
                      </a:cubicBezTo>
                      <a:cubicBezTo>
                        <a:pt x="18584" y="10469"/>
                        <a:pt x="18584" y="10601"/>
                        <a:pt x="18584" y="10734"/>
                      </a:cubicBezTo>
                      <a:cubicBezTo>
                        <a:pt x="18584" y="10734"/>
                        <a:pt x="18584" y="10734"/>
                        <a:pt x="18584" y="10734"/>
                      </a:cubicBezTo>
                      <a:cubicBezTo>
                        <a:pt x="18584" y="10734"/>
                        <a:pt x="18584" y="10734"/>
                        <a:pt x="18584" y="10734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88" name="Shape 3835"/>
                <p:cNvSpPr/>
                <p:nvPr/>
              </p:nvSpPr>
              <p:spPr>
                <a:xfrm>
                  <a:off x="1820226" y="2594137"/>
                  <a:ext cx="446096" cy="17731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5400"/>
                      </a:moveTo>
                      <a:cubicBezTo>
                        <a:pt x="21417" y="5400"/>
                        <a:pt x="21417" y="5400"/>
                        <a:pt x="21417" y="5400"/>
                      </a:cubicBezTo>
                      <a:cubicBezTo>
                        <a:pt x="21417" y="5400"/>
                        <a:pt x="21417" y="5400"/>
                        <a:pt x="21417" y="5400"/>
                      </a:cubicBezTo>
                      <a:cubicBezTo>
                        <a:pt x="21417" y="5400"/>
                        <a:pt x="21234" y="5400"/>
                        <a:pt x="21234" y="5400"/>
                      </a:cubicBezTo>
                      <a:cubicBezTo>
                        <a:pt x="21051" y="5400"/>
                        <a:pt x="21051" y="5400"/>
                        <a:pt x="21051" y="5400"/>
                      </a:cubicBezTo>
                      <a:cubicBezTo>
                        <a:pt x="20685" y="5400"/>
                        <a:pt x="20319" y="4950"/>
                        <a:pt x="19953" y="4050"/>
                      </a:cubicBezTo>
                      <a:cubicBezTo>
                        <a:pt x="19586" y="3150"/>
                        <a:pt x="19403" y="3150"/>
                        <a:pt x="19403" y="3150"/>
                      </a:cubicBezTo>
                      <a:cubicBezTo>
                        <a:pt x="19220" y="3150"/>
                        <a:pt x="19220" y="3150"/>
                        <a:pt x="19220" y="3150"/>
                      </a:cubicBezTo>
                      <a:cubicBezTo>
                        <a:pt x="18854" y="3150"/>
                        <a:pt x="18488" y="3150"/>
                        <a:pt x="18305" y="3150"/>
                      </a:cubicBezTo>
                      <a:cubicBezTo>
                        <a:pt x="17573" y="2700"/>
                        <a:pt x="15559" y="1800"/>
                        <a:pt x="14095" y="1800"/>
                      </a:cubicBezTo>
                      <a:cubicBezTo>
                        <a:pt x="13363" y="1800"/>
                        <a:pt x="13180" y="2250"/>
                        <a:pt x="13180" y="2250"/>
                      </a:cubicBezTo>
                      <a:cubicBezTo>
                        <a:pt x="12447" y="2700"/>
                        <a:pt x="10983" y="1350"/>
                        <a:pt x="10251" y="450"/>
                      </a:cubicBezTo>
                      <a:cubicBezTo>
                        <a:pt x="10068" y="0"/>
                        <a:pt x="10068" y="0"/>
                        <a:pt x="10068" y="0"/>
                      </a:cubicBezTo>
                      <a:cubicBezTo>
                        <a:pt x="10068" y="0"/>
                        <a:pt x="9885" y="0"/>
                        <a:pt x="9702" y="0"/>
                      </a:cubicBezTo>
                      <a:cubicBezTo>
                        <a:pt x="9153" y="0"/>
                        <a:pt x="8603" y="900"/>
                        <a:pt x="8420" y="1350"/>
                      </a:cubicBezTo>
                      <a:cubicBezTo>
                        <a:pt x="8420" y="3150"/>
                        <a:pt x="8054" y="4050"/>
                        <a:pt x="7505" y="4050"/>
                      </a:cubicBezTo>
                      <a:cubicBezTo>
                        <a:pt x="7139" y="4050"/>
                        <a:pt x="6773" y="3600"/>
                        <a:pt x="6224" y="3150"/>
                      </a:cubicBezTo>
                      <a:cubicBezTo>
                        <a:pt x="5675" y="2250"/>
                        <a:pt x="5125" y="2250"/>
                        <a:pt x="4576" y="2250"/>
                      </a:cubicBezTo>
                      <a:cubicBezTo>
                        <a:pt x="4027" y="2250"/>
                        <a:pt x="3844" y="2250"/>
                        <a:pt x="3844" y="2700"/>
                      </a:cubicBezTo>
                      <a:cubicBezTo>
                        <a:pt x="3844" y="4500"/>
                        <a:pt x="2746" y="6300"/>
                        <a:pt x="2380" y="6750"/>
                      </a:cubicBezTo>
                      <a:cubicBezTo>
                        <a:pt x="2380" y="6750"/>
                        <a:pt x="2380" y="6750"/>
                        <a:pt x="2380" y="6750"/>
                      </a:cubicBezTo>
                      <a:cubicBezTo>
                        <a:pt x="2380" y="6750"/>
                        <a:pt x="2380" y="6750"/>
                        <a:pt x="2197" y="7200"/>
                      </a:cubicBezTo>
                      <a:cubicBezTo>
                        <a:pt x="2197" y="7200"/>
                        <a:pt x="2197" y="7200"/>
                        <a:pt x="2197" y="7200"/>
                      </a:cubicBezTo>
                      <a:cubicBezTo>
                        <a:pt x="2197" y="7200"/>
                        <a:pt x="2197" y="7650"/>
                        <a:pt x="2014" y="8100"/>
                      </a:cubicBezTo>
                      <a:cubicBezTo>
                        <a:pt x="2197" y="8550"/>
                        <a:pt x="2380" y="9000"/>
                        <a:pt x="2563" y="9450"/>
                      </a:cubicBezTo>
                      <a:cubicBezTo>
                        <a:pt x="2563" y="9900"/>
                        <a:pt x="2563" y="9900"/>
                        <a:pt x="2563" y="9900"/>
                      </a:cubicBezTo>
                      <a:cubicBezTo>
                        <a:pt x="2746" y="9900"/>
                        <a:pt x="2929" y="10350"/>
                        <a:pt x="3112" y="10350"/>
                      </a:cubicBezTo>
                      <a:cubicBezTo>
                        <a:pt x="3478" y="10350"/>
                        <a:pt x="3661" y="9900"/>
                        <a:pt x="3661" y="9900"/>
                      </a:cubicBezTo>
                      <a:cubicBezTo>
                        <a:pt x="3661" y="9450"/>
                        <a:pt x="3844" y="9000"/>
                        <a:pt x="4210" y="9000"/>
                      </a:cubicBezTo>
                      <a:cubicBezTo>
                        <a:pt x="4942" y="9000"/>
                        <a:pt x="6224" y="11250"/>
                        <a:pt x="7139" y="12600"/>
                      </a:cubicBezTo>
                      <a:cubicBezTo>
                        <a:pt x="7322" y="13050"/>
                        <a:pt x="7505" y="13950"/>
                        <a:pt x="7505" y="14400"/>
                      </a:cubicBezTo>
                      <a:cubicBezTo>
                        <a:pt x="7505" y="15300"/>
                        <a:pt x="7139" y="15300"/>
                        <a:pt x="6956" y="15750"/>
                      </a:cubicBezTo>
                      <a:cubicBezTo>
                        <a:pt x="6590" y="15750"/>
                        <a:pt x="6407" y="15750"/>
                        <a:pt x="6224" y="16200"/>
                      </a:cubicBezTo>
                      <a:cubicBezTo>
                        <a:pt x="6224" y="17100"/>
                        <a:pt x="5858" y="17550"/>
                        <a:pt x="5308" y="17550"/>
                      </a:cubicBezTo>
                      <a:cubicBezTo>
                        <a:pt x="5125" y="17550"/>
                        <a:pt x="4759" y="17550"/>
                        <a:pt x="4576" y="17550"/>
                      </a:cubicBezTo>
                      <a:cubicBezTo>
                        <a:pt x="4393" y="17550"/>
                        <a:pt x="4393" y="17550"/>
                        <a:pt x="4210" y="17550"/>
                      </a:cubicBezTo>
                      <a:cubicBezTo>
                        <a:pt x="4210" y="17550"/>
                        <a:pt x="4027" y="17550"/>
                        <a:pt x="4027" y="17550"/>
                      </a:cubicBezTo>
                      <a:cubicBezTo>
                        <a:pt x="4027" y="18000"/>
                        <a:pt x="4027" y="18000"/>
                        <a:pt x="4027" y="18000"/>
                      </a:cubicBezTo>
                      <a:cubicBezTo>
                        <a:pt x="3844" y="18000"/>
                        <a:pt x="3844" y="18000"/>
                        <a:pt x="3661" y="18000"/>
                      </a:cubicBezTo>
                      <a:cubicBezTo>
                        <a:pt x="3661" y="18000"/>
                        <a:pt x="3661" y="18000"/>
                        <a:pt x="3661" y="18000"/>
                      </a:cubicBezTo>
                      <a:cubicBezTo>
                        <a:pt x="3478" y="18000"/>
                        <a:pt x="3478" y="18000"/>
                        <a:pt x="3295" y="18450"/>
                      </a:cubicBezTo>
                      <a:cubicBezTo>
                        <a:pt x="3295" y="18450"/>
                        <a:pt x="3295" y="18450"/>
                        <a:pt x="3112" y="18450"/>
                      </a:cubicBezTo>
                      <a:cubicBezTo>
                        <a:pt x="3112" y="18450"/>
                        <a:pt x="3112" y="18450"/>
                        <a:pt x="2929" y="18450"/>
                      </a:cubicBezTo>
                      <a:cubicBezTo>
                        <a:pt x="2563" y="18450"/>
                        <a:pt x="2014" y="18450"/>
                        <a:pt x="1831" y="18450"/>
                      </a:cubicBezTo>
                      <a:cubicBezTo>
                        <a:pt x="1831" y="18450"/>
                        <a:pt x="1831" y="18450"/>
                        <a:pt x="1831" y="18450"/>
                      </a:cubicBezTo>
                      <a:cubicBezTo>
                        <a:pt x="1647" y="18450"/>
                        <a:pt x="1647" y="18450"/>
                        <a:pt x="1647" y="18450"/>
                      </a:cubicBezTo>
                      <a:cubicBezTo>
                        <a:pt x="1647" y="18450"/>
                        <a:pt x="1647" y="18450"/>
                        <a:pt x="1647" y="18450"/>
                      </a:cubicBezTo>
                      <a:cubicBezTo>
                        <a:pt x="915" y="18900"/>
                        <a:pt x="915" y="18900"/>
                        <a:pt x="915" y="18900"/>
                      </a:cubicBezTo>
                      <a:cubicBezTo>
                        <a:pt x="915" y="18450"/>
                        <a:pt x="915" y="18450"/>
                        <a:pt x="915" y="18450"/>
                      </a:cubicBezTo>
                      <a:cubicBezTo>
                        <a:pt x="915" y="18450"/>
                        <a:pt x="915" y="18450"/>
                        <a:pt x="915" y="18450"/>
                      </a:cubicBezTo>
                      <a:cubicBezTo>
                        <a:pt x="915" y="18450"/>
                        <a:pt x="915" y="18450"/>
                        <a:pt x="915" y="18450"/>
                      </a:cubicBezTo>
                      <a:cubicBezTo>
                        <a:pt x="915" y="18450"/>
                        <a:pt x="915" y="18450"/>
                        <a:pt x="915" y="18450"/>
                      </a:cubicBezTo>
                      <a:cubicBezTo>
                        <a:pt x="549" y="18450"/>
                        <a:pt x="183" y="19350"/>
                        <a:pt x="0" y="20250"/>
                      </a:cubicBezTo>
                      <a:cubicBezTo>
                        <a:pt x="183" y="20250"/>
                        <a:pt x="366" y="20250"/>
                        <a:pt x="549" y="20250"/>
                      </a:cubicBezTo>
                      <a:cubicBezTo>
                        <a:pt x="915" y="20250"/>
                        <a:pt x="1098" y="19800"/>
                        <a:pt x="1464" y="19800"/>
                      </a:cubicBezTo>
                      <a:cubicBezTo>
                        <a:pt x="2014" y="19800"/>
                        <a:pt x="2380" y="20250"/>
                        <a:pt x="2563" y="20700"/>
                      </a:cubicBezTo>
                      <a:cubicBezTo>
                        <a:pt x="2746" y="20700"/>
                        <a:pt x="2929" y="20700"/>
                        <a:pt x="2929" y="20700"/>
                      </a:cubicBezTo>
                      <a:cubicBezTo>
                        <a:pt x="3112" y="20700"/>
                        <a:pt x="3295" y="20700"/>
                        <a:pt x="3295" y="20700"/>
                      </a:cubicBezTo>
                      <a:cubicBezTo>
                        <a:pt x="3844" y="20250"/>
                        <a:pt x="4393" y="20250"/>
                        <a:pt x="4576" y="21150"/>
                      </a:cubicBezTo>
                      <a:cubicBezTo>
                        <a:pt x="4576" y="21150"/>
                        <a:pt x="4759" y="21600"/>
                        <a:pt x="5125" y="21600"/>
                      </a:cubicBezTo>
                      <a:cubicBezTo>
                        <a:pt x="5125" y="21600"/>
                        <a:pt x="5308" y="21600"/>
                        <a:pt x="5492" y="21600"/>
                      </a:cubicBezTo>
                      <a:cubicBezTo>
                        <a:pt x="5492" y="21150"/>
                        <a:pt x="5492" y="21150"/>
                        <a:pt x="5675" y="21150"/>
                      </a:cubicBezTo>
                      <a:cubicBezTo>
                        <a:pt x="5858" y="21150"/>
                        <a:pt x="6041" y="21600"/>
                        <a:pt x="6224" y="21600"/>
                      </a:cubicBezTo>
                      <a:cubicBezTo>
                        <a:pt x="6224" y="21600"/>
                        <a:pt x="6224" y="21600"/>
                        <a:pt x="6224" y="21600"/>
                      </a:cubicBezTo>
                      <a:cubicBezTo>
                        <a:pt x="6407" y="21600"/>
                        <a:pt x="6407" y="21600"/>
                        <a:pt x="6407" y="21600"/>
                      </a:cubicBezTo>
                      <a:cubicBezTo>
                        <a:pt x="6590" y="21600"/>
                        <a:pt x="6590" y="21600"/>
                        <a:pt x="6773" y="21600"/>
                      </a:cubicBezTo>
                      <a:cubicBezTo>
                        <a:pt x="6773" y="21600"/>
                        <a:pt x="6773" y="21600"/>
                        <a:pt x="6773" y="21600"/>
                      </a:cubicBezTo>
                      <a:cubicBezTo>
                        <a:pt x="6956" y="21600"/>
                        <a:pt x="6956" y="21600"/>
                        <a:pt x="7139" y="21600"/>
                      </a:cubicBezTo>
                      <a:cubicBezTo>
                        <a:pt x="7139" y="21600"/>
                        <a:pt x="7139" y="21600"/>
                        <a:pt x="7139" y="21600"/>
                      </a:cubicBezTo>
                      <a:cubicBezTo>
                        <a:pt x="7322" y="21600"/>
                        <a:pt x="7322" y="21600"/>
                        <a:pt x="7322" y="21600"/>
                      </a:cubicBezTo>
                      <a:cubicBezTo>
                        <a:pt x="7505" y="21600"/>
                        <a:pt x="7505" y="21600"/>
                        <a:pt x="7505" y="21600"/>
                      </a:cubicBezTo>
                      <a:cubicBezTo>
                        <a:pt x="7688" y="21150"/>
                        <a:pt x="7688" y="21150"/>
                        <a:pt x="7688" y="21150"/>
                      </a:cubicBezTo>
                      <a:cubicBezTo>
                        <a:pt x="7871" y="21150"/>
                        <a:pt x="7871" y="21150"/>
                        <a:pt x="7871" y="21150"/>
                      </a:cubicBezTo>
                      <a:cubicBezTo>
                        <a:pt x="8054" y="21150"/>
                        <a:pt x="8054" y="21150"/>
                        <a:pt x="8054" y="21150"/>
                      </a:cubicBezTo>
                      <a:cubicBezTo>
                        <a:pt x="8237" y="21150"/>
                        <a:pt x="8237" y="21150"/>
                        <a:pt x="8237" y="21150"/>
                      </a:cubicBezTo>
                      <a:cubicBezTo>
                        <a:pt x="8237" y="21150"/>
                        <a:pt x="8237" y="21150"/>
                        <a:pt x="8420" y="21150"/>
                      </a:cubicBezTo>
                      <a:cubicBezTo>
                        <a:pt x="8420" y="21150"/>
                        <a:pt x="8420" y="21150"/>
                        <a:pt x="8420" y="21150"/>
                      </a:cubicBezTo>
                      <a:cubicBezTo>
                        <a:pt x="8420" y="21150"/>
                        <a:pt x="8603" y="21150"/>
                        <a:pt x="8603" y="21150"/>
                      </a:cubicBezTo>
                      <a:cubicBezTo>
                        <a:pt x="8603" y="20700"/>
                        <a:pt x="8603" y="20700"/>
                        <a:pt x="8603" y="20700"/>
                      </a:cubicBezTo>
                      <a:cubicBezTo>
                        <a:pt x="8603" y="20700"/>
                        <a:pt x="8603" y="20700"/>
                        <a:pt x="8603" y="20250"/>
                      </a:cubicBezTo>
                      <a:cubicBezTo>
                        <a:pt x="8603" y="20250"/>
                        <a:pt x="8603" y="20250"/>
                        <a:pt x="8603" y="20250"/>
                      </a:cubicBezTo>
                      <a:cubicBezTo>
                        <a:pt x="8603" y="20250"/>
                        <a:pt x="8603" y="20250"/>
                        <a:pt x="8603" y="19800"/>
                      </a:cubicBezTo>
                      <a:cubicBezTo>
                        <a:pt x="8603" y="19800"/>
                        <a:pt x="8603" y="19800"/>
                        <a:pt x="8603" y="19800"/>
                      </a:cubicBezTo>
                      <a:cubicBezTo>
                        <a:pt x="8603" y="19800"/>
                        <a:pt x="8603" y="19350"/>
                        <a:pt x="8603" y="19350"/>
                      </a:cubicBezTo>
                      <a:cubicBezTo>
                        <a:pt x="8603" y="17550"/>
                        <a:pt x="9336" y="17550"/>
                        <a:pt x="9519" y="17550"/>
                      </a:cubicBezTo>
                      <a:cubicBezTo>
                        <a:pt x="9702" y="17100"/>
                        <a:pt x="9702" y="17100"/>
                        <a:pt x="9885" y="17100"/>
                      </a:cubicBezTo>
                      <a:cubicBezTo>
                        <a:pt x="10068" y="17100"/>
                        <a:pt x="10068" y="16650"/>
                        <a:pt x="10251" y="16650"/>
                      </a:cubicBezTo>
                      <a:cubicBezTo>
                        <a:pt x="10434" y="15750"/>
                        <a:pt x="10800" y="15300"/>
                        <a:pt x="11166" y="15300"/>
                      </a:cubicBezTo>
                      <a:cubicBezTo>
                        <a:pt x="11166" y="15300"/>
                        <a:pt x="11349" y="15300"/>
                        <a:pt x="11532" y="14850"/>
                      </a:cubicBezTo>
                      <a:cubicBezTo>
                        <a:pt x="11715" y="14400"/>
                        <a:pt x="12081" y="13950"/>
                        <a:pt x="12447" y="14400"/>
                      </a:cubicBezTo>
                      <a:cubicBezTo>
                        <a:pt x="12631" y="14400"/>
                        <a:pt x="12814" y="14850"/>
                        <a:pt x="12997" y="15300"/>
                      </a:cubicBezTo>
                      <a:cubicBezTo>
                        <a:pt x="12997" y="15300"/>
                        <a:pt x="13180" y="15750"/>
                        <a:pt x="13363" y="15750"/>
                      </a:cubicBezTo>
                      <a:cubicBezTo>
                        <a:pt x="13363" y="15750"/>
                        <a:pt x="13363" y="15750"/>
                        <a:pt x="13363" y="15750"/>
                      </a:cubicBezTo>
                      <a:cubicBezTo>
                        <a:pt x="13546" y="15300"/>
                        <a:pt x="13729" y="14850"/>
                        <a:pt x="13912" y="14850"/>
                      </a:cubicBezTo>
                      <a:cubicBezTo>
                        <a:pt x="14095" y="14850"/>
                        <a:pt x="14278" y="14850"/>
                        <a:pt x="14644" y="13500"/>
                      </a:cubicBezTo>
                      <a:cubicBezTo>
                        <a:pt x="15193" y="12150"/>
                        <a:pt x="15742" y="11700"/>
                        <a:pt x="16475" y="12150"/>
                      </a:cubicBezTo>
                      <a:cubicBezTo>
                        <a:pt x="16841" y="12150"/>
                        <a:pt x="16841" y="12150"/>
                        <a:pt x="16841" y="12150"/>
                      </a:cubicBezTo>
                      <a:cubicBezTo>
                        <a:pt x="17573" y="12150"/>
                        <a:pt x="17756" y="11250"/>
                        <a:pt x="18122" y="10350"/>
                      </a:cubicBezTo>
                      <a:cubicBezTo>
                        <a:pt x="18305" y="9000"/>
                        <a:pt x="18671" y="8550"/>
                        <a:pt x="19220" y="8550"/>
                      </a:cubicBezTo>
                      <a:cubicBezTo>
                        <a:pt x="19403" y="8100"/>
                        <a:pt x="19586" y="8100"/>
                        <a:pt x="19769" y="7650"/>
                      </a:cubicBezTo>
                      <a:cubicBezTo>
                        <a:pt x="19769" y="7650"/>
                        <a:pt x="19953" y="7650"/>
                        <a:pt x="19953" y="7200"/>
                      </a:cubicBezTo>
                      <a:cubicBezTo>
                        <a:pt x="19953" y="7200"/>
                        <a:pt x="20136" y="7200"/>
                        <a:pt x="20136" y="7200"/>
                      </a:cubicBezTo>
                      <a:cubicBezTo>
                        <a:pt x="20136" y="7200"/>
                        <a:pt x="20136" y="7200"/>
                        <a:pt x="20136" y="7200"/>
                      </a:cubicBezTo>
                      <a:cubicBezTo>
                        <a:pt x="20319" y="6750"/>
                        <a:pt x="20319" y="6750"/>
                        <a:pt x="20319" y="6750"/>
                      </a:cubicBezTo>
                      <a:cubicBezTo>
                        <a:pt x="20319" y="6750"/>
                        <a:pt x="20502" y="6750"/>
                        <a:pt x="20502" y="6750"/>
                      </a:cubicBezTo>
                      <a:cubicBezTo>
                        <a:pt x="20502" y="6750"/>
                        <a:pt x="20502" y="6300"/>
                        <a:pt x="20685" y="6300"/>
                      </a:cubicBezTo>
                      <a:cubicBezTo>
                        <a:pt x="20685" y="6300"/>
                        <a:pt x="20685" y="6300"/>
                        <a:pt x="20685" y="6300"/>
                      </a:cubicBezTo>
                      <a:cubicBezTo>
                        <a:pt x="20685" y="6300"/>
                        <a:pt x="20868" y="6300"/>
                        <a:pt x="20868" y="6300"/>
                      </a:cubicBezTo>
                      <a:cubicBezTo>
                        <a:pt x="20868" y="6300"/>
                        <a:pt x="20868" y="6300"/>
                        <a:pt x="20868" y="6300"/>
                      </a:cubicBezTo>
                      <a:cubicBezTo>
                        <a:pt x="21234" y="5850"/>
                        <a:pt x="21417" y="5400"/>
                        <a:pt x="21600" y="5400"/>
                      </a:cubicBezTo>
                      <a:cubicBezTo>
                        <a:pt x="21600" y="5400"/>
                        <a:pt x="21600" y="5400"/>
                        <a:pt x="21600" y="540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89" name="Shape 3836"/>
                <p:cNvSpPr/>
                <p:nvPr/>
              </p:nvSpPr>
              <p:spPr>
                <a:xfrm>
                  <a:off x="2186661" y="2956468"/>
                  <a:ext cx="83644" cy="7323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982" y="6480"/>
                      </a:moveTo>
                      <a:cubicBezTo>
                        <a:pt x="982" y="6480"/>
                        <a:pt x="982" y="6480"/>
                        <a:pt x="982" y="6480"/>
                      </a:cubicBezTo>
                      <a:cubicBezTo>
                        <a:pt x="982" y="7560"/>
                        <a:pt x="982" y="7560"/>
                        <a:pt x="982" y="8640"/>
                      </a:cubicBezTo>
                      <a:cubicBezTo>
                        <a:pt x="982" y="8640"/>
                        <a:pt x="982" y="8640"/>
                        <a:pt x="982" y="8640"/>
                      </a:cubicBezTo>
                      <a:cubicBezTo>
                        <a:pt x="1964" y="9720"/>
                        <a:pt x="2945" y="11880"/>
                        <a:pt x="4909" y="14040"/>
                      </a:cubicBezTo>
                      <a:cubicBezTo>
                        <a:pt x="5891" y="14040"/>
                        <a:pt x="5891" y="15120"/>
                        <a:pt x="6873" y="15120"/>
                      </a:cubicBezTo>
                      <a:cubicBezTo>
                        <a:pt x="7855" y="15120"/>
                        <a:pt x="7855" y="16200"/>
                        <a:pt x="7855" y="16200"/>
                      </a:cubicBezTo>
                      <a:cubicBezTo>
                        <a:pt x="8836" y="16200"/>
                        <a:pt x="8836" y="16200"/>
                        <a:pt x="8836" y="16200"/>
                      </a:cubicBezTo>
                      <a:cubicBezTo>
                        <a:pt x="8836" y="17280"/>
                        <a:pt x="8836" y="17280"/>
                        <a:pt x="8836" y="18360"/>
                      </a:cubicBezTo>
                      <a:cubicBezTo>
                        <a:pt x="8836" y="18360"/>
                        <a:pt x="8836" y="18360"/>
                        <a:pt x="8836" y="18360"/>
                      </a:cubicBezTo>
                      <a:cubicBezTo>
                        <a:pt x="9818" y="18360"/>
                        <a:pt x="9818" y="19440"/>
                        <a:pt x="9818" y="19440"/>
                      </a:cubicBezTo>
                      <a:cubicBezTo>
                        <a:pt x="9818" y="19440"/>
                        <a:pt x="9818" y="19440"/>
                        <a:pt x="9818" y="20520"/>
                      </a:cubicBezTo>
                      <a:cubicBezTo>
                        <a:pt x="9818" y="20520"/>
                        <a:pt x="9818" y="21600"/>
                        <a:pt x="9818" y="21600"/>
                      </a:cubicBezTo>
                      <a:cubicBezTo>
                        <a:pt x="9818" y="21600"/>
                        <a:pt x="9818" y="21600"/>
                        <a:pt x="9818" y="21600"/>
                      </a:cubicBezTo>
                      <a:cubicBezTo>
                        <a:pt x="9818" y="21600"/>
                        <a:pt x="9818" y="21600"/>
                        <a:pt x="9818" y="21600"/>
                      </a:cubicBezTo>
                      <a:cubicBezTo>
                        <a:pt x="9818" y="21600"/>
                        <a:pt x="9818" y="21600"/>
                        <a:pt x="10800" y="21600"/>
                      </a:cubicBezTo>
                      <a:cubicBezTo>
                        <a:pt x="10800" y="21600"/>
                        <a:pt x="10800" y="21600"/>
                        <a:pt x="10800" y="21600"/>
                      </a:cubicBezTo>
                      <a:cubicBezTo>
                        <a:pt x="10800" y="21600"/>
                        <a:pt x="11782" y="21600"/>
                        <a:pt x="11782" y="21600"/>
                      </a:cubicBezTo>
                      <a:cubicBezTo>
                        <a:pt x="13745" y="20520"/>
                        <a:pt x="20618" y="11880"/>
                        <a:pt x="21600" y="8640"/>
                      </a:cubicBezTo>
                      <a:cubicBezTo>
                        <a:pt x="20618" y="6480"/>
                        <a:pt x="13745" y="0"/>
                        <a:pt x="9818" y="0"/>
                      </a:cubicBezTo>
                      <a:cubicBezTo>
                        <a:pt x="9818" y="0"/>
                        <a:pt x="9818" y="0"/>
                        <a:pt x="9818" y="0"/>
                      </a:cubicBezTo>
                      <a:cubicBezTo>
                        <a:pt x="9818" y="0"/>
                        <a:pt x="8836" y="0"/>
                        <a:pt x="8836" y="0"/>
                      </a:cubicBezTo>
                      <a:cubicBezTo>
                        <a:pt x="8836" y="0"/>
                        <a:pt x="8836" y="0"/>
                        <a:pt x="7855" y="0"/>
                      </a:cubicBezTo>
                      <a:cubicBezTo>
                        <a:pt x="7855" y="0"/>
                        <a:pt x="7855" y="0"/>
                        <a:pt x="6873" y="0"/>
                      </a:cubicBezTo>
                      <a:cubicBezTo>
                        <a:pt x="6873" y="0"/>
                        <a:pt x="6873" y="0"/>
                        <a:pt x="6873" y="0"/>
                      </a:cubicBezTo>
                      <a:cubicBezTo>
                        <a:pt x="5891" y="1080"/>
                        <a:pt x="5891" y="1080"/>
                        <a:pt x="5891" y="1080"/>
                      </a:cubicBezTo>
                      <a:cubicBezTo>
                        <a:pt x="4909" y="1080"/>
                        <a:pt x="4909" y="1080"/>
                        <a:pt x="4909" y="1080"/>
                      </a:cubicBezTo>
                      <a:cubicBezTo>
                        <a:pt x="4909" y="1080"/>
                        <a:pt x="3927" y="1080"/>
                        <a:pt x="3927" y="2160"/>
                      </a:cubicBezTo>
                      <a:cubicBezTo>
                        <a:pt x="3927" y="2160"/>
                        <a:pt x="3927" y="2160"/>
                        <a:pt x="2945" y="2160"/>
                      </a:cubicBezTo>
                      <a:cubicBezTo>
                        <a:pt x="2945" y="2160"/>
                        <a:pt x="2945" y="2160"/>
                        <a:pt x="2945" y="2160"/>
                      </a:cubicBezTo>
                      <a:cubicBezTo>
                        <a:pt x="1964" y="3240"/>
                        <a:pt x="1964" y="3240"/>
                        <a:pt x="1964" y="3240"/>
                      </a:cubicBezTo>
                      <a:cubicBezTo>
                        <a:pt x="1964" y="3240"/>
                        <a:pt x="1964" y="3240"/>
                        <a:pt x="982" y="3240"/>
                      </a:cubicBezTo>
                      <a:cubicBezTo>
                        <a:pt x="982" y="3240"/>
                        <a:pt x="982" y="4320"/>
                        <a:pt x="982" y="4320"/>
                      </a:cubicBezTo>
                      <a:cubicBezTo>
                        <a:pt x="982" y="4320"/>
                        <a:pt x="0" y="4320"/>
                        <a:pt x="0" y="4320"/>
                      </a:cubicBezTo>
                      <a:cubicBezTo>
                        <a:pt x="0" y="4320"/>
                        <a:pt x="0" y="5400"/>
                        <a:pt x="0" y="5400"/>
                      </a:cubicBezTo>
                      <a:cubicBezTo>
                        <a:pt x="0" y="5400"/>
                        <a:pt x="0" y="5400"/>
                        <a:pt x="0" y="5400"/>
                      </a:cubicBezTo>
                      <a:cubicBezTo>
                        <a:pt x="0" y="5400"/>
                        <a:pt x="0" y="5400"/>
                        <a:pt x="0" y="5400"/>
                      </a:cubicBezTo>
                      <a:cubicBezTo>
                        <a:pt x="0" y="5400"/>
                        <a:pt x="982" y="6480"/>
                        <a:pt x="982" y="648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90" name="Shape 3837"/>
                <p:cNvSpPr/>
                <p:nvPr/>
              </p:nvSpPr>
              <p:spPr>
                <a:xfrm>
                  <a:off x="4126377" y="2609555"/>
                  <a:ext cx="262878" cy="25054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3443" y="14612"/>
                      </a:moveTo>
                      <a:cubicBezTo>
                        <a:pt x="4696" y="15882"/>
                        <a:pt x="3130" y="17153"/>
                        <a:pt x="2191" y="18424"/>
                      </a:cubicBezTo>
                      <a:cubicBezTo>
                        <a:pt x="1878" y="18424"/>
                        <a:pt x="1565" y="18741"/>
                        <a:pt x="1252" y="19059"/>
                      </a:cubicBezTo>
                      <a:cubicBezTo>
                        <a:pt x="1252" y="19376"/>
                        <a:pt x="1252" y="19376"/>
                        <a:pt x="1252" y="19376"/>
                      </a:cubicBezTo>
                      <a:cubicBezTo>
                        <a:pt x="1252" y="19376"/>
                        <a:pt x="1252" y="19376"/>
                        <a:pt x="1565" y="19694"/>
                      </a:cubicBezTo>
                      <a:cubicBezTo>
                        <a:pt x="1565" y="19694"/>
                        <a:pt x="2191" y="20329"/>
                        <a:pt x="2191" y="20965"/>
                      </a:cubicBezTo>
                      <a:cubicBezTo>
                        <a:pt x="2191" y="21282"/>
                        <a:pt x="2504" y="21600"/>
                        <a:pt x="2817" y="21600"/>
                      </a:cubicBezTo>
                      <a:cubicBezTo>
                        <a:pt x="2817" y="21600"/>
                        <a:pt x="2817" y="21600"/>
                        <a:pt x="2817" y="21600"/>
                      </a:cubicBezTo>
                      <a:cubicBezTo>
                        <a:pt x="3130" y="20647"/>
                        <a:pt x="3757" y="20647"/>
                        <a:pt x="4383" y="20647"/>
                      </a:cubicBezTo>
                      <a:cubicBezTo>
                        <a:pt x="4696" y="20647"/>
                        <a:pt x="5009" y="20647"/>
                        <a:pt x="5009" y="20647"/>
                      </a:cubicBezTo>
                      <a:cubicBezTo>
                        <a:pt x="5635" y="20647"/>
                        <a:pt x="6574" y="20647"/>
                        <a:pt x="6887" y="20965"/>
                      </a:cubicBezTo>
                      <a:cubicBezTo>
                        <a:pt x="6887" y="20965"/>
                        <a:pt x="6887" y="20965"/>
                        <a:pt x="6887" y="20965"/>
                      </a:cubicBezTo>
                      <a:cubicBezTo>
                        <a:pt x="7200" y="20647"/>
                        <a:pt x="7513" y="20329"/>
                        <a:pt x="7826" y="20329"/>
                      </a:cubicBezTo>
                      <a:cubicBezTo>
                        <a:pt x="8139" y="20012"/>
                        <a:pt x="8452" y="19694"/>
                        <a:pt x="8452" y="19694"/>
                      </a:cubicBezTo>
                      <a:cubicBezTo>
                        <a:pt x="9078" y="19059"/>
                        <a:pt x="10330" y="18741"/>
                        <a:pt x="12209" y="18741"/>
                      </a:cubicBezTo>
                      <a:cubicBezTo>
                        <a:pt x="12209" y="18741"/>
                        <a:pt x="12522" y="18741"/>
                        <a:pt x="12522" y="18741"/>
                      </a:cubicBezTo>
                      <a:cubicBezTo>
                        <a:pt x="12522" y="18741"/>
                        <a:pt x="12522" y="18741"/>
                        <a:pt x="12835" y="18741"/>
                      </a:cubicBezTo>
                      <a:cubicBezTo>
                        <a:pt x="12835" y="18741"/>
                        <a:pt x="12835" y="18741"/>
                        <a:pt x="12835" y="18741"/>
                      </a:cubicBezTo>
                      <a:cubicBezTo>
                        <a:pt x="13148" y="18741"/>
                        <a:pt x="13148" y="18741"/>
                        <a:pt x="13148" y="18741"/>
                      </a:cubicBezTo>
                      <a:cubicBezTo>
                        <a:pt x="11896" y="17471"/>
                        <a:pt x="10957" y="16518"/>
                        <a:pt x="10643" y="16200"/>
                      </a:cubicBezTo>
                      <a:cubicBezTo>
                        <a:pt x="10017" y="15882"/>
                        <a:pt x="9391" y="15247"/>
                        <a:pt x="9704" y="14294"/>
                      </a:cubicBezTo>
                      <a:cubicBezTo>
                        <a:pt x="9704" y="13024"/>
                        <a:pt x="10643" y="12071"/>
                        <a:pt x="11583" y="12071"/>
                      </a:cubicBezTo>
                      <a:cubicBezTo>
                        <a:pt x="12522" y="11753"/>
                        <a:pt x="14713" y="10165"/>
                        <a:pt x="15965" y="9212"/>
                      </a:cubicBezTo>
                      <a:cubicBezTo>
                        <a:pt x="16904" y="8894"/>
                        <a:pt x="17217" y="8259"/>
                        <a:pt x="17843" y="8259"/>
                      </a:cubicBezTo>
                      <a:cubicBezTo>
                        <a:pt x="17843" y="7941"/>
                        <a:pt x="18157" y="7624"/>
                        <a:pt x="18157" y="6671"/>
                      </a:cubicBezTo>
                      <a:cubicBezTo>
                        <a:pt x="18157" y="6035"/>
                        <a:pt x="18157" y="5082"/>
                        <a:pt x="18783" y="4129"/>
                      </a:cubicBezTo>
                      <a:cubicBezTo>
                        <a:pt x="19096" y="3494"/>
                        <a:pt x="20348" y="2224"/>
                        <a:pt x="21600" y="1271"/>
                      </a:cubicBezTo>
                      <a:cubicBezTo>
                        <a:pt x="21600" y="1271"/>
                        <a:pt x="21600" y="953"/>
                        <a:pt x="21600" y="953"/>
                      </a:cubicBezTo>
                      <a:cubicBezTo>
                        <a:pt x="20974" y="953"/>
                        <a:pt x="20348" y="635"/>
                        <a:pt x="20035" y="318"/>
                      </a:cubicBezTo>
                      <a:cubicBezTo>
                        <a:pt x="19722" y="0"/>
                        <a:pt x="19409" y="0"/>
                        <a:pt x="19409" y="0"/>
                      </a:cubicBezTo>
                      <a:cubicBezTo>
                        <a:pt x="19096" y="0"/>
                        <a:pt x="19096" y="635"/>
                        <a:pt x="18783" y="953"/>
                      </a:cubicBezTo>
                      <a:cubicBezTo>
                        <a:pt x="18470" y="1588"/>
                        <a:pt x="18157" y="2541"/>
                        <a:pt x="17217" y="2541"/>
                      </a:cubicBezTo>
                      <a:cubicBezTo>
                        <a:pt x="17217" y="2541"/>
                        <a:pt x="16904" y="2859"/>
                        <a:pt x="16591" y="3176"/>
                      </a:cubicBezTo>
                      <a:cubicBezTo>
                        <a:pt x="16278" y="3494"/>
                        <a:pt x="15965" y="4447"/>
                        <a:pt x="14713" y="4447"/>
                      </a:cubicBezTo>
                      <a:cubicBezTo>
                        <a:pt x="14713" y="4447"/>
                        <a:pt x="14713" y="4447"/>
                        <a:pt x="14713" y="4447"/>
                      </a:cubicBezTo>
                      <a:cubicBezTo>
                        <a:pt x="14400" y="4447"/>
                        <a:pt x="14087" y="4765"/>
                        <a:pt x="13774" y="4765"/>
                      </a:cubicBezTo>
                      <a:cubicBezTo>
                        <a:pt x="13774" y="4765"/>
                        <a:pt x="13774" y="4765"/>
                        <a:pt x="13774" y="5082"/>
                      </a:cubicBezTo>
                      <a:cubicBezTo>
                        <a:pt x="14087" y="5082"/>
                        <a:pt x="14400" y="5718"/>
                        <a:pt x="14087" y="6035"/>
                      </a:cubicBezTo>
                      <a:cubicBezTo>
                        <a:pt x="13774" y="6671"/>
                        <a:pt x="13148" y="6671"/>
                        <a:pt x="12835" y="6671"/>
                      </a:cubicBezTo>
                      <a:cubicBezTo>
                        <a:pt x="12522" y="6671"/>
                        <a:pt x="12209" y="6671"/>
                        <a:pt x="11896" y="6671"/>
                      </a:cubicBezTo>
                      <a:cubicBezTo>
                        <a:pt x="11583" y="6671"/>
                        <a:pt x="11270" y="6671"/>
                        <a:pt x="10957" y="6671"/>
                      </a:cubicBezTo>
                      <a:cubicBezTo>
                        <a:pt x="10017" y="6671"/>
                        <a:pt x="9704" y="6353"/>
                        <a:pt x="9391" y="6035"/>
                      </a:cubicBezTo>
                      <a:cubicBezTo>
                        <a:pt x="9078" y="5718"/>
                        <a:pt x="9078" y="5718"/>
                        <a:pt x="8765" y="5718"/>
                      </a:cubicBezTo>
                      <a:cubicBezTo>
                        <a:pt x="8452" y="5718"/>
                        <a:pt x="7826" y="6671"/>
                        <a:pt x="7513" y="6988"/>
                      </a:cubicBezTo>
                      <a:cubicBezTo>
                        <a:pt x="7513" y="7306"/>
                        <a:pt x="7200" y="7624"/>
                        <a:pt x="7200" y="7941"/>
                      </a:cubicBezTo>
                      <a:cubicBezTo>
                        <a:pt x="6574" y="8894"/>
                        <a:pt x="4070" y="10165"/>
                        <a:pt x="1252" y="11435"/>
                      </a:cubicBezTo>
                      <a:cubicBezTo>
                        <a:pt x="939" y="11435"/>
                        <a:pt x="626" y="11753"/>
                        <a:pt x="313" y="11753"/>
                      </a:cubicBezTo>
                      <a:cubicBezTo>
                        <a:pt x="313" y="11753"/>
                        <a:pt x="313" y="11753"/>
                        <a:pt x="313" y="11753"/>
                      </a:cubicBezTo>
                      <a:cubicBezTo>
                        <a:pt x="313" y="11753"/>
                        <a:pt x="313" y="11753"/>
                        <a:pt x="313" y="11753"/>
                      </a:cubicBezTo>
                      <a:cubicBezTo>
                        <a:pt x="313" y="11753"/>
                        <a:pt x="0" y="11753"/>
                        <a:pt x="0" y="12071"/>
                      </a:cubicBezTo>
                      <a:cubicBezTo>
                        <a:pt x="0" y="12071"/>
                        <a:pt x="0" y="12071"/>
                        <a:pt x="0" y="12071"/>
                      </a:cubicBezTo>
                      <a:cubicBezTo>
                        <a:pt x="0" y="12071"/>
                        <a:pt x="0" y="12071"/>
                        <a:pt x="0" y="12071"/>
                      </a:cubicBezTo>
                      <a:cubicBezTo>
                        <a:pt x="0" y="12071"/>
                        <a:pt x="0" y="12071"/>
                        <a:pt x="0" y="12071"/>
                      </a:cubicBezTo>
                      <a:cubicBezTo>
                        <a:pt x="0" y="12071"/>
                        <a:pt x="0" y="12071"/>
                        <a:pt x="0" y="12388"/>
                      </a:cubicBezTo>
                      <a:cubicBezTo>
                        <a:pt x="0" y="12388"/>
                        <a:pt x="0" y="12388"/>
                        <a:pt x="0" y="12388"/>
                      </a:cubicBezTo>
                      <a:cubicBezTo>
                        <a:pt x="1565" y="12706"/>
                        <a:pt x="2817" y="13659"/>
                        <a:pt x="3443" y="14612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91" name="Shape 3838"/>
                <p:cNvSpPr/>
                <p:nvPr/>
              </p:nvSpPr>
              <p:spPr>
                <a:xfrm>
                  <a:off x="2756229" y="3303381"/>
                  <a:ext cx="338555" cy="74779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9658" y="9847"/>
                      </a:moveTo>
                      <a:cubicBezTo>
                        <a:pt x="20144" y="9741"/>
                        <a:pt x="20144" y="9741"/>
                        <a:pt x="20144" y="9741"/>
                      </a:cubicBezTo>
                      <a:cubicBezTo>
                        <a:pt x="20144" y="9741"/>
                        <a:pt x="20387" y="9741"/>
                        <a:pt x="20387" y="9741"/>
                      </a:cubicBezTo>
                      <a:cubicBezTo>
                        <a:pt x="20629" y="9635"/>
                        <a:pt x="20629" y="9635"/>
                        <a:pt x="20629" y="9635"/>
                      </a:cubicBezTo>
                      <a:cubicBezTo>
                        <a:pt x="20629" y="9635"/>
                        <a:pt x="20629" y="9635"/>
                        <a:pt x="20629" y="9635"/>
                      </a:cubicBezTo>
                      <a:cubicBezTo>
                        <a:pt x="20629" y="9635"/>
                        <a:pt x="20872" y="9635"/>
                        <a:pt x="20872" y="9529"/>
                      </a:cubicBezTo>
                      <a:cubicBezTo>
                        <a:pt x="20872" y="9529"/>
                        <a:pt x="20872" y="9529"/>
                        <a:pt x="20872" y="9529"/>
                      </a:cubicBezTo>
                      <a:cubicBezTo>
                        <a:pt x="20872" y="9529"/>
                        <a:pt x="20872" y="9529"/>
                        <a:pt x="20872" y="9424"/>
                      </a:cubicBezTo>
                      <a:cubicBezTo>
                        <a:pt x="20872" y="9424"/>
                        <a:pt x="21115" y="9424"/>
                        <a:pt x="21115" y="9424"/>
                      </a:cubicBezTo>
                      <a:cubicBezTo>
                        <a:pt x="21115" y="9318"/>
                        <a:pt x="21115" y="9318"/>
                        <a:pt x="21115" y="9318"/>
                      </a:cubicBezTo>
                      <a:cubicBezTo>
                        <a:pt x="21115" y="9212"/>
                        <a:pt x="21115" y="9212"/>
                        <a:pt x="21115" y="9212"/>
                      </a:cubicBezTo>
                      <a:cubicBezTo>
                        <a:pt x="21115" y="9212"/>
                        <a:pt x="21357" y="9106"/>
                        <a:pt x="21357" y="9106"/>
                      </a:cubicBezTo>
                      <a:cubicBezTo>
                        <a:pt x="21357" y="9106"/>
                        <a:pt x="21357" y="9106"/>
                        <a:pt x="21357" y="9000"/>
                      </a:cubicBezTo>
                      <a:cubicBezTo>
                        <a:pt x="21357" y="9000"/>
                        <a:pt x="21600" y="9000"/>
                        <a:pt x="21600" y="9000"/>
                      </a:cubicBezTo>
                      <a:cubicBezTo>
                        <a:pt x="21600" y="8894"/>
                        <a:pt x="21600" y="8894"/>
                        <a:pt x="21600" y="8894"/>
                      </a:cubicBezTo>
                      <a:cubicBezTo>
                        <a:pt x="21600" y="8894"/>
                        <a:pt x="21357" y="8894"/>
                        <a:pt x="21357" y="9000"/>
                      </a:cubicBezTo>
                      <a:cubicBezTo>
                        <a:pt x="21357" y="9000"/>
                        <a:pt x="21115" y="9000"/>
                        <a:pt x="21115" y="9000"/>
                      </a:cubicBezTo>
                      <a:cubicBezTo>
                        <a:pt x="21115" y="9000"/>
                        <a:pt x="20872" y="9000"/>
                        <a:pt x="20629" y="9000"/>
                      </a:cubicBezTo>
                      <a:cubicBezTo>
                        <a:pt x="20629" y="9000"/>
                        <a:pt x="20629" y="9000"/>
                        <a:pt x="20629" y="9000"/>
                      </a:cubicBezTo>
                      <a:cubicBezTo>
                        <a:pt x="20387" y="9000"/>
                        <a:pt x="20387" y="8894"/>
                        <a:pt x="20144" y="8894"/>
                      </a:cubicBezTo>
                      <a:cubicBezTo>
                        <a:pt x="20144" y="8894"/>
                        <a:pt x="20144" y="8894"/>
                        <a:pt x="20144" y="8894"/>
                      </a:cubicBezTo>
                      <a:cubicBezTo>
                        <a:pt x="19901" y="8894"/>
                        <a:pt x="19901" y="8788"/>
                        <a:pt x="19658" y="8788"/>
                      </a:cubicBezTo>
                      <a:cubicBezTo>
                        <a:pt x="19416" y="8682"/>
                        <a:pt x="19416" y="8471"/>
                        <a:pt x="19416" y="8259"/>
                      </a:cubicBezTo>
                      <a:cubicBezTo>
                        <a:pt x="19416" y="8153"/>
                        <a:pt x="18688" y="8153"/>
                        <a:pt x="18445" y="8153"/>
                      </a:cubicBezTo>
                      <a:cubicBezTo>
                        <a:pt x="18202" y="8153"/>
                        <a:pt x="17960" y="8153"/>
                        <a:pt x="17717" y="8047"/>
                      </a:cubicBezTo>
                      <a:cubicBezTo>
                        <a:pt x="17474" y="7835"/>
                        <a:pt x="17717" y="7518"/>
                        <a:pt x="17960" y="7200"/>
                      </a:cubicBezTo>
                      <a:cubicBezTo>
                        <a:pt x="17960" y="7094"/>
                        <a:pt x="17960" y="7094"/>
                        <a:pt x="17960" y="7094"/>
                      </a:cubicBezTo>
                      <a:cubicBezTo>
                        <a:pt x="17960" y="7094"/>
                        <a:pt x="17960" y="6988"/>
                        <a:pt x="17960" y="6988"/>
                      </a:cubicBezTo>
                      <a:cubicBezTo>
                        <a:pt x="17960" y="6882"/>
                        <a:pt x="17717" y="6882"/>
                        <a:pt x="17474" y="6882"/>
                      </a:cubicBezTo>
                      <a:cubicBezTo>
                        <a:pt x="16989" y="6882"/>
                        <a:pt x="16503" y="6776"/>
                        <a:pt x="16261" y="6459"/>
                      </a:cubicBezTo>
                      <a:cubicBezTo>
                        <a:pt x="16018" y="6247"/>
                        <a:pt x="15775" y="5929"/>
                        <a:pt x="16018" y="5718"/>
                      </a:cubicBezTo>
                      <a:cubicBezTo>
                        <a:pt x="15775" y="5612"/>
                        <a:pt x="15533" y="5612"/>
                        <a:pt x="15047" y="5612"/>
                      </a:cubicBezTo>
                      <a:cubicBezTo>
                        <a:pt x="14804" y="5612"/>
                        <a:pt x="14319" y="5612"/>
                        <a:pt x="14319" y="5612"/>
                      </a:cubicBezTo>
                      <a:cubicBezTo>
                        <a:pt x="13834" y="5718"/>
                        <a:pt x="13591" y="5718"/>
                        <a:pt x="13348" y="5612"/>
                      </a:cubicBezTo>
                      <a:cubicBezTo>
                        <a:pt x="13106" y="5506"/>
                        <a:pt x="13106" y="5400"/>
                        <a:pt x="13106" y="5188"/>
                      </a:cubicBezTo>
                      <a:cubicBezTo>
                        <a:pt x="13106" y="5082"/>
                        <a:pt x="13106" y="4976"/>
                        <a:pt x="13106" y="4976"/>
                      </a:cubicBezTo>
                      <a:cubicBezTo>
                        <a:pt x="12620" y="4447"/>
                        <a:pt x="14804" y="3388"/>
                        <a:pt x="15533" y="3071"/>
                      </a:cubicBezTo>
                      <a:cubicBezTo>
                        <a:pt x="16261" y="2753"/>
                        <a:pt x="16018" y="2329"/>
                        <a:pt x="16018" y="1906"/>
                      </a:cubicBezTo>
                      <a:cubicBezTo>
                        <a:pt x="16018" y="1800"/>
                        <a:pt x="16018" y="1588"/>
                        <a:pt x="16018" y="1482"/>
                      </a:cubicBezTo>
                      <a:cubicBezTo>
                        <a:pt x="16018" y="1059"/>
                        <a:pt x="15775" y="1059"/>
                        <a:pt x="15290" y="1059"/>
                      </a:cubicBezTo>
                      <a:cubicBezTo>
                        <a:pt x="14319" y="1059"/>
                        <a:pt x="14319" y="529"/>
                        <a:pt x="14319" y="212"/>
                      </a:cubicBezTo>
                      <a:cubicBezTo>
                        <a:pt x="14319" y="106"/>
                        <a:pt x="13834" y="0"/>
                        <a:pt x="13591" y="0"/>
                      </a:cubicBezTo>
                      <a:cubicBezTo>
                        <a:pt x="13348" y="0"/>
                        <a:pt x="13348" y="0"/>
                        <a:pt x="13348" y="106"/>
                      </a:cubicBezTo>
                      <a:cubicBezTo>
                        <a:pt x="13106" y="106"/>
                        <a:pt x="13106" y="106"/>
                        <a:pt x="13106" y="106"/>
                      </a:cubicBezTo>
                      <a:cubicBezTo>
                        <a:pt x="13106" y="106"/>
                        <a:pt x="13106" y="106"/>
                        <a:pt x="13106" y="106"/>
                      </a:cubicBezTo>
                      <a:cubicBezTo>
                        <a:pt x="13106" y="106"/>
                        <a:pt x="13106" y="106"/>
                        <a:pt x="12863" y="106"/>
                      </a:cubicBezTo>
                      <a:cubicBezTo>
                        <a:pt x="12863" y="212"/>
                        <a:pt x="12863" y="212"/>
                        <a:pt x="12863" y="318"/>
                      </a:cubicBezTo>
                      <a:cubicBezTo>
                        <a:pt x="12863" y="318"/>
                        <a:pt x="12863" y="318"/>
                        <a:pt x="12863" y="318"/>
                      </a:cubicBezTo>
                      <a:cubicBezTo>
                        <a:pt x="12863" y="318"/>
                        <a:pt x="12863" y="424"/>
                        <a:pt x="12620" y="424"/>
                      </a:cubicBezTo>
                      <a:cubicBezTo>
                        <a:pt x="12620" y="424"/>
                        <a:pt x="12620" y="424"/>
                        <a:pt x="12620" y="529"/>
                      </a:cubicBezTo>
                      <a:cubicBezTo>
                        <a:pt x="12620" y="529"/>
                        <a:pt x="12620" y="635"/>
                        <a:pt x="12378" y="635"/>
                      </a:cubicBezTo>
                      <a:cubicBezTo>
                        <a:pt x="12378" y="635"/>
                        <a:pt x="12378" y="635"/>
                        <a:pt x="12378" y="635"/>
                      </a:cubicBezTo>
                      <a:cubicBezTo>
                        <a:pt x="12378" y="741"/>
                        <a:pt x="12135" y="741"/>
                        <a:pt x="12135" y="741"/>
                      </a:cubicBezTo>
                      <a:cubicBezTo>
                        <a:pt x="12135" y="741"/>
                        <a:pt x="12135" y="953"/>
                        <a:pt x="12620" y="1271"/>
                      </a:cubicBezTo>
                      <a:cubicBezTo>
                        <a:pt x="12863" y="1376"/>
                        <a:pt x="12863" y="1588"/>
                        <a:pt x="12620" y="1694"/>
                      </a:cubicBezTo>
                      <a:cubicBezTo>
                        <a:pt x="12620" y="1694"/>
                        <a:pt x="12378" y="1800"/>
                        <a:pt x="11892" y="1800"/>
                      </a:cubicBezTo>
                      <a:cubicBezTo>
                        <a:pt x="11649" y="1800"/>
                        <a:pt x="10921" y="1694"/>
                        <a:pt x="10436" y="1482"/>
                      </a:cubicBezTo>
                      <a:cubicBezTo>
                        <a:pt x="10193" y="1588"/>
                        <a:pt x="9708" y="1694"/>
                        <a:pt x="8980" y="1906"/>
                      </a:cubicBezTo>
                      <a:cubicBezTo>
                        <a:pt x="8737" y="2012"/>
                        <a:pt x="8494" y="2118"/>
                        <a:pt x="8252" y="2118"/>
                      </a:cubicBezTo>
                      <a:cubicBezTo>
                        <a:pt x="7766" y="2329"/>
                        <a:pt x="7281" y="2435"/>
                        <a:pt x="7281" y="2753"/>
                      </a:cubicBezTo>
                      <a:cubicBezTo>
                        <a:pt x="7281" y="3071"/>
                        <a:pt x="7038" y="3282"/>
                        <a:pt x="6796" y="3494"/>
                      </a:cubicBezTo>
                      <a:cubicBezTo>
                        <a:pt x="6553" y="3812"/>
                        <a:pt x="6553" y="4024"/>
                        <a:pt x="6553" y="4129"/>
                      </a:cubicBezTo>
                      <a:cubicBezTo>
                        <a:pt x="6796" y="4447"/>
                        <a:pt x="6310" y="4871"/>
                        <a:pt x="5825" y="5188"/>
                      </a:cubicBezTo>
                      <a:cubicBezTo>
                        <a:pt x="5825" y="5400"/>
                        <a:pt x="5582" y="5612"/>
                        <a:pt x="5582" y="5612"/>
                      </a:cubicBezTo>
                      <a:cubicBezTo>
                        <a:pt x="5582" y="5718"/>
                        <a:pt x="5582" y="5824"/>
                        <a:pt x="5339" y="5824"/>
                      </a:cubicBezTo>
                      <a:cubicBezTo>
                        <a:pt x="5339" y="5929"/>
                        <a:pt x="4854" y="5929"/>
                        <a:pt x="4854" y="5929"/>
                      </a:cubicBezTo>
                      <a:cubicBezTo>
                        <a:pt x="4369" y="5929"/>
                        <a:pt x="3883" y="5929"/>
                        <a:pt x="3398" y="5824"/>
                      </a:cubicBezTo>
                      <a:cubicBezTo>
                        <a:pt x="3398" y="5824"/>
                        <a:pt x="3398" y="5824"/>
                        <a:pt x="3155" y="5824"/>
                      </a:cubicBezTo>
                      <a:cubicBezTo>
                        <a:pt x="3155" y="5929"/>
                        <a:pt x="3155" y="6035"/>
                        <a:pt x="3155" y="6035"/>
                      </a:cubicBezTo>
                      <a:cubicBezTo>
                        <a:pt x="3155" y="6353"/>
                        <a:pt x="3155" y="6671"/>
                        <a:pt x="2912" y="6882"/>
                      </a:cubicBezTo>
                      <a:cubicBezTo>
                        <a:pt x="2670" y="6988"/>
                        <a:pt x="2670" y="7306"/>
                        <a:pt x="2670" y="7412"/>
                      </a:cubicBezTo>
                      <a:cubicBezTo>
                        <a:pt x="2670" y="7518"/>
                        <a:pt x="2670" y="7518"/>
                        <a:pt x="2670" y="7624"/>
                      </a:cubicBezTo>
                      <a:cubicBezTo>
                        <a:pt x="2670" y="7624"/>
                        <a:pt x="2670" y="7624"/>
                        <a:pt x="2670" y="7624"/>
                      </a:cubicBezTo>
                      <a:cubicBezTo>
                        <a:pt x="2670" y="7624"/>
                        <a:pt x="2427" y="7729"/>
                        <a:pt x="2427" y="7729"/>
                      </a:cubicBezTo>
                      <a:cubicBezTo>
                        <a:pt x="2427" y="7729"/>
                        <a:pt x="2427" y="7729"/>
                        <a:pt x="2427" y="7835"/>
                      </a:cubicBezTo>
                      <a:cubicBezTo>
                        <a:pt x="2427" y="7835"/>
                        <a:pt x="2427" y="7835"/>
                        <a:pt x="2427" y="7835"/>
                      </a:cubicBezTo>
                      <a:cubicBezTo>
                        <a:pt x="2427" y="7941"/>
                        <a:pt x="2427" y="7941"/>
                        <a:pt x="2427" y="7941"/>
                      </a:cubicBezTo>
                      <a:cubicBezTo>
                        <a:pt x="2427" y="7941"/>
                        <a:pt x="2427" y="7941"/>
                        <a:pt x="2427" y="8047"/>
                      </a:cubicBezTo>
                      <a:cubicBezTo>
                        <a:pt x="2427" y="8047"/>
                        <a:pt x="2427" y="8047"/>
                        <a:pt x="2427" y="8047"/>
                      </a:cubicBezTo>
                      <a:cubicBezTo>
                        <a:pt x="2427" y="8047"/>
                        <a:pt x="2427" y="8047"/>
                        <a:pt x="2184" y="8153"/>
                      </a:cubicBezTo>
                      <a:cubicBezTo>
                        <a:pt x="2184" y="8153"/>
                        <a:pt x="2184" y="8153"/>
                        <a:pt x="2184" y="8153"/>
                      </a:cubicBezTo>
                      <a:cubicBezTo>
                        <a:pt x="2184" y="8153"/>
                        <a:pt x="2184" y="8153"/>
                        <a:pt x="2184" y="8153"/>
                      </a:cubicBezTo>
                      <a:cubicBezTo>
                        <a:pt x="2184" y="8259"/>
                        <a:pt x="2184" y="8259"/>
                        <a:pt x="1942" y="8259"/>
                      </a:cubicBezTo>
                      <a:cubicBezTo>
                        <a:pt x="1942" y="8259"/>
                        <a:pt x="1942" y="8259"/>
                        <a:pt x="1942" y="8259"/>
                      </a:cubicBezTo>
                      <a:cubicBezTo>
                        <a:pt x="1942" y="8259"/>
                        <a:pt x="1942" y="8259"/>
                        <a:pt x="1699" y="8259"/>
                      </a:cubicBezTo>
                      <a:cubicBezTo>
                        <a:pt x="1699" y="8259"/>
                        <a:pt x="1699" y="8259"/>
                        <a:pt x="1699" y="8259"/>
                      </a:cubicBezTo>
                      <a:cubicBezTo>
                        <a:pt x="1699" y="8259"/>
                        <a:pt x="1699" y="8259"/>
                        <a:pt x="1699" y="8259"/>
                      </a:cubicBezTo>
                      <a:cubicBezTo>
                        <a:pt x="1699" y="8259"/>
                        <a:pt x="1699" y="8259"/>
                        <a:pt x="1699" y="8365"/>
                      </a:cubicBezTo>
                      <a:cubicBezTo>
                        <a:pt x="1699" y="8365"/>
                        <a:pt x="1699" y="8365"/>
                        <a:pt x="1699" y="8365"/>
                      </a:cubicBezTo>
                      <a:cubicBezTo>
                        <a:pt x="1456" y="8471"/>
                        <a:pt x="971" y="8788"/>
                        <a:pt x="971" y="9000"/>
                      </a:cubicBezTo>
                      <a:cubicBezTo>
                        <a:pt x="971" y="9000"/>
                        <a:pt x="971" y="9000"/>
                        <a:pt x="971" y="9000"/>
                      </a:cubicBezTo>
                      <a:cubicBezTo>
                        <a:pt x="971" y="9000"/>
                        <a:pt x="971" y="9000"/>
                        <a:pt x="971" y="9000"/>
                      </a:cubicBezTo>
                      <a:cubicBezTo>
                        <a:pt x="971" y="9106"/>
                        <a:pt x="971" y="9106"/>
                        <a:pt x="971" y="9106"/>
                      </a:cubicBezTo>
                      <a:cubicBezTo>
                        <a:pt x="728" y="9106"/>
                        <a:pt x="728" y="9106"/>
                        <a:pt x="728" y="9106"/>
                      </a:cubicBezTo>
                      <a:cubicBezTo>
                        <a:pt x="728" y="9106"/>
                        <a:pt x="728" y="9106"/>
                        <a:pt x="728" y="9212"/>
                      </a:cubicBezTo>
                      <a:cubicBezTo>
                        <a:pt x="728" y="9212"/>
                        <a:pt x="728" y="9212"/>
                        <a:pt x="728" y="9212"/>
                      </a:cubicBezTo>
                      <a:cubicBezTo>
                        <a:pt x="485" y="9212"/>
                        <a:pt x="485" y="9212"/>
                        <a:pt x="485" y="9212"/>
                      </a:cubicBezTo>
                      <a:cubicBezTo>
                        <a:pt x="485" y="9212"/>
                        <a:pt x="485" y="9212"/>
                        <a:pt x="485" y="9212"/>
                      </a:cubicBezTo>
                      <a:cubicBezTo>
                        <a:pt x="243" y="9212"/>
                        <a:pt x="243" y="9318"/>
                        <a:pt x="243" y="9318"/>
                      </a:cubicBezTo>
                      <a:cubicBezTo>
                        <a:pt x="243" y="9318"/>
                        <a:pt x="243" y="9318"/>
                        <a:pt x="0" y="9318"/>
                      </a:cubicBezTo>
                      <a:cubicBezTo>
                        <a:pt x="0" y="9318"/>
                        <a:pt x="0" y="9318"/>
                        <a:pt x="0" y="9318"/>
                      </a:cubicBezTo>
                      <a:cubicBezTo>
                        <a:pt x="485" y="9741"/>
                        <a:pt x="1456" y="10165"/>
                        <a:pt x="2184" y="10271"/>
                      </a:cubicBezTo>
                      <a:cubicBezTo>
                        <a:pt x="3640" y="10482"/>
                        <a:pt x="4611" y="11435"/>
                        <a:pt x="5582" y="12812"/>
                      </a:cubicBezTo>
                      <a:cubicBezTo>
                        <a:pt x="6067" y="13659"/>
                        <a:pt x="5825" y="14506"/>
                        <a:pt x="5097" y="14929"/>
                      </a:cubicBezTo>
                      <a:cubicBezTo>
                        <a:pt x="5097" y="15035"/>
                        <a:pt x="5097" y="15035"/>
                        <a:pt x="5097" y="15035"/>
                      </a:cubicBezTo>
                      <a:cubicBezTo>
                        <a:pt x="5097" y="15141"/>
                        <a:pt x="5339" y="15141"/>
                        <a:pt x="5582" y="15141"/>
                      </a:cubicBezTo>
                      <a:cubicBezTo>
                        <a:pt x="5825" y="15247"/>
                        <a:pt x="5825" y="15247"/>
                        <a:pt x="6067" y="15247"/>
                      </a:cubicBezTo>
                      <a:cubicBezTo>
                        <a:pt x="7038" y="15459"/>
                        <a:pt x="7766" y="15459"/>
                        <a:pt x="8252" y="15247"/>
                      </a:cubicBezTo>
                      <a:cubicBezTo>
                        <a:pt x="8494" y="15035"/>
                        <a:pt x="8737" y="14929"/>
                        <a:pt x="9222" y="14718"/>
                      </a:cubicBezTo>
                      <a:cubicBezTo>
                        <a:pt x="9708" y="14506"/>
                        <a:pt x="10193" y="14294"/>
                        <a:pt x="10436" y="14082"/>
                      </a:cubicBezTo>
                      <a:cubicBezTo>
                        <a:pt x="10436" y="13871"/>
                        <a:pt x="10921" y="13765"/>
                        <a:pt x="11164" y="13765"/>
                      </a:cubicBezTo>
                      <a:cubicBezTo>
                        <a:pt x="11407" y="13765"/>
                        <a:pt x="11892" y="13976"/>
                        <a:pt x="12135" y="14188"/>
                      </a:cubicBezTo>
                      <a:cubicBezTo>
                        <a:pt x="12378" y="14294"/>
                        <a:pt x="12378" y="14400"/>
                        <a:pt x="12620" y="14506"/>
                      </a:cubicBezTo>
                      <a:cubicBezTo>
                        <a:pt x="13348" y="14718"/>
                        <a:pt x="13834" y="15247"/>
                        <a:pt x="13834" y="15882"/>
                      </a:cubicBezTo>
                      <a:cubicBezTo>
                        <a:pt x="13834" y="16200"/>
                        <a:pt x="13834" y="16200"/>
                        <a:pt x="13834" y="16200"/>
                      </a:cubicBezTo>
                      <a:cubicBezTo>
                        <a:pt x="14076" y="16729"/>
                        <a:pt x="14319" y="18000"/>
                        <a:pt x="15047" y="18318"/>
                      </a:cubicBezTo>
                      <a:cubicBezTo>
                        <a:pt x="16503" y="18953"/>
                        <a:pt x="16746" y="20118"/>
                        <a:pt x="16261" y="20435"/>
                      </a:cubicBezTo>
                      <a:cubicBezTo>
                        <a:pt x="16261" y="20647"/>
                        <a:pt x="16261" y="20859"/>
                        <a:pt x="16503" y="21071"/>
                      </a:cubicBezTo>
                      <a:cubicBezTo>
                        <a:pt x="16503" y="21176"/>
                        <a:pt x="16746" y="21388"/>
                        <a:pt x="16746" y="21600"/>
                      </a:cubicBezTo>
                      <a:cubicBezTo>
                        <a:pt x="16989" y="21388"/>
                        <a:pt x="16989" y="21176"/>
                        <a:pt x="17231" y="20965"/>
                      </a:cubicBezTo>
                      <a:cubicBezTo>
                        <a:pt x="17231" y="20965"/>
                        <a:pt x="17231" y="20965"/>
                        <a:pt x="17231" y="20859"/>
                      </a:cubicBezTo>
                      <a:cubicBezTo>
                        <a:pt x="17474" y="20859"/>
                        <a:pt x="17474" y="20753"/>
                        <a:pt x="17474" y="20647"/>
                      </a:cubicBezTo>
                      <a:cubicBezTo>
                        <a:pt x="17474" y="20541"/>
                        <a:pt x="17717" y="20541"/>
                        <a:pt x="17717" y="20541"/>
                      </a:cubicBezTo>
                      <a:cubicBezTo>
                        <a:pt x="17717" y="20435"/>
                        <a:pt x="17717" y="20329"/>
                        <a:pt x="17960" y="20118"/>
                      </a:cubicBezTo>
                      <a:cubicBezTo>
                        <a:pt x="17960" y="20012"/>
                        <a:pt x="17717" y="19906"/>
                        <a:pt x="17474" y="19800"/>
                      </a:cubicBezTo>
                      <a:cubicBezTo>
                        <a:pt x="17231" y="19694"/>
                        <a:pt x="16989" y="19482"/>
                        <a:pt x="16989" y="19271"/>
                      </a:cubicBezTo>
                      <a:cubicBezTo>
                        <a:pt x="16989" y="18953"/>
                        <a:pt x="16989" y="18318"/>
                        <a:pt x="16018" y="18000"/>
                      </a:cubicBezTo>
                      <a:cubicBezTo>
                        <a:pt x="15290" y="17682"/>
                        <a:pt x="14804" y="17153"/>
                        <a:pt x="14804" y="16835"/>
                      </a:cubicBezTo>
                      <a:cubicBezTo>
                        <a:pt x="14804" y="16624"/>
                        <a:pt x="14804" y="16518"/>
                        <a:pt x="15047" y="16412"/>
                      </a:cubicBezTo>
                      <a:cubicBezTo>
                        <a:pt x="15290" y="16306"/>
                        <a:pt x="15290" y="16094"/>
                        <a:pt x="15290" y="15882"/>
                      </a:cubicBezTo>
                      <a:cubicBezTo>
                        <a:pt x="15290" y="15776"/>
                        <a:pt x="15290" y="15671"/>
                        <a:pt x="15533" y="15565"/>
                      </a:cubicBezTo>
                      <a:cubicBezTo>
                        <a:pt x="15533" y="15459"/>
                        <a:pt x="15533" y="15459"/>
                        <a:pt x="15533" y="15459"/>
                      </a:cubicBezTo>
                      <a:cubicBezTo>
                        <a:pt x="15775" y="15459"/>
                        <a:pt x="15775" y="15459"/>
                        <a:pt x="15775" y="15459"/>
                      </a:cubicBezTo>
                      <a:cubicBezTo>
                        <a:pt x="15775" y="15459"/>
                        <a:pt x="15775" y="15459"/>
                        <a:pt x="15775" y="15353"/>
                      </a:cubicBezTo>
                      <a:cubicBezTo>
                        <a:pt x="15775" y="15353"/>
                        <a:pt x="15775" y="15353"/>
                        <a:pt x="15775" y="15353"/>
                      </a:cubicBezTo>
                      <a:cubicBezTo>
                        <a:pt x="15290" y="15141"/>
                        <a:pt x="15290" y="14929"/>
                        <a:pt x="15290" y="14718"/>
                      </a:cubicBezTo>
                      <a:cubicBezTo>
                        <a:pt x="15290" y="14612"/>
                        <a:pt x="15290" y="14506"/>
                        <a:pt x="15290" y="14506"/>
                      </a:cubicBezTo>
                      <a:cubicBezTo>
                        <a:pt x="14562" y="14400"/>
                        <a:pt x="12863" y="13553"/>
                        <a:pt x="12863" y="13235"/>
                      </a:cubicBezTo>
                      <a:cubicBezTo>
                        <a:pt x="12863" y="13024"/>
                        <a:pt x="13106" y="12176"/>
                        <a:pt x="13348" y="11435"/>
                      </a:cubicBezTo>
                      <a:cubicBezTo>
                        <a:pt x="13591" y="11329"/>
                        <a:pt x="13591" y="11329"/>
                        <a:pt x="13591" y="11329"/>
                      </a:cubicBezTo>
                      <a:cubicBezTo>
                        <a:pt x="13591" y="10906"/>
                        <a:pt x="14804" y="10800"/>
                        <a:pt x="15533" y="10800"/>
                      </a:cubicBezTo>
                      <a:cubicBezTo>
                        <a:pt x="15775" y="10800"/>
                        <a:pt x="15775" y="10800"/>
                        <a:pt x="15775" y="10800"/>
                      </a:cubicBezTo>
                      <a:cubicBezTo>
                        <a:pt x="16746" y="10800"/>
                        <a:pt x="16989" y="10694"/>
                        <a:pt x="16989" y="10588"/>
                      </a:cubicBezTo>
                      <a:cubicBezTo>
                        <a:pt x="17474" y="10376"/>
                        <a:pt x="18202" y="10271"/>
                        <a:pt x="18688" y="10165"/>
                      </a:cubicBezTo>
                      <a:cubicBezTo>
                        <a:pt x="19173" y="10059"/>
                        <a:pt x="19416" y="10059"/>
                        <a:pt x="19658" y="9953"/>
                      </a:cubicBezTo>
                      <a:cubicBezTo>
                        <a:pt x="19658" y="9953"/>
                        <a:pt x="19658" y="9953"/>
                        <a:pt x="19658" y="9953"/>
                      </a:cubicBezTo>
                      <a:lnTo>
                        <a:pt x="19658" y="9847"/>
                      </a:ln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92" name="Shape 3839"/>
                <p:cNvSpPr/>
                <p:nvPr/>
              </p:nvSpPr>
              <p:spPr>
                <a:xfrm>
                  <a:off x="3174442" y="3534656"/>
                  <a:ext cx="286439" cy="61288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279" h="21600" extrusionOk="0">
                      <a:moveTo>
                        <a:pt x="0" y="1293"/>
                      </a:moveTo>
                      <a:cubicBezTo>
                        <a:pt x="281" y="1293"/>
                        <a:pt x="281" y="1293"/>
                        <a:pt x="281" y="1423"/>
                      </a:cubicBezTo>
                      <a:cubicBezTo>
                        <a:pt x="281" y="1423"/>
                        <a:pt x="281" y="1423"/>
                        <a:pt x="281" y="1423"/>
                      </a:cubicBezTo>
                      <a:cubicBezTo>
                        <a:pt x="561" y="1552"/>
                        <a:pt x="561" y="1552"/>
                        <a:pt x="561" y="1552"/>
                      </a:cubicBezTo>
                      <a:cubicBezTo>
                        <a:pt x="561" y="1681"/>
                        <a:pt x="561" y="1681"/>
                        <a:pt x="561" y="1681"/>
                      </a:cubicBezTo>
                      <a:cubicBezTo>
                        <a:pt x="561" y="1681"/>
                        <a:pt x="842" y="1811"/>
                        <a:pt x="842" y="1811"/>
                      </a:cubicBezTo>
                      <a:cubicBezTo>
                        <a:pt x="842" y="1940"/>
                        <a:pt x="1122" y="2069"/>
                        <a:pt x="1403" y="2199"/>
                      </a:cubicBezTo>
                      <a:cubicBezTo>
                        <a:pt x="1683" y="2328"/>
                        <a:pt x="2244" y="2587"/>
                        <a:pt x="2244" y="2975"/>
                      </a:cubicBezTo>
                      <a:cubicBezTo>
                        <a:pt x="2244" y="2975"/>
                        <a:pt x="2244" y="2975"/>
                        <a:pt x="2244" y="2975"/>
                      </a:cubicBezTo>
                      <a:cubicBezTo>
                        <a:pt x="2244" y="3104"/>
                        <a:pt x="2525" y="3104"/>
                        <a:pt x="2525" y="3104"/>
                      </a:cubicBezTo>
                      <a:cubicBezTo>
                        <a:pt x="2525" y="3104"/>
                        <a:pt x="2525" y="3104"/>
                        <a:pt x="2525" y="3104"/>
                      </a:cubicBezTo>
                      <a:cubicBezTo>
                        <a:pt x="2525" y="3104"/>
                        <a:pt x="2525" y="3104"/>
                        <a:pt x="2525" y="3104"/>
                      </a:cubicBezTo>
                      <a:cubicBezTo>
                        <a:pt x="2525" y="3104"/>
                        <a:pt x="2525" y="3104"/>
                        <a:pt x="2525" y="3104"/>
                      </a:cubicBezTo>
                      <a:cubicBezTo>
                        <a:pt x="2805" y="3234"/>
                        <a:pt x="2805" y="3234"/>
                        <a:pt x="2805" y="3234"/>
                      </a:cubicBezTo>
                      <a:cubicBezTo>
                        <a:pt x="2805" y="3234"/>
                        <a:pt x="2805" y="3234"/>
                        <a:pt x="2805" y="3234"/>
                      </a:cubicBezTo>
                      <a:cubicBezTo>
                        <a:pt x="3086" y="3363"/>
                        <a:pt x="3647" y="3363"/>
                        <a:pt x="3927" y="3363"/>
                      </a:cubicBezTo>
                      <a:cubicBezTo>
                        <a:pt x="3927" y="3363"/>
                        <a:pt x="4208" y="3363"/>
                        <a:pt x="4208" y="3363"/>
                      </a:cubicBezTo>
                      <a:cubicBezTo>
                        <a:pt x="4488" y="3234"/>
                        <a:pt x="5049" y="3234"/>
                        <a:pt x="5610" y="3234"/>
                      </a:cubicBezTo>
                      <a:cubicBezTo>
                        <a:pt x="6452" y="3234"/>
                        <a:pt x="7013" y="3492"/>
                        <a:pt x="7013" y="3880"/>
                      </a:cubicBezTo>
                      <a:cubicBezTo>
                        <a:pt x="7294" y="4139"/>
                        <a:pt x="7294" y="4268"/>
                        <a:pt x="7574" y="4398"/>
                      </a:cubicBezTo>
                      <a:cubicBezTo>
                        <a:pt x="7855" y="4527"/>
                        <a:pt x="8135" y="4656"/>
                        <a:pt x="8135" y="5044"/>
                      </a:cubicBezTo>
                      <a:cubicBezTo>
                        <a:pt x="8135" y="5432"/>
                        <a:pt x="7294" y="5562"/>
                        <a:pt x="6452" y="5562"/>
                      </a:cubicBezTo>
                      <a:cubicBezTo>
                        <a:pt x="6171" y="5562"/>
                        <a:pt x="5891" y="5691"/>
                        <a:pt x="5610" y="5691"/>
                      </a:cubicBezTo>
                      <a:cubicBezTo>
                        <a:pt x="5891" y="5820"/>
                        <a:pt x="6732" y="6079"/>
                        <a:pt x="7294" y="6208"/>
                      </a:cubicBezTo>
                      <a:cubicBezTo>
                        <a:pt x="8416" y="6467"/>
                        <a:pt x="9257" y="6726"/>
                        <a:pt x="9257" y="6984"/>
                      </a:cubicBezTo>
                      <a:cubicBezTo>
                        <a:pt x="9257" y="7114"/>
                        <a:pt x="9538" y="7372"/>
                        <a:pt x="9818" y="7631"/>
                      </a:cubicBezTo>
                      <a:cubicBezTo>
                        <a:pt x="10099" y="7760"/>
                        <a:pt x="10379" y="8019"/>
                        <a:pt x="10660" y="8278"/>
                      </a:cubicBezTo>
                      <a:cubicBezTo>
                        <a:pt x="10940" y="8407"/>
                        <a:pt x="11221" y="8666"/>
                        <a:pt x="11782" y="8795"/>
                      </a:cubicBezTo>
                      <a:cubicBezTo>
                        <a:pt x="12343" y="9183"/>
                        <a:pt x="13184" y="9442"/>
                        <a:pt x="13184" y="9830"/>
                      </a:cubicBezTo>
                      <a:cubicBezTo>
                        <a:pt x="13465" y="10089"/>
                        <a:pt x="14306" y="10347"/>
                        <a:pt x="14868" y="10477"/>
                      </a:cubicBezTo>
                      <a:cubicBezTo>
                        <a:pt x="15148" y="10606"/>
                        <a:pt x="15429" y="10735"/>
                        <a:pt x="15709" y="10865"/>
                      </a:cubicBezTo>
                      <a:cubicBezTo>
                        <a:pt x="16551" y="11253"/>
                        <a:pt x="16831" y="12029"/>
                        <a:pt x="16551" y="12546"/>
                      </a:cubicBezTo>
                      <a:cubicBezTo>
                        <a:pt x="16551" y="12675"/>
                        <a:pt x="16551" y="12805"/>
                        <a:pt x="16551" y="13063"/>
                      </a:cubicBezTo>
                      <a:cubicBezTo>
                        <a:pt x="16551" y="13193"/>
                        <a:pt x="16551" y="13322"/>
                        <a:pt x="16551" y="13451"/>
                      </a:cubicBezTo>
                      <a:cubicBezTo>
                        <a:pt x="16551" y="13451"/>
                        <a:pt x="16551" y="13451"/>
                        <a:pt x="16551" y="13451"/>
                      </a:cubicBezTo>
                      <a:cubicBezTo>
                        <a:pt x="16551" y="13581"/>
                        <a:pt x="16551" y="13710"/>
                        <a:pt x="16551" y="13840"/>
                      </a:cubicBezTo>
                      <a:cubicBezTo>
                        <a:pt x="16551" y="13840"/>
                        <a:pt x="16551" y="13840"/>
                        <a:pt x="16551" y="13840"/>
                      </a:cubicBezTo>
                      <a:cubicBezTo>
                        <a:pt x="16831" y="13969"/>
                        <a:pt x="16831" y="14098"/>
                        <a:pt x="16831" y="14228"/>
                      </a:cubicBezTo>
                      <a:cubicBezTo>
                        <a:pt x="16831" y="14228"/>
                        <a:pt x="17112" y="14357"/>
                        <a:pt x="17112" y="14357"/>
                      </a:cubicBezTo>
                      <a:cubicBezTo>
                        <a:pt x="17112" y="14486"/>
                        <a:pt x="17392" y="14616"/>
                        <a:pt x="17392" y="14745"/>
                      </a:cubicBezTo>
                      <a:cubicBezTo>
                        <a:pt x="18514" y="15521"/>
                        <a:pt x="17112" y="16038"/>
                        <a:pt x="15990" y="16426"/>
                      </a:cubicBezTo>
                      <a:cubicBezTo>
                        <a:pt x="15709" y="16426"/>
                        <a:pt x="15429" y="16556"/>
                        <a:pt x="15148" y="16685"/>
                      </a:cubicBezTo>
                      <a:cubicBezTo>
                        <a:pt x="15148" y="16814"/>
                        <a:pt x="14868" y="16944"/>
                        <a:pt x="14868" y="17073"/>
                      </a:cubicBezTo>
                      <a:cubicBezTo>
                        <a:pt x="14587" y="17332"/>
                        <a:pt x="14306" y="17720"/>
                        <a:pt x="12904" y="17720"/>
                      </a:cubicBezTo>
                      <a:cubicBezTo>
                        <a:pt x="12623" y="17720"/>
                        <a:pt x="12343" y="17720"/>
                        <a:pt x="11782" y="17590"/>
                      </a:cubicBezTo>
                      <a:cubicBezTo>
                        <a:pt x="11782" y="17590"/>
                        <a:pt x="11782" y="17590"/>
                        <a:pt x="11782" y="17590"/>
                      </a:cubicBezTo>
                      <a:cubicBezTo>
                        <a:pt x="11782" y="17720"/>
                        <a:pt x="11782" y="17849"/>
                        <a:pt x="12062" y="17849"/>
                      </a:cubicBezTo>
                      <a:cubicBezTo>
                        <a:pt x="12062" y="17849"/>
                        <a:pt x="12062" y="17978"/>
                        <a:pt x="12062" y="17978"/>
                      </a:cubicBezTo>
                      <a:cubicBezTo>
                        <a:pt x="12343" y="18237"/>
                        <a:pt x="12623" y="18496"/>
                        <a:pt x="12343" y="18754"/>
                      </a:cubicBezTo>
                      <a:cubicBezTo>
                        <a:pt x="12343" y="18884"/>
                        <a:pt x="12062" y="19013"/>
                        <a:pt x="11501" y="19013"/>
                      </a:cubicBezTo>
                      <a:cubicBezTo>
                        <a:pt x="10940" y="19013"/>
                        <a:pt x="10379" y="19013"/>
                        <a:pt x="9818" y="18884"/>
                      </a:cubicBezTo>
                      <a:cubicBezTo>
                        <a:pt x="9538" y="18884"/>
                        <a:pt x="9257" y="18884"/>
                        <a:pt x="8977" y="18884"/>
                      </a:cubicBezTo>
                      <a:cubicBezTo>
                        <a:pt x="8977" y="18884"/>
                        <a:pt x="8696" y="18884"/>
                        <a:pt x="8696" y="18884"/>
                      </a:cubicBezTo>
                      <a:cubicBezTo>
                        <a:pt x="8696" y="18884"/>
                        <a:pt x="8696" y="19013"/>
                        <a:pt x="8696" y="19013"/>
                      </a:cubicBezTo>
                      <a:cubicBezTo>
                        <a:pt x="8696" y="19013"/>
                        <a:pt x="8696" y="19013"/>
                        <a:pt x="8416" y="19143"/>
                      </a:cubicBezTo>
                      <a:cubicBezTo>
                        <a:pt x="8416" y="19143"/>
                        <a:pt x="8416" y="19143"/>
                        <a:pt x="8416" y="19143"/>
                      </a:cubicBezTo>
                      <a:cubicBezTo>
                        <a:pt x="8416" y="19143"/>
                        <a:pt x="8135" y="19143"/>
                        <a:pt x="8135" y="19272"/>
                      </a:cubicBezTo>
                      <a:cubicBezTo>
                        <a:pt x="8135" y="19272"/>
                        <a:pt x="8135" y="19272"/>
                        <a:pt x="8135" y="19272"/>
                      </a:cubicBezTo>
                      <a:cubicBezTo>
                        <a:pt x="7855" y="19272"/>
                        <a:pt x="7574" y="19401"/>
                        <a:pt x="7574" y="19401"/>
                      </a:cubicBezTo>
                      <a:cubicBezTo>
                        <a:pt x="7574" y="19401"/>
                        <a:pt x="7294" y="19401"/>
                        <a:pt x="7294" y="19401"/>
                      </a:cubicBezTo>
                      <a:cubicBezTo>
                        <a:pt x="7574" y="19531"/>
                        <a:pt x="7574" y="19531"/>
                        <a:pt x="7855" y="19531"/>
                      </a:cubicBezTo>
                      <a:cubicBezTo>
                        <a:pt x="8135" y="19660"/>
                        <a:pt x="8135" y="19660"/>
                        <a:pt x="8135" y="19660"/>
                      </a:cubicBezTo>
                      <a:cubicBezTo>
                        <a:pt x="8416" y="19789"/>
                        <a:pt x="8416" y="19789"/>
                        <a:pt x="8696" y="19919"/>
                      </a:cubicBezTo>
                      <a:cubicBezTo>
                        <a:pt x="8696" y="20177"/>
                        <a:pt x="8416" y="20307"/>
                        <a:pt x="8135" y="20436"/>
                      </a:cubicBezTo>
                      <a:cubicBezTo>
                        <a:pt x="7855" y="20695"/>
                        <a:pt x="7574" y="20824"/>
                        <a:pt x="7574" y="21083"/>
                      </a:cubicBezTo>
                      <a:cubicBezTo>
                        <a:pt x="7574" y="21471"/>
                        <a:pt x="7855" y="21600"/>
                        <a:pt x="8135" y="21600"/>
                      </a:cubicBezTo>
                      <a:cubicBezTo>
                        <a:pt x="8135" y="21600"/>
                        <a:pt x="8135" y="21600"/>
                        <a:pt x="8135" y="21600"/>
                      </a:cubicBezTo>
                      <a:cubicBezTo>
                        <a:pt x="8416" y="21212"/>
                        <a:pt x="10379" y="20565"/>
                        <a:pt x="11221" y="20436"/>
                      </a:cubicBezTo>
                      <a:cubicBezTo>
                        <a:pt x="11221" y="20436"/>
                        <a:pt x="11221" y="20436"/>
                        <a:pt x="11221" y="20436"/>
                      </a:cubicBezTo>
                      <a:cubicBezTo>
                        <a:pt x="11221" y="20436"/>
                        <a:pt x="11221" y="20436"/>
                        <a:pt x="11221" y="20436"/>
                      </a:cubicBezTo>
                      <a:cubicBezTo>
                        <a:pt x="11221" y="19919"/>
                        <a:pt x="11782" y="19919"/>
                        <a:pt x="12062" y="19919"/>
                      </a:cubicBezTo>
                      <a:cubicBezTo>
                        <a:pt x="12062" y="19919"/>
                        <a:pt x="12062" y="19789"/>
                        <a:pt x="12343" y="19660"/>
                      </a:cubicBezTo>
                      <a:cubicBezTo>
                        <a:pt x="12343" y="19531"/>
                        <a:pt x="12343" y="19401"/>
                        <a:pt x="12343" y="19272"/>
                      </a:cubicBezTo>
                      <a:cubicBezTo>
                        <a:pt x="12904" y="19013"/>
                        <a:pt x="13465" y="18884"/>
                        <a:pt x="13745" y="18884"/>
                      </a:cubicBezTo>
                      <a:cubicBezTo>
                        <a:pt x="14026" y="18884"/>
                        <a:pt x="14026" y="18884"/>
                        <a:pt x="14306" y="18884"/>
                      </a:cubicBezTo>
                      <a:cubicBezTo>
                        <a:pt x="14587" y="18884"/>
                        <a:pt x="14587" y="19013"/>
                        <a:pt x="14868" y="19013"/>
                      </a:cubicBezTo>
                      <a:cubicBezTo>
                        <a:pt x="14868" y="19013"/>
                        <a:pt x="14868" y="19013"/>
                        <a:pt x="14868" y="19013"/>
                      </a:cubicBezTo>
                      <a:cubicBezTo>
                        <a:pt x="15990" y="19013"/>
                        <a:pt x="17392" y="18496"/>
                        <a:pt x="18795" y="18108"/>
                      </a:cubicBezTo>
                      <a:cubicBezTo>
                        <a:pt x="18795" y="18108"/>
                        <a:pt x="18795" y="18108"/>
                        <a:pt x="18795" y="18108"/>
                      </a:cubicBezTo>
                      <a:cubicBezTo>
                        <a:pt x="20478" y="17590"/>
                        <a:pt x="20478" y="17590"/>
                        <a:pt x="21039" y="16297"/>
                      </a:cubicBezTo>
                      <a:cubicBezTo>
                        <a:pt x="21600" y="15392"/>
                        <a:pt x="21039" y="14228"/>
                        <a:pt x="20758" y="13581"/>
                      </a:cubicBezTo>
                      <a:cubicBezTo>
                        <a:pt x="20478" y="13322"/>
                        <a:pt x="20478" y="13063"/>
                        <a:pt x="20478" y="12934"/>
                      </a:cubicBezTo>
                      <a:cubicBezTo>
                        <a:pt x="20478" y="12675"/>
                        <a:pt x="18514" y="10994"/>
                        <a:pt x="17953" y="10865"/>
                      </a:cubicBezTo>
                      <a:cubicBezTo>
                        <a:pt x="17953" y="10865"/>
                        <a:pt x="17953" y="10865"/>
                        <a:pt x="17953" y="10865"/>
                      </a:cubicBezTo>
                      <a:cubicBezTo>
                        <a:pt x="17392" y="10865"/>
                        <a:pt x="15990" y="10477"/>
                        <a:pt x="13184" y="9054"/>
                      </a:cubicBezTo>
                      <a:cubicBezTo>
                        <a:pt x="12904" y="9054"/>
                        <a:pt x="12623" y="8925"/>
                        <a:pt x="12623" y="8925"/>
                      </a:cubicBezTo>
                      <a:cubicBezTo>
                        <a:pt x="12062" y="8666"/>
                        <a:pt x="12062" y="8537"/>
                        <a:pt x="11782" y="8278"/>
                      </a:cubicBezTo>
                      <a:cubicBezTo>
                        <a:pt x="11782" y="8149"/>
                        <a:pt x="11501" y="7890"/>
                        <a:pt x="11221" y="7760"/>
                      </a:cubicBezTo>
                      <a:cubicBezTo>
                        <a:pt x="10099" y="7243"/>
                        <a:pt x="9818" y="6338"/>
                        <a:pt x="10099" y="5562"/>
                      </a:cubicBezTo>
                      <a:cubicBezTo>
                        <a:pt x="10379" y="5044"/>
                        <a:pt x="10940" y="4786"/>
                        <a:pt x="11782" y="4656"/>
                      </a:cubicBezTo>
                      <a:cubicBezTo>
                        <a:pt x="12062" y="4527"/>
                        <a:pt x="12343" y="4398"/>
                        <a:pt x="12343" y="4268"/>
                      </a:cubicBezTo>
                      <a:cubicBezTo>
                        <a:pt x="12343" y="3880"/>
                        <a:pt x="12623" y="3622"/>
                        <a:pt x="12904" y="3363"/>
                      </a:cubicBezTo>
                      <a:cubicBezTo>
                        <a:pt x="13184" y="3234"/>
                        <a:pt x="13465" y="3234"/>
                        <a:pt x="14026" y="3234"/>
                      </a:cubicBezTo>
                      <a:cubicBezTo>
                        <a:pt x="14868" y="3104"/>
                        <a:pt x="15709" y="2846"/>
                        <a:pt x="15990" y="2587"/>
                      </a:cubicBezTo>
                      <a:cubicBezTo>
                        <a:pt x="15990" y="2587"/>
                        <a:pt x="15990" y="2587"/>
                        <a:pt x="15990" y="2587"/>
                      </a:cubicBezTo>
                      <a:cubicBezTo>
                        <a:pt x="15990" y="2587"/>
                        <a:pt x="15709" y="2587"/>
                        <a:pt x="15709" y="2587"/>
                      </a:cubicBezTo>
                      <a:cubicBezTo>
                        <a:pt x="15709" y="2587"/>
                        <a:pt x="15709" y="2457"/>
                        <a:pt x="15709" y="2457"/>
                      </a:cubicBezTo>
                      <a:cubicBezTo>
                        <a:pt x="15429" y="2457"/>
                        <a:pt x="15429" y="2457"/>
                        <a:pt x="15148" y="2457"/>
                      </a:cubicBezTo>
                      <a:cubicBezTo>
                        <a:pt x="15148" y="2457"/>
                        <a:pt x="15148" y="2457"/>
                        <a:pt x="15148" y="2457"/>
                      </a:cubicBezTo>
                      <a:cubicBezTo>
                        <a:pt x="14868" y="2328"/>
                        <a:pt x="14868" y="2328"/>
                        <a:pt x="14587" y="2199"/>
                      </a:cubicBezTo>
                      <a:cubicBezTo>
                        <a:pt x="14587" y="2199"/>
                        <a:pt x="14587" y="2199"/>
                        <a:pt x="14587" y="2199"/>
                      </a:cubicBezTo>
                      <a:cubicBezTo>
                        <a:pt x="14306" y="2199"/>
                        <a:pt x="14026" y="2069"/>
                        <a:pt x="14026" y="2069"/>
                      </a:cubicBezTo>
                      <a:cubicBezTo>
                        <a:pt x="14026" y="2069"/>
                        <a:pt x="14026" y="2069"/>
                        <a:pt x="13745" y="2069"/>
                      </a:cubicBezTo>
                      <a:cubicBezTo>
                        <a:pt x="13745" y="1940"/>
                        <a:pt x="13465" y="1940"/>
                        <a:pt x="13465" y="1811"/>
                      </a:cubicBezTo>
                      <a:cubicBezTo>
                        <a:pt x="13465" y="1811"/>
                        <a:pt x="13465" y="1811"/>
                        <a:pt x="13184" y="1811"/>
                      </a:cubicBezTo>
                      <a:cubicBezTo>
                        <a:pt x="13184" y="1681"/>
                        <a:pt x="13184" y="1681"/>
                        <a:pt x="12904" y="1681"/>
                      </a:cubicBezTo>
                      <a:cubicBezTo>
                        <a:pt x="12904" y="1552"/>
                        <a:pt x="12904" y="1552"/>
                        <a:pt x="12904" y="1552"/>
                      </a:cubicBezTo>
                      <a:cubicBezTo>
                        <a:pt x="12623" y="1552"/>
                        <a:pt x="12623" y="1423"/>
                        <a:pt x="12623" y="1423"/>
                      </a:cubicBezTo>
                      <a:cubicBezTo>
                        <a:pt x="12623" y="1423"/>
                        <a:pt x="12623" y="1293"/>
                        <a:pt x="12623" y="1293"/>
                      </a:cubicBezTo>
                      <a:cubicBezTo>
                        <a:pt x="12623" y="1164"/>
                        <a:pt x="12623" y="1035"/>
                        <a:pt x="12623" y="905"/>
                      </a:cubicBezTo>
                      <a:cubicBezTo>
                        <a:pt x="12904" y="905"/>
                        <a:pt x="12904" y="776"/>
                        <a:pt x="12904" y="776"/>
                      </a:cubicBezTo>
                      <a:cubicBezTo>
                        <a:pt x="12904" y="776"/>
                        <a:pt x="12904" y="776"/>
                        <a:pt x="12904" y="776"/>
                      </a:cubicBezTo>
                      <a:cubicBezTo>
                        <a:pt x="12904" y="776"/>
                        <a:pt x="12623" y="647"/>
                        <a:pt x="12062" y="647"/>
                      </a:cubicBezTo>
                      <a:cubicBezTo>
                        <a:pt x="10379" y="517"/>
                        <a:pt x="9818" y="259"/>
                        <a:pt x="9257" y="0"/>
                      </a:cubicBezTo>
                      <a:cubicBezTo>
                        <a:pt x="9257" y="0"/>
                        <a:pt x="9257" y="0"/>
                        <a:pt x="9257" y="0"/>
                      </a:cubicBezTo>
                      <a:cubicBezTo>
                        <a:pt x="8977" y="0"/>
                        <a:pt x="7855" y="388"/>
                        <a:pt x="7574" y="647"/>
                      </a:cubicBezTo>
                      <a:cubicBezTo>
                        <a:pt x="7294" y="776"/>
                        <a:pt x="7013" y="905"/>
                        <a:pt x="6732" y="905"/>
                      </a:cubicBezTo>
                      <a:cubicBezTo>
                        <a:pt x="6452" y="905"/>
                        <a:pt x="6171" y="905"/>
                        <a:pt x="6171" y="905"/>
                      </a:cubicBezTo>
                      <a:cubicBezTo>
                        <a:pt x="5891" y="776"/>
                        <a:pt x="5610" y="776"/>
                        <a:pt x="5330" y="905"/>
                      </a:cubicBezTo>
                      <a:cubicBezTo>
                        <a:pt x="4488" y="1035"/>
                        <a:pt x="3647" y="905"/>
                        <a:pt x="3086" y="905"/>
                      </a:cubicBezTo>
                      <a:cubicBezTo>
                        <a:pt x="3086" y="776"/>
                        <a:pt x="2805" y="776"/>
                        <a:pt x="2805" y="776"/>
                      </a:cubicBezTo>
                      <a:cubicBezTo>
                        <a:pt x="2525" y="1035"/>
                        <a:pt x="2244" y="1035"/>
                        <a:pt x="1683" y="1035"/>
                      </a:cubicBezTo>
                      <a:cubicBezTo>
                        <a:pt x="1403" y="1035"/>
                        <a:pt x="1122" y="1035"/>
                        <a:pt x="842" y="1035"/>
                      </a:cubicBezTo>
                      <a:cubicBezTo>
                        <a:pt x="842" y="905"/>
                        <a:pt x="561" y="905"/>
                        <a:pt x="281" y="905"/>
                      </a:cubicBezTo>
                      <a:cubicBezTo>
                        <a:pt x="281" y="1035"/>
                        <a:pt x="0" y="1035"/>
                        <a:pt x="0" y="1164"/>
                      </a:cubicBezTo>
                      <a:cubicBezTo>
                        <a:pt x="0" y="1164"/>
                        <a:pt x="0" y="1164"/>
                        <a:pt x="0" y="1164"/>
                      </a:cubicBezTo>
                      <a:cubicBezTo>
                        <a:pt x="0" y="1164"/>
                        <a:pt x="0" y="1293"/>
                        <a:pt x="0" y="1293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93" name="Shape 3840"/>
                <p:cNvSpPr/>
                <p:nvPr/>
              </p:nvSpPr>
              <p:spPr>
                <a:xfrm>
                  <a:off x="3090800" y="3573202"/>
                  <a:ext cx="290759" cy="35076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4488" y="0"/>
                      </a:moveTo>
                      <a:cubicBezTo>
                        <a:pt x="4488" y="0"/>
                        <a:pt x="4488" y="0"/>
                        <a:pt x="4488" y="0"/>
                      </a:cubicBezTo>
                      <a:cubicBezTo>
                        <a:pt x="4488" y="0"/>
                        <a:pt x="4488" y="0"/>
                        <a:pt x="4488" y="0"/>
                      </a:cubicBezTo>
                      <a:cubicBezTo>
                        <a:pt x="4208" y="0"/>
                        <a:pt x="4208" y="0"/>
                        <a:pt x="3927" y="0"/>
                      </a:cubicBezTo>
                      <a:cubicBezTo>
                        <a:pt x="3927" y="227"/>
                        <a:pt x="3927" y="227"/>
                        <a:pt x="3927" y="455"/>
                      </a:cubicBezTo>
                      <a:cubicBezTo>
                        <a:pt x="3927" y="455"/>
                        <a:pt x="3927" y="455"/>
                        <a:pt x="3927" y="455"/>
                      </a:cubicBezTo>
                      <a:cubicBezTo>
                        <a:pt x="4208" y="909"/>
                        <a:pt x="4769" y="2046"/>
                        <a:pt x="4208" y="2728"/>
                      </a:cubicBezTo>
                      <a:cubicBezTo>
                        <a:pt x="4208" y="3183"/>
                        <a:pt x="3647" y="3411"/>
                        <a:pt x="3086" y="3183"/>
                      </a:cubicBezTo>
                      <a:cubicBezTo>
                        <a:pt x="2525" y="3183"/>
                        <a:pt x="1964" y="2728"/>
                        <a:pt x="1964" y="2274"/>
                      </a:cubicBezTo>
                      <a:cubicBezTo>
                        <a:pt x="1683" y="2274"/>
                        <a:pt x="1683" y="2274"/>
                        <a:pt x="1683" y="2274"/>
                      </a:cubicBezTo>
                      <a:cubicBezTo>
                        <a:pt x="1683" y="2274"/>
                        <a:pt x="1683" y="2274"/>
                        <a:pt x="1683" y="2501"/>
                      </a:cubicBezTo>
                      <a:cubicBezTo>
                        <a:pt x="1403" y="2501"/>
                        <a:pt x="1403" y="2501"/>
                        <a:pt x="1403" y="2728"/>
                      </a:cubicBezTo>
                      <a:cubicBezTo>
                        <a:pt x="1403" y="2728"/>
                        <a:pt x="1122" y="2728"/>
                        <a:pt x="1122" y="2956"/>
                      </a:cubicBezTo>
                      <a:cubicBezTo>
                        <a:pt x="1122" y="2956"/>
                        <a:pt x="1122" y="2956"/>
                        <a:pt x="1122" y="3183"/>
                      </a:cubicBezTo>
                      <a:cubicBezTo>
                        <a:pt x="842" y="3183"/>
                        <a:pt x="842" y="3183"/>
                        <a:pt x="842" y="3411"/>
                      </a:cubicBezTo>
                      <a:cubicBezTo>
                        <a:pt x="842" y="3411"/>
                        <a:pt x="842" y="3411"/>
                        <a:pt x="842" y="3411"/>
                      </a:cubicBezTo>
                      <a:cubicBezTo>
                        <a:pt x="561" y="3638"/>
                        <a:pt x="561" y="3638"/>
                        <a:pt x="561" y="3638"/>
                      </a:cubicBezTo>
                      <a:cubicBezTo>
                        <a:pt x="561" y="3865"/>
                        <a:pt x="561" y="3865"/>
                        <a:pt x="561" y="4093"/>
                      </a:cubicBezTo>
                      <a:cubicBezTo>
                        <a:pt x="561" y="4093"/>
                        <a:pt x="561" y="4093"/>
                        <a:pt x="561" y="4093"/>
                      </a:cubicBezTo>
                      <a:cubicBezTo>
                        <a:pt x="561" y="4093"/>
                        <a:pt x="561" y="4093"/>
                        <a:pt x="561" y="4320"/>
                      </a:cubicBezTo>
                      <a:cubicBezTo>
                        <a:pt x="281" y="4320"/>
                        <a:pt x="281" y="4320"/>
                        <a:pt x="281" y="4320"/>
                      </a:cubicBezTo>
                      <a:cubicBezTo>
                        <a:pt x="281" y="4320"/>
                        <a:pt x="281" y="4320"/>
                        <a:pt x="281" y="4547"/>
                      </a:cubicBezTo>
                      <a:cubicBezTo>
                        <a:pt x="281" y="4547"/>
                        <a:pt x="281" y="4547"/>
                        <a:pt x="0" y="4547"/>
                      </a:cubicBezTo>
                      <a:cubicBezTo>
                        <a:pt x="0" y="4547"/>
                        <a:pt x="0" y="4547"/>
                        <a:pt x="0" y="4547"/>
                      </a:cubicBezTo>
                      <a:cubicBezTo>
                        <a:pt x="0" y="4547"/>
                        <a:pt x="0" y="4547"/>
                        <a:pt x="0" y="4547"/>
                      </a:cubicBezTo>
                      <a:cubicBezTo>
                        <a:pt x="0" y="4547"/>
                        <a:pt x="0" y="4547"/>
                        <a:pt x="0" y="4547"/>
                      </a:cubicBezTo>
                      <a:cubicBezTo>
                        <a:pt x="0" y="4547"/>
                        <a:pt x="0" y="4775"/>
                        <a:pt x="0" y="4775"/>
                      </a:cubicBezTo>
                      <a:cubicBezTo>
                        <a:pt x="281" y="5002"/>
                        <a:pt x="281" y="5229"/>
                        <a:pt x="281" y="5684"/>
                      </a:cubicBezTo>
                      <a:cubicBezTo>
                        <a:pt x="281" y="6139"/>
                        <a:pt x="281" y="6366"/>
                        <a:pt x="281" y="6821"/>
                      </a:cubicBezTo>
                      <a:cubicBezTo>
                        <a:pt x="561" y="6821"/>
                        <a:pt x="561" y="6821"/>
                        <a:pt x="842" y="6821"/>
                      </a:cubicBezTo>
                      <a:cubicBezTo>
                        <a:pt x="842" y="6594"/>
                        <a:pt x="1122" y="6594"/>
                        <a:pt x="1403" y="6594"/>
                      </a:cubicBezTo>
                      <a:cubicBezTo>
                        <a:pt x="1403" y="6594"/>
                        <a:pt x="1683" y="6594"/>
                        <a:pt x="1683" y="6821"/>
                      </a:cubicBezTo>
                      <a:cubicBezTo>
                        <a:pt x="1683" y="6821"/>
                        <a:pt x="1683" y="6821"/>
                        <a:pt x="1683" y="6821"/>
                      </a:cubicBezTo>
                      <a:cubicBezTo>
                        <a:pt x="1964" y="6821"/>
                        <a:pt x="1964" y="6821"/>
                        <a:pt x="1964" y="6821"/>
                      </a:cubicBezTo>
                      <a:cubicBezTo>
                        <a:pt x="1964" y="6821"/>
                        <a:pt x="2244" y="6821"/>
                        <a:pt x="2244" y="7048"/>
                      </a:cubicBezTo>
                      <a:cubicBezTo>
                        <a:pt x="2244" y="7048"/>
                        <a:pt x="2244" y="7048"/>
                        <a:pt x="2244" y="7048"/>
                      </a:cubicBezTo>
                      <a:cubicBezTo>
                        <a:pt x="2525" y="7276"/>
                        <a:pt x="2525" y="7276"/>
                        <a:pt x="2525" y="7503"/>
                      </a:cubicBezTo>
                      <a:cubicBezTo>
                        <a:pt x="2805" y="8185"/>
                        <a:pt x="2525" y="8867"/>
                        <a:pt x="2525" y="9322"/>
                      </a:cubicBezTo>
                      <a:cubicBezTo>
                        <a:pt x="2525" y="9549"/>
                        <a:pt x="2244" y="10004"/>
                        <a:pt x="2244" y="10232"/>
                      </a:cubicBezTo>
                      <a:cubicBezTo>
                        <a:pt x="2244" y="10459"/>
                        <a:pt x="2244" y="10686"/>
                        <a:pt x="2244" y="10686"/>
                      </a:cubicBezTo>
                      <a:cubicBezTo>
                        <a:pt x="2244" y="11141"/>
                        <a:pt x="1964" y="11368"/>
                        <a:pt x="1683" y="11596"/>
                      </a:cubicBezTo>
                      <a:cubicBezTo>
                        <a:pt x="1403" y="11823"/>
                        <a:pt x="1403" y="11823"/>
                        <a:pt x="1403" y="12051"/>
                      </a:cubicBezTo>
                      <a:cubicBezTo>
                        <a:pt x="1403" y="12051"/>
                        <a:pt x="1403" y="12051"/>
                        <a:pt x="1403" y="12278"/>
                      </a:cubicBezTo>
                      <a:cubicBezTo>
                        <a:pt x="1403" y="12278"/>
                        <a:pt x="1403" y="12278"/>
                        <a:pt x="1403" y="12278"/>
                      </a:cubicBezTo>
                      <a:cubicBezTo>
                        <a:pt x="1683" y="12051"/>
                        <a:pt x="2525" y="11596"/>
                        <a:pt x="2805" y="11368"/>
                      </a:cubicBezTo>
                      <a:cubicBezTo>
                        <a:pt x="3086" y="11368"/>
                        <a:pt x="3366" y="11141"/>
                        <a:pt x="3366" y="11141"/>
                      </a:cubicBezTo>
                      <a:cubicBezTo>
                        <a:pt x="4769" y="10232"/>
                        <a:pt x="5891" y="10459"/>
                        <a:pt x="6452" y="11141"/>
                      </a:cubicBezTo>
                      <a:cubicBezTo>
                        <a:pt x="6452" y="11141"/>
                        <a:pt x="6452" y="11141"/>
                        <a:pt x="6732" y="11141"/>
                      </a:cubicBezTo>
                      <a:cubicBezTo>
                        <a:pt x="7013" y="11141"/>
                        <a:pt x="7574" y="10914"/>
                        <a:pt x="7574" y="10686"/>
                      </a:cubicBezTo>
                      <a:cubicBezTo>
                        <a:pt x="7855" y="10232"/>
                        <a:pt x="8696" y="10004"/>
                        <a:pt x="9538" y="10004"/>
                      </a:cubicBezTo>
                      <a:cubicBezTo>
                        <a:pt x="9818" y="10004"/>
                        <a:pt x="10099" y="10004"/>
                        <a:pt x="10099" y="10004"/>
                      </a:cubicBezTo>
                      <a:cubicBezTo>
                        <a:pt x="10660" y="10004"/>
                        <a:pt x="11221" y="10232"/>
                        <a:pt x="11501" y="10459"/>
                      </a:cubicBezTo>
                      <a:cubicBezTo>
                        <a:pt x="11782" y="10914"/>
                        <a:pt x="11782" y="10914"/>
                        <a:pt x="11782" y="10914"/>
                      </a:cubicBezTo>
                      <a:cubicBezTo>
                        <a:pt x="12343" y="11368"/>
                        <a:pt x="12904" y="11823"/>
                        <a:pt x="13745" y="12278"/>
                      </a:cubicBezTo>
                      <a:cubicBezTo>
                        <a:pt x="14587" y="12733"/>
                        <a:pt x="14306" y="13642"/>
                        <a:pt x="14026" y="14324"/>
                      </a:cubicBezTo>
                      <a:cubicBezTo>
                        <a:pt x="14026" y="14552"/>
                        <a:pt x="13745" y="15006"/>
                        <a:pt x="13745" y="15234"/>
                      </a:cubicBezTo>
                      <a:cubicBezTo>
                        <a:pt x="14868" y="15688"/>
                        <a:pt x="16551" y="17053"/>
                        <a:pt x="16270" y="18417"/>
                      </a:cubicBezTo>
                      <a:cubicBezTo>
                        <a:pt x="16270" y="18872"/>
                        <a:pt x="16270" y="19099"/>
                        <a:pt x="16270" y="19326"/>
                      </a:cubicBezTo>
                      <a:cubicBezTo>
                        <a:pt x="16551" y="19554"/>
                        <a:pt x="16551" y="19554"/>
                        <a:pt x="16551" y="19781"/>
                      </a:cubicBezTo>
                      <a:cubicBezTo>
                        <a:pt x="16551" y="19781"/>
                        <a:pt x="16551" y="19781"/>
                        <a:pt x="16551" y="19781"/>
                      </a:cubicBezTo>
                      <a:cubicBezTo>
                        <a:pt x="16551" y="20008"/>
                        <a:pt x="16551" y="20008"/>
                        <a:pt x="16551" y="20236"/>
                      </a:cubicBezTo>
                      <a:cubicBezTo>
                        <a:pt x="16551" y="20236"/>
                        <a:pt x="16551" y="20236"/>
                        <a:pt x="16551" y="20236"/>
                      </a:cubicBezTo>
                      <a:cubicBezTo>
                        <a:pt x="16551" y="20463"/>
                        <a:pt x="16551" y="20463"/>
                        <a:pt x="16551" y="20691"/>
                      </a:cubicBezTo>
                      <a:cubicBezTo>
                        <a:pt x="16551" y="20691"/>
                        <a:pt x="16551" y="20691"/>
                        <a:pt x="16551" y="20691"/>
                      </a:cubicBezTo>
                      <a:cubicBezTo>
                        <a:pt x="16270" y="20918"/>
                        <a:pt x="16270" y="20918"/>
                        <a:pt x="16270" y="21145"/>
                      </a:cubicBezTo>
                      <a:cubicBezTo>
                        <a:pt x="16270" y="21145"/>
                        <a:pt x="16270" y="21145"/>
                        <a:pt x="16270" y="21145"/>
                      </a:cubicBezTo>
                      <a:cubicBezTo>
                        <a:pt x="16270" y="21145"/>
                        <a:pt x="16270" y="21145"/>
                        <a:pt x="16270" y="21145"/>
                      </a:cubicBezTo>
                      <a:cubicBezTo>
                        <a:pt x="16270" y="21145"/>
                        <a:pt x="16270" y="21145"/>
                        <a:pt x="16270" y="21145"/>
                      </a:cubicBezTo>
                      <a:cubicBezTo>
                        <a:pt x="16551" y="21373"/>
                        <a:pt x="16831" y="21373"/>
                        <a:pt x="17112" y="21600"/>
                      </a:cubicBezTo>
                      <a:cubicBezTo>
                        <a:pt x="17112" y="21600"/>
                        <a:pt x="17112" y="21373"/>
                        <a:pt x="17112" y="21373"/>
                      </a:cubicBezTo>
                      <a:cubicBezTo>
                        <a:pt x="17112" y="20691"/>
                        <a:pt x="17673" y="20236"/>
                        <a:pt x="18795" y="20236"/>
                      </a:cubicBezTo>
                      <a:cubicBezTo>
                        <a:pt x="19075" y="20236"/>
                        <a:pt x="19636" y="20236"/>
                        <a:pt x="19917" y="20463"/>
                      </a:cubicBezTo>
                      <a:cubicBezTo>
                        <a:pt x="20197" y="20463"/>
                        <a:pt x="20197" y="20463"/>
                        <a:pt x="20478" y="20463"/>
                      </a:cubicBezTo>
                      <a:cubicBezTo>
                        <a:pt x="20478" y="20463"/>
                        <a:pt x="20478" y="20463"/>
                        <a:pt x="20758" y="20463"/>
                      </a:cubicBezTo>
                      <a:cubicBezTo>
                        <a:pt x="20758" y="20463"/>
                        <a:pt x="20758" y="20463"/>
                        <a:pt x="20758" y="20463"/>
                      </a:cubicBezTo>
                      <a:cubicBezTo>
                        <a:pt x="20758" y="20463"/>
                        <a:pt x="20758" y="20463"/>
                        <a:pt x="21039" y="20463"/>
                      </a:cubicBezTo>
                      <a:cubicBezTo>
                        <a:pt x="21039" y="20463"/>
                        <a:pt x="21039" y="20463"/>
                        <a:pt x="21039" y="20463"/>
                      </a:cubicBezTo>
                      <a:cubicBezTo>
                        <a:pt x="21039" y="20463"/>
                        <a:pt x="21319" y="20463"/>
                        <a:pt x="21319" y="20236"/>
                      </a:cubicBezTo>
                      <a:cubicBezTo>
                        <a:pt x="21319" y="20236"/>
                        <a:pt x="21319" y="20236"/>
                        <a:pt x="21319" y="20236"/>
                      </a:cubicBezTo>
                      <a:cubicBezTo>
                        <a:pt x="21319" y="20236"/>
                        <a:pt x="21600" y="20236"/>
                        <a:pt x="21600" y="20236"/>
                      </a:cubicBezTo>
                      <a:cubicBezTo>
                        <a:pt x="21600" y="20236"/>
                        <a:pt x="21600" y="20236"/>
                        <a:pt x="21600" y="20236"/>
                      </a:cubicBezTo>
                      <a:cubicBezTo>
                        <a:pt x="21600" y="20008"/>
                        <a:pt x="21600" y="20008"/>
                        <a:pt x="21600" y="19781"/>
                      </a:cubicBezTo>
                      <a:cubicBezTo>
                        <a:pt x="21600" y="19781"/>
                        <a:pt x="21600" y="19781"/>
                        <a:pt x="21600" y="19781"/>
                      </a:cubicBezTo>
                      <a:cubicBezTo>
                        <a:pt x="21600" y="19554"/>
                        <a:pt x="21600" y="19554"/>
                        <a:pt x="21600" y="19326"/>
                      </a:cubicBezTo>
                      <a:cubicBezTo>
                        <a:pt x="21600" y="19326"/>
                        <a:pt x="21600" y="19326"/>
                        <a:pt x="21600" y="19326"/>
                      </a:cubicBezTo>
                      <a:cubicBezTo>
                        <a:pt x="21600" y="19099"/>
                        <a:pt x="21600" y="18872"/>
                        <a:pt x="21600" y="18644"/>
                      </a:cubicBezTo>
                      <a:cubicBezTo>
                        <a:pt x="21600" y="18189"/>
                        <a:pt x="21600" y="17735"/>
                        <a:pt x="21319" y="17507"/>
                      </a:cubicBezTo>
                      <a:cubicBezTo>
                        <a:pt x="21319" y="17280"/>
                        <a:pt x="21319" y="17280"/>
                        <a:pt x="21039" y="17280"/>
                      </a:cubicBezTo>
                      <a:cubicBezTo>
                        <a:pt x="21039" y="17053"/>
                        <a:pt x="20758" y="16825"/>
                        <a:pt x="20478" y="16825"/>
                      </a:cubicBezTo>
                      <a:cubicBezTo>
                        <a:pt x="19636" y="16371"/>
                        <a:pt x="18795" y="15916"/>
                        <a:pt x="18514" y="15006"/>
                      </a:cubicBezTo>
                      <a:cubicBezTo>
                        <a:pt x="18234" y="14552"/>
                        <a:pt x="17673" y="14097"/>
                        <a:pt x="17112" y="13642"/>
                      </a:cubicBezTo>
                      <a:cubicBezTo>
                        <a:pt x="16551" y="13187"/>
                        <a:pt x="15990" y="12733"/>
                        <a:pt x="15709" y="12278"/>
                      </a:cubicBezTo>
                      <a:cubicBezTo>
                        <a:pt x="15709" y="12051"/>
                        <a:pt x="15429" y="11596"/>
                        <a:pt x="15148" y="11368"/>
                      </a:cubicBezTo>
                      <a:cubicBezTo>
                        <a:pt x="14587" y="10914"/>
                        <a:pt x="14306" y="10459"/>
                        <a:pt x="14306" y="9777"/>
                      </a:cubicBezTo>
                      <a:cubicBezTo>
                        <a:pt x="14026" y="9777"/>
                        <a:pt x="13465" y="9549"/>
                        <a:pt x="12904" y="9322"/>
                      </a:cubicBezTo>
                      <a:cubicBezTo>
                        <a:pt x="11782" y="8640"/>
                        <a:pt x="10379" y="8185"/>
                        <a:pt x="10940" y="7276"/>
                      </a:cubicBezTo>
                      <a:cubicBezTo>
                        <a:pt x="11221" y="6594"/>
                        <a:pt x="12062" y="6594"/>
                        <a:pt x="12623" y="6366"/>
                      </a:cubicBezTo>
                      <a:cubicBezTo>
                        <a:pt x="12904" y="6366"/>
                        <a:pt x="13184" y="6366"/>
                        <a:pt x="13184" y="6366"/>
                      </a:cubicBezTo>
                      <a:cubicBezTo>
                        <a:pt x="13184" y="6139"/>
                        <a:pt x="13184" y="5912"/>
                        <a:pt x="12904" y="5684"/>
                      </a:cubicBezTo>
                      <a:cubicBezTo>
                        <a:pt x="12623" y="5457"/>
                        <a:pt x="12343" y="5002"/>
                        <a:pt x="12062" y="4320"/>
                      </a:cubicBezTo>
                      <a:cubicBezTo>
                        <a:pt x="12062" y="4093"/>
                        <a:pt x="12062" y="4093"/>
                        <a:pt x="11782" y="4093"/>
                      </a:cubicBezTo>
                      <a:cubicBezTo>
                        <a:pt x="11501" y="4093"/>
                        <a:pt x="10940" y="4093"/>
                        <a:pt x="10940" y="4320"/>
                      </a:cubicBezTo>
                      <a:cubicBezTo>
                        <a:pt x="10660" y="4320"/>
                        <a:pt x="10660" y="4320"/>
                        <a:pt x="10379" y="4320"/>
                      </a:cubicBezTo>
                      <a:cubicBezTo>
                        <a:pt x="10379" y="4320"/>
                        <a:pt x="10379" y="4320"/>
                        <a:pt x="10379" y="4320"/>
                      </a:cubicBezTo>
                      <a:cubicBezTo>
                        <a:pt x="10379" y="4320"/>
                        <a:pt x="10099" y="4320"/>
                        <a:pt x="10099" y="4320"/>
                      </a:cubicBezTo>
                      <a:cubicBezTo>
                        <a:pt x="9818" y="4320"/>
                        <a:pt x="9538" y="4320"/>
                        <a:pt x="8977" y="4320"/>
                      </a:cubicBezTo>
                      <a:cubicBezTo>
                        <a:pt x="8977" y="4320"/>
                        <a:pt x="8977" y="4320"/>
                        <a:pt x="8977" y="4320"/>
                      </a:cubicBezTo>
                      <a:cubicBezTo>
                        <a:pt x="8977" y="4093"/>
                        <a:pt x="8696" y="4093"/>
                        <a:pt x="8416" y="3865"/>
                      </a:cubicBezTo>
                      <a:cubicBezTo>
                        <a:pt x="8416" y="3865"/>
                        <a:pt x="8416" y="3865"/>
                        <a:pt x="8416" y="3865"/>
                      </a:cubicBezTo>
                      <a:cubicBezTo>
                        <a:pt x="8416" y="3865"/>
                        <a:pt x="8416" y="3865"/>
                        <a:pt x="8416" y="3865"/>
                      </a:cubicBezTo>
                      <a:cubicBezTo>
                        <a:pt x="8135" y="3865"/>
                        <a:pt x="8135" y="3865"/>
                        <a:pt x="8135" y="3638"/>
                      </a:cubicBezTo>
                      <a:cubicBezTo>
                        <a:pt x="8135" y="3638"/>
                        <a:pt x="7855" y="3638"/>
                        <a:pt x="7855" y="3638"/>
                      </a:cubicBezTo>
                      <a:cubicBezTo>
                        <a:pt x="7855" y="3638"/>
                        <a:pt x="7855" y="3411"/>
                        <a:pt x="7574" y="3411"/>
                      </a:cubicBezTo>
                      <a:cubicBezTo>
                        <a:pt x="7574" y="3411"/>
                        <a:pt x="7574" y="3183"/>
                        <a:pt x="7574" y="3183"/>
                      </a:cubicBezTo>
                      <a:cubicBezTo>
                        <a:pt x="7574" y="3183"/>
                        <a:pt x="7574" y="3183"/>
                        <a:pt x="7574" y="2956"/>
                      </a:cubicBezTo>
                      <a:cubicBezTo>
                        <a:pt x="7294" y="2956"/>
                        <a:pt x="7294" y="2728"/>
                        <a:pt x="7294" y="2728"/>
                      </a:cubicBezTo>
                      <a:cubicBezTo>
                        <a:pt x="7294" y="2501"/>
                        <a:pt x="7013" y="2274"/>
                        <a:pt x="6732" y="2046"/>
                      </a:cubicBezTo>
                      <a:cubicBezTo>
                        <a:pt x="6171" y="1592"/>
                        <a:pt x="5891" y="1364"/>
                        <a:pt x="5891" y="682"/>
                      </a:cubicBezTo>
                      <a:cubicBezTo>
                        <a:pt x="5891" y="682"/>
                        <a:pt x="5610" y="682"/>
                        <a:pt x="5610" y="682"/>
                      </a:cubicBezTo>
                      <a:cubicBezTo>
                        <a:pt x="5610" y="682"/>
                        <a:pt x="5610" y="455"/>
                        <a:pt x="5610" y="455"/>
                      </a:cubicBezTo>
                      <a:cubicBezTo>
                        <a:pt x="5610" y="455"/>
                        <a:pt x="5610" y="455"/>
                        <a:pt x="5610" y="455"/>
                      </a:cubicBezTo>
                      <a:cubicBezTo>
                        <a:pt x="5330" y="455"/>
                        <a:pt x="5330" y="227"/>
                        <a:pt x="5330" y="227"/>
                      </a:cubicBezTo>
                      <a:cubicBezTo>
                        <a:pt x="5330" y="227"/>
                        <a:pt x="5330" y="227"/>
                        <a:pt x="5330" y="227"/>
                      </a:cubicBezTo>
                      <a:cubicBezTo>
                        <a:pt x="5049" y="0"/>
                        <a:pt x="5049" y="0"/>
                        <a:pt x="5049" y="0"/>
                      </a:cubicBezTo>
                      <a:cubicBezTo>
                        <a:pt x="5049" y="0"/>
                        <a:pt x="5049" y="0"/>
                        <a:pt x="5049" y="0"/>
                      </a:cubicBezTo>
                      <a:cubicBezTo>
                        <a:pt x="5049" y="0"/>
                        <a:pt x="5049" y="0"/>
                        <a:pt x="5049" y="0"/>
                      </a:cubicBezTo>
                      <a:cubicBezTo>
                        <a:pt x="4769" y="0"/>
                        <a:pt x="4769" y="0"/>
                        <a:pt x="4488" y="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94" name="Shape 3841"/>
                <p:cNvSpPr/>
                <p:nvPr/>
              </p:nvSpPr>
              <p:spPr>
                <a:xfrm>
                  <a:off x="2971310" y="3654148"/>
                  <a:ext cx="326606" cy="61288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8848"/>
                      </a:moveTo>
                      <a:cubicBezTo>
                        <a:pt x="21600" y="8718"/>
                        <a:pt x="21600" y="8718"/>
                        <a:pt x="21600" y="8718"/>
                      </a:cubicBezTo>
                      <a:cubicBezTo>
                        <a:pt x="21600" y="8718"/>
                        <a:pt x="21600" y="8588"/>
                        <a:pt x="21600" y="8588"/>
                      </a:cubicBezTo>
                      <a:cubicBezTo>
                        <a:pt x="21600" y="8588"/>
                        <a:pt x="21600" y="8588"/>
                        <a:pt x="21600" y="8588"/>
                      </a:cubicBezTo>
                      <a:cubicBezTo>
                        <a:pt x="21600" y="8458"/>
                        <a:pt x="21600" y="8458"/>
                        <a:pt x="21600" y="8328"/>
                      </a:cubicBezTo>
                      <a:cubicBezTo>
                        <a:pt x="21349" y="8067"/>
                        <a:pt x="21349" y="7937"/>
                        <a:pt x="21349" y="7677"/>
                      </a:cubicBezTo>
                      <a:cubicBezTo>
                        <a:pt x="21600" y="7027"/>
                        <a:pt x="20344" y="6506"/>
                        <a:pt x="19842" y="6376"/>
                      </a:cubicBezTo>
                      <a:cubicBezTo>
                        <a:pt x="19088" y="6246"/>
                        <a:pt x="19088" y="5725"/>
                        <a:pt x="19340" y="5205"/>
                      </a:cubicBezTo>
                      <a:cubicBezTo>
                        <a:pt x="19340" y="5075"/>
                        <a:pt x="19591" y="4684"/>
                        <a:pt x="19591" y="4554"/>
                      </a:cubicBezTo>
                      <a:cubicBezTo>
                        <a:pt x="18586" y="4294"/>
                        <a:pt x="18084" y="4034"/>
                        <a:pt x="17581" y="3643"/>
                      </a:cubicBezTo>
                      <a:cubicBezTo>
                        <a:pt x="17330" y="3513"/>
                        <a:pt x="17330" y="3513"/>
                        <a:pt x="17330" y="3513"/>
                      </a:cubicBezTo>
                      <a:cubicBezTo>
                        <a:pt x="17079" y="3383"/>
                        <a:pt x="16828" y="3383"/>
                        <a:pt x="16326" y="3383"/>
                      </a:cubicBezTo>
                      <a:cubicBezTo>
                        <a:pt x="15823" y="3383"/>
                        <a:pt x="15572" y="3383"/>
                        <a:pt x="15572" y="3513"/>
                      </a:cubicBezTo>
                      <a:cubicBezTo>
                        <a:pt x="15321" y="3773"/>
                        <a:pt x="14316" y="4034"/>
                        <a:pt x="13814" y="4034"/>
                      </a:cubicBezTo>
                      <a:cubicBezTo>
                        <a:pt x="13312" y="4034"/>
                        <a:pt x="13060" y="3904"/>
                        <a:pt x="12809" y="3773"/>
                      </a:cubicBezTo>
                      <a:cubicBezTo>
                        <a:pt x="12809" y="3643"/>
                        <a:pt x="12558" y="3643"/>
                        <a:pt x="12307" y="3643"/>
                      </a:cubicBezTo>
                      <a:cubicBezTo>
                        <a:pt x="12307" y="3643"/>
                        <a:pt x="11805" y="3773"/>
                        <a:pt x="11553" y="3904"/>
                      </a:cubicBezTo>
                      <a:cubicBezTo>
                        <a:pt x="11302" y="3904"/>
                        <a:pt x="11051" y="4034"/>
                        <a:pt x="11051" y="4034"/>
                      </a:cubicBezTo>
                      <a:cubicBezTo>
                        <a:pt x="10298" y="4424"/>
                        <a:pt x="9544" y="4684"/>
                        <a:pt x="9042" y="4684"/>
                      </a:cubicBezTo>
                      <a:cubicBezTo>
                        <a:pt x="8791" y="4684"/>
                        <a:pt x="8288" y="4684"/>
                        <a:pt x="8037" y="4294"/>
                      </a:cubicBezTo>
                      <a:cubicBezTo>
                        <a:pt x="8037" y="4164"/>
                        <a:pt x="8037" y="4034"/>
                        <a:pt x="8037" y="3904"/>
                      </a:cubicBezTo>
                      <a:cubicBezTo>
                        <a:pt x="8037" y="3773"/>
                        <a:pt x="8288" y="3513"/>
                        <a:pt x="8540" y="3513"/>
                      </a:cubicBezTo>
                      <a:cubicBezTo>
                        <a:pt x="8540" y="3383"/>
                        <a:pt x="8791" y="3253"/>
                        <a:pt x="8791" y="3253"/>
                      </a:cubicBezTo>
                      <a:cubicBezTo>
                        <a:pt x="8791" y="3123"/>
                        <a:pt x="8791" y="3123"/>
                        <a:pt x="8791" y="2993"/>
                      </a:cubicBezTo>
                      <a:cubicBezTo>
                        <a:pt x="8791" y="2733"/>
                        <a:pt x="9042" y="2602"/>
                        <a:pt x="9042" y="2342"/>
                      </a:cubicBezTo>
                      <a:cubicBezTo>
                        <a:pt x="9293" y="2082"/>
                        <a:pt x="9293" y="1822"/>
                        <a:pt x="9042" y="1561"/>
                      </a:cubicBezTo>
                      <a:cubicBezTo>
                        <a:pt x="9042" y="1431"/>
                        <a:pt x="9042" y="1431"/>
                        <a:pt x="9042" y="1431"/>
                      </a:cubicBezTo>
                      <a:cubicBezTo>
                        <a:pt x="8791" y="1431"/>
                        <a:pt x="8791" y="1431"/>
                        <a:pt x="8540" y="1431"/>
                      </a:cubicBezTo>
                      <a:cubicBezTo>
                        <a:pt x="8037" y="1561"/>
                        <a:pt x="7535" y="1431"/>
                        <a:pt x="7284" y="1171"/>
                      </a:cubicBezTo>
                      <a:cubicBezTo>
                        <a:pt x="7033" y="911"/>
                        <a:pt x="7033" y="651"/>
                        <a:pt x="7033" y="390"/>
                      </a:cubicBezTo>
                      <a:cubicBezTo>
                        <a:pt x="7033" y="260"/>
                        <a:pt x="7033" y="130"/>
                        <a:pt x="7033" y="130"/>
                      </a:cubicBezTo>
                      <a:cubicBezTo>
                        <a:pt x="7033" y="130"/>
                        <a:pt x="7033" y="130"/>
                        <a:pt x="7033" y="130"/>
                      </a:cubicBezTo>
                      <a:cubicBezTo>
                        <a:pt x="7033" y="130"/>
                        <a:pt x="6781" y="130"/>
                        <a:pt x="6781" y="0"/>
                      </a:cubicBezTo>
                      <a:cubicBezTo>
                        <a:pt x="6781" y="0"/>
                        <a:pt x="6781" y="0"/>
                        <a:pt x="6781" y="0"/>
                      </a:cubicBezTo>
                      <a:cubicBezTo>
                        <a:pt x="6781" y="130"/>
                        <a:pt x="6781" y="130"/>
                        <a:pt x="6781" y="130"/>
                      </a:cubicBezTo>
                      <a:cubicBezTo>
                        <a:pt x="6781" y="130"/>
                        <a:pt x="6781" y="130"/>
                        <a:pt x="6530" y="130"/>
                      </a:cubicBezTo>
                      <a:cubicBezTo>
                        <a:pt x="6530" y="260"/>
                        <a:pt x="6530" y="260"/>
                        <a:pt x="6530" y="260"/>
                      </a:cubicBezTo>
                      <a:cubicBezTo>
                        <a:pt x="6279" y="260"/>
                        <a:pt x="6279" y="260"/>
                        <a:pt x="6279" y="260"/>
                      </a:cubicBezTo>
                      <a:cubicBezTo>
                        <a:pt x="6279" y="260"/>
                        <a:pt x="6028" y="390"/>
                        <a:pt x="6028" y="390"/>
                      </a:cubicBezTo>
                      <a:cubicBezTo>
                        <a:pt x="6028" y="390"/>
                        <a:pt x="6028" y="390"/>
                        <a:pt x="6028" y="390"/>
                      </a:cubicBezTo>
                      <a:cubicBezTo>
                        <a:pt x="5777" y="390"/>
                        <a:pt x="5526" y="390"/>
                        <a:pt x="5526" y="520"/>
                      </a:cubicBezTo>
                      <a:cubicBezTo>
                        <a:pt x="5023" y="520"/>
                        <a:pt x="4521" y="651"/>
                        <a:pt x="4270" y="781"/>
                      </a:cubicBezTo>
                      <a:cubicBezTo>
                        <a:pt x="4019" y="1171"/>
                        <a:pt x="3265" y="1301"/>
                        <a:pt x="2009" y="1301"/>
                      </a:cubicBezTo>
                      <a:cubicBezTo>
                        <a:pt x="1758" y="1301"/>
                        <a:pt x="1758" y="1301"/>
                        <a:pt x="1758" y="1301"/>
                      </a:cubicBezTo>
                      <a:cubicBezTo>
                        <a:pt x="1256" y="1301"/>
                        <a:pt x="753" y="1301"/>
                        <a:pt x="502" y="1561"/>
                      </a:cubicBezTo>
                      <a:cubicBezTo>
                        <a:pt x="502" y="1561"/>
                        <a:pt x="502" y="1561"/>
                        <a:pt x="502" y="1561"/>
                      </a:cubicBezTo>
                      <a:cubicBezTo>
                        <a:pt x="251" y="2863"/>
                        <a:pt x="0" y="3643"/>
                        <a:pt x="0" y="3773"/>
                      </a:cubicBezTo>
                      <a:cubicBezTo>
                        <a:pt x="251" y="4034"/>
                        <a:pt x="1507" y="4814"/>
                        <a:pt x="1758" y="4945"/>
                      </a:cubicBezTo>
                      <a:cubicBezTo>
                        <a:pt x="2512" y="4945"/>
                        <a:pt x="2512" y="5335"/>
                        <a:pt x="2512" y="5595"/>
                      </a:cubicBezTo>
                      <a:cubicBezTo>
                        <a:pt x="2512" y="5595"/>
                        <a:pt x="2512" y="5855"/>
                        <a:pt x="2512" y="5855"/>
                      </a:cubicBezTo>
                      <a:cubicBezTo>
                        <a:pt x="3014" y="5986"/>
                        <a:pt x="3265" y="6246"/>
                        <a:pt x="3014" y="6636"/>
                      </a:cubicBezTo>
                      <a:cubicBezTo>
                        <a:pt x="3014" y="6766"/>
                        <a:pt x="2763" y="6896"/>
                        <a:pt x="2512" y="7027"/>
                      </a:cubicBezTo>
                      <a:cubicBezTo>
                        <a:pt x="2512" y="7027"/>
                        <a:pt x="2512" y="7027"/>
                        <a:pt x="2512" y="7027"/>
                      </a:cubicBezTo>
                      <a:cubicBezTo>
                        <a:pt x="2512" y="7287"/>
                        <a:pt x="2512" y="7807"/>
                        <a:pt x="2009" y="8067"/>
                      </a:cubicBezTo>
                      <a:cubicBezTo>
                        <a:pt x="2009" y="8067"/>
                        <a:pt x="2009" y="8067"/>
                        <a:pt x="2009" y="8198"/>
                      </a:cubicBezTo>
                      <a:cubicBezTo>
                        <a:pt x="2009" y="8458"/>
                        <a:pt x="2260" y="8848"/>
                        <a:pt x="3014" y="9239"/>
                      </a:cubicBezTo>
                      <a:cubicBezTo>
                        <a:pt x="4270" y="9759"/>
                        <a:pt x="4270" y="10670"/>
                        <a:pt x="4270" y="11190"/>
                      </a:cubicBezTo>
                      <a:cubicBezTo>
                        <a:pt x="4270" y="11320"/>
                        <a:pt x="4521" y="11451"/>
                        <a:pt x="4521" y="11581"/>
                      </a:cubicBezTo>
                      <a:cubicBezTo>
                        <a:pt x="4772" y="11711"/>
                        <a:pt x="5274" y="11971"/>
                        <a:pt x="5274" y="12361"/>
                      </a:cubicBezTo>
                      <a:cubicBezTo>
                        <a:pt x="5274" y="12361"/>
                        <a:pt x="5274" y="12361"/>
                        <a:pt x="5274" y="12361"/>
                      </a:cubicBezTo>
                      <a:cubicBezTo>
                        <a:pt x="5023" y="12492"/>
                        <a:pt x="5023" y="12622"/>
                        <a:pt x="5023" y="12752"/>
                      </a:cubicBezTo>
                      <a:cubicBezTo>
                        <a:pt x="5023" y="12752"/>
                        <a:pt x="5023" y="12752"/>
                        <a:pt x="5023" y="12752"/>
                      </a:cubicBezTo>
                      <a:cubicBezTo>
                        <a:pt x="5023" y="12882"/>
                        <a:pt x="4772" y="13012"/>
                        <a:pt x="4772" y="13012"/>
                      </a:cubicBezTo>
                      <a:cubicBezTo>
                        <a:pt x="4772" y="13142"/>
                        <a:pt x="4772" y="13142"/>
                        <a:pt x="4772" y="13142"/>
                      </a:cubicBezTo>
                      <a:cubicBezTo>
                        <a:pt x="4772" y="13272"/>
                        <a:pt x="4521" y="13402"/>
                        <a:pt x="4521" y="13533"/>
                      </a:cubicBezTo>
                      <a:cubicBezTo>
                        <a:pt x="4521" y="13533"/>
                        <a:pt x="4521" y="13533"/>
                        <a:pt x="4521" y="13533"/>
                      </a:cubicBezTo>
                      <a:cubicBezTo>
                        <a:pt x="4270" y="13663"/>
                        <a:pt x="4270" y="13793"/>
                        <a:pt x="4270" y="13923"/>
                      </a:cubicBezTo>
                      <a:cubicBezTo>
                        <a:pt x="4270" y="13923"/>
                        <a:pt x="4270" y="13923"/>
                        <a:pt x="4270" y="13923"/>
                      </a:cubicBezTo>
                      <a:cubicBezTo>
                        <a:pt x="4019" y="14183"/>
                        <a:pt x="3767" y="14313"/>
                        <a:pt x="3516" y="14573"/>
                      </a:cubicBezTo>
                      <a:cubicBezTo>
                        <a:pt x="3516" y="14573"/>
                        <a:pt x="3516" y="14573"/>
                        <a:pt x="3516" y="14573"/>
                      </a:cubicBezTo>
                      <a:cubicBezTo>
                        <a:pt x="3265" y="14704"/>
                        <a:pt x="3265" y="14704"/>
                        <a:pt x="3265" y="14834"/>
                      </a:cubicBezTo>
                      <a:cubicBezTo>
                        <a:pt x="3014" y="14834"/>
                        <a:pt x="3014" y="14834"/>
                        <a:pt x="3014" y="14834"/>
                      </a:cubicBezTo>
                      <a:cubicBezTo>
                        <a:pt x="3014" y="14834"/>
                        <a:pt x="2763" y="14964"/>
                        <a:pt x="2763" y="14964"/>
                      </a:cubicBezTo>
                      <a:cubicBezTo>
                        <a:pt x="2763" y="14964"/>
                        <a:pt x="2763" y="14964"/>
                        <a:pt x="2763" y="14964"/>
                      </a:cubicBezTo>
                      <a:cubicBezTo>
                        <a:pt x="2763" y="15094"/>
                        <a:pt x="2512" y="15354"/>
                        <a:pt x="2512" y="15484"/>
                      </a:cubicBezTo>
                      <a:cubicBezTo>
                        <a:pt x="2260" y="16005"/>
                        <a:pt x="2260" y="16525"/>
                        <a:pt x="2009" y="16916"/>
                      </a:cubicBezTo>
                      <a:cubicBezTo>
                        <a:pt x="1758" y="17176"/>
                        <a:pt x="1507" y="17827"/>
                        <a:pt x="1758" y="17957"/>
                      </a:cubicBezTo>
                      <a:cubicBezTo>
                        <a:pt x="2512" y="17957"/>
                        <a:pt x="3767" y="18607"/>
                        <a:pt x="5777" y="19908"/>
                      </a:cubicBezTo>
                      <a:cubicBezTo>
                        <a:pt x="6028" y="20039"/>
                        <a:pt x="6279" y="20299"/>
                        <a:pt x="6530" y="20559"/>
                      </a:cubicBezTo>
                      <a:cubicBezTo>
                        <a:pt x="7033" y="20559"/>
                        <a:pt x="7535" y="20559"/>
                        <a:pt x="8037" y="20559"/>
                      </a:cubicBezTo>
                      <a:cubicBezTo>
                        <a:pt x="8037" y="20559"/>
                        <a:pt x="8288" y="20689"/>
                        <a:pt x="8288" y="20689"/>
                      </a:cubicBezTo>
                      <a:cubicBezTo>
                        <a:pt x="8540" y="20689"/>
                        <a:pt x="8791" y="20819"/>
                        <a:pt x="9042" y="20819"/>
                      </a:cubicBezTo>
                      <a:cubicBezTo>
                        <a:pt x="9544" y="21080"/>
                        <a:pt x="9795" y="21340"/>
                        <a:pt x="9795" y="21600"/>
                      </a:cubicBezTo>
                      <a:cubicBezTo>
                        <a:pt x="9795" y="21600"/>
                        <a:pt x="10047" y="21600"/>
                        <a:pt x="10298" y="21600"/>
                      </a:cubicBezTo>
                      <a:cubicBezTo>
                        <a:pt x="10549" y="21600"/>
                        <a:pt x="11051" y="21600"/>
                        <a:pt x="11051" y="21600"/>
                      </a:cubicBezTo>
                      <a:cubicBezTo>
                        <a:pt x="11051" y="21600"/>
                        <a:pt x="11302" y="21600"/>
                        <a:pt x="11302" y="21470"/>
                      </a:cubicBezTo>
                      <a:cubicBezTo>
                        <a:pt x="11302" y="21470"/>
                        <a:pt x="11302" y="21470"/>
                        <a:pt x="11302" y="21470"/>
                      </a:cubicBezTo>
                      <a:cubicBezTo>
                        <a:pt x="11302" y="21340"/>
                        <a:pt x="11302" y="21340"/>
                        <a:pt x="11302" y="21340"/>
                      </a:cubicBezTo>
                      <a:cubicBezTo>
                        <a:pt x="11302" y="21340"/>
                        <a:pt x="11553" y="21340"/>
                        <a:pt x="11553" y="21340"/>
                      </a:cubicBezTo>
                      <a:cubicBezTo>
                        <a:pt x="11553" y="21210"/>
                        <a:pt x="11553" y="21210"/>
                        <a:pt x="11553" y="21210"/>
                      </a:cubicBezTo>
                      <a:cubicBezTo>
                        <a:pt x="11051" y="20949"/>
                        <a:pt x="9795" y="20559"/>
                        <a:pt x="9042" y="20559"/>
                      </a:cubicBezTo>
                      <a:cubicBezTo>
                        <a:pt x="8540" y="20559"/>
                        <a:pt x="8037" y="20299"/>
                        <a:pt x="7535" y="20039"/>
                      </a:cubicBezTo>
                      <a:cubicBezTo>
                        <a:pt x="6781" y="19648"/>
                        <a:pt x="6530" y="18998"/>
                        <a:pt x="6530" y="18607"/>
                      </a:cubicBezTo>
                      <a:cubicBezTo>
                        <a:pt x="6781" y="18347"/>
                        <a:pt x="6530" y="18217"/>
                        <a:pt x="6279" y="17957"/>
                      </a:cubicBezTo>
                      <a:cubicBezTo>
                        <a:pt x="5777" y="17827"/>
                        <a:pt x="5526" y="17566"/>
                        <a:pt x="5526" y="17306"/>
                      </a:cubicBezTo>
                      <a:cubicBezTo>
                        <a:pt x="5526" y="17176"/>
                        <a:pt x="5526" y="17046"/>
                        <a:pt x="4772" y="16916"/>
                      </a:cubicBezTo>
                      <a:cubicBezTo>
                        <a:pt x="4521" y="16916"/>
                        <a:pt x="4270" y="16916"/>
                        <a:pt x="4019" y="16786"/>
                      </a:cubicBezTo>
                      <a:cubicBezTo>
                        <a:pt x="3014" y="16525"/>
                        <a:pt x="3516" y="15614"/>
                        <a:pt x="3767" y="14834"/>
                      </a:cubicBezTo>
                      <a:cubicBezTo>
                        <a:pt x="4019" y="14573"/>
                        <a:pt x="4019" y="14313"/>
                        <a:pt x="4019" y="14183"/>
                      </a:cubicBezTo>
                      <a:cubicBezTo>
                        <a:pt x="4270" y="13923"/>
                        <a:pt x="4521" y="13533"/>
                        <a:pt x="4772" y="13012"/>
                      </a:cubicBezTo>
                      <a:cubicBezTo>
                        <a:pt x="5274" y="12492"/>
                        <a:pt x="6028" y="11581"/>
                        <a:pt x="5777" y="11320"/>
                      </a:cubicBezTo>
                      <a:cubicBezTo>
                        <a:pt x="5526" y="11190"/>
                        <a:pt x="5526" y="10930"/>
                        <a:pt x="5777" y="10800"/>
                      </a:cubicBezTo>
                      <a:cubicBezTo>
                        <a:pt x="6028" y="10410"/>
                        <a:pt x="7033" y="10280"/>
                        <a:pt x="7535" y="10280"/>
                      </a:cubicBezTo>
                      <a:cubicBezTo>
                        <a:pt x="8288" y="10280"/>
                        <a:pt x="8791" y="10410"/>
                        <a:pt x="9042" y="10800"/>
                      </a:cubicBezTo>
                      <a:cubicBezTo>
                        <a:pt x="9293" y="11451"/>
                        <a:pt x="9544" y="11451"/>
                        <a:pt x="10549" y="11451"/>
                      </a:cubicBezTo>
                      <a:cubicBezTo>
                        <a:pt x="10800" y="11451"/>
                        <a:pt x="10800" y="11451"/>
                        <a:pt x="10800" y="11451"/>
                      </a:cubicBezTo>
                      <a:cubicBezTo>
                        <a:pt x="11805" y="11451"/>
                        <a:pt x="12307" y="11711"/>
                        <a:pt x="12809" y="11971"/>
                      </a:cubicBezTo>
                      <a:cubicBezTo>
                        <a:pt x="13060" y="12101"/>
                        <a:pt x="13312" y="12231"/>
                        <a:pt x="13563" y="12231"/>
                      </a:cubicBezTo>
                      <a:cubicBezTo>
                        <a:pt x="13563" y="12231"/>
                        <a:pt x="13563" y="12231"/>
                        <a:pt x="13563" y="12231"/>
                      </a:cubicBezTo>
                      <a:cubicBezTo>
                        <a:pt x="13563" y="12231"/>
                        <a:pt x="13563" y="12231"/>
                        <a:pt x="13312" y="12101"/>
                      </a:cubicBezTo>
                      <a:cubicBezTo>
                        <a:pt x="13312" y="11971"/>
                        <a:pt x="13060" y="11841"/>
                        <a:pt x="13060" y="11451"/>
                      </a:cubicBezTo>
                      <a:cubicBezTo>
                        <a:pt x="13060" y="11320"/>
                        <a:pt x="13060" y="11190"/>
                        <a:pt x="12809" y="11060"/>
                      </a:cubicBezTo>
                      <a:cubicBezTo>
                        <a:pt x="12558" y="10800"/>
                        <a:pt x="12307" y="10540"/>
                        <a:pt x="13060" y="10019"/>
                      </a:cubicBezTo>
                      <a:cubicBezTo>
                        <a:pt x="14316" y="9108"/>
                        <a:pt x="16326" y="8718"/>
                        <a:pt x="17581" y="8848"/>
                      </a:cubicBezTo>
                      <a:cubicBezTo>
                        <a:pt x="17581" y="8848"/>
                        <a:pt x="17581" y="8848"/>
                        <a:pt x="17833" y="8848"/>
                      </a:cubicBezTo>
                      <a:cubicBezTo>
                        <a:pt x="18084" y="8978"/>
                        <a:pt x="18586" y="8848"/>
                        <a:pt x="19088" y="8848"/>
                      </a:cubicBezTo>
                      <a:cubicBezTo>
                        <a:pt x="19591" y="8848"/>
                        <a:pt x="19842" y="8848"/>
                        <a:pt x="20344" y="8848"/>
                      </a:cubicBezTo>
                      <a:cubicBezTo>
                        <a:pt x="20344" y="8848"/>
                        <a:pt x="20344" y="8848"/>
                        <a:pt x="20595" y="8848"/>
                      </a:cubicBezTo>
                      <a:cubicBezTo>
                        <a:pt x="20595" y="8848"/>
                        <a:pt x="20595" y="8848"/>
                        <a:pt x="20595" y="8848"/>
                      </a:cubicBezTo>
                      <a:cubicBezTo>
                        <a:pt x="20595" y="8848"/>
                        <a:pt x="20847" y="8848"/>
                        <a:pt x="20847" y="8848"/>
                      </a:cubicBezTo>
                      <a:cubicBezTo>
                        <a:pt x="20847" y="8848"/>
                        <a:pt x="20847" y="8848"/>
                        <a:pt x="20847" y="8848"/>
                      </a:cubicBezTo>
                      <a:cubicBezTo>
                        <a:pt x="21098" y="8848"/>
                        <a:pt x="21098" y="8848"/>
                        <a:pt x="21098" y="8848"/>
                      </a:cubicBezTo>
                      <a:cubicBezTo>
                        <a:pt x="21349" y="8848"/>
                        <a:pt x="21349" y="8848"/>
                        <a:pt x="21349" y="8978"/>
                      </a:cubicBezTo>
                      <a:cubicBezTo>
                        <a:pt x="21349" y="8978"/>
                        <a:pt x="21349" y="8978"/>
                        <a:pt x="21349" y="8978"/>
                      </a:cubicBezTo>
                      <a:cubicBezTo>
                        <a:pt x="21600" y="8848"/>
                        <a:pt x="21600" y="8848"/>
                        <a:pt x="21600" y="8848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95" name="Shape 3842"/>
                <p:cNvSpPr/>
                <p:nvPr/>
              </p:nvSpPr>
              <p:spPr>
                <a:xfrm>
                  <a:off x="3489099" y="4243900"/>
                  <a:ext cx="398300" cy="23127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9543" y="7543"/>
                      </a:moveTo>
                      <a:cubicBezTo>
                        <a:pt x="19131" y="7200"/>
                        <a:pt x="19337" y="6857"/>
                        <a:pt x="19337" y="6514"/>
                      </a:cubicBezTo>
                      <a:cubicBezTo>
                        <a:pt x="19337" y="5829"/>
                        <a:pt x="19749" y="5829"/>
                        <a:pt x="20366" y="5829"/>
                      </a:cubicBezTo>
                      <a:cubicBezTo>
                        <a:pt x="20571" y="5829"/>
                        <a:pt x="21394" y="5829"/>
                        <a:pt x="21600" y="5486"/>
                      </a:cubicBezTo>
                      <a:cubicBezTo>
                        <a:pt x="21600" y="5143"/>
                        <a:pt x="21600" y="5143"/>
                        <a:pt x="21394" y="4800"/>
                      </a:cubicBezTo>
                      <a:cubicBezTo>
                        <a:pt x="21189" y="4114"/>
                        <a:pt x="20571" y="3771"/>
                        <a:pt x="20366" y="4114"/>
                      </a:cubicBezTo>
                      <a:cubicBezTo>
                        <a:pt x="20160" y="4114"/>
                        <a:pt x="19954" y="4114"/>
                        <a:pt x="19749" y="4114"/>
                      </a:cubicBezTo>
                      <a:cubicBezTo>
                        <a:pt x="19337" y="4114"/>
                        <a:pt x="18926" y="4114"/>
                        <a:pt x="18514" y="3771"/>
                      </a:cubicBezTo>
                      <a:cubicBezTo>
                        <a:pt x="17897" y="3429"/>
                        <a:pt x="17897" y="2743"/>
                        <a:pt x="17897" y="2400"/>
                      </a:cubicBezTo>
                      <a:cubicBezTo>
                        <a:pt x="17897" y="1714"/>
                        <a:pt x="16663" y="0"/>
                        <a:pt x="16046" y="0"/>
                      </a:cubicBezTo>
                      <a:cubicBezTo>
                        <a:pt x="15634" y="0"/>
                        <a:pt x="14811" y="2400"/>
                        <a:pt x="14606" y="3429"/>
                      </a:cubicBezTo>
                      <a:cubicBezTo>
                        <a:pt x="14606" y="4114"/>
                        <a:pt x="14194" y="4457"/>
                        <a:pt x="13989" y="4800"/>
                      </a:cubicBezTo>
                      <a:cubicBezTo>
                        <a:pt x="13577" y="5143"/>
                        <a:pt x="13371" y="5486"/>
                        <a:pt x="13371" y="5829"/>
                      </a:cubicBezTo>
                      <a:cubicBezTo>
                        <a:pt x="13577" y="6171"/>
                        <a:pt x="13371" y="6857"/>
                        <a:pt x="12960" y="7200"/>
                      </a:cubicBezTo>
                      <a:cubicBezTo>
                        <a:pt x="12960" y="7543"/>
                        <a:pt x="12960" y="7543"/>
                        <a:pt x="12960" y="7543"/>
                      </a:cubicBezTo>
                      <a:cubicBezTo>
                        <a:pt x="12960" y="7543"/>
                        <a:pt x="13166" y="7886"/>
                        <a:pt x="13166" y="8229"/>
                      </a:cubicBezTo>
                      <a:cubicBezTo>
                        <a:pt x="13166" y="8229"/>
                        <a:pt x="13166" y="8229"/>
                        <a:pt x="13166" y="8229"/>
                      </a:cubicBezTo>
                      <a:cubicBezTo>
                        <a:pt x="13166" y="8229"/>
                        <a:pt x="13166" y="8571"/>
                        <a:pt x="13166" y="8571"/>
                      </a:cubicBezTo>
                      <a:cubicBezTo>
                        <a:pt x="13166" y="8914"/>
                        <a:pt x="13166" y="8914"/>
                        <a:pt x="13166" y="8914"/>
                      </a:cubicBezTo>
                      <a:cubicBezTo>
                        <a:pt x="13166" y="8914"/>
                        <a:pt x="13166" y="9257"/>
                        <a:pt x="13166" y="9257"/>
                      </a:cubicBezTo>
                      <a:cubicBezTo>
                        <a:pt x="13166" y="9257"/>
                        <a:pt x="13166" y="9257"/>
                        <a:pt x="13166" y="9257"/>
                      </a:cubicBezTo>
                      <a:cubicBezTo>
                        <a:pt x="13166" y="9257"/>
                        <a:pt x="13166" y="9600"/>
                        <a:pt x="12960" y="9600"/>
                      </a:cubicBezTo>
                      <a:cubicBezTo>
                        <a:pt x="12960" y="9943"/>
                        <a:pt x="12754" y="9943"/>
                        <a:pt x="12549" y="9943"/>
                      </a:cubicBezTo>
                      <a:cubicBezTo>
                        <a:pt x="12549" y="9943"/>
                        <a:pt x="12549" y="9943"/>
                        <a:pt x="12549" y="9943"/>
                      </a:cubicBezTo>
                      <a:cubicBezTo>
                        <a:pt x="12343" y="9943"/>
                        <a:pt x="12343" y="9943"/>
                        <a:pt x="12137" y="10286"/>
                      </a:cubicBezTo>
                      <a:cubicBezTo>
                        <a:pt x="11931" y="10286"/>
                        <a:pt x="11520" y="10971"/>
                        <a:pt x="11109" y="10971"/>
                      </a:cubicBezTo>
                      <a:cubicBezTo>
                        <a:pt x="11109" y="10971"/>
                        <a:pt x="10903" y="10971"/>
                        <a:pt x="10903" y="10971"/>
                      </a:cubicBezTo>
                      <a:cubicBezTo>
                        <a:pt x="10903" y="10629"/>
                        <a:pt x="10903" y="10629"/>
                        <a:pt x="10903" y="10629"/>
                      </a:cubicBezTo>
                      <a:cubicBezTo>
                        <a:pt x="10903" y="10629"/>
                        <a:pt x="10903" y="10629"/>
                        <a:pt x="10697" y="10629"/>
                      </a:cubicBezTo>
                      <a:cubicBezTo>
                        <a:pt x="10697" y="10629"/>
                        <a:pt x="10697" y="10629"/>
                        <a:pt x="10697" y="10629"/>
                      </a:cubicBezTo>
                      <a:cubicBezTo>
                        <a:pt x="10697" y="10629"/>
                        <a:pt x="10697" y="10629"/>
                        <a:pt x="10697" y="10629"/>
                      </a:cubicBezTo>
                      <a:cubicBezTo>
                        <a:pt x="10491" y="10629"/>
                        <a:pt x="10491" y="10629"/>
                        <a:pt x="10491" y="10286"/>
                      </a:cubicBezTo>
                      <a:cubicBezTo>
                        <a:pt x="10491" y="10286"/>
                        <a:pt x="10491" y="10286"/>
                        <a:pt x="10491" y="10286"/>
                      </a:cubicBezTo>
                      <a:cubicBezTo>
                        <a:pt x="10491" y="10286"/>
                        <a:pt x="10286" y="10286"/>
                        <a:pt x="10286" y="10286"/>
                      </a:cubicBezTo>
                      <a:cubicBezTo>
                        <a:pt x="10286" y="9943"/>
                        <a:pt x="10286" y="9943"/>
                        <a:pt x="10286" y="9943"/>
                      </a:cubicBezTo>
                      <a:cubicBezTo>
                        <a:pt x="10286" y="9943"/>
                        <a:pt x="10286" y="9943"/>
                        <a:pt x="10080" y="9600"/>
                      </a:cubicBezTo>
                      <a:cubicBezTo>
                        <a:pt x="10080" y="9600"/>
                        <a:pt x="10080" y="9600"/>
                        <a:pt x="10080" y="9257"/>
                      </a:cubicBezTo>
                      <a:cubicBezTo>
                        <a:pt x="10080" y="9257"/>
                        <a:pt x="9874" y="9257"/>
                        <a:pt x="9874" y="9257"/>
                      </a:cubicBezTo>
                      <a:cubicBezTo>
                        <a:pt x="9874" y="8914"/>
                        <a:pt x="9874" y="8914"/>
                        <a:pt x="9874" y="8914"/>
                      </a:cubicBezTo>
                      <a:cubicBezTo>
                        <a:pt x="9669" y="8571"/>
                        <a:pt x="9669" y="8571"/>
                        <a:pt x="9669" y="8571"/>
                      </a:cubicBezTo>
                      <a:cubicBezTo>
                        <a:pt x="9669" y="8229"/>
                        <a:pt x="9669" y="8229"/>
                        <a:pt x="9669" y="8229"/>
                      </a:cubicBezTo>
                      <a:cubicBezTo>
                        <a:pt x="9257" y="8914"/>
                        <a:pt x="8229" y="10971"/>
                        <a:pt x="8023" y="13029"/>
                      </a:cubicBezTo>
                      <a:cubicBezTo>
                        <a:pt x="7817" y="15086"/>
                        <a:pt x="6789" y="15086"/>
                        <a:pt x="5554" y="15086"/>
                      </a:cubicBezTo>
                      <a:cubicBezTo>
                        <a:pt x="5143" y="15086"/>
                        <a:pt x="4731" y="15086"/>
                        <a:pt x="4320" y="15086"/>
                      </a:cubicBezTo>
                      <a:cubicBezTo>
                        <a:pt x="3497" y="15429"/>
                        <a:pt x="3497" y="16114"/>
                        <a:pt x="3497" y="17829"/>
                      </a:cubicBezTo>
                      <a:cubicBezTo>
                        <a:pt x="3291" y="18514"/>
                        <a:pt x="3291" y="19200"/>
                        <a:pt x="3291" y="19543"/>
                      </a:cubicBezTo>
                      <a:cubicBezTo>
                        <a:pt x="3086" y="19886"/>
                        <a:pt x="2880" y="20571"/>
                        <a:pt x="2469" y="20571"/>
                      </a:cubicBezTo>
                      <a:cubicBezTo>
                        <a:pt x="1851" y="20571"/>
                        <a:pt x="1234" y="19886"/>
                        <a:pt x="617" y="19543"/>
                      </a:cubicBezTo>
                      <a:cubicBezTo>
                        <a:pt x="411" y="19200"/>
                        <a:pt x="206" y="19200"/>
                        <a:pt x="0" y="19200"/>
                      </a:cubicBezTo>
                      <a:cubicBezTo>
                        <a:pt x="0" y="19200"/>
                        <a:pt x="0" y="19200"/>
                        <a:pt x="0" y="19200"/>
                      </a:cubicBezTo>
                      <a:cubicBezTo>
                        <a:pt x="0" y="19200"/>
                        <a:pt x="0" y="19200"/>
                        <a:pt x="0" y="19200"/>
                      </a:cubicBezTo>
                      <a:cubicBezTo>
                        <a:pt x="0" y="19200"/>
                        <a:pt x="0" y="19200"/>
                        <a:pt x="0" y="19200"/>
                      </a:cubicBezTo>
                      <a:cubicBezTo>
                        <a:pt x="0" y="19543"/>
                        <a:pt x="0" y="19543"/>
                        <a:pt x="206" y="19543"/>
                      </a:cubicBezTo>
                      <a:cubicBezTo>
                        <a:pt x="206" y="19543"/>
                        <a:pt x="206" y="19543"/>
                        <a:pt x="206" y="19543"/>
                      </a:cubicBezTo>
                      <a:cubicBezTo>
                        <a:pt x="206" y="19543"/>
                        <a:pt x="206" y="19543"/>
                        <a:pt x="206" y="19543"/>
                      </a:cubicBezTo>
                      <a:cubicBezTo>
                        <a:pt x="206" y="19543"/>
                        <a:pt x="206" y="19543"/>
                        <a:pt x="206" y="19543"/>
                      </a:cubicBezTo>
                      <a:cubicBezTo>
                        <a:pt x="206" y="19543"/>
                        <a:pt x="206" y="19886"/>
                        <a:pt x="206" y="19886"/>
                      </a:cubicBezTo>
                      <a:cubicBezTo>
                        <a:pt x="617" y="19886"/>
                        <a:pt x="823" y="20229"/>
                        <a:pt x="1234" y="20571"/>
                      </a:cubicBezTo>
                      <a:cubicBezTo>
                        <a:pt x="1234" y="20914"/>
                        <a:pt x="1440" y="20914"/>
                        <a:pt x="1440" y="21257"/>
                      </a:cubicBezTo>
                      <a:cubicBezTo>
                        <a:pt x="1440" y="21257"/>
                        <a:pt x="1440" y="21257"/>
                        <a:pt x="1440" y="21257"/>
                      </a:cubicBezTo>
                      <a:cubicBezTo>
                        <a:pt x="1646" y="21257"/>
                        <a:pt x="1646" y="21257"/>
                        <a:pt x="1646" y="21257"/>
                      </a:cubicBezTo>
                      <a:cubicBezTo>
                        <a:pt x="1646" y="21257"/>
                        <a:pt x="1646" y="21257"/>
                        <a:pt x="1646" y="21257"/>
                      </a:cubicBezTo>
                      <a:cubicBezTo>
                        <a:pt x="1646" y="21600"/>
                        <a:pt x="1851" y="21600"/>
                        <a:pt x="1851" y="21600"/>
                      </a:cubicBezTo>
                      <a:cubicBezTo>
                        <a:pt x="1851" y="21257"/>
                        <a:pt x="2057" y="21257"/>
                        <a:pt x="2057" y="21257"/>
                      </a:cubicBezTo>
                      <a:cubicBezTo>
                        <a:pt x="2057" y="21257"/>
                        <a:pt x="2057" y="21257"/>
                        <a:pt x="2057" y="21257"/>
                      </a:cubicBezTo>
                      <a:cubicBezTo>
                        <a:pt x="2469" y="20914"/>
                        <a:pt x="3086" y="20914"/>
                        <a:pt x="3497" y="20914"/>
                      </a:cubicBezTo>
                      <a:cubicBezTo>
                        <a:pt x="3703" y="20914"/>
                        <a:pt x="3909" y="20914"/>
                        <a:pt x="4114" y="20914"/>
                      </a:cubicBezTo>
                      <a:cubicBezTo>
                        <a:pt x="4320" y="20914"/>
                        <a:pt x="4731" y="20914"/>
                        <a:pt x="4937" y="20914"/>
                      </a:cubicBezTo>
                      <a:cubicBezTo>
                        <a:pt x="5143" y="20914"/>
                        <a:pt x="5349" y="20571"/>
                        <a:pt x="5554" y="20229"/>
                      </a:cubicBezTo>
                      <a:cubicBezTo>
                        <a:pt x="5966" y="19886"/>
                        <a:pt x="6377" y="19200"/>
                        <a:pt x="7406" y="19200"/>
                      </a:cubicBezTo>
                      <a:cubicBezTo>
                        <a:pt x="8229" y="19200"/>
                        <a:pt x="8434" y="19886"/>
                        <a:pt x="8640" y="20229"/>
                      </a:cubicBezTo>
                      <a:cubicBezTo>
                        <a:pt x="8640" y="20229"/>
                        <a:pt x="8846" y="20229"/>
                        <a:pt x="8846" y="20229"/>
                      </a:cubicBezTo>
                      <a:cubicBezTo>
                        <a:pt x="8846" y="20229"/>
                        <a:pt x="8846" y="20229"/>
                        <a:pt x="8846" y="20229"/>
                      </a:cubicBezTo>
                      <a:cubicBezTo>
                        <a:pt x="8846" y="20229"/>
                        <a:pt x="8846" y="20229"/>
                        <a:pt x="8846" y="20229"/>
                      </a:cubicBezTo>
                      <a:cubicBezTo>
                        <a:pt x="8846" y="20229"/>
                        <a:pt x="9051" y="20229"/>
                        <a:pt x="9463" y="19886"/>
                      </a:cubicBezTo>
                      <a:cubicBezTo>
                        <a:pt x="9874" y="19543"/>
                        <a:pt x="10286" y="19543"/>
                        <a:pt x="10697" y="19200"/>
                      </a:cubicBezTo>
                      <a:cubicBezTo>
                        <a:pt x="11314" y="19200"/>
                        <a:pt x="11314" y="19200"/>
                        <a:pt x="11109" y="18514"/>
                      </a:cubicBezTo>
                      <a:cubicBezTo>
                        <a:pt x="11109" y="17143"/>
                        <a:pt x="11520" y="16457"/>
                        <a:pt x="11726" y="15771"/>
                      </a:cubicBezTo>
                      <a:cubicBezTo>
                        <a:pt x="11726" y="15429"/>
                        <a:pt x="11931" y="15429"/>
                        <a:pt x="11931" y="14743"/>
                      </a:cubicBezTo>
                      <a:cubicBezTo>
                        <a:pt x="11726" y="13714"/>
                        <a:pt x="12343" y="13371"/>
                        <a:pt x="12754" y="13029"/>
                      </a:cubicBezTo>
                      <a:cubicBezTo>
                        <a:pt x="12960" y="12686"/>
                        <a:pt x="13371" y="12686"/>
                        <a:pt x="13166" y="11314"/>
                      </a:cubicBezTo>
                      <a:cubicBezTo>
                        <a:pt x="13166" y="10629"/>
                        <a:pt x="13371" y="9943"/>
                        <a:pt x="13577" y="9257"/>
                      </a:cubicBezTo>
                      <a:cubicBezTo>
                        <a:pt x="14400" y="7886"/>
                        <a:pt x="15840" y="7886"/>
                        <a:pt x="16869" y="8229"/>
                      </a:cubicBezTo>
                      <a:cubicBezTo>
                        <a:pt x="17074" y="8229"/>
                        <a:pt x="17074" y="8229"/>
                        <a:pt x="17280" y="8229"/>
                      </a:cubicBezTo>
                      <a:cubicBezTo>
                        <a:pt x="17280" y="8229"/>
                        <a:pt x="17280" y="8229"/>
                        <a:pt x="17486" y="8229"/>
                      </a:cubicBezTo>
                      <a:cubicBezTo>
                        <a:pt x="17486" y="8229"/>
                        <a:pt x="17486" y="8229"/>
                        <a:pt x="17486" y="8229"/>
                      </a:cubicBezTo>
                      <a:cubicBezTo>
                        <a:pt x="17691" y="8229"/>
                        <a:pt x="17691" y="8229"/>
                        <a:pt x="17691" y="8229"/>
                      </a:cubicBezTo>
                      <a:cubicBezTo>
                        <a:pt x="17691" y="8229"/>
                        <a:pt x="17897" y="8229"/>
                        <a:pt x="17897" y="8229"/>
                      </a:cubicBezTo>
                      <a:cubicBezTo>
                        <a:pt x="17897" y="8229"/>
                        <a:pt x="17897" y="8229"/>
                        <a:pt x="18103" y="8571"/>
                      </a:cubicBezTo>
                      <a:cubicBezTo>
                        <a:pt x="18103" y="8571"/>
                        <a:pt x="18103" y="8571"/>
                        <a:pt x="18309" y="8571"/>
                      </a:cubicBezTo>
                      <a:cubicBezTo>
                        <a:pt x="18309" y="8571"/>
                        <a:pt x="18309" y="8571"/>
                        <a:pt x="18309" y="8571"/>
                      </a:cubicBezTo>
                      <a:cubicBezTo>
                        <a:pt x="18720" y="8229"/>
                        <a:pt x="19337" y="7886"/>
                        <a:pt x="19543" y="7543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96" name="Shape 3843"/>
                <p:cNvSpPr/>
                <p:nvPr/>
              </p:nvSpPr>
              <p:spPr>
                <a:xfrm>
                  <a:off x="3078851" y="4251609"/>
                  <a:ext cx="159320" cy="20429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4629" y="11186"/>
                      </a:moveTo>
                      <a:cubicBezTo>
                        <a:pt x="5657" y="12343"/>
                        <a:pt x="6686" y="13114"/>
                        <a:pt x="6686" y="13886"/>
                      </a:cubicBezTo>
                      <a:cubicBezTo>
                        <a:pt x="7200" y="15043"/>
                        <a:pt x="8229" y="15429"/>
                        <a:pt x="10286" y="16586"/>
                      </a:cubicBezTo>
                      <a:cubicBezTo>
                        <a:pt x="10800" y="16971"/>
                        <a:pt x="11314" y="17357"/>
                        <a:pt x="11829" y="17357"/>
                      </a:cubicBezTo>
                      <a:cubicBezTo>
                        <a:pt x="15429" y="19286"/>
                        <a:pt x="20057" y="21214"/>
                        <a:pt x="21600" y="21600"/>
                      </a:cubicBezTo>
                      <a:cubicBezTo>
                        <a:pt x="21600" y="20443"/>
                        <a:pt x="19543" y="18129"/>
                        <a:pt x="18000" y="16586"/>
                      </a:cubicBezTo>
                      <a:cubicBezTo>
                        <a:pt x="16457" y="15429"/>
                        <a:pt x="16971" y="13114"/>
                        <a:pt x="16971" y="10800"/>
                      </a:cubicBezTo>
                      <a:cubicBezTo>
                        <a:pt x="17486" y="9643"/>
                        <a:pt x="17486" y="8871"/>
                        <a:pt x="17486" y="7714"/>
                      </a:cubicBezTo>
                      <a:cubicBezTo>
                        <a:pt x="17486" y="6557"/>
                        <a:pt x="16971" y="6171"/>
                        <a:pt x="15943" y="5786"/>
                      </a:cubicBezTo>
                      <a:cubicBezTo>
                        <a:pt x="14914" y="5014"/>
                        <a:pt x="13886" y="4629"/>
                        <a:pt x="13371" y="3471"/>
                      </a:cubicBezTo>
                      <a:cubicBezTo>
                        <a:pt x="12857" y="2700"/>
                        <a:pt x="12857" y="2700"/>
                        <a:pt x="12343" y="2700"/>
                      </a:cubicBezTo>
                      <a:cubicBezTo>
                        <a:pt x="11829" y="2700"/>
                        <a:pt x="10800" y="2314"/>
                        <a:pt x="10286" y="1543"/>
                      </a:cubicBezTo>
                      <a:cubicBezTo>
                        <a:pt x="10286" y="1543"/>
                        <a:pt x="10286" y="1929"/>
                        <a:pt x="10286" y="1929"/>
                      </a:cubicBezTo>
                      <a:cubicBezTo>
                        <a:pt x="10286" y="1929"/>
                        <a:pt x="10286" y="1929"/>
                        <a:pt x="10286" y="1929"/>
                      </a:cubicBezTo>
                      <a:cubicBezTo>
                        <a:pt x="10286" y="2314"/>
                        <a:pt x="10286" y="3086"/>
                        <a:pt x="9257" y="3086"/>
                      </a:cubicBezTo>
                      <a:cubicBezTo>
                        <a:pt x="8743" y="3086"/>
                        <a:pt x="7714" y="3086"/>
                        <a:pt x="6686" y="3086"/>
                      </a:cubicBezTo>
                      <a:cubicBezTo>
                        <a:pt x="6171" y="3086"/>
                        <a:pt x="5657" y="3086"/>
                        <a:pt x="5657" y="3086"/>
                      </a:cubicBezTo>
                      <a:cubicBezTo>
                        <a:pt x="5143" y="3086"/>
                        <a:pt x="5143" y="3086"/>
                        <a:pt x="5143" y="3086"/>
                      </a:cubicBezTo>
                      <a:cubicBezTo>
                        <a:pt x="5143" y="3086"/>
                        <a:pt x="5143" y="3086"/>
                        <a:pt x="5143" y="3086"/>
                      </a:cubicBezTo>
                      <a:cubicBezTo>
                        <a:pt x="4629" y="3086"/>
                        <a:pt x="4629" y="3086"/>
                        <a:pt x="4629" y="3086"/>
                      </a:cubicBezTo>
                      <a:cubicBezTo>
                        <a:pt x="4629" y="3086"/>
                        <a:pt x="4114" y="3086"/>
                        <a:pt x="4114" y="2700"/>
                      </a:cubicBezTo>
                      <a:cubicBezTo>
                        <a:pt x="4114" y="2700"/>
                        <a:pt x="4114" y="2700"/>
                        <a:pt x="3600" y="2700"/>
                      </a:cubicBezTo>
                      <a:cubicBezTo>
                        <a:pt x="3600" y="2700"/>
                        <a:pt x="3600" y="2314"/>
                        <a:pt x="3600" y="2314"/>
                      </a:cubicBezTo>
                      <a:cubicBezTo>
                        <a:pt x="3600" y="2314"/>
                        <a:pt x="3600" y="1929"/>
                        <a:pt x="3600" y="1929"/>
                      </a:cubicBezTo>
                      <a:cubicBezTo>
                        <a:pt x="3600" y="1543"/>
                        <a:pt x="3600" y="386"/>
                        <a:pt x="1543" y="0"/>
                      </a:cubicBezTo>
                      <a:cubicBezTo>
                        <a:pt x="1029" y="0"/>
                        <a:pt x="514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514" y="1929"/>
                        <a:pt x="1029" y="3857"/>
                        <a:pt x="1029" y="5786"/>
                      </a:cubicBezTo>
                      <a:cubicBezTo>
                        <a:pt x="1029" y="7329"/>
                        <a:pt x="3086" y="9257"/>
                        <a:pt x="4629" y="11186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97" name="Shape 3844"/>
                <p:cNvSpPr/>
                <p:nvPr/>
              </p:nvSpPr>
              <p:spPr>
                <a:xfrm>
                  <a:off x="4359087" y="3060542"/>
                  <a:ext cx="89913" cy="10792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200" h="21600" extrusionOk="0">
                      <a:moveTo>
                        <a:pt x="500" y="7200"/>
                      </a:moveTo>
                      <a:cubicBezTo>
                        <a:pt x="1400" y="7200"/>
                        <a:pt x="2300" y="5760"/>
                        <a:pt x="3200" y="4320"/>
                      </a:cubicBezTo>
                      <a:cubicBezTo>
                        <a:pt x="3200" y="2880"/>
                        <a:pt x="5000" y="2880"/>
                        <a:pt x="5000" y="2880"/>
                      </a:cubicBezTo>
                      <a:cubicBezTo>
                        <a:pt x="5900" y="2880"/>
                        <a:pt x="6800" y="2880"/>
                        <a:pt x="7700" y="4320"/>
                      </a:cubicBezTo>
                      <a:cubicBezTo>
                        <a:pt x="8600" y="5760"/>
                        <a:pt x="9500" y="10080"/>
                        <a:pt x="7700" y="13680"/>
                      </a:cubicBezTo>
                      <a:cubicBezTo>
                        <a:pt x="5900" y="15840"/>
                        <a:pt x="6800" y="18720"/>
                        <a:pt x="7700" y="20880"/>
                      </a:cubicBezTo>
                      <a:cubicBezTo>
                        <a:pt x="8600" y="20880"/>
                        <a:pt x="8600" y="21600"/>
                        <a:pt x="9500" y="21600"/>
                      </a:cubicBezTo>
                      <a:cubicBezTo>
                        <a:pt x="9500" y="21600"/>
                        <a:pt x="9500" y="21600"/>
                        <a:pt x="9500" y="21600"/>
                      </a:cubicBezTo>
                      <a:cubicBezTo>
                        <a:pt x="10400" y="21600"/>
                        <a:pt x="13100" y="18000"/>
                        <a:pt x="14000" y="15840"/>
                      </a:cubicBezTo>
                      <a:cubicBezTo>
                        <a:pt x="15800" y="12960"/>
                        <a:pt x="17600" y="10080"/>
                        <a:pt x="20300" y="8640"/>
                      </a:cubicBezTo>
                      <a:cubicBezTo>
                        <a:pt x="20300" y="7920"/>
                        <a:pt x="21200" y="7200"/>
                        <a:pt x="21200" y="7200"/>
                      </a:cubicBezTo>
                      <a:cubicBezTo>
                        <a:pt x="21200" y="7200"/>
                        <a:pt x="20300" y="7200"/>
                        <a:pt x="20300" y="7200"/>
                      </a:cubicBezTo>
                      <a:cubicBezTo>
                        <a:pt x="19400" y="6480"/>
                        <a:pt x="17600" y="5760"/>
                        <a:pt x="17600" y="4320"/>
                      </a:cubicBezTo>
                      <a:cubicBezTo>
                        <a:pt x="17600" y="3600"/>
                        <a:pt x="15800" y="3600"/>
                        <a:pt x="14900" y="2880"/>
                      </a:cubicBezTo>
                      <a:cubicBezTo>
                        <a:pt x="13100" y="2880"/>
                        <a:pt x="11300" y="2160"/>
                        <a:pt x="10400" y="0"/>
                      </a:cubicBezTo>
                      <a:cubicBezTo>
                        <a:pt x="9500" y="0"/>
                        <a:pt x="6800" y="1440"/>
                        <a:pt x="4100" y="2880"/>
                      </a:cubicBezTo>
                      <a:cubicBezTo>
                        <a:pt x="3200" y="3600"/>
                        <a:pt x="3200" y="3600"/>
                        <a:pt x="3200" y="3600"/>
                      </a:cubicBezTo>
                      <a:cubicBezTo>
                        <a:pt x="-400" y="5760"/>
                        <a:pt x="-400" y="5760"/>
                        <a:pt x="500" y="6480"/>
                      </a:cubicBezTo>
                      <a:cubicBezTo>
                        <a:pt x="500" y="7200"/>
                        <a:pt x="500" y="7200"/>
                        <a:pt x="500" y="720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98" name="Shape 3845"/>
                <p:cNvSpPr/>
                <p:nvPr/>
              </p:nvSpPr>
              <p:spPr>
                <a:xfrm>
                  <a:off x="4413152" y="2698211"/>
                  <a:ext cx="464872" cy="35462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365" h="21600" extrusionOk="0">
                      <a:moveTo>
                        <a:pt x="1229" y="20475"/>
                      </a:moveTo>
                      <a:cubicBezTo>
                        <a:pt x="1580" y="20475"/>
                        <a:pt x="1932" y="20475"/>
                        <a:pt x="1932" y="20250"/>
                      </a:cubicBezTo>
                      <a:cubicBezTo>
                        <a:pt x="2459" y="19350"/>
                        <a:pt x="5795" y="18675"/>
                        <a:pt x="7200" y="18450"/>
                      </a:cubicBezTo>
                      <a:cubicBezTo>
                        <a:pt x="7376" y="18450"/>
                        <a:pt x="7376" y="18450"/>
                        <a:pt x="7376" y="18450"/>
                      </a:cubicBezTo>
                      <a:cubicBezTo>
                        <a:pt x="7727" y="18450"/>
                        <a:pt x="8254" y="18450"/>
                        <a:pt x="8429" y="18900"/>
                      </a:cubicBezTo>
                      <a:cubicBezTo>
                        <a:pt x="8780" y="19350"/>
                        <a:pt x="8605" y="19800"/>
                        <a:pt x="8605" y="20250"/>
                      </a:cubicBezTo>
                      <a:cubicBezTo>
                        <a:pt x="8429" y="20475"/>
                        <a:pt x="8429" y="20925"/>
                        <a:pt x="8429" y="21150"/>
                      </a:cubicBezTo>
                      <a:cubicBezTo>
                        <a:pt x="8429" y="21150"/>
                        <a:pt x="8429" y="21600"/>
                        <a:pt x="8956" y="21600"/>
                      </a:cubicBezTo>
                      <a:cubicBezTo>
                        <a:pt x="9307" y="21600"/>
                        <a:pt x="9834" y="21375"/>
                        <a:pt x="10185" y="20700"/>
                      </a:cubicBezTo>
                      <a:cubicBezTo>
                        <a:pt x="10361" y="20250"/>
                        <a:pt x="10712" y="20025"/>
                        <a:pt x="10888" y="19800"/>
                      </a:cubicBezTo>
                      <a:cubicBezTo>
                        <a:pt x="10888" y="19800"/>
                        <a:pt x="10888" y="19800"/>
                        <a:pt x="11063" y="19800"/>
                      </a:cubicBezTo>
                      <a:cubicBezTo>
                        <a:pt x="11063" y="19800"/>
                        <a:pt x="10888" y="19800"/>
                        <a:pt x="10888" y="19575"/>
                      </a:cubicBezTo>
                      <a:cubicBezTo>
                        <a:pt x="10537" y="19350"/>
                        <a:pt x="10537" y="18900"/>
                        <a:pt x="10537" y="18675"/>
                      </a:cubicBezTo>
                      <a:cubicBezTo>
                        <a:pt x="10712" y="18225"/>
                        <a:pt x="10888" y="18000"/>
                        <a:pt x="11239" y="18000"/>
                      </a:cubicBezTo>
                      <a:cubicBezTo>
                        <a:pt x="11415" y="18000"/>
                        <a:pt x="11766" y="18225"/>
                        <a:pt x="11941" y="18675"/>
                      </a:cubicBezTo>
                      <a:cubicBezTo>
                        <a:pt x="12117" y="18900"/>
                        <a:pt x="12468" y="19125"/>
                        <a:pt x="12820" y="19125"/>
                      </a:cubicBezTo>
                      <a:cubicBezTo>
                        <a:pt x="13346" y="19125"/>
                        <a:pt x="13698" y="18900"/>
                        <a:pt x="13873" y="18450"/>
                      </a:cubicBezTo>
                      <a:cubicBezTo>
                        <a:pt x="14049" y="18225"/>
                        <a:pt x="14400" y="17775"/>
                        <a:pt x="14751" y="17775"/>
                      </a:cubicBezTo>
                      <a:cubicBezTo>
                        <a:pt x="14927" y="17775"/>
                        <a:pt x="15102" y="18000"/>
                        <a:pt x="15278" y="18225"/>
                      </a:cubicBezTo>
                      <a:cubicBezTo>
                        <a:pt x="15454" y="18225"/>
                        <a:pt x="15454" y="18450"/>
                        <a:pt x="15629" y="18450"/>
                      </a:cubicBezTo>
                      <a:cubicBezTo>
                        <a:pt x="15805" y="18450"/>
                        <a:pt x="16156" y="17775"/>
                        <a:pt x="16332" y="17325"/>
                      </a:cubicBezTo>
                      <a:cubicBezTo>
                        <a:pt x="16507" y="17100"/>
                        <a:pt x="16507" y="16650"/>
                        <a:pt x="16859" y="16650"/>
                      </a:cubicBezTo>
                      <a:cubicBezTo>
                        <a:pt x="16859" y="16650"/>
                        <a:pt x="17210" y="16875"/>
                        <a:pt x="17210" y="17325"/>
                      </a:cubicBezTo>
                      <a:cubicBezTo>
                        <a:pt x="17210" y="17325"/>
                        <a:pt x="17210" y="17325"/>
                        <a:pt x="17385" y="17325"/>
                      </a:cubicBezTo>
                      <a:cubicBezTo>
                        <a:pt x="17737" y="17325"/>
                        <a:pt x="18088" y="17100"/>
                        <a:pt x="18439" y="16650"/>
                      </a:cubicBezTo>
                      <a:cubicBezTo>
                        <a:pt x="18790" y="16200"/>
                        <a:pt x="18790" y="15750"/>
                        <a:pt x="18790" y="15075"/>
                      </a:cubicBezTo>
                      <a:cubicBezTo>
                        <a:pt x="18790" y="14400"/>
                        <a:pt x="18790" y="13725"/>
                        <a:pt x="18966" y="13050"/>
                      </a:cubicBezTo>
                      <a:cubicBezTo>
                        <a:pt x="19493" y="12375"/>
                        <a:pt x="19844" y="10575"/>
                        <a:pt x="19493" y="9675"/>
                      </a:cubicBezTo>
                      <a:cubicBezTo>
                        <a:pt x="18966" y="8550"/>
                        <a:pt x="19844" y="7650"/>
                        <a:pt x="20546" y="6975"/>
                      </a:cubicBezTo>
                      <a:cubicBezTo>
                        <a:pt x="20898" y="6750"/>
                        <a:pt x="21073" y="6525"/>
                        <a:pt x="21249" y="6300"/>
                      </a:cubicBezTo>
                      <a:cubicBezTo>
                        <a:pt x="21600" y="6075"/>
                        <a:pt x="21073" y="3600"/>
                        <a:pt x="20722" y="2475"/>
                      </a:cubicBezTo>
                      <a:cubicBezTo>
                        <a:pt x="20546" y="1350"/>
                        <a:pt x="20371" y="450"/>
                        <a:pt x="20195" y="0"/>
                      </a:cubicBezTo>
                      <a:cubicBezTo>
                        <a:pt x="20195" y="0"/>
                        <a:pt x="20195" y="0"/>
                        <a:pt x="20195" y="0"/>
                      </a:cubicBezTo>
                      <a:cubicBezTo>
                        <a:pt x="20020" y="0"/>
                        <a:pt x="19141" y="450"/>
                        <a:pt x="18790" y="900"/>
                      </a:cubicBezTo>
                      <a:cubicBezTo>
                        <a:pt x="18615" y="1125"/>
                        <a:pt x="18439" y="1125"/>
                        <a:pt x="18263" y="1350"/>
                      </a:cubicBezTo>
                      <a:cubicBezTo>
                        <a:pt x="18088" y="1350"/>
                        <a:pt x="17912" y="2025"/>
                        <a:pt x="17737" y="2700"/>
                      </a:cubicBezTo>
                      <a:cubicBezTo>
                        <a:pt x="17737" y="3375"/>
                        <a:pt x="17737" y="3825"/>
                        <a:pt x="17912" y="3825"/>
                      </a:cubicBezTo>
                      <a:cubicBezTo>
                        <a:pt x="18615" y="4500"/>
                        <a:pt x="18088" y="5400"/>
                        <a:pt x="17737" y="6075"/>
                      </a:cubicBezTo>
                      <a:cubicBezTo>
                        <a:pt x="17385" y="6525"/>
                        <a:pt x="17034" y="6975"/>
                        <a:pt x="17034" y="7650"/>
                      </a:cubicBezTo>
                      <a:cubicBezTo>
                        <a:pt x="17210" y="8550"/>
                        <a:pt x="16683" y="9225"/>
                        <a:pt x="16332" y="9450"/>
                      </a:cubicBezTo>
                      <a:cubicBezTo>
                        <a:pt x="16156" y="9675"/>
                        <a:pt x="15980" y="9900"/>
                        <a:pt x="15805" y="10125"/>
                      </a:cubicBezTo>
                      <a:cubicBezTo>
                        <a:pt x="15805" y="11025"/>
                        <a:pt x="15278" y="11250"/>
                        <a:pt x="14927" y="11475"/>
                      </a:cubicBezTo>
                      <a:cubicBezTo>
                        <a:pt x="14576" y="11700"/>
                        <a:pt x="14224" y="11925"/>
                        <a:pt x="13873" y="12375"/>
                      </a:cubicBezTo>
                      <a:cubicBezTo>
                        <a:pt x="13171" y="12825"/>
                        <a:pt x="12468" y="12825"/>
                        <a:pt x="12117" y="12150"/>
                      </a:cubicBezTo>
                      <a:cubicBezTo>
                        <a:pt x="12117" y="11925"/>
                        <a:pt x="12117" y="11700"/>
                        <a:pt x="11941" y="11475"/>
                      </a:cubicBezTo>
                      <a:cubicBezTo>
                        <a:pt x="11766" y="11925"/>
                        <a:pt x="11239" y="12375"/>
                        <a:pt x="11239" y="13050"/>
                      </a:cubicBezTo>
                      <a:cubicBezTo>
                        <a:pt x="11415" y="14175"/>
                        <a:pt x="10712" y="14850"/>
                        <a:pt x="10361" y="15300"/>
                      </a:cubicBezTo>
                      <a:cubicBezTo>
                        <a:pt x="10185" y="15300"/>
                        <a:pt x="10185" y="15300"/>
                        <a:pt x="10010" y="15525"/>
                      </a:cubicBezTo>
                      <a:cubicBezTo>
                        <a:pt x="10185" y="15750"/>
                        <a:pt x="10185" y="15975"/>
                        <a:pt x="10010" y="16200"/>
                      </a:cubicBezTo>
                      <a:cubicBezTo>
                        <a:pt x="9834" y="16875"/>
                        <a:pt x="9307" y="16875"/>
                        <a:pt x="8956" y="16875"/>
                      </a:cubicBezTo>
                      <a:cubicBezTo>
                        <a:pt x="8605" y="16875"/>
                        <a:pt x="8429" y="16875"/>
                        <a:pt x="8254" y="16650"/>
                      </a:cubicBezTo>
                      <a:cubicBezTo>
                        <a:pt x="8254" y="16650"/>
                        <a:pt x="8078" y="16425"/>
                        <a:pt x="8078" y="16200"/>
                      </a:cubicBezTo>
                      <a:cubicBezTo>
                        <a:pt x="7902" y="16200"/>
                        <a:pt x="7376" y="16425"/>
                        <a:pt x="6146" y="16875"/>
                      </a:cubicBezTo>
                      <a:cubicBezTo>
                        <a:pt x="5620" y="17325"/>
                        <a:pt x="4917" y="17100"/>
                        <a:pt x="4390" y="17100"/>
                      </a:cubicBezTo>
                      <a:cubicBezTo>
                        <a:pt x="3863" y="16875"/>
                        <a:pt x="3688" y="16875"/>
                        <a:pt x="3337" y="17100"/>
                      </a:cubicBezTo>
                      <a:cubicBezTo>
                        <a:pt x="3337" y="17325"/>
                        <a:pt x="3337" y="17325"/>
                        <a:pt x="3337" y="17325"/>
                      </a:cubicBezTo>
                      <a:cubicBezTo>
                        <a:pt x="2459" y="18225"/>
                        <a:pt x="1229" y="20025"/>
                        <a:pt x="176" y="20250"/>
                      </a:cubicBezTo>
                      <a:cubicBezTo>
                        <a:pt x="0" y="20250"/>
                        <a:pt x="0" y="20250"/>
                        <a:pt x="0" y="20475"/>
                      </a:cubicBezTo>
                      <a:cubicBezTo>
                        <a:pt x="0" y="20475"/>
                        <a:pt x="0" y="20700"/>
                        <a:pt x="0" y="20700"/>
                      </a:cubicBezTo>
                      <a:cubicBezTo>
                        <a:pt x="351" y="20475"/>
                        <a:pt x="878" y="20475"/>
                        <a:pt x="1229" y="20475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99" name="Shape 3846"/>
                <p:cNvSpPr/>
                <p:nvPr/>
              </p:nvSpPr>
              <p:spPr>
                <a:xfrm>
                  <a:off x="4819417" y="2487469"/>
                  <a:ext cx="231015" cy="15677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428" extrusionOk="0">
                      <a:moveTo>
                        <a:pt x="360" y="16405"/>
                      </a:moveTo>
                      <a:cubicBezTo>
                        <a:pt x="360" y="16907"/>
                        <a:pt x="360" y="17409"/>
                        <a:pt x="0" y="18414"/>
                      </a:cubicBezTo>
                      <a:cubicBezTo>
                        <a:pt x="360" y="17912"/>
                        <a:pt x="720" y="18414"/>
                        <a:pt x="1080" y="18414"/>
                      </a:cubicBezTo>
                      <a:cubicBezTo>
                        <a:pt x="1800" y="18414"/>
                        <a:pt x="2520" y="18916"/>
                        <a:pt x="2880" y="18414"/>
                      </a:cubicBezTo>
                      <a:cubicBezTo>
                        <a:pt x="3240" y="17912"/>
                        <a:pt x="3960" y="17912"/>
                        <a:pt x="4680" y="17912"/>
                      </a:cubicBezTo>
                      <a:cubicBezTo>
                        <a:pt x="6480" y="17912"/>
                        <a:pt x="8280" y="18916"/>
                        <a:pt x="9720" y="20423"/>
                      </a:cubicBezTo>
                      <a:cubicBezTo>
                        <a:pt x="10440" y="21428"/>
                        <a:pt x="10800" y="21428"/>
                        <a:pt x="10800" y="21428"/>
                      </a:cubicBezTo>
                      <a:cubicBezTo>
                        <a:pt x="10800" y="21428"/>
                        <a:pt x="11160" y="21428"/>
                        <a:pt x="11160" y="19921"/>
                      </a:cubicBezTo>
                      <a:cubicBezTo>
                        <a:pt x="11520" y="16405"/>
                        <a:pt x="14760" y="15400"/>
                        <a:pt x="17640" y="15400"/>
                      </a:cubicBezTo>
                      <a:cubicBezTo>
                        <a:pt x="19080" y="15400"/>
                        <a:pt x="19800" y="14395"/>
                        <a:pt x="19800" y="14395"/>
                      </a:cubicBezTo>
                      <a:cubicBezTo>
                        <a:pt x="19800" y="14395"/>
                        <a:pt x="19800" y="14395"/>
                        <a:pt x="19440" y="14395"/>
                      </a:cubicBezTo>
                      <a:cubicBezTo>
                        <a:pt x="19440" y="13893"/>
                        <a:pt x="19080" y="13893"/>
                        <a:pt x="19080" y="13391"/>
                      </a:cubicBezTo>
                      <a:cubicBezTo>
                        <a:pt x="19080" y="12386"/>
                        <a:pt x="19800" y="11381"/>
                        <a:pt x="21600" y="9372"/>
                      </a:cubicBezTo>
                      <a:cubicBezTo>
                        <a:pt x="20880" y="9372"/>
                        <a:pt x="20520" y="9372"/>
                        <a:pt x="20160" y="8368"/>
                      </a:cubicBezTo>
                      <a:cubicBezTo>
                        <a:pt x="20160" y="8368"/>
                        <a:pt x="20160" y="8368"/>
                        <a:pt x="19800" y="8368"/>
                      </a:cubicBezTo>
                      <a:cubicBezTo>
                        <a:pt x="19800" y="8368"/>
                        <a:pt x="19080" y="8870"/>
                        <a:pt x="18720" y="9372"/>
                      </a:cubicBezTo>
                      <a:cubicBezTo>
                        <a:pt x="18360" y="9372"/>
                        <a:pt x="17640" y="9875"/>
                        <a:pt x="16560" y="10377"/>
                      </a:cubicBezTo>
                      <a:cubicBezTo>
                        <a:pt x="16560" y="10377"/>
                        <a:pt x="16560" y="10377"/>
                        <a:pt x="16200" y="10377"/>
                      </a:cubicBezTo>
                      <a:cubicBezTo>
                        <a:pt x="14040" y="10377"/>
                        <a:pt x="8640" y="3847"/>
                        <a:pt x="7200" y="833"/>
                      </a:cubicBezTo>
                      <a:cubicBezTo>
                        <a:pt x="6480" y="-172"/>
                        <a:pt x="5760" y="-172"/>
                        <a:pt x="5400" y="330"/>
                      </a:cubicBezTo>
                      <a:cubicBezTo>
                        <a:pt x="5400" y="833"/>
                        <a:pt x="5400" y="833"/>
                        <a:pt x="5760" y="1335"/>
                      </a:cubicBezTo>
                      <a:cubicBezTo>
                        <a:pt x="6480" y="3344"/>
                        <a:pt x="6120" y="4349"/>
                        <a:pt x="5760" y="5354"/>
                      </a:cubicBezTo>
                      <a:cubicBezTo>
                        <a:pt x="5760" y="5856"/>
                        <a:pt x="5400" y="6861"/>
                        <a:pt x="5400" y="7865"/>
                      </a:cubicBezTo>
                      <a:cubicBezTo>
                        <a:pt x="5400" y="9875"/>
                        <a:pt x="5040" y="10879"/>
                        <a:pt x="4680" y="11381"/>
                      </a:cubicBezTo>
                      <a:cubicBezTo>
                        <a:pt x="4320" y="11884"/>
                        <a:pt x="4320" y="12386"/>
                        <a:pt x="4320" y="12888"/>
                      </a:cubicBezTo>
                      <a:cubicBezTo>
                        <a:pt x="4320" y="13391"/>
                        <a:pt x="4320" y="13893"/>
                        <a:pt x="3960" y="14395"/>
                      </a:cubicBezTo>
                      <a:cubicBezTo>
                        <a:pt x="3600" y="15400"/>
                        <a:pt x="2520" y="15400"/>
                        <a:pt x="1440" y="15902"/>
                      </a:cubicBezTo>
                      <a:cubicBezTo>
                        <a:pt x="1080" y="15902"/>
                        <a:pt x="720" y="15902"/>
                        <a:pt x="360" y="15902"/>
                      </a:cubicBezTo>
                      <a:cubicBezTo>
                        <a:pt x="360" y="15902"/>
                        <a:pt x="360" y="15902"/>
                        <a:pt x="360" y="15902"/>
                      </a:cubicBezTo>
                      <a:cubicBezTo>
                        <a:pt x="360" y="15902"/>
                        <a:pt x="360" y="15902"/>
                        <a:pt x="360" y="16405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900" name="Shape 3847"/>
                <p:cNvSpPr/>
                <p:nvPr/>
              </p:nvSpPr>
              <p:spPr>
                <a:xfrm>
                  <a:off x="4476880" y="3029705"/>
                  <a:ext cx="83644" cy="6167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4727" y="1271"/>
                      </a:moveTo>
                      <a:cubicBezTo>
                        <a:pt x="12764" y="6353"/>
                        <a:pt x="9818" y="6353"/>
                        <a:pt x="6873" y="6353"/>
                      </a:cubicBezTo>
                      <a:cubicBezTo>
                        <a:pt x="5891" y="6353"/>
                        <a:pt x="3927" y="6353"/>
                        <a:pt x="1964" y="7624"/>
                      </a:cubicBezTo>
                      <a:cubicBezTo>
                        <a:pt x="982" y="7624"/>
                        <a:pt x="0" y="10165"/>
                        <a:pt x="0" y="13976"/>
                      </a:cubicBezTo>
                      <a:cubicBezTo>
                        <a:pt x="0" y="17788"/>
                        <a:pt x="982" y="21600"/>
                        <a:pt x="982" y="21600"/>
                      </a:cubicBezTo>
                      <a:cubicBezTo>
                        <a:pt x="1964" y="21600"/>
                        <a:pt x="2945" y="21600"/>
                        <a:pt x="2945" y="21600"/>
                      </a:cubicBezTo>
                      <a:cubicBezTo>
                        <a:pt x="3927" y="21600"/>
                        <a:pt x="3927" y="21600"/>
                        <a:pt x="4909" y="19059"/>
                      </a:cubicBezTo>
                      <a:cubicBezTo>
                        <a:pt x="5891" y="15247"/>
                        <a:pt x="8836" y="11435"/>
                        <a:pt x="12764" y="11435"/>
                      </a:cubicBezTo>
                      <a:cubicBezTo>
                        <a:pt x="14727" y="11435"/>
                        <a:pt x="15709" y="12706"/>
                        <a:pt x="16691" y="12706"/>
                      </a:cubicBezTo>
                      <a:cubicBezTo>
                        <a:pt x="17673" y="12706"/>
                        <a:pt x="18655" y="12706"/>
                        <a:pt x="19636" y="10165"/>
                      </a:cubicBezTo>
                      <a:cubicBezTo>
                        <a:pt x="20618" y="7624"/>
                        <a:pt x="21600" y="5082"/>
                        <a:pt x="21600" y="2541"/>
                      </a:cubicBezTo>
                      <a:cubicBezTo>
                        <a:pt x="21600" y="0"/>
                        <a:pt x="19636" y="0"/>
                        <a:pt x="17673" y="0"/>
                      </a:cubicBezTo>
                      <a:cubicBezTo>
                        <a:pt x="15709" y="0"/>
                        <a:pt x="14727" y="1271"/>
                        <a:pt x="14727" y="1271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901" name="Shape 3848"/>
                <p:cNvSpPr/>
                <p:nvPr/>
              </p:nvSpPr>
              <p:spPr>
                <a:xfrm>
                  <a:off x="2007426" y="2046785"/>
                  <a:ext cx="2553098" cy="159965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4840" y="3526"/>
                      </a:moveTo>
                      <a:cubicBezTo>
                        <a:pt x="14840" y="3823"/>
                        <a:pt x="14840" y="3823"/>
                        <a:pt x="14840" y="3823"/>
                      </a:cubicBezTo>
                      <a:cubicBezTo>
                        <a:pt x="14776" y="3873"/>
                        <a:pt x="14776" y="3873"/>
                        <a:pt x="14776" y="3873"/>
                      </a:cubicBezTo>
                      <a:cubicBezTo>
                        <a:pt x="14776" y="3873"/>
                        <a:pt x="14743" y="3873"/>
                        <a:pt x="14743" y="3923"/>
                      </a:cubicBezTo>
                      <a:cubicBezTo>
                        <a:pt x="14743" y="3923"/>
                        <a:pt x="14743" y="3923"/>
                        <a:pt x="14776" y="3972"/>
                      </a:cubicBezTo>
                      <a:cubicBezTo>
                        <a:pt x="14808" y="4072"/>
                        <a:pt x="14840" y="4072"/>
                        <a:pt x="14840" y="4072"/>
                      </a:cubicBezTo>
                      <a:cubicBezTo>
                        <a:pt x="14872" y="4072"/>
                        <a:pt x="14872" y="4072"/>
                        <a:pt x="14904" y="4022"/>
                      </a:cubicBezTo>
                      <a:cubicBezTo>
                        <a:pt x="14937" y="4022"/>
                        <a:pt x="15001" y="3972"/>
                        <a:pt x="15097" y="3972"/>
                      </a:cubicBezTo>
                      <a:cubicBezTo>
                        <a:pt x="15194" y="3972"/>
                        <a:pt x="15291" y="4072"/>
                        <a:pt x="15355" y="4072"/>
                      </a:cubicBezTo>
                      <a:cubicBezTo>
                        <a:pt x="15355" y="4121"/>
                        <a:pt x="15387" y="4121"/>
                        <a:pt x="15387" y="4121"/>
                      </a:cubicBezTo>
                      <a:cubicBezTo>
                        <a:pt x="15419" y="3972"/>
                        <a:pt x="15548" y="3873"/>
                        <a:pt x="15645" y="3873"/>
                      </a:cubicBezTo>
                      <a:cubicBezTo>
                        <a:pt x="15709" y="3873"/>
                        <a:pt x="15806" y="3923"/>
                        <a:pt x="15838" y="4022"/>
                      </a:cubicBezTo>
                      <a:cubicBezTo>
                        <a:pt x="15870" y="4121"/>
                        <a:pt x="15967" y="4221"/>
                        <a:pt x="16031" y="4270"/>
                      </a:cubicBezTo>
                      <a:cubicBezTo>
                        <a:pt x="16192" y="4519"/>
                        <a:pt x="16353" y="4717"/>
                        <a:pt x="16321" y="4866"/>
                      </a:cubicBezTo>
                      <a:cubicBezTo>
                        <a:pt x="16321" y="4966"/>
                        <a:pt x="16289" y="5065"/>
                        <a:pt x="16095" y="5065"/>
                      </a:cubicBezTo>
                      <a:cubicBezTo>
                        <a:pt x="16031" y="5065"/>
                        <a:pt x="15967" y="5065"/>
                        <a:pt x="15870" y="5015"/>
                      </a:cubicBezTo>
                      <a:cubicBezTo>
                        <a:pt x="15806" y="4966"/>
                        <a:pt x="15741" y="5015"/>
                        <a:pt x="15645" y="5065"/>
                      </a:cubicBezTo>
                      <a:cubicBezTo>
                        <a:pt x="15580" y="5114"/>
                        <a:pt x="15484" y="5164"/>
                        <a:pt x="15419" y="5164"/>
                      </a:cubicBezTo>
                      <a:cubicBezTo>
                        <a:pt x="15323" y="5164"/>
                        <a:pt x="15162" y="5214"/>
                        <a:pt x="15033" y="5412"/>
                      </a:cubicBezTo>
                      <a:cubicBezTo>
                        <a:pt x="14969" y="5512"/>
                        <a:pt x="14969" y="5561"/>
                        <a:pt x="14937" y="5611"/>
                      </a:cubicBezTo>
                      <a:cubicBezTo>
                        <a:pt x="14872" y="5760"/>
                        <a:pt x="14840" y="5909"/>
                        <a:pt x="14647" y="5909"/>
                      </a:cubicBezTo>
                      <a:cubicBezTo>
                        <a:pt x="14615" y="5909"/>
                        <a:pt x="14582" y="5909"/>
                        <a:pt x="14550" y="5959"/>
                      </a:cubicBezTo>
                      <a:cubicBezTo>
                        <a:pt x="14421" y="5959"/>
                        <a:pt x="14325" y="5959"/>
                        <a:pt x="14164" y="6157"/>
                      </a:cubicBezTo>
                      <a:cubicBezTo>
                        <a:pt x="14035" y="6257"/>
                        <a:pt x="13906" y="6356"/>
                        <a:pt x="13778" y="6356"/>
                      </a:cubicBezTo>
                      <a:cubicBezTo>
                        <a:pt x="13649" y="6356"/>
                        <a:pt x="13520" y="6257"/>
                        <a:pt x="13488" y="6257"/>
                      </a:cubicBezTo>
                      <a:cubicBezTo>
                        <a:pt x="13488" y="6207"/>
                        <a:pt x="13424" y="6207"/>
                        <a:pt x="13391" y="6207"/>
                      </a:cubicBezTo>
                      <a:cubicBezTo>
                        <a:pt x="13327" y="6207"/>
                        <a:pt x="13263" y="6257"/>
                        <a:pt x="13230" y="6356"/>
                      </a:cubicBezTo>
                      <a:cubicBezTo>
                        <a:pt x="13198" y="6406"/>
                        <a:pt x="13230" y="6455"/>
                        <a:pt x="13263" y="6554"/>
                      </a:cubicBezTo>
                      <a:cubicBezTo>
                        <a:pt x="13295" y="6654"/>
                        <a:pt x="13359" y="6803"/>
                        <a:pt x="13327" y="6952"/>
                      </a:cubicBezTo>
                      <a:cubicBezTo>
                        <a:pt x="13327" y="7150"/>
                        <a:pt x="13230" y="7250"/>
                        <a:pt x="13134" y="7299"/>
                      </a:cubicBezTo>
                      <a:cubicBezTo>
                        <a:pt x="13037" y="7349"/>
                        <a:pt x="12941" y="7399"/>
                        <a:pt x="12876" y="7548"/>
                      </a:cubicBezTo>
                      <a:cubicBezTo>
                        <a:pt x="12683" y="7895"/>
                        <a:pt x="12329" y="8044"/>
                        <a:pt x="12168" y="7994"/>
                      </a:cubicBezTo>
                      <a:cubicBezTo>
                        <a:pt x="12136" y="7994"/>
                        <a:pt x="12104" y="7994"/>
                        <a:pt x="12072" y="7994"/>
                      </a:cubicBezTo>
                      <a:cubicBezTo>
                        <a:pt x="12007" y="7945"/>
                        <a:pt x="11878" y="7945"/>
                        <a:pt x="11750" y="7945"/>
                      </a:cubicBezTo>
                      <a:cubicBezTo>
                        <a:pt x="11589" y="7945"/>
                        <a:pt x="11492" y="7945"/>
                        <a:pt x="11396" y="8044"/>
                      </a:cubicBezTo>
                      <a:cubicBezTo>
                        <a:pt x="11267" y="8143"/>
                        <a:pt x="11138" y="8243"/>
                        <a:pt x="11041" y="8342"/>
                      </a:cubicBezTo>
                      <a:cubicBezTo>
                        <a:pt x="11041" y="8342"/>
                        <a:pt x="11009" y="8392"/>
                        <a:pt x="10977" y="8392"/>
                      </a:cubicBezTo>
                      <a:cubicBezTo>
                        <a:pt x="10977" y="8441"/>
                        <a:pt x="10945" y="8441"/>
                        <a:pt x="10913" y="8441"/>
                      </a:cubicBezTo>
                      <a:cubicBezTo>
                        <a:pt x="10913" y="8441"/>
                        <a:pt x="10913" y="8491"/>
                        <a:pt x="10913" y="8491"/>
                      </a:cubicBezTo>
                      <a:cubicBezTo>
                        <a:pt x="10880" y="8491"/>
                        <a:pt x="10880" y="8491"/>
                        <a:pt x="10880" y="8491"/>
                      </a:cubicBezTo>
                      <a:cubicBezTo>
                        <a:pt x="10848" y="8541"/>
                        <a:pt x="10848" y="8541"/>
                        <a:pt x="10816" y="8541"/>
                      </a:cubicBezTo>
                      <a:cubicBezTo>
                        <a:pt x="10816" y="8541"/>
                        <a:pt x="10816" y="8541"/>
                        <a:pt x="10784" y="8541"/>
                      </a:cubicBezTo>
                      <a:cubicBezTo>
                        <a:pt x="10784" y="8541"/>
                        <a:pt x="10752" y="8541"/>
                        <a:pt x="10752" y="8541"/>
                      </a:cubicBezTo>
                      <a:cubicBezTo>
                        <a:pt x="10752" y="8541"/>
                        <a:pt x="10752" y="8541"/>
                        <a:pt x="10752" y="8541"/>
                      </a:cubicBezTo>
                      <a:cubicBezTo>
                        <a:pt x="10720" y="8541"/>
                        <a:pt x="10720" y="8541"/>
                        <a:pt x="10720" y="8541"/>
                      </a:cubicBezTo>
                      <a:cubicBezTo>
                        <a:pt x="10655" y="8541"/>
                        <a:pt x="10591" y="8491"/>
                        <a:pt x="10559" y="8392"/>
                      </a:cubicBezTo>
                      <a:cubicBezTo>
                        <a:pt x="10526" y="8342"/>
                        <a:pt x="10526" y="8342"/>
                        <a:pt x="10462" y="8342"/>
                      </a:cubicBezTo>
                      <a:cubicBezTo>
                        <a:pt x="10269" y="8392"/>
                        <a:pt x="10172" y="8292"/>
                        <a:pt x="10044" y="8193"/>
                      </a:cubicBezTo>
                      <a:cubicBezTo>
                        <a:pt x="10011" y="8143"/>
                        <a:pt x="9979" y="8143"/>
                        <a:pt x="9947" y="8143"/>
                      </a:cubicBezTo>
                      <a:cubicBezTo>
                        <a:pt x="9850" y="8143"/>
                        <a:pt x="9786" y="8193"/>
                        <a:pt x="9625" y="8044"/>
                      </a:cubicBezTo>
                      <a:cubicBezTo>
                        <a:pt x="9496" y="7895"/>
                        <a:pt x="9303" y="7846"/>
                        <a:pt x="9142" y="7846"/>
                      </a:cubicBezTo>
                      <a:cubicBezTo>
                        <a:pt x="9110" y="7846"/>
                        <a:pt x="9046" y="7846"/>
                        <a:pt x="9013" y="7846"/>
                      </a:cubicBezTo>
                      <a:cubicBezTo>
                        <a:pt x="8949" y="7796"/>
                        <a:pt x="8756" y="7796"/>
                        <a:pt x="8595" y="7796"/>
                      </a:cubicBezTo>
                      <a:cubicBezTo>
                        <a:pt x="8434" y="7796"/>
                        <a:pt x="8241" y="7796"/>
                        <a:pt x="8144" y="7796"/>
                      </a:cubicBezTo>
                      <a:cubicBezTo>
                        <a:pt x="8080" y="7796"/>
                        <a:pt x="8015" y="7796"/>
                        <a:pt x="7919" y="7796"/>
                      </a:cubicBezTo>
                      <a:cubicBezTo>
                        <a:pt x="7887" y="7796"/>
                        <a:pt x="7855" y="7796"/>
                        <a:pt x="7822" y="7796"/>
                      </a:cubicBezTo>
                      <a:cubicBezTo>
                        <a:pt x="7822" y="7796"/>
                        <a:pt x="7822" y="7796"/>
                        <a:pt x="7822" y="7796"/>
                      </a:cubicBezTo>
                      <a:cubicBezTo>
                        <a:pt x="7822" y="7796"/>
                        <a:pt x="7822" y="7796"/>
                        <a:pt x="7822" y="7796"/>
                      </a:cubicBezTo>
                      <a:cubicBezTo>
                        <a:pt x="7822" y="7796"/>
                        <a:pt x="7790" y="7796"/>
                        <a:pt x="7790" y="7796"/>
                      </a:cubicBezTo>
                      <a:cubicBezTo>
                        <a:pt x="7790" y="7796"/>
                        <a:pt x="7790" y="7796"/>
                        <a:pt x="7790" y="7796"/>
                      </a:cubicBezTo>
                      <a:cubicBezTo>
                        <a:pt x="7790" y="7796"/>
                        <a:pt x="7790" y="7796"/>
                        <a:pt x="7758" y="7796"/>
                      </a:cubicBezTo>
                      <a:cubicBezTo>
                        <a:pt x="7758" y="7796"/>
                        <a:pt x="7758" y="7796"/>
                        <a:pt x="7758" y="7796"/>
                      </a:cubicBezTo>
                      <a:cubicBezTo>
                        <a:pt x="7758" y="7796"/>
                        <a:pt x="7758" y="7796"/>
                        <a:pt x="7758" y="7796"/>
                      </a:cubicBezTo>
                      <a:cubicBezTo>
                        <a:pt x="7726" y="7796"/>
                        <a:pt x="7726" y="7796"/>
                        <a:pt x="7726" y="7796"/>
                      </a:cubicBezTo>
                      <a:cubicBezTo>
                        <a:pt x="7726" y="7796"/>
                        <a:pt x="7726" y="7796"/>
                        <a:pt x="7726" y="7796"/>
                      </a:cubicBezTo>
                      <a:cubicBezTo>
                        <a:pt x="7694" y="7796"/>
                        <a:pt x="7694" y="7796"/>
                        <a:pt x="7694" y="7796"/>
                      </a:cubicBezTo>
                      <a:cubicBezTo>
                        <a:pt x="7694" y="7746"/>
                        <a:pt x="7694" y="7746"/>
                        <a:pt x="7694" y="7746"/>
                      </a:cubicBezTo>
                      <a:cubicBezTo>
                        <a:pt x="7694" y="7746"/>
                        <a:pt x="7661" y="7746"/>
                        <a:pt x="7661" y="7746"/>
                      </a:cubicBezTo>
                      <a:cubicBezTo>
                        <a:pt x="7661" y="7746"/>
                        <a:pt x="7661" y="7746"/>
                        <a:pt x="7661" y="7746"/>
                      </a:cubicBezTo>
                      <a:cubicBezTo>
                        <a:pt x="7661" y="7746"/>
                        <a:pt x="7661" y="7746"/>
                        <a:pt x="7629" y="7697"/>
                      </a:cubicBezTo>
                      <a:cubicBezTo>
                        <a:pt x="7629" y="7697"/>
                        <a:pt x="7629" y="7697"/>
                        <a:pt x="7629" y="7697"/>
                      </a:cubicBezTo>
                      <a:cubicBezTo>
                        <a:pt x="7629" y="7697"/>
                        <a:pt x="7629" y="7647"/>
                        <a:pt x="7629" y="7647"/>
                      </a:cubicBezTo>
                      <a:cubicBezTo>
                        <a:pt x="7629" y="7597"/>
                        <a:pt x="7597" y="7548"/>
                        <a:pt x="7565" y="7498"/>
                      </a:cubicBezTo>
                      <a:cubicBezTo>
                        <a:pt x="7500" y="7399"/>
                        <a:pt x="7436" y="7299"/>
                        <a:pt x="7404" y="7051"/>
                      </a:cubicBezTo>
                      <a:cubicBezTo>
                        <a:pt x="7372" y="6753"/>
                        <a:pt x="7275" y="6703"/>
                        <a:pt x="7179" y="6654"/>
                      </a:cubicBezTo>
                      <a:cubicBezTo>
                        <a:pt x="7114" y="6654"/>
                        <a:pt x="7050" y="6554"/>
                        <a:pt x="7018" y="6505"/>
                      </a:cubicBezTo>
                      <a:cubicBezTo>
                        <a:pt x="6985" y="6455"/>
                        <a:pt x="6985" y="6455"/>
                        <a:pt x="6953" y="6406"/>
                      </a:cubicBezTo>
                      <a:cubicBezTo>
                        <a:pt x="6921" y="6406"/>
                        <a:pt x="6889" y="6356"/>
                        <a:pt x="6857" y="6306"/>
                      </a:cubicBezTo>
                      <a:cubicBezTo>
                        <a:pt x="6824" y="6257"/>
                        <a:pt x="6760" y="6157"/>
                        <a:pt x="6696" y="6157"/>
                      </a:cubicBezTo>
                      <a:cubicBezTo>
                        <a:pt x="6663" y="6157"/>
                        <a:pt x="6663" y="6157"/>
                        <a:pt x="6631" y="6157"/>
                      </a:cubicBezTo>
                      <a:cubicBezTo>
                        <a:pt x="6438" y="6157"/>
                        <a:pt x="5923" y="6058"/>
                        <a:pt x="5827" y="5810"/>
                      </a:cubicBezTo>
                      <a:cubicBezTo>
                        <a:pt x="5762" y="5661"/>
                        <a:pt x="5794" y="5512"/>
                        <a:pt x="5859" y="5462"/>
                      </a:cubicBezTo>
                      <a:cubicBezTo>
                        <a:pt x="5859" y="5412"/>
                        <a:pt x="5891" y="5363"/>
                        <a:pt x="5891" y="5313"/>
                      </a:cubicBezTo>
                      <a:cubicBezTo>
                        <a:pt x="5891" y="5214"/>
                        <a:pt x="5891" y="5114"/>
                        <a:pt x="5923" y="5015"/>
                      </a:cubicBezTo>
                      <a:cubicBezTo>
                        <a:pt x="5923" y="4966"/>
                        <a:pt x="5955" y="4866"/>
                        <a:pt x="5923" y="4817"/>
                      </a:cubicBezTo>
                      <a:cubicBezTo>
                        <a:pt x="5859" y="4767"/>
                        <a:pt x="5730" y="4519"/>
                        <a:pt x="5730" y="4320"/>
                      </a:cubicBezTo>
                      <a:cubicBezTo>
                        <a:pt x="5698" y="4221"/>
                        <a:pt x="5569" y="4022"/>
                        <a:pt x="5472" y="4022"/>
                      </a:cubicBezTo>
                      <a:cubicBezTo>
                        <a:pt x="5311" y="4022"/>
                        <a:pt x="5215" y="3873"/>
                        <a:pt x="5118" y="3724"/>
                      </a:cubicBezTo>
                      <a:cubicBezTo>
                        <a:pt x="5086" y="3674"/>
                        <a:pt x="5054" y="3674"/>
                        <a:pt x="5022" y="3674"/>
                      </a:cubicBezTo>
                      <a:cubicBezTo>
                        <a:pt x="5022" y="3625"/>
                        <a:pt x="5022" y="3625"/>
                        <a:pt x="4990" y="3625"/>
                      </a:cubicBezTo>
                      <a:cubicBezTo>
                        <a:pt x="4990" y="3625"/>
                        <a:pt x="4990" y="3625"/>
                        <a:pt x="4990" y="3625"/>
                      </a:cubicBezTo>
                      <a:cubicBezTo>
                        <a:pt x="4990" y="3625"/>
                        <a:pt x="4990" y="3575"/>
                        <a:pt x="4957" y="3575"/>
                      </a:cubicBezTo>
                      <a:cubicBezTo>
                        <a:pt x="4957" y="3575"/>
                        <a:pt x="4957" y="3575"/>
                        <a:pt x="4957" y="3575"/>
                      </a:cubicBezTo>
                      <a:cubicBezTo>
                        <a:pt x="4957" y="3575"/>
                        <a:pt x="4957" y="3575"/>
                        <a:pt x="4925" y="3526"/>
                      </a:cubicBezTo>
                      <a:cubicBezTo>
                        <a:pt x="4925" y="3526"/>
                        <a:pt x="4925" y="3526"/>
                        <a:pt x="4925" y="3526"/>
                      </a:cubicBezTo>
                      <a:cubicBezTo>
                        <a:pt x="4925" y="3526"/>
                        <a:pt x="4925" y="3526"/>
                        <a:pt x="4893" y="3476"/>
                      </a:cubicBezTo>
                      <a:cubicBezTo>
                        <a:pt x="4893" y="3476"/>
                        <a:pt x="4893" y="3476"/>
                        <a:pt x="4893" y="3476"/>
                      </a:cubicBezTo>
                      <a:cubicBezTo>
                        <a:pt x="4893" y="3476"/>
                        <a:pt x="4893" y="3426"/>
                        <a:pt x="4893" y="3426"/>
                      </a:cubicBezTo>
                      <a:cubicBezTo>
                        <a:pt x="4893" y="3426"/>
                        <a:pt x="4861" y="3426"/>
                        <a:pt x="4861" y="3426"/>
                      </a:cubicBezTo>
                      <a:cubicBezTo>
                        <a:pt x="4861" y="3377"/>
                        <a:pt x="4861" y="3377"/>
                        <a:pt x="4861" y="3377"/>
                      </a:cubicBezTo>
                      <a:cubicBezTo>
                        <a:pt x="4861" y="3327"/>
                        <a:pt x="4861" y="3327"/>
                        <a:pt x="4861" y="3327"/>
                      </a:cubicBezTo>
                      <a:cubicBezTo>
                        <a:pt x="4861" y="3327"/>
                        <a:pt x="4829" y="3277"/>
                        <a:pt x="4829" y="3277"/>
                      </a:cubicBezTo>
                      <a:cubicBezTo>
                        <a:pt x="4829" y="3277"/>
                        <a:pt x="4829" y="3228"/>
                        <a:pt x="4829" y="3228"/>
                      </a:cubicBezTo>
                      <a:cubicBezTo>
                        <a:pt x="4829" y="3228"/>
                        <a:pt x="4829" y="3178"/>
                        <a:pt x="4829" y="3178"/>
                      </a:cubicBezTo>
                      <a:cubicBezTo>
                        <a:pt x="4829" y="3178"/>
                        <a:pt x="4829" y="3178"/>
                        <a:pt x="4829" y="3178"/>
                      </a:cubicBezTo>
                      <a:cubicBezTo>
                        <a:pt x="4796" y="3178"/>
                        <a:pt x="4796" y="3178"/>
                        <a:pt x="4796" y="3178"/>
                      </a:cubicBezTo>
                      <a:cubicBezTo>
                        <a:pt x="4796" y="3178"/>
                        <a:pt x="4796" y="3178"/>
                        <a:pt x="4796" y="3178"/>
                      </a:cubicBezTo>
                      <a:cubicBezTo>
                        <a:pt x="4764" y="3128"/>
                        <a:pt x="4764" y="3128"/>
                        <a:pt x="4732" y="3128"/>
                      </a:cubicBezTo>
                      <a:cubicBezTo>
                        <a:pt x="4732" y="3128"/>
                        <a:pt x="4732" y="3128"/>
                        <a:pt x="4732" y="3128"/>
                      </a:cubicBezTo>
                      <a:cubicBezTo>
                        <a:pt x="4700" y="3128"/>
                        <a:pt x="4700" y="3128"/>
                        <a:pt x="4668" y="3128"/>
                      </a:cubicBezTo>
                      <a:cubicBezTo>
                        <a:pt x="4668" y="3128"/>
                        <a:pt x="4668" y="3128"/>
                        <a:pt x="4668" y="3128"/>
                      </a:cubicBezTo>
                      <a:cubicBezTo>
                        <a:pt x="4635" y="3128"/>
                        <a:pt x="4635" y="3178"/>
                        <a:pt x="4635" y="3178"/>
                      </a:cubicBezTo>
                      <a:cubicBezTo>
                        <a:pt x="4603" y="3228"/>
                        <a:pt x="4571" y="3277"/>
                        <a:pt x="4571" y="3327"/>
                      </a:cubicBezTo>
                      <a:cubicBezTo>
                        <a:pt x="4571" y="3526"/>
                        <a:pt x="4507" y="3724"/>
                        <a:pt x="4346" y="3724"/>
                      </a:cubicBezTo>
                      <a:cubicBezTo>
                        <a:pt x="4281" y="3724"/>
                        <a:pt x="4185" y="3823"/>
                        <a:pt x="4185" y="4072"/>
                      </a:cubicBezTo>
                      <a:cubicBezTo>
                        <a:pt x="4185" y="4171"/>
                        <a:pt x="4217" y="4221"/>
                        <a:pt x="4217" y="4270"/>
                      </a:cubicBezTo>
                      <a:cubicBezTo>
                        <a:pt x="4249" y="4370"/>
                        <a:pt x="4281" y="4419"/>
                        <a:pt x="4217" y="4568"/>
                      </a:cubicBezTo>
                      <a:cubicBezTo>
                        <a:pt x="4153" y="4668"/>
                        <a:pt x="3992" y="4817"/>
                        <a:pt x="3863" y="4817"/>
                      </a:cubicBezTo>
                      <a:cubicBezTo>
                        <a:pt x="3863" y="4817"/>
                        <a:pt x="3831" y="4817"/>
                        <a:pt x="3799" y="4767"/>
                      </a:cubicBezTo>
                      <a:cubicBezTo>
                        <a:pt x="3766" y="4767"/>
                        <a:pt x="3702" y="4767"/>
                        <a:pt x="3638" y="4767"/>
                      </a:cubicBezTo>
                      <a:cubicBezTo>
                        <a:pt x="3573" y="4767"/>
                        <a:pt x="3541" y="4767"/>
                        <a:pt x="3477" y="4717"/>
                      </a:cubicBezTo>
                      <a:cubicBezTo>
                        <a:pt x="3444" y="4717"/>
                        <a:pt x="3380" y="4668"/>
                        <a:pt x="3348" y="4668"/>
                      </a:cubicBezTo>
                      <a:cubicBezTo>
                        <a:pt x="3348" y="4668"/>
                        <a:pt x="3316" y="4618"/>
                        <a:pt x="3316" y="4618"/>
                      </a:cubicBezTo>
                      <a:cubicBezTo>
                        <a:pt x="3316" y="4618"/>
                        <a:pt x="3316" y="4668"/>
                        <a:pt x="3316" y="4668"/>
                      </a:cubicBezTo>
                      <a:cubicBezTo>
                        <a:pt x="3283" y="4767"/>
                        <a:pt x="3251" y="4916"/>
                        <a:pt x="3219" y="5114"/>
                      </a:cubicBezTo>
                      <a:cubicBezTo>
                        <a:pt x="3155" y="5263"/>
                        <a:pt x="3090" y="5561"/>
                        <a:pt x="3090" y="5661"/>
                      </a:cubicBezTo>
                      <a:cubicBezTo>
                        <a:pt x="3123" y="5760"/>
                        <a:pt x="3187" y="5859"/>
                        <a:pt x="3155" y="5959"/>
                      </a:cubicBezTo>
                      <a:cubicBezTo>
                        <a:pt x="3155" y="6008"/>
                        <a:pt x="3123" y="6058"/>
                        <a:pt x="3026" y="6058"/>
                      </a:cubicBezTo>
                      <a:cubicBezTo>
                        <a:pt x="2865" y="6058"/>
                        <a:pt x="2768" y="6058"/>
                        <a:pt x="2736" y="5959"/>
                      </a:cubicBezTo>
                      <a:cubicBezTo>
                        <a:pt x="2704" y="5959"/>
                        <a:pt x="2672" y="6008"/>
                        <a:pt x="2640" y="6008"/>
                      </a:cubicBezTo>
                      <a:cubicBezTo>
                        <a:pt x="2575" y="6058"/>
                        <a:pt x="2511" y="6108"/>
                        <a:pt x="2446" y="6108"/>
                      </a:cubicBezTo>
                      <a:cubicBezTo>
                        <a:pt x="2414" y="6108"/>
                        <a:pt x="2318" y="6108"/>
                        <a:pt x="2286" y="6157"/>
                      </a:cubicBezTo>
                      <a:cubicBezTo>
                        <a:pt x="2350" y="6257"/>
                        <a:pt x="2350" y="6455"/>
                        <a:pt x="2350" y="6703"/>
                      </a:cubicBezTo>
                      <a:cubicBezTo>
                        <a:pt x="2350" y="6703"/>
                        <a:pt x="2414" y="6803"/>
                        <a:pt x="2414" y="6902"/>
                      </a:cubicBezTo>
                      <a:cubicBezTo>
                        <a:pt x="2479" y="7101"/>
                        <a:pt x="2543" y="7250"/>
                        <a:pt x="2511" y="7349"/>
                      </a:cubicBezTo>
                      <a:cubicBezTo>
                        <a:pt x="2479" y="7399"/>
                        <a:pt x="2446" y="7448"/>
                        <a:pt x="2414" y="7548"/>
                      </a:cubicBezTo>
                      <a:cubicBezTo>
                        <a:pt x="2350" y="7597"/>
                        <a:pt x="2318" y="7697"/>
                        <a:pt x="2318" y="7746"/>
                      </a:cubicBezTo>
                      <a:cubicBezTo>
                        <a:pt x="2318" y="7796"/>
                        <a:pt x="2318" y="7796"/>
                        <a:pt x="2318" y="7846"/>
                      </a:cubicBezTo>
                      <a:cubicBezTo>
                        <a:pt x="2318" y="7895"/>
                        <a:pt x="2318" y="7895"/>
                        <a:pt x="2318" y="7895"/>
                      </a:cubicBezTo>
                      <a:cubicBezTo>
                        <a:pt x="2318" y="7895"/>
                        <a:pt x="2318" y="7895"/>
                        <a:pt x="2318" y="7895"/>
                      </a:cubicBezTo>
                      <a:cubicBezTo>
                        <a:pt x="2318" y="7945"/>
                        <a:pt x="2318" y="7945"/>
                        <a:pt x="2318" y="7945"/>
                      </a:cubicBezTo>
                      <a:cubicBezTo>
                        <a:pt x="2318" y="7945"/>
                        <a:pt x="2318" y="7945"/>
                        <a:pt x="2318" y="7945"/>
                      </a:cubicBezTo>
                      <a:cubicBezTo>
                        <a:pt x="2318" y="8143"/>
                        <a:pt x="2318" y="8143"/>
                        <a:pt x="2318" y="8143"/>
                      </a:cubicBezTo>
                      <a:cubicBezTo>
                        <a:pt x="2286" y="8143"/>
                        <a:pt x="2286" y="8143"/>
                        <a:pt x="2286" y="8143"/>
                      </a:cubicBezTo>
                      <a:cubicBezTo>
                        <a:pt x="2286" y="8143"/>
                        <a:pt x="2253" y="8143"/>
                        <a:pt x="2253" y="8193"/>
                      </a:cubicBezTo>
                      <a:cubicBezTo>
                        <a:pt x="2253" y="8193"/>
                        <a:pt x="2253" y="8193"/>
                        <a:pt x="2253" y="8193"/>
                      </a:cubicBezTo>
                      <a:cubicBezTo>
                        <a:pt x="2253" y="8193"/>
                        <a:pt x="2253" y="8193"/>
                        <a:pt x="2253" y="8193"/>
                      </a:cubicBezTo>
                      <a:cubicBezTo>
                        <a:pt x="2221" y="8193"/>
                        <a:pt x="2221" y="8193"/>
                        <a:pt x="2221" y="8193"/>
                      </a:cubicBezTo>
                      <a:cubicBezTo>
                        <a:pt x="2157" y="8243"/>
                        <a:pt x="2028" y="8342"/>
                        <a:pt x="1931" y="8392"/>
                      </a:cubicBezTo>
                      <a:cubicBezTo>
                        <a:pt x="1899" y="8441"/>
                        <a:pt x="1867" y="8491"/>
                        <a:pt x="1803" y="8491"/>
                      </a:cubicBezTo>
                      <a:cubicBezTo>
                        <a:pt x="1738" y="8541"/>
                        <a:pt x="1706" y="8541"/>
                        <a:pt x="1674" y="8640"/>
                      </a:cubicBezTo>
                      <a:cubicBezTo>
                        <a:pt x="1674" y="8690"/>
                        <a:pt x="1642" y="8739"/>
                        <a:pt x="1577" y="8839"/>
                      </a:cubicBezTo>
                      <a:cubicBezTo>
                        <a:pt x="1577" y="8839"/>
                        <a:pt x="1577" y="8839"/>
                        <a:pt x="1577" y="8839"/>
                      </a:cubicBezTo>
                      <a:cubicBezTo>
                        <a:pt x="1577" y="8839"/>
                        <a:pt x="1545" y="8839"/>
                        <a:pt x="1545" y="8839"/>
                      </a:cubicBezTo>
                      <a:cubicBezTo>
                        <a:pt x="1545" y="8839"/>
                        <a:pt x="1545" y="8839"/>
                        <a:pt x="1545" y="8888"/>
                      </a:cubicBezTo>
                      <a:cubicBezTo>
                        <a:pt x="1513" y="8888"/>
                        <a:pt x="1513" y="8888"/>
                        <a:pt x="1513" y="8888"/>
                      </a:cubicBezTo>
                      <a:cubicBezTo>
                        <a:pt x="1513" y="8888"/>
                        <a:pt x="1481" y="8888"/>
                        <a:pt x="1481" y="8888"/>
                      </a:cubicBezTo>
                      <a:cubicBezTo>
                        <a:pt x="1481" y="8888"/>
                        <a:pt x="1481" y="8888"/>
                        <a:pt x="1449" y="8938"/>
                      </a:cubicBezTo>
                      <a:cubicBezTo>
                        <a:pt x="1449" y="8938"/>
                        <a:pt x="1449" y="8938"/>
                        <a:pt x="1416" y="8938"/>
                      </a:cubicBezTo>
                      <a:cubicBezTo>
                        <a:pt x="1416" y="8938"/>
                        <a:pt x="1416" y="8938"/>
                        <a:pt x="1384" y="8938"/>
                      </a:cubicBezTo>
                      <a:cubicBezTo>
                        <a:pt x="1384" y="8938"/>
                        <a:pt x="1384" y="8938"/>
                        <a:pt x="1384" y="8938"/>
                      </a:cubicBezTo>
                      <a:cubicBezTo>
                        <a:pt x="1352" y="8938"/>
                        <a:pt x="1352" y="8938"/>
                        <a:pt x="1320" y="8938"/>
                      </a:cubicBezTo>
                      <a:cubicBezTo>
                        <a:pt x="1288" y="8938"/>
                        <a:pt x="1288" y="8938"/>
                        <a:pt x="1288" y="8938"/>
                      </a:cubicBezTo>
                      <a:cubicBezTo>
                        <a:pt x="1255" y="8888"/>
                        <a:pt x="1223" y="8888"/>
                        <a:pt x="1191" y="8888"/>
                      </a:cubicBezTo>
                      <a:cubicBezTo>
                        <a:pt x="1159" y="8888"/>
                        <a:pt x="1127" y="8888"/>
                        <a:pt x="1062" y="9037"/>
                      </a:cubicBezTo>
                      <a:cubicBezTo>
                        <a:pt x="966" y="9186"/>
                        <a:pt x="934" y="9186"/>
                        <a:pt x="869" y="9236"/>
                      </a:cubicBezTo>
                      <a:cubicBezTo>
                        <a:pt x="869" y="9236"/>
                        <a:pt x="837" y="9236"/>
                        <a:pt x="837" y="9286"/>
                      </a:cubicBezTo>
                      <a:cubicBezTo>
                        <a:pt x="805" y="9286"/>
                        <a:pt x="773" y="9335"/>
                        <a:pt x="740" y="9335"/>
                      </a:cubicBezTo>
                      <a:cubicBezTo>
                        <a:pt x="676" y="9335"/>
                        <a:pt x="612" y="9286"/>
                        <a:pt x="579" y="9236"/>
                      </a:cubicBezTo>
                      <a:cubicBezTo>
                        <a:pt x="579" y="9186"/>
                        <a:pt x="547" y="9186"/>
                        <a:pt x="547" y="9186"/>
                      </a:cubicBezTo>
                      <a:cubicBezTo>
                        <a:pt x="515" y="9186"/>
                        <a:pt x="483" y="9186"/>
                        <a:pt x="483" y="9236"/>
                      </a:cubicBezTo>
                      <a:cubicBezTo>
                        <a:pt x="418" y="9236"/>
                        <a:pt x="386" y="9286"/>
                        <a:pt x="354" y="9286"/>
                      </a:cubicBezTo>
                      <a:cubicBezTo>
                        <a:pt x="322" y="9286"/>
                        <a:pt x="290" y="9335"/>
                        <a:pt x="290" y="9335"/>
                      </a:cubicBezTo>
                      <a:cubicBezTo>
                        <a:pt x="258" y="9385"/>
                        <a:pt x="225" y="9484"/>
                        <a:pt x="161" y="9484"/>
                      </a:cubicBezTo>
                      <a:cubicBezTo>
                        <a:pt x="129" y="9484"/>
                        <a:pt x="97" y="9484"/>
                        <a:pt x="97" y="9534"/>
                      </a:cubicBezTo>
                      <a:cubicBezTo>
                        <a:pt x="64" y="9534"/>
                        <a:pt x="64" y="9534"/>
                        <a:pt x="32" y="9534"/>
                      </a:cubicBezTo>
                      <a:cubicBezTo>
                        <a:pt x="32" y="9534"/>
                        <a:pt x="32" y="9534"/>
                        <a:pt x="32" y="9534"/>
                      </a:cubicBezTo>
                      <a:cubicBezTo>
                        <a:pt x="32" y="9583"/>
                        <a:pt x="32" y="9633"/>
                        <a:pt x="32" y="9683"/>
                      </a:cubicBezTo>
                      <a:cubicBezTo>
                        <a:pt x="32" y="9683"/>
                        <a:pt x="32" y="9683"/>
                        <a:pt x="32" y="9732"/>
                      </a:cubicBezTo>
                      <a:cubicBezTo>
                        <a:pt x="32" y="9732"/>
                        <a:pt x="0" y="9782"/>
                        <a:pt x="0" y="9832"/>
                      </a:cubicBezTo>
                      <a:cubicBezTo>
                        <a:pt x="0" y="9832"/>
                        <a:pt x="0" y="9832"/>
                        <a:pt x="0" y="9832"/>
                      </a:cubicBezTo>
                      <a:cubicBezTo>
                        <a:pt x="32" y="10229"/>
                        <a:pt x="32" y="10229"/>
                        <a:pt x="32" y="10229"/>
                      </a:cubicBezTo>
                      <a:cubicBezTo>
                        <a:pt x="161" y="10279"/>
                        <a:pt x="322" y="10428"/>
                        <a:pt x="386" y="10577"/>
                      </a:cubicBezTo>
                      <a:cubicBezTo>
                        <a:pt x="386" y="10577"/>
                        <a:pt x="386" y="10626"/>
                        <a:pt x="386" y="10626"/>
                      </a:cubicBezTo>
                      <a:cubicBezTo>
                        <a:pt x="418" y="10676"/>
                        <a:pt x="418" y="10676"/>
                        <a:pt x="418" y="10726"/>
                      </a:cubicBezTo>
                      <a:cubicBezTo>
                        <a:pt x="418" y="10726"/>
                        <a:pt x="418" y="10726"/>
                        <a:pt x="418" y="10726"/>
                      </a:cubicBezTo>
                      <a:cubicBezTo>
                        <a:pt x="418" y="10726"/>
                        <a:pt x="418" y="10775"/>
                        <a:pt x="418" y="10775"/>
                      </a:cubicBezTo>
                      <a:cubicBezTo>
                        <a:pt x="418" y="10974"/>
                        <a:pt x="451" y="11222"/>
                        <a:pt x="451" y="11321"/>
                      </a:cubicBezTo>
                      <a:cubicBezTo>
                        <a:pt x="483" y="11371"/>
                        <a:pt x="483" y="11371"/>
                        <a:pt x="483" y="11371"/>
                      </a:cubicBezTo>
                      <a:cubicBezTo>
                        <a:pt x="483" y="11371"/>
                        <a:pt x="483" y="11371"/>
                        <a:pt x="483" y="11371"/>
                      </a:cubicBezTo>
                      <a:cubicBezTo>
                        <a:pt x="515" y="11421"/>
                        <a:pt x="547" y="11470"/>
                        <a:pt x="579" y="11520"/>
                      </a:cubicBezTo>
                      <a:cubicBezTo>
                        <a:pt x="740" y="11669"/>
                        <a:pt x="805" y="11719"/>
                        <a:pt x="805" y="11818"/>
                      </a:cubicBezTo>
                      <a:cubicBezTo>
                        <a:pt x="805" y="11868"/>
                        <a:pt x="805" y="12066"/>
                        <a:pt x="934" y="12166"/>
                      </a:cubicBezTo>
                      <a:cubicBezTo>
                        <a:pt x="966" y="12166"/>
                        <a:pt x="1030" y="12215"/>
                        <a:pt x="1062" y="12215"/>
                      </a:cubicBezTo>
                      <a:cubicBezTo>
                        <a:pt x="1062" y="12265"/>
                        <a:pt x="1062" y="12265"/>
                        <a:pt x="1094" y="12265"/>
                      </a:cubicBezTo>
                      <a:cubicBezTo>
                        <a:pt x="1094" y="12265"/>
                        <a:pt x="1127" y="12314"/>
                        <a:pt x="1159" y="12314"/>
                      </a:cubicBezTo>
                      <a:cubicBezTo>
                        <a:pt x="1159" y="12314"/>
                        <a:pt x="1159" y="12314"/>
                        <a:pt x="1159" y="12314"/>
                      </a:cubicBezTo>
                      <a:cubicBezTo>
                        <a:pt x="1384" y="12314"/>
                        <a:pt x="1384" y="12314"/>
                        <a:pt x="1384" y="12314"/>
                      </a:cubicBezTo>
                      <a:cubicBezTo>
                        <a:pt x="1384" y="12314"/>
                        <a:pt x="1384" y="12314"/>
                        <a:pt x="1384" y="12314"/>
                      </a:cubicBezTo>
                      <a:cubicBezTo>
                        <a:pt x="1384" y="12314"/>
                        <a:pt x="1384" y="12314"/>
                        <a:pt x="1384" y="12314"/>
                      </a:cubicBezTo>
                      <a:cubicBezTo>
                        <a:pt x="1384" y="12314"/>
                        <a:pt x="1384" y="12314"/>
                        <a:pt x="1384" y="12314"/>
                      </a:cubicBezTo>
                      <a:cubicBezTo>
                        <a:pt x="1384" y="12314"/>
                        <a:pt x="1384" y="12314"/>
                        <a:pt x="1384" y="12314"/>
                      </a:cubicBezTo>
                      <a:cubicBezTo>
                        <a:pt x="1384" y="12314"/>
                        <a:pt x="1416" y="12364"/>
                        <a:pt x="1416" y="12364"/>
                      </a:cubicBezTo>
                      <a:cubicBezTo>
                        <a:pt x="1416" y="12364"/>
                        <a:pt x="1449" y="12364"/>
                        <a:pt x="1449" y="12314"/>
                      </a:cubicBezTo>
                      <a:cubicBezTo>
                        <a:pt x="1449" y="12314"/>
                        <a:pt x="1449" y="12314"/>
                        <a:pt x="1449" y="12314"/>
                      </a:cubicBezTo>
                      <a:cubicBezTo>
                        <a:pt x="1481" y="12265"/>
                        <a:pt x="1481" y="12265"/>
                        <a:pt x="1481" y="12265"/>
                      </a:cubicBezTo>
                      <a:cubicBezTo>
                        <a:pt x="1513" y="12265"/>
                        <a:pt x="1513" y="12265"/>
                        <a:pt x="1513" y="12215"/>
                      </a:cubicBezTo>
                      <a:cubicBezTo>
                        <a:pt x="1513" y="12215"/>
                        <a:pt x="1545" y="12215"/>
                        <a:pt x="1577" y="12166"/>
                      </a:cubicBezTo>
                      <a:cubicBezTo>
                        <a:pt x="1577" y="12166"/>
                        <a:pt x="1577" y="12166"/>
                        <a:pt x="1577" y="12166"/>
                      </a:cubicBezTo>
                      <a:cubicBezTo>
                        <a:pt x="1610" y="12166"/>
                        <a:pt x="1610" y="12166"/>
                        <a:pt x="1642" y="12116"/>
                      </a:cubicBezTo>
                      <a:cubicBezTo>
                        <a:pt x="1642" y="12116"/>
                        <a:pt x="1642" y="12116"/>
                        <a:pt x="1642" y="12116"/>
                      </a:cubicBezTo>
                      <a:cubicBezTo>
                        <a:pt x="1674" y="12116"/>
                        <a:pt x="1674" y="12116"/>
                        <a:pt x="1706" y="12066"/>
                      </a:cubicBezTo>
                      <a:cubicBezTo>
                        <a:pt x="1706" y="12066"/>
                        <a:pt x="1706" y="12066"/>
                        <a:pt x="1706" y="12066"/>
                      </a:cubicBezTo>
                      <a:cubicBezTo>
                        <a:pt x="1738" y="12066"/>
                        <a:pt x="1738" y="12066"/>
                        <a:pt x="1770" y="12066"/>
                      </a:cubicBezTo>
                      <a:cubicBezTo>
                        <a:pt x="1770" y="12066"/>
                        <a:pt x="1770" y="12066"/>
                        <a:pt x="1770" y="12066"/>
                      </a:cubicBezTo>
                      <a:cubicBezTo>
                        <a:pt x="1803" y="12066"/>
                        <a:pt x="1835" y="12066"/>
                        <a:pt x="1835" y="12066"/>
                      </a:cubicBezTo>
                      <a:cubicBezTo>
                        <a:pt x="1867" y="12066"/>
                        <a:pt x="1867" y="12066"/>
                        <a:pt x="1867" y="12066"/>
                      </a:cubicBezTo>
                      <a:cubicBezTo>
                        <a:pt x="1996" y="12066"/>
                        <a:pt x="2221" y="12314"/>
                        <a:pt x="2286" y="12513"/>
                      </a:cubicBezTo>
                      <a:cubicBezTo>
                        <a:pt x="2318" y="12612"/>
                        <a:pt x="2350" y="12662"/>
                        <a:pt x="2318" y="12712"/>
                      </a:cubicBezTo>
                      <a:cubicBezTo>
                        <a:pt x="2286" y="12861"/>
                        <a:pt x="2060" y="13407"/>
                        <a:pt x="1931" y="13457"/>
                      </a:cubicBezTo>
                      <a:cubicBezTo>
                        <a:pt x="1899" y="13457"/>
                        <a:pt x="1867" y="13457"/>
                        <a:pt x="1867" y="13457"/>
                      </a:cubicBezTo>
                      <a:cubicBezTo>
                        <a:pt x="1835" y="13457"/>
                        <a:pt x="1835" y="13457"/>
                        <a:pt x="1835" y="13457"/>
                      </a:cubicBezTo>
                      <a:cubicBezTo>
                        <a:pt x="1835" y="13457"/>
                        <a:pt x="1803" y="13457"/>
                        <a:pt x="1803" y="13457"/>
                      </a:cubicBezTo>
                      <a:cubicBezTo>
                        <a:pt x="1803" y="13506"/>
                        <a:pt x="1803" y="13556"/>
                        <a:pt x="1803" y="13556"/>
                      </a:cubicBezTo>
                      <a:cubicBezTo>
                        <a:pt x="1803" y="13606"/>
                        <a:pt x="1835" y="13705"/>
                        <a:pt x="1867" y="13754"/>
                      </a:cubicBezTo>
                      <a:cubicBezTo>
                        <a:pt x="1899" y="13854"/>
                        <a:pt x="1964" y="13903"/>
                        <a:pt x="1996" y="14003"/>
                      </a:cubicBezTo>
                      <a:cubicBezTo>
                        <a:pt x="2028" y="14102"/>
                        <a:pt x="2028" y="14201"/>
                        <a:pt x="1996" y="14251"/>
                      </a:cubicBezTo>
                      <a:cubicBezTo>
                        <a:pt x="1931" y="14400"/>
                        <a:pt x="1770" y="14450"/>
                        <a:pt x="1674" y="14350"/>
                      </a:cubicBezTo>
                      <a:cubicBezTo>
                        <a:pt x="1674" y="14350"/>
                        <a:pt x="1674" y="14350"/>
                        <a:pt x="1674" y="14350"/>
                      </a:cubicBezTo>
                      <a:cubicBezTo>
                        <a:pt x="1674" y="14350"/>
                        <a:pt x="1674" y="14400"/>
                        <a:pt x="1674" y="14450"/>
                      </a:cubicBezTo>
                      <a:cubicBezTo>
                        <a:pt x="1706" y="14499"/>
                        <a:pt x="1706" y="14599"/>
                        <a:pt x="1738" y="14698"/>
                      </a:cubicBezTo>
                      <a:cubicBezTo>
                        <a:pt x="1738" y="14748"/>
                        <a:pt x="1738" y="14847"/>
                        <a:pt x="1770" y="14847"/>
                      </a:cubicBezTo>
                      <a:cubicBezTo>
                        <a:pt x="1835" y="14847"/>
                        <a:pt x="1899" y="14946"/>
                        <a:pt x="1931" y="15046"/>
                      </a:cubicBezTo>
                      <a:cubicBezTo>
                        <a:pt x="1964" y="15095"/>
                        <a:pt x="2028" y="15194"/>
                        <a:pt x="2060" y="15194"/>
                      </a:cubicBezTo>
                      <a:cubicBezTo>
                        <a:pt x="2189" y="15194"/>
                        <a:pt x="2286" y="15393"/>
                        <a:pt x="2318" y="15492"/>
                      </a:cubicBezTo>
                      <a:cubicBezTo>
                        <a:pt x="2350" y="15492"/>
                        <a:pt x="2350" y="15542"/>
                        <a:pt x="2350" y="15542"/>
                      </a:cubicBezTo>
                      <a:cubicBezTo>
                        <a:pt x="2350" y="15542"/>
                        <a:pt x="2382" y="15542"/>
                        <a:pt x="2382" y="15542"/>
                      </a:cubicBezTo>
                      <a:cubicBezTo>
                        <a:pt x="2382" y="15592"/>
                        <a:pt x="2414" y="15592"/>
                        <a:pt x="2414" y="15592"/>
                      </a:cubicBezTo>
                      <a:cubicBezTo>
                        <a:pt x="2414" y="15592"/>
                        <a:pt x="2414" y="15592"/>
                        <a:pt x="2414" y="15592"/>
                      </a:cubicBezTo>
                      <a:cubicBezTo>
                        <a:pt x="2414" y="15641"/>
                        <a:pt x="2446" y="15641"/>
                        <a:pt x="2446" y="15641"/>
                      </a:cubicBezTo>
                      <a:cubicBezTo>
                        <a:pt x="2446" y="15641"/>
                        <a:pt x="2446" y="15691"/>
                        <a:pt x="2446" y="15691"/>
                      </a:cubicBezTo>
                      <a:cubicBezTo>
                        <a:pt x="2479" y="15691"/>
                        <a:pt x="2479" y="15691"/>
                        <a:pt x="2479" y="15741"/>
                      </a:cubicBezTo>
                      <a:cubicBezTo>
                        <a:pt x="2479" y="15741"/>
                        <a:pt x="2479" y="15741"/>
                        <a:pt x="2479" y="15741"/>
                      </a:cubicBezTo>
                      <a:cubicBezTo>
                        <a:pt x="2479" y="15741"/>
                        <a:pt x="2479" y="15741"/>
                        <a:pt x="2479" y="15741"/>
                      </a:cubicBezTo>
                      <a:cubicBezTo>
                        <a:pt x="2479" y="15741"/>
                        <a:pt x="2479" y="15741"/>
                        <a:pt x="2479" y="15741"/>
                      </a:cubicBezTo>
                      <a:cubicBezTo>
                        <a:pt x="2511" y="15741"/>
                        <a:pt x="2511" y="15741"/>
                        <a:pt x="2511" y="15741"/>
                      </a:cubicBezTo>
                      <a:cubicBezTo>
                        <a:pt x="2543" y="15741"/>
                        <a:pt x="2543" y="15741"/>
                        <a:pt x="2543" y="15741"/>
                      </a:cubicBezTo>
                      <a:cubicBezTo>
                        <a:pt x="2543" y="15741"/>
                        <a:pt x="2543" y="15741"/>
                        <a:pt x="2543" y="15741"/>
                      </a:cubicBezTo>
                      <a:cubicBezTo>
                        <a:pt x="2575" y="15691"/>
                        <a:pt x="2575" y="15691"/>
                        <a:pt x="2575" y="15691"/>
                      </a:cubicBezTo>
                      <a:cubicBezTo>
                        <a:pt x="2575" y="15691"/>
                        <a:pt x="2575" y="15691"/>
                        <a:pt x="2575" y="15691"/>
                      </a:cubicBezTo>
                      <a:cubicBezTo>
                        <a:pt x="2607" y="15641"/>
                        <a:pt x="2640" y="15592"/>
                        <a:pt x="2736" y="15592"/>
                      </a:cubicBezTo>
                      <a:cubicBezTo>
                        <a:pt x="2801" y="15592"/>
                        <a:pt x="2897" y="15641"/>
                        <a:pt x="2994" y="15741"/>
                      </a:cubicBezTo>
                      <a:cubicBezTo>
                        <a:pt x="3026" y="15840"/>
                        <a:pt x="3219" y="16039"/>
                        <a:pt x="3380" y="16188"/>
                      </a:cubicBezTo>
                      <a:cubicBezTo>
                        <a:pt x="3509" y="16337"/>
                        <a:pt x="3638" y="16486"/>
                        <a:pt x="3702" y="16585"/>
                      </a:cubicBezTo>
                      <a:cubicBezTo>
                        <a:pt x="3863" y="16783"/>
                        <a:pt x="4249" y="16982"/>
                        <a:pt x="4378" y="16982"/>
                      </a:cubicBezTo>
                      <a:cubicBezTo>
                        <a:pt x="4378" y="16982"/>
                        <a:pt x="4378" y="16982"/>
                        <a:pt x="4378" y="16982"/>
                      </a:cubicBezTo>
                      <a:cubicBezTo>
                        <a:pt x="4442" y="16982"/>
                        <a:pt x="4507" y="17032"/>
                        <a:pt x="4571" y="17032"/>
                      </a:cubicBezTo>
                      <a:cubicBezTo>
                        <a:pt x="4668" y="17081"/>
                        <a:pt x="4732" y="17131"/>
                        <a:pt x="4829" y="17131"/>
                      </a:cubicBezTo>
                      <a:cubicBezTo>
                        <a:pt x="4861" y="17131"/>
                        <a:pt x="4861" y="17131"/>
                        <a:pt x="4861" y="17131"/>
                      </a:cubicBezTo>
                      <a:cubicBezTo>
                        <a:pt x="4893" y="17131"/>
                        <a:pt x="4893" y="17131"/>
                        <a:pt x="4925" y="17131"/>
                      </a:cubicBezTo>
                      <a:cubicBezTo>
                        <a:pt x="4925" y="17131"/>
                        <a:pt x="4925" y="17081"/>
                        <a:pt x="4957" y="17081"/>
                      </a:cubicBezTo>
                      <a:cubicBezTo>
                        <a:pt x="4957" y="17081"/>
                        <a:pt x="4990" y="17081"/>
                        <a:pt x="4990" y="17032"/>
                      </a:cubicBezTo>
                      <a:cubicBezTo>
                        <a:pt x="5022" y="16982"/>
                        <a:pt x="5054" y="16932"/>
                        <a:pt x="5086" y="16932"/>
                      </a:cubicBezTo>
                      <a:cubicBezTo>
                        <a:pt x="5118" y="16932"/>
                        <a:pt x="5151" y="16982"/>
                        <a:pt x="5183" y="17032"/>
                      </a:cubicBezTo>
                      <a:cubicBezTo>
                        <a:pt x="5183" y="17032"/>
                        <a:pt x="5183" y="17081"/>
                        <a:pt x="5215" y="17081"/>
                      </a:cubicBezTo>
                      <a:cubicBezTo>
                        <a:pt x="5215" y="17081"/>
                        <a:pt x="5215" y="17131"/>
                        <a:pt x="5215" y="17131"/>
                      </a:cubicBezTo>
                      <a:cubicBezTo>
                        <a:pt x="5215" y="17131"/>
                        <a:pt x="5215" y="17181"/>
                        <a:pt x="5215" y="17181"/>
                      </a:cubicBezTo>
                      <a:cubicBezTo>
                        <a:pt x="5215" y="17181"/>
                        <a:pt x="5215" y="17181"/>
                        <a:pt x="5215" y="17181"/>
                      </a:cubicBezTo>
                      <a:cubicBezTo>
                        <a:pt x="5247" y="17230"/>
                        <a:pt x="5247" y="17230"/>
                        <a:pt x="5247" y="17280"/>
                      </a:cubicBezTo>
                      <a:cubicBezTo>
                        <a:pt x="5247" y="17280"/>
                        <a:pt x="5247" y="17280"/>
                        <a:pt x="5247" y="17280"/>
                      </a:cubicBezTo>
                      <a:cubicBezTo>
                        <a:pt x="5247" y="17230"/>
                        <a:pt x="5279" y="17181"/>
                        <a:pt x="5279" y="17181"/>
                      </a:cubicBezTo>
                      <a:cubicBezTo>
                        <a:pt x="5279" y="17181"/>
                        <a:pt x="5279" y="17181"/>
                        <a:pt x="5279" y="17181"/>
                      </a:cubicBezTo>
                      <a:cubicBezTo>
                        <a:pt x="5311" y="17131"/>
                        <a:pt x="5311" y="17131"/>
                        <a:pt x="5344" y="17081"/>
                      </a:cubicBezTo>
                      <a:cubicBezTo>
                        <a:pt x="5344" y="17081"/>
                        <a:pt x="5344" y="17081"/>
                        <a:pt x="5344" y="17081"/>
                      </a:cubicBezTo>
                      <a:cubicBezTo>
                        <a:pt x="5344" y="17081"/>
                        <a:pt x="5376" y="17032"/>
                        <a:pt x="5376" y="17032"/>
                      </a:cubicBezTo>
                      <a:cubicBezTo>
                        <a:pt x="5376" y="17032"/>
                        <a:pt x="5376" y="17032"/>
                        <a:pt x="5376" y="17032"/>
                      </a:cubicBezTo>
                      <a:cubicBezTo>
                        <a:pt x="5408" y="17032"/>
                        <a:pt x="5408" y="17032"/>
                        <a:pt x="5440" y="17032"/>
                      </a:cubicBezTo>
                      <a:cubicBezTo>
                        <a:pt x="5440" y="16982"/>
                        <a:pt x="5472" y="16982"/>
                        <a:pt x="5472" y="16982"/>
                      </a:cubicBezTo>
                      <a:cubicBezTo>
                        <a:pt x="5569" y="16833"/>
                        <a:pt x="5666" y="16883"/>
                        <a:pt x="5859" y="17032"/>
                      </a:cubicBezTo>
                      <a:cubicBezTo>
                        <a:pt x="5891" y="17032"/>
                        <a:pt x="5923" y="17032"/>
                        <a:pt x="5955" y="17032"/>
                      </a:cubicBezTo>
                      <a:cubicBezTo>
                        <a:pt x="5987" y="17032"/>
                        <a:pt x="6020" y="17032"/>
                        <a:pt x="6020" y="17032"/>
                      </a:cubicBezTo>
                      <a:cubicBezTo>
                        <a:pt x="6052" y="17032"/>
                        <a:pt x="6084" y="17032"/>
                        <a:pt x="6084" y="17032"/>
                      </a:cubicBezTo>
                      <a:cubicBezTo>
                        <a:pt x="6084" y="17032"/>
                        <a:pt x="6116" y="17032"/>
                        <a:pt x="6116" y="17032"/>
                      </a:cubicBezTo>
                      <a:cubicBezTo>
                        <a:pt x="6116" y="17032"/>
                        <a:pt x="6148" y="17081"/>
                        <a:pt x="6148" y="17081"/>
                      </a:cubicBezTo>
                      <a:cubicBezTo>
                        <a:pt x="6148" y="17081"/>
                        <a:pt x="6181" y="17081"/>
                        <a:pt x="6181" y="17081"/>
                      </a:cubicBezTo>
                      <a:cubicBezTo>
                        <a:pt x="6181" y="17081"/>
                        <a:pt x="6213" y="17131"/>
                        <a:pt x="6213" y="17131"/>
                      </a:cubicBezTo>
                      <a:cubicBezTo>
                        <a:pt x="6213" y="17131"/>
                        <a:pt x="6213" y="17131"/>
                        <a:pt x="6245" y="17131"/>
                      </a:cubicBezTo>
                      <a:cubicBezTo>
                        <a:pt x="6245" y="17181"/>
                        <a:pt x="6245" y="17181"/>
                        <a:pt x="6245" y="17181"/>
                      </a:cubicBezTo>
                      <a:cubicBezTo>
                        <a:pt x="6277" y="17181"/>
                        <a:pt x="6277" y="17181"/>
                        <a:pt x="6277" y="17181"/>
                      </a:cubicBezTo>
                      <a:cubicBezTo>
                        <a:pt x="6309" y="17131"/>
                        <a:pt x="6309" y="17131"/>
                        <a:pt x="6309" y="17131"/>
                      </a:cubicBezTo>
                      <a:cubicBezTo>
                        <a:pt x="6309" y="17131"/>
                        <a:pt x="6309" y="17131"/>
                        <a:pt x="6309" y="17131"/>
                      </a:cubicBezTo>
                      <a:cubicBezTo>
                        <a:pt x="6342" y="17131"/>
                        <a:pt x="6374" y="17131"/>
                        <a:pt x="6374" y="17131"/>
                      </a:cubicBezTo>
                      <a:cubicBezTo>
                        <a:pt x="6374" y="17131"/>
                        <a:pt x="6406" y="17032"/>
                        <a:pt x="6438" y="17032"/>
                      </a:cubicBezTo>
                      <a:cubicBezTo>
                        <a:pt x="6438" y="16982"/>
                        <a:pt x="6470" y="16932"/>
                        <a:pt x="6503" y="16932"/>
                      </a:cubicBezTo>
                      <a:cubicBezTo>
                        <a:pt x="6503" y="16883"/>
                        <a:pt x="6535" y="16833"/>
                        <a:pt x="6535" y="16833"/>
                      </a:cubicBezTo>
                      <a:cubicBezTo>
                        <a:pt x="6567" y="16734"/>
                        <a:pt x="6599" y="16634"/>
                        <a:pt x="6696" y="16684"/>
                      </a:cubicBezTo>
                      <a:cubicBezTo>
                        <a:pt x="6696" y="16684"/>
                        <a:pt x="6696" y="16634"/>
                        <a:pt x="6696" y="16634"/>
                      </a:cubicBezTo>
                      <a:cubicBezTo>
                        <a:pt x="6728" y="16634"/>
                        <a:pt x="6760" y="16634"/>
                        <a:pt x="6760" y="16585"/>
                      </a:cubicBezTo>
                      <a:cubicBezTo>
                        <a:pt x="6792" y="16535"/>
                        <a:pt x="6857" y="16486"/>
                        <a:pt x="6921" y="16436"/>
                      </a:cubicBezTo>
                      <a:cubicBezTo>
                        <a:pt x="6921" y="16386"/>
                        <a:pt x="6953" y="16386"/>
                        <a:pt x="6953" y="16386"/>
                      </a:cubicBezTo>
                      <a:cubicBezTo>
                        <a:pt x="7082" y="16287"/>
                        <a:pt x="7211" y="16287"/>
                        <a:pt x="7307" y="16337"/>
                      </a:cubicBezTo>
                      <a:cubicBezTo>
                        <a:pt x="7339" y="16337"/>
                        <a:pt x="7372" y="16337"/>
                        <a:pt x="7404" y="16337"/>
                      </a:cubicBezTo>
                      <a:cubicBezTo>
                        <a:pt x="7468" y="16287"/>
                        <a:pt x="7533" y="16237"/>
                        <a:pt x="7565" y="16237"/>
                      </a:cubicBezTo>
                      <a:cubicBezTo>
                        <a:pt x="7629" y="16237"/>
                        <a:pt x="7694" y="16287"/>
                        <a:pt x="7694" y="16386"/>
                      </a:cubicBezTo>
                      <a:cubicBezTo>
                        <a:pt x="7694" y="16386"/>
                        <a:pt x="7726" y="16486"/>
                        <a:pt x="7726" y="16535"/>
                      </a:cubicBezTo>
                      <a:cubicBezTo>
                        <a:pt x="7758" y="16585"/>
                        <a:pt x="7790" y="16634"/>
                        <a:pt x="7822" y="16734"/>
                      </a:cubicBezTo>
                      <a:cubicBezTo>
                        <a:pt x="7822" y="16734"/>
                        <a:pt x="7822" y="16734"/>
                        <a:pt x="7822" y="16734"/>
                      </a:cubicBezTo>
                      <a:cubicBezTo>
                        <a:pt x="7855" y="16783"/>
                        <a:pt x="7855" y="16783"/>
                        <a:pt x="7855" y="16783"/>
                      </a:cubicBezTo>
                      <a:cubicBezTo>
                        <a:pt x="7855" y="16783"/>
                        <a:pt x="7855" y="16783"/>
                        <a:pt x="7887" y="16783"/>
                      </a:cubicBezTo>
                      <a:cubicBezTo>
                        <a:pt x="7887" y="16783"/>
                        <a:pt x="7887" y="16783"/>
                        <a:pt x="7887" y="16783"/>
                      </a:cubicBezTo>
                      <a:cubicBezTo>
                        <a:pt x="7887" y="16783"/>
                        <a:pt x="7919" y="16783"/>
                        <a:pt x="7919" y="16833"/>
                      </a:cubicBezTo>
                      <a:cubicBezTo>
                        <a:pt x="7919" y="16833"/>
                        <a:pt x="7919" y="16833"/>
                        <a:pt x="7951" y="16833"/>
                      </a:cubicBezTo>
                      <a:cubicBezTo>
                        <a:pt x="7951" y="16833"/>
                        <a:pt x="7951" y="16833"/>
                        <a:pt x="7951" y="16833"/>
                      </a:cubicBezTo>
                      <a:cubicBezTo>
                        <a:pt x="7951" y="16833"/>
                        <a:pt x="7951" y="16833"/>
                        <a:pt x="7951" y="16833"/>
                      </a:cubicBezTo>
                      <a:cubicBezTo>
                        <a:pt x="7983" y="16833"/>
                        <a:pt x="7983" y="16783"/>
                        <a:pt x="7983" y="16783"/>
                      </a:cubicBezTo>
                      <a:cubicBezTo>
                        <a:pt x="8015" y="16783"/>
                        <a:pt x="8080" y="16734"/>
                        <a:pt x="8112" y="16734"/>
                      </a:cubicBezTo>
                      <a:cubicBezTo>
                        <a:pt x="8209" y="16734"/>
                        <a:pt x="8337" y="16883"/>
                        <a:pt x="8337" y="17032"/>
                      </a:cubicBezTo>
                      <a:cubicBezTo>
                        <a:pt x="8337" y="17230"/>
                        <a:pt x="8337" y="17230"/>
                        <a:pt x="8370" y="17230"/>
                      </a:cubicBezTo>
                      <a:cubicBezTo>
                        <a:pt x="8466" y="17230"/>
                        <a:pt x="8563" y="17280"/>
                        <a:pt x="8563" y="17628"/>
                      </a:cubicBezTo>
                      <a:cubicBezTo>
                        <a:pt x="8563" y="17677"/>
                        <a:pt x="8563" y="17727"/>
                        <a:pt x="8563" y="17826"/>
                      </a:cubicBezTo>
                      <a:cubicBezTo>
                        <a:pt x="8563" y="18025"/>
                        <a:pt x="8595" y="18273"/>
                        <a:pt x="8466" y="18521"/>
                      </a:cubicBezTo>
                      <a:cubicBezTo>
                        <a:pt x="8305" y="18770"/>
                        <a:pt x="8176" y="19117"/>
                        <a:pt x="8176" y="19217"/>
                      </a:cubicBezTo>
                      <a:cubicBezTo>
                        <a:pt x="8176" y="19266"/>
                        <a:pt x="8176" y="19316"/>
                        <a:pt x="8176" y="19366"/>
                      </a:cubicBezTo>
                      <a:cubicBezTo>
                        <a:pt x="8209" y="19366"/>
                        <a:pt x="8273" y="19366"/>
                        <a:pt x="8305" y="19366"/>
                      </a:cubicBezTo>
                      <a:cubicBezTo>
                        <a:pt x="8370" y="19366"/>
                        <a:pt x="8531" y="19415"/>
                        <a:pt x="8563" y="19514"/>
                      </a:cubicBezTo>
                      <a:cubicBezTo>
                        <a:pt x="8563" y="19564"/>
                        <a:pt x="8563" y="19614"/>
                        <a:pt x="8563" y="19663"/>
                      </a:cubicBezTo>
                      <a:cubicBezTo>
                        <a:pt x="8563" y="19663"/>
                        <a:pt x="8563" y="19812"/>
                        <a:pt x="8595" y="19912"/>
                      </a:cubicBezTo>
                      <a:cubicBezTo>
                        <a:pt x="8595" y="19961"/>
                        <a:pt x="8627" y="19961"/>
                        <a:pt x="8627" y="19961"/>
                      </a:cubicBezTo>
                      <a:cubicBezTo>
                        <a:pt x="8692" y="19961"/>
                        <a:pt x="8756" y="20011"/>
                        <a:pt x="8788" y="20110"/>
                      </a:cubicBezTo>
                      <a:cubicBezTo>
                        <a:pt x="8820" y="20160"/>
                        <a:pt x="8852" y="20210"/>
                        <a:pt x="8820" y="20359"/>
                      </a:cubicBezTo>
                      <a:cubicBezTo>
                        <a:pt x="8820" y="20359"/>
                        <a:pt x="8820" y="20359"/>
                        <a:pt x="8820" y="20359"/>
                      </a:cubicBezTo>
                      <a:cubicBezTo>
                        <a:pt x="8788" y="20408"/>
                        <a:pt x="8788" y="20408"/>
                        <a:pt x="8788" y="20408"/>
                      </a:cubicBezTo>
                      <a:cubicBezTo>
                        <a:pt x="8788" y="20458"/>
                        <a:pt x="8756" y="20557"/>
                        <a:pt x="8756" y="20557"/>
                      </a:cubicBezTo>
                      <a:cubicBezTo>
                        <a:pt x="8852" y="20557"/>
                        <a:pt x="8949" y="20607"/>
                        <a:pt x="8981" y="20657"/>
                      </a:cubicBezTo>
                      <a:cubicBezTo>
                        <a:pt x="9013" y="20706"/>
                        <a:pt x="9013" y="20756"/>
                        <a:pt x="9013" y="20855"/>
                      </a:cubicBezTo>
                      <a:cubicBezTo>
                        <a:pt x="9013" y="20855"/>
                        <a:pt x="9013" y="20905"/>
                        <a:pt x="9013" y="20905"/>
                      </a:cubicBezTo>
                      <a:cubicBezTo>
                        <a:pt x="9046" y="20954"/>
                        <a:pt x="9078" y="20954"/>
                        <a:pt x="9078" y="20954"/>
                      </a:cubicBezTo>
                      <a:cubicBezTo>
                        <a:pt x="9110" y="20954"/>
                        <a:pt x="9142" y="20954"/>
                        <a:pt x="9142" y="20905"/>
                      </a:cubicBezTo>
                      <a:cubicBezTo>
                        <a:pt x="9174" y="20905"/>
                        <a:pt x="9207" y="20905"/>
                        <a:pt x="9207" y="20905"/>
                      </a:cubicBezTo>
                      <a:cubicBezTo>
                        <a:pt x="9239" y="20855"/>
                        <a:pt x="9271" y="20855"/>
                        <a:pt x="9303" y="20855"/>
                      </a:cubicBezTo>
                      <a:cubicBezTo>
                        <a:pt x="9335" y="20855"/>
                        <a:pt x="9335" y="20855"/>
                        <a:pt x="9335" y="20855"/>
                      </a:cubicBezTo>
                      <a:cubicBezTo>
                        <a:pt x="9335" y="20855"/>
                        <a:pt x="9335" y="20855"/>
                        <a:pt x="9368" y="20855"/>
                      </a:cubicBezTo>
                      <a:cubicBezTo>
                        <a:pt x="9368" y="20855"/>
                        <a:pt x="9368" y="20855"/>
                        <a:pt x="9368" y="20855"/>
                      </a:cubicBezTo>
                      <a:cubicBezTo>
                        <a:pt x="9368" y="20855"/>
                        <a:pt x="9368" y="20855"/>
                        <a:pt x="9368" y="20855"/>
                      </a:cubicBezTo>
                      <a:cubicBezTo>
                        <a:pt x="9432" y="20905"/>
                        <a:pt x="9432" y="20954"/>
                        <a:pt x="9464" y="21004"/>
                      </a:cubicBezTo>
                      <a:cubicBezTo>
                        <a:pt x="9496" y="21054"/>
                        <a:pt x="9496" y="21103"/>
                        <a:pt x="9528" y="21103"/>
                      </a:cubicBezTo>
                      <a:cubicBezTo>
                        <a:pt x="9528" y="21054"/>
                        <a:pt x="9496" y="20905"/>
                        <a:pt x="9496" y="20855"/>
                      </a:cubicBezTo>
                      <a:cubicBezTo>
                        <a:pt x="9432" y="20756"/>
                        <a:pt x="9464" y="20607"/>
                        <a:pt x="9496" y="20508"/>
                      </a:cubicBezTo>
                      <a:cubicBezTo>
                        <a:pt x="9496" y="20408"/>
                        <a:pt x="9561" y="20408"/>
                        <a:pt x="9593" y="20408"/>
                      </a:cubicBezTo>
                      <a:cubicBezTo>
                        <a:pt x="9593" y="20408"/>
                        <a:pt x="9625" y="20408"/>
                        <a:pt x="9625" y="20408"/>
                      </a:cubicBezTo>
                      <a:cubicBezTo>
                        <a:pt x="9657" y="20408"/>
                        <a:pt x="9689" y="20408"/>
                        <a:pt x="9689" y="20408"/>
                      </a:cubicBezTo>
                      <a:cubicBezTo>
                        <a:pt x="9689" y="20408"/>
                        <a:pt x="9689" y="20408"/>
                        <a:pt x="9722" y="20408"/>
                      </a:cubicBezTo>
                      <a:cubicBezTo>
                        <a:pt x="9722" y="20359"/>
                        <a:pt x="9722" y="20359"/>
                        <a:pt x="9754" y="20359"/>
                      </a:cubicBezTo>
                      <a:cubicBezTo>
                        <a:pt x="9754" y="20359"/>
                        <a:pt x="9754" y="20359"/>
                        <a:pt x="9754" y="20359"/>
                      </a:cubicBezTo>
                      <a:cubicBezTo>
                        <a:pt x="9754" y="20359"/>
                        <a:pt x="9786" y="20309"/>
                        <a:pt x="9786" y="20309"/>
                      </a:cubicBezTo>
                      <a:cubicBezTo>
                        <a:pt x="9786" y="20309"/>
                        <a:pt x="9786" y="20309"/>
                        <a:pt x="9786" y="20309"/>
                      </a:cubicBezTo>
                      <a:cubicBezTo>
                        <a:pt x="9786" y="20309"/>
                        <a:pt x="9786" y="20259"/>
                        <a:pt x="9818" y="20259"/>
                      </a:cubicBezTo>
                      <a:cubicBezTo>
                        <a:pt x="9818" y="20259"/>
                        <a:pt x="9818" y="20259"/>
                        <a:pt x="9850" y="20210"/>
                      </a:cubicBezTo>
                      <a:cubicBezTo>
                        <a:pt x="9850" y="20210"/>
                        <a:pt x="9883" y="20210"/>
                        <a:pt x="9883" y="20210"/>
                      </a:cubicBezTo>
                      <a:cubicBezTo>
                        <a:pt x="9915" y="20210"/>
                        <a:pt x="9979" y="20259"/>
                        <a:pt x="9979" y="20259"/>
                      </a:cubicBezTo>
                      <a:cubicBezTo>
                        <a:pt x="10011" y="20259"/>
                        <a:pt x="10044" y="20259"/>
                        <a:pt x="10044" y="20259"/>
                      </a:cubicBezTo>
                      <a:cubicBezTo>
                        <a:pt x="10076" y="20210"/>
                        <a:pt x="10108" y="20160"/>
                        <a:pt x="10172" y="20160"/>
                      </a:cubicBezTo>
                      <a:cubicBezTo>
                        <a:pt x="10204" y="20160"/>
                        <a:pt x="10237" y="20210"/>
                        <a:pt x="10269" y="20210"/>
                      </a:cubicBezTo>
                      <a:cubicBezTo>
                        <a:pt x="10301" y="20259"/>
                        <a:pt x="10365" y="20259"/>
                        <a:pt x="10398" y="20210"/>
                      </a:cubicBezTo>
                      <a:cubicBezTo>
                        <a:pt x="10462" y="20160"/>
                        <a:pt x="10559" y="20160"/>
                        <a:pt x="10591" y="20210"/>
                      </a:cubicBezTo>
                      <a:cubicBezTo>
                        <a:pt x="10591" y="20210"/>
                        <a:pt x="10591" y="20210"/>
                        <a:pt x="10623" y="20210"/>
                      </a:cubicBezTo>
                      <a:cubicBezTo>
                        <a:pt x="10623" y="20210"/>
                        <a:pt x="10623" y="20210"/>
                        <a:pt x="10623" y="20210"/>
                      </a:cubicBezTo>
                      <a:cubicBezTo>
                        <a:pt x="10655" y="20061"/>
                        <a:pt x="10848" y="19862"/>
                        <a:pt x="10945" y="19862"/>
                      </a:cubicBezTo>
                      <a:cubicBezTo>
                        <a:pt x="10977" y="19862"/>
                        <a:pt x="10977" y="19862"/>
                        <a:pt x="11009" y="19912"/>
                      </a:cubicBezTo>
                      <a:cubicBezTo>
                        <a:pt x="11009" y="19912"/>
                        <a:pt x="11009" y="19912"/>
                        <a:pt x="11041" y="19961"/>
                      </a:cubicBezTo>
                      <a:cubicBezTo>
                        <a:pt x="11074" y="20011"/>
                        <a:pt x="11106" y="20061"/>
                        <a:pt x="11267" y="20110"/>
                      </a:cubicBezTo>
                      <a:cubicBezTo>
                        <a:pt x="11331" y="20110"/>
                        <a:pt x="11396" y="20160"/>
                        <a:pt x="11428" y="20259"/>
                      </a:cubicBezTo>
                      <a:cubicBezTo>
                        <a:pt x="11460" y="20309"/>
                        <a:pt x="11460" y="20408"/>
                        <a:pt x="11428" y="20458"/>
                      </a:cubicBezTo>
                      <a:cubicBezTo>
                        <a:pt x="11428" y="20508"/>
                        <a:pt x="11428" y="20508"/>
                        <a:pt x="11428" y="20557"/>
                      </a:cubicBezTo>
                      <a:cubicBezTo>
                        <a:pt x="11428" y="20607"/>
                        <a:pt x="11653" y="20855"/>
                        <a:pt x="11717" y="20855"/>
                      </a:cubicBezTo>
                      <a:cubicBezTo>
                        <a:pt x="11750" y="20855"/>
                        <a:pt x="11750" y="20855"/>
                        <a:pt x="11750" y="20905"/>
                      </a:cubicBezTo>
                      <a:cubicBezTo>
                        <a:pt x="11750" y="20905"/>
                        <a:pt x="11750" y="20905"/>
                        <a:pt x="11782" y="20905"/>
                      </a:cubicBezTo>
                      <a:cubicBezTo>
                        <a:pt x="11782" y="20905"/>
                        <a:pt x="11782" y="20905"/>
                        <a:pt x="11814" y="20954"/>
                      </a:cubicBezTo>
                      <a:cubicBezTo>
                        <a:pt x="11814" y="20954"/>
                        <a:pt x="11814" y="20954"/>
                        <a:pt x="11814" y="20954"/>
                      </a:cubicBezTo>
                      <a:cubicBezTo>
                        <a:pt x="11814" y="20954"/>
                        <a:pt x="11846" y="20954"/>
                        <a:pt x="11878" y="20954"/>
                      </a:cubicBezTo>
                      <a:cubicBezTo>
                        <a:pt x="11911" y="20954"/>
                        <a:pt x="11911" y="20954"/>
                        <a:pt x="11911" y="20954"/>
                      </a:cubicBezTo>
                      <a:cubicBezTo>
                        <a:pt x="11943" y="20954"/>
                        <a:pt x="11943" y="20905"/>
                        <a:pt x="11943" y="20905"/>
                      </a:cubicBezTo>
                      <a:cubicBezTo>
                        <a:pt x="11975" y="20806"/>
                        <a:pt x="12039" y="20756"/>
                        <a:pt x="12104" y="20756"/>
                      </a:cubicBezTo>
                      <a:cubicBezTo>
                        <a:pt x="12168" y="20756"/>
                        <a:pt x="12232" y="20806"/>
                        <a:pt x="12265" y="20905"/>
                      </a:cubicBezTo>
                      <a:cubicBezTo>
                        <a:pt x="12265" y="20954"/>
                        <a:pt x="12297" y="20954"/>
                        <a:pt x="12297" y="20954"/>
                      </a:cubicBezTo>
                      <a:cubicBezTo>
                        <a:pt x="12297" y="20954"/>
                        <a:pt x="12329" y="20954"/>
                        <a:pt x="12361" y="20905"/>
                      </a:cubicBezTo>
                      <a:cubicBezTo>
                        <a:pt x="12393" y="20855"/>
                        <a:pt x="12426" y="20855"/>
                        <a:pt x="12458" y="20855"/>
                      </a:cubicBezTo>
                      <a:cubicBezTo>
                        <a:pt x="12522" y="20855"/>
                        <a:pt x="12587" y="20905"/>
                        <a:pt x="12587" y="21004"/>
                      </a:cubicBezTo>
                      <a:cubicBezTo>
                        <a:pt x="12619" y="21054"/>
                        <a:pt x="12619" y="21203"/>
                        <a:pt x="12554" y="21302"/>
                      </a:cubicBezTo>
                      <a:cubicBezTo>
                        <a:pt x="12554" y="21302"/>
                        <a:pt x="12554" y="21302"/>
                        <a:pt x="12554" y="21302"/>
                      </a:cubicBezTo>
                      <a:cubicBezTo>
                        <a:pt x="12554" y="21401"/>
                        <a:pt x="12587" y="21550"/>
                        <a:pt x="12619" y="21600"/>
                      </a:cubicBezTo>
                      <a:cubicBezTo>
                        <a:pt x="12651" y="21600"/>
                        <a:pt x="12651" y="21550"/>
                        <a:pt x="12619" y="21501"/>
                      </a:cubicBezTo>
                      <a:cubicBezTo>
                        <a:pt x="12587" y="21252"/>
                        <a:pt x="12812" y="21054"/>
                        <a:pt x="13166" y="20905"/>
                      </a:cubicBezTo>
                      <a:cubicBezTo>
                        <a:pt x="13488" y="20706"/>
                        <a:pt x="13810" y="20408"/>
                        <a:pt x="13842" y="20309"/>
                      </a:cubicBezTo>
                      <a:cubicBezTo>
                        <a:pt x="13842" y="20259"/>
                        <a:pt x="13874" y="20210"/>
                        <a:pt x="13939" y="20210"/>
                      </a:cubicBezTo>
                      <a:cubicBezTo>
                        <a:pt x="13939" y="20210"/>
                        <a:pt x="13971" y="20259"/>
                        <a:pt x="14035" y="20259"/>
                      </a:cubicBezTo>
                      <a:cubicBezTo>
                        <a:pt x="14100" y="20309"/>
                        <a:pt x="14196" y="20309"/>
                        <a:pt x="14228" y="20259"/>
                      </a:cubicBezTo>
                      <a:cubicBezTo>
                        <a:pt x="14325" y="20160"/>
                        <a:pt x="14615" y="20110"/>
                        <a:pt x="14840" y="20110"/>
                      </a:cubicBezTo>
                      <a:cubicBezTo>
                        <a:pt x="14872" y="20110"/>
                        <a:pt x="14872" y="20110"/>
                        <a:pt x="14872" y="20110"/>
                      </a:cubicBezTo>
                      <a:cubicBezTo>
                        <a:pt x="14904" y="20110"/>
                        <a:pt x="14937" y="20110"/>
                        <a:pt x="14969" y="20011"/>
                      </a:cubicBezTo>
                      <a:cubicBezTo>
                        <a:pt x="14969" y="19961"/>
                        <a:pt x="15001" y="19912"/>
                        <a:pt x="15065" y="19862"/>
                      </a:cubicBezTo>
                      <a:cubicBezTo>
                        <a:pt x="15097" y="19812"/>
                        <a:pt x="15130" y="19763"/>
                        <a:pt x="15130" y="19713"/>
                      </a:cubicBezTo>
                      <a:cubicBezTo>
                        <a:pt x="15194" y="19663"/>
                        <a:pt x="15194" y="19614"/>
                        <a:pt x="15291" y="19564"/>
                      </a:cubicBezTo>
                      <a:cubicBezTo>
                        <a:pt x="15419" y="19514"/>
                        <a:pt x="15452" y="19366"/>
                        <a:pt x="15452" y="19316"/>
                      </a:cubicBezTo>
                      <a:cubicBezTo>
                        <a:pt x="15452" y="19217"/>
                        <a:pt x="15548" y="19167"/>
                        <a:pt x="15613" y="19117"/>
                      </a:cubicBezTo>
                      <a:cubicBezTo>
                        <a:pt x="15645" y="19068"/>
                        <a:pt x="15709" y="19068"/>
                        <a:pt x="15709" y="19068"/>
                      </a:cubicBezTo>
                      <a:cubicBezTo>
                        <a:pt x="15709" y="18968"/>
                        <a:pt x="15773" y="18919"/>
                        <a:pt x="15838" y="18869"/>
                      </a:cubicBezTo>
                      <a:cubicBezTo>
                        <a:pt x="15838" y="18869"/>
                        <a:pt x="15902" y="18819"/>
                        <a:pt x="15902" y="18819"/>
                      </a:cubicBezTo>
                      <a:cubicBezTo>
                        <a:pt x="15902" y="18670"/>
                        <a:pt x="15967" y="18621"/>
                        <a:pt x="15999" y="18571"/>
                      </a:cubicBezTo>
                      <a:cubicBezTo>
                        <a:pt x="16031" y="18571"/>
                        <a:pt x="16063" y="18571"/>
                        <a:pt x="16063" y="18521"/>
                      </a:cubicBezTo>
                      <a:cubicBezTo>
                        <a:pt x="16063" y="18521"/>
                        <a:pt x="16063" y="18422"/>
                        <a:pt x="16063" y="18372"/>
                      </a:cubicBezTo>
                      <a:cubicBezTo>
                        <a:pt x="16063" y="18273"/>
                        <a:pt x="16031" y="18124"/>
                        <a:pt x="16128" y="18074"/>
                      </a:cubicBezTo>
                      <a:cubicBezTo>
                        <a:pt x="16095" y="18074"/>
                        <a:pt x="16095" y="18025"/>
                        <a:pt x="16095" y="18025"/>
                      </a:cubicBezTo>
                      <a:cubicBezTo>
                        <a:pt x="16063" y="17975"/>
                        <a:pt x="16063" y="17975"/>
                        <a:pt x="16063" y="17926"/>
                      </a:cubicBezTo>
                      <a:cubicBezTo>
                        <a:pt x="16031" y="17876"/>
                        <a:pt x="16063" y="17826"/>
                        <a:pt x="16063" y="17826"/>
                      </a:cubicBezTo>
                      <a:cubicBezTo>
                        <a:pt x="16095" y="17777"/>
                        <a:pt x="16128" y="17727"/>
                        <a:pt x="16192" y="17677"/>
                      </a:cubicBezTo>
                      <a:cubicBezTo>
                        <a:pt x="16256" y="17677"/>
                        <a:pt x="16289" y="17677"/>
                        <a:pt x="16321" y="17628"/>
                      </a:cubicBezTo>
                      <a:cubicBezTo>
                        <a:pt x="16417" y="17528"/>
                        <a:pt x="16449" y="17429"/>
                        <a:pt x="16482" y="17280"/>
                      </a:cubicBezTo>
                      <a:cubicBezTo>
                        <a:pt x="16482" y="17081"/>
                        <a:pt x="16675" y="16932"/>
                        <a:pt x="16739" y="16883"/>
                      </a:cubicBezTo>
                      <a:cubicBezTo>
                        <a:pt x="16771" y="16883"/>
                        <a:pt x="16804" y="16734"/>
                        <a:pt x="16771" y="16535"/>
                      </a:cubicBezTo>
                      <a:cubicBezTo>
                        <a:pt x="16771" y="16436"/>
                        <a:pt x="16804" y="16337"/>
                        <a:pt x="16836" y="16337"/>
                      </a:cubicBezTo>
                      <a:cubicBezTo>
                        <a:pt x="16804" y="16287"/>
                        <a:pt x="16804" y="16237"/>
                        <a:pt x="16804" y="16188"/>
                      </a:cubicBezTo>
                      <a:cubicBezTo>
                        <a:pt x="16836" y="16138"/>
                        <a:pt x="16836" y="16088"/>
                        <a:pt x="16900" y="16039"/>
                      </a:cubicBezTo>
                      <a:cubicBezTo>
                        <a:pt x="16836" y="16039"/>
                        <a:pt x="16804" y="15939"/>
                        <a:pt x="16771" y="15890"/>
                      </a:cubicBezTo>
                      <a:cubicBezTo>
                        <a:pt x="16739" y="15890"/>
                        <a:pt x="16739" y="15890"/>
                        <a:pt x="16739" y="15890"/>
                      </a:cubicBezTo>
                      <a:cubicBezTo>
                        <a:pt x="16707" y="15890"/>
                        <a:pt x="16675" y="15939"/>
                        <a:pt x="16643" y="15939"/>
                      </a:cubicBezTo>
                      <a:cubicBezTo>
                        <a:pt x="16578" y="15939"/>
                        <a:pt x="16482" y="15840"/>
                        <a:pt x="16482" y="15741"/>
                      </a:cubicBezTo>
                      <a:cubicBezTo>
                        <a:pt x="16449" y="15691"/>
                        <a:pt x="16482" y="15592"/>
                        <a:pt x="16546" y="15592"/>
                      </a:cubicBezTo>
                      <a:cubicBezTo>
                        <a:pt x="16610" y="15542"/>
                        <a:pt x="16707" y="15492"/>
                        <a:pt x="16771" y="15393"/>
                      </a:cubicBezTo>
                      <a:cubicBezTo>
                        <a:pt x="16836" y="15393"/>
                        <a:pt x="16868" y="15343"/>
                        <a:pt x="16900" y="15294"/>
                      </a:cubicBezTo>
                      <a:cubicBezTo>
                        <a:pt x="16868" y="15244"/>
                        <a:pt x="16771" y="15194"/>
                        <a:pt x="16739" y="15194"/>
                      </a:cubicBezTo>
                      <a:cubicBezTo>
                        <a:pt x="16739" y="15194"/>
                        <a:pt x="16739" y="15194"/>
                        <a:pt x="16739" y="15194"/>
                      </a:cubicBezTo>
                      <a:cubicBezTo>
                        <a:pt x="16643" y="15194"/>
                        <a:pt x="16578" y="15046"/>
                        <a:pt x="16514" y="14946"/>
                      </a:cubicBezTo>
                      <a:cubicBezTo>
                        <a:pt x="16482" y="14897"/>
                        <a:pt x="16449" y="14797"/>
                        <a:pt x="16417" y="14797"/>
                      </a:cubicBezTo>
                      <a:cubicBezTo>
                        <a:pt x="16321" y="14797"/>
                        <a:pt x="16321" y="14748"/>
                        <a:pt x="16321" y="14698"/>
                      </a:cubicBezTo>
                      <a:cubicBezTo>
                        <a:pt x="16321" y="14549"/>
                        <a:pt x="16449" y="14549"/>
                        <a:pt x="16482" y="14549"/>
                      </a:cubicBezTo>
                      <a:cubicBezTo>
                        <a:pt x="16546" y="14549"/>
                        <a:pt x="16610" y="14549"/>
                        <a:pt x="16643" y="14599"/>
                      </a:cubicBezTo>
                      <a:cubicBezTo>
                        <a:pt x="16739" y="14698"/>
                        <a:pt x="16804" y="14748"/>
                        <a:pt x="16868" y="14748"/>
                      </a:cubicBezTo>
                      <a:cubicBezTo>
                        <a:pt x="16836" y="14648"/>
                        <a:pt x="16739" y="14499"/>
                        <a:pt x="16578" y="14350"/>
                      </a:cubicBezTo>
                      <a:cubicBezTo>
                        <a:pt x="16514" y="14251"/>
                        <a:pt x="16514" y="14102"/>
                        <a:pt x="16514" y="14052"/>
                      </a:cubicBezTo>
                      <a:cubicBezTo>
                        <a:pt x="16514" y="14003"/>
                        <a:pt x="16514" y="14003"/>
                        <a:pt x="16514" y="14003"/>
                      </a:cubicBezTo>
                      <a:cubicBezTo>
                        <a:pt x="16449" y="13903"/>
                        <a:pt x="16321" y="13407"/>
                        <a:pt x="16289" y="13258"/>
                      </a:cubicBezTo>
                      <a:cubicBezTo>
                        <a:pt x="16256" y="13208"/>
                        <a:pt x="16192" y="13159"/>
                        <a:pt x="16128" y="13109"/>
                      </a:cubicBezTo>
                      <a:cubicBezTo>
                        <a:pt x="16063" y="13059"/>
                        <a:pt x="15999" y="13010"/>
                        <a:pt x="15967" y="12960"/>
                      </a:cubicBezTo>
                      <a:cubicBezTo>
                        <a:pt x="15934" y="12861"/>
                        <a:pt x="15934" y="12761"/>
                        <a:pt x="15934" y="12662"/>
                      </a:cubicBezTo>
                      <a:cubicBezTo>
                        <a:pt x="15967" y="12513"/>
                        <a:pt x="16063" y="12364"/>
                        <a:pt x="16160" y="12265"/>
                      </a:cubicBezTo>
                      <a:cubicBezTo>
                        <a:pt x="16224" y="12265"/>
                        <a:pt x="16224" y="12166"/>
                        <a:pt x="16256" y="12116"/>
                      </a:cubicBezTo>
                      <a:cubicBezTo>
                        <a:pt x="16256" y="12066"/>
                        <a:pt x="16289" y="11967"/>
                        <a:pt x="16353" y="11967"/>
                      </a:cubicBezTo>
                      <a:cubicBezTo>
                        <a:pt x="16353" y="11967"/>
                        <a:pt x="16353" y="11967"/>
                        <a:pt x="16353" y="11967"/>
                      </a:cubicBezTo>
                      <a:cubicBezTo>
                        <a:pt x="16385" y="11967"/>
                        <a:pt x="16385" y="11967"/>
                        <a:pt x="16385" y="11967"/>
                      </a:cubicBezTo>
                      <a:cubicBezTo>
                        <a:pt x="16417" y="11967"/>
                        <a:pt x="16449" y="11967"/>
                        <a:pt x="16482" y="11818"/>
                      </a:cubicBezTo>
                      <a:cubicBezTo>
                        <a:pt x="16546" y="11669"/>
                        <a:pt x="16643" y="11669"/>
                        <a:pt x="16675" y="11619"/>
                      </a:cubicBezTo>
                      <a:cubicBezTo>
                        <a:pt x="16707" y="11619"/>
                        <a:pt x="16707" y="11619"/>
                        <a:pt x="16739" y="11619"/>
                      </a:cubicBezTo>
                      <a:cubicBezTo>
                        <a:pt x="16771" y="11570"/>
                        <a:pt x="16868" y="11520"/>
                        <a:pt x="16965" y="11470"/>
                      </a:cubicBezTo>
                      <a:cubicBezTo>
                        <a:pt x="17029" y="11470"/>
                        <a:pt x="17125" y="11470"/>
                        <a:pt x="17158" y="11421"/>
                      </a:cubicBezTo>
                      <a:cubicBezTo>
                        <a:pt x="17158" y="11421"/>
                        <a:pt x="17158" y="11371"/>
                        <a:pt x="17125" y="11321"/>
                      </a:cubicBezTo>
                      <a:cubicBezTo>
                        <a:pt x="17093" y="11272"/>
                        <a:pt x="17029" y="11222"/>
                        <a:pt x="16997" y="11222"/>
                      </a:cubicBezTo>
                      <a:cubicBezTo>
                        <a:pt x="16965" y="11272"/>
                        <a:pt x="16932" y="11272"/>
                        <a:pt x="16900" y="11272"/>
                      </a:cubicBezTo>
                      <a:cubicBezTo>
                        <a:pt x="16771" y="11272"/>
                        <a:pt x="16643" y="11172"/>
                        <a:pt x="16578" y="10974"/>
                      </a:cubicBezTo>
                      <a:cubicBezTo>
                        <a:pt x="16546" y="10974"/>
                        <a:pt x="16449" y="11123"/>
                        <a:pt x="16417" y="11222"/>
                      </a:cubicBezTo>
                      <a:cubicBezTo>
                        <a:pt x="16321" y="11321"/>
                        <a:pt x="16256" y="11421"/>
                        <a:pt x="16160" y="11520"/>
                      </a:cubicBezTo>
                      <a:cubicBezTo>
                        <a:pt x="16063" y="11570"/>
                        <a:pt x="15967" y="11520"/>
                        <a:pt x="15902" y="11371"/>
                      </a:cubicBezTo>
                      <a:cubicBezTo>
                        <a:pt x="15838" y="11222"/>
                        <a:pt x="15806" y="11073"/>
                        <a:pt x="15870" y="10924"/>
                      </a:cubicBezTo>
                      <a:cubicBezTo>
                        <a:pt x="15870" y="10874"/>
                        <a:pt x="15870" y="10874"/>
                        <a:pt x="15870" y="10874"/>
                      </a:cubicBezTo>
                      <a:cubicBezTo>
                        <a:pt x="15870" y="10874"/>
                        <a:pt x="15838" y="10874"/>
                        <a:pt x="15709" y="10874"/>
                      </a:cubicBezTo>
                      <a:cubicBezTo>
                        <a:pt x="15645" y="10874"/>
                        <a:pt x="15613" y="10874"/>
                        <a:pt x="15548" y="10874"/>
                      </a:cubicBezTo>
                      <a:cubicBezTo>
                        <a:pt x="15548" y="10874"/>
                        <a:pt x="15548" y="10874"/>
                        <a:pt x="15548" y="10874"/>
                      </a:cubicBezTo>
                      <a:cubicBezTo>
                        <a:pt x="15419" y="10874"/>
                        <a:pt x="15323" y="10726"/>
                        <a:pt x="15323" y="10527"/>
                      </a:cubicBezTo>
                      <a:cubicBezTo>
                        <a:pt x="15323" y="10328"/>
                        <a:pt x="15387" y="9981"/>
                        <a:pt x="15516" y="9981"/>
                      </a:cubicBezTo>
                      <a:cubicBezTo>
                        <a:pt x="15580" y="9981"/>
                        <a:pt x="15645" y="9981"/>
                        <a:pt x="15677" y="9981"/>
                      </a:cubicBezTo>
                      <a:cubicBezTo>
                        <a:pt x="15709" y="9981"/>
                        <a:pt x="15773" y="10030"/>
                        <a:pt x="15806" y="10030"/>
                      </a:cubicBezTo>
                      <a:cubicBezTo>
                        <a:pt x="15838" y="10030"/>
                        <a:pt x="15902" y="9981"/>
                        <a:pt x="15934" y="9832"/>
                      </a:cubicBezTo>
                      <a:cubicBezTo>
                        <a:pt x="15967" y="9583"/>
                        <a:pt x="16063" y="9534"/>
                        <a:pt x="16160" y="9534"/>
                      </a:cubicBezTo>
                      <a:cubicBezTo>
                        <a:pt x="16224" y="9484"/>
                        <a:pt x="16289" y="9484"/>
                        <a:pt x="16353" y="9335"/>
                      </a:cubicBezTo>
                      <a:cubicBezTo>
                        <a:pt x="16482" y="9137"/>
                        <a:pt x="16675" y="8839"/>
                        <a:pt x="16868" y="8839"/>
                      </a:cubicBezTo>
                      <a:cubicBezTo>
                        <a:pt x="16932" y="8839"/>
                        <a:pt x="16997" y="8888"/>
                        <a:pt x="17061" y="8938"/>
                      </a:cubicBezTo>
                      <a:cubicBezTo>
                        <a:pt x="17125" y="9037"/>
                        <a:pt x="17125" y="9087"/>
                        <a:pt x="17125" y="9137"/>
                      </a:cubicBezTo>
                      <a:cubicBezTo>
                        <a:pt x="17158" y="9335"/>
                        <a:pt x="17061" y="9484"/>
                        <a:pt x="16965" y="9633"/>
                      </a:cubicBezTo>
                      <a:cubicBezTo>
                        <a:pt x="16900" y="9683"/>
                        <a:pt x="16868" y="9782"/>
                        <a:pt x="16836" y="9832"/>
                      </a:cubicBezTo>
                      <a:cubicBezTo>
                        <a:pt x="16836" y="9881"/>
                        <a:pt x="16836" y="9931"/>
                        <a:pt x="16836" y="9981"/>
                      </a:cubicBezTo>
                      <a:cubicBezTo>
                        <a:pt x="16836" y="10030"/>
                        <a:pt x="16836" y="10130"/>
                        <a:pt x="16804" y="10229"/>
                      </a:cubicBezTo>
                      <a:cubicBezTo>
                        <a:pt x="16836" y="10229"/>
                        <a:pt x="16900" y="10179"/>
                        <a:pt x="16932" y="10130"/>
                      </a:cubicBezTo>
                      <a:cubicBezTo>
                        <a:pt x="17190" y="9881"/>
                        <a:pt x="17415" y="9683"/>
                        <a:pt x="17641" y="9534"/>
                      </a:cubicBezTo>
                      <a:cubicBezTo>
                        <a:pt x="17673" y="9534"/>
                        <a:pt x="17737" y="9484"/>
                        <a:pt x="17769" y="9484"/>
                      </a:cubicBezTo>
                      <a:cubicBezTo>
                        <a:pt x="17769" y="9484"/>
                        <a:pt x="17769" y="9484"/>
                        <a:pt x="17801" y="9484"/>
                      </a:cubicBezTo>
                      <a:cubicBezTo>
                        <a:pt x="17801" y="9484"/>
                        <a:pt x="17801" y="9434"/>
                        <a:pt x="17801" y="9434"/>
                      </a:cubicBezTo>
                      <a:cubicBezTo>
                        <a:pt x="17801" y="9434"/>
                        <a:pt x="17801" y="9385"/>
                        <a:pt x="17834" y="9385"/>
                      </a:cubicBezTo>
                      <a:cubicBezTo>
                        <a:pt x="17834" y="9385"/>
                        <a:pt x="17834" y="9385"/>
                        <a:pt x="17834" y="9385"/>
                      </a:cubicBezTo>
                      <a:cubicBezTo>
                        <a:pt x="17834" y="9335"/>
                        <a:pt x="17834" y="9335"/>
                        <a:pt x="17866" y="9335"/>
                      </a:cubicBezTo>
                      <a:cubicBezTo>
                        <a:pt x="17866" y="9335"/>
                        <a:pt x="17866" y="9335"/>
                        <a:pt x="17866" y="9286"/>
                      </a:cubicBezTo>
                      <a:cubicBezTo>
                        <a:pt x="17866" y="9286"/>
                        <a:pt x="17898" y="9286"/>
                        <a:pt x="17898" y="9286"/>
                      </a:cubicBezTo>
                      <a:cubicBezTo>
                        <a:pt x="17930" y="9236"/>
                        <a:pt x="17962" y="9236"/>
                        <a:pt x="17995" y="9186"/>
                      </a:cubicBezTo>
                      <a:cubicBezTo>
                        <a:pt x="18156" y="9087"/>
                        <a:pt x="18510" y="8839"/>
                        <a:pt x="18542" y="8739"/>
                      </a:cubicBezTo>
                      <a:cubicBezTo>
                        <a:pt x="18574" y="8690"/>
                        <a:pt x="18574" y="8640"/>
                        <a:pt x="18606" y="8590"/>
                      </a:cubicBezTo>
                      <a:cubicBezTo>
                        <a:pt x="18671" y="8441"/>
                        <a:pt x="18735" y="8292"/>
                        <a:pt x="18832" y="8292"/>
                      </a:cubicBezTo>
                      <a:cubicBezTo>
                        <a:pt x="18896" y="8292"/>
                        <a:pt x="18928" y="8342"/>
                        <a:pt x="18960" y="8392"/>
                      </a:cubicBezTo>
                      <a:cubicBezTo>
                        <a:pt x="18993" y="8392"/>
                        <a:pt x="19025" y="8441"/>
                        <a:pt x="19057" y="8441"/>
                      </a:cubicBezTo>
                      <a:cubicBezTo>
                        <a:pt x="19121" y="8441"/>
                        <a:pt x="19154" y="8441"/>
                        <a:pt x="19186" y="8441"/>
                      </a:cubicBezTo>
                      <a:cubicBezTo>
                        <a:pt x="19186" y="8441"/>
                        <a:pt x="19218" y="8441"/>
                        <a:pt x="19250" y="8441"/>
                      </a:cubicBezTo>
                      <a:cubicBezTo>
                        <a:pt x="19218" y="8392"/>
                        <a:pt x="19186" y="8292"/>
                        <a:pt x="19218" y="8243"/>
                      </a:cubicBezTo>
                      <a:cubicBezTo>
                        <a:pt x="19250" y="8143"/>
                        <a:pt x="19314" y="8143"/>
                        <a:pt x="19411" y="8094"/>
                      </a:cubicBezTo>
                      <a:cubicBezTo>
                        <a:pt x="19443" y="8094"/>
                        <a:pt x="19443" y="8094"/>
                        <a:pt x="19443" y="8094"/>
                      </a:cubicBezTo>
                      <a:cubicBezTo>
                        <a:pt x="19508" y="8094"/>
                        <a:pt x="19508" y="8044"/>
                        <a:pt x="19540" y="7994"/>
                      </a:cubicBezTo>
                      <a:cubicBezTo>
                        <a:pt x="19572" y="7895"/>
                        <a:pt x="19604" y="7796"/>
                        <a:pt x="19701" y="7796"/>
                      </a:cubicBezTo>
                      <a:cubicBezTo>
                        <a:pt x="19701" y="7796"/>
                        <a:pt x="19733" y="7697"/>
                        <a:pt x="19733" y="7647"/>
                      </a:cubicBezTo>
                      <a:cubicBezTo>
                        <a:pt x="19765" y="7548"/>
                        <a:pt x="19797" y="7399"/>
                        <a:pt x="19926" y="7399"/>
                      </a:cubicBezTo>
                      <a:cubicBezTo>
                        <a:pt x="19990" y="7399"/>
                        <a:pt x="20023" y="7448"/>
                        <a:pt x="20087" y="7498"/>
                      </a:cubicBezTo>
                      <a:cubicBezTo>
                        <a:pt x="20119" y="7548"/>
                        <a:pt x="20151" y="7597"/>
                        <a:pt x="20184" y="7548"/>
                      </a:cubicBezTo>
                      <a:cubicBezTo>
                        <a:pt x="20216" y="7548"/>
                        <a:pt x="20248" y="7548"/>
                        <a:pt x="20248" y="7548"/>
                      </a:cubicBezTo>
                      <a:cubicBezTo>
                        <a:pt x="20248" y="7548"/>
                        <a:pt x="20280" y="7548"/>
                        <a:pt x="20280" y="7548"/>
                      </a:cubicBezTo>
                      <a:cubicBezTo>
                        <a:pt x="20280" y="7548"/>
                        <a:pt x="20280" y="7548"/>
                        <a:pt x="20312" y="7597"/>
                      </a:cubicBezTo>
                      <a:cubicBezTo>
                        <a:pt x="20312" y="7548"/>
                        <a:pt x="20312" y="7548"/>
                        <a:pt x="20345" y="7548"/>
                      </a:cubicBezTo>
                      <a:cubicBezTo>
                        <a:pt x="20345" y="7548"/>
                        <a:pt x="20345" y="7548"/>
                        <a:pt x="20345" y="7498"/>
                      </a:cubicBezTo>
                      <a:cubicBezTo>
                        <a:pt x="20345" y="7448"/>
                        <a:pt x="20345" y="7399"/>
                        <a:pt x="20345" y="7349"/>
                      </a:cubicBezTo>
                      <a:cubicBezTo>
                        <a:pt x="20345" y="7250"/>
                        <a:pt x="20345" y="7150"/>
                        <a:pt x="20312" y="7101"/>
                      </a:cubicBezTo>
                      <a:cubicBezTo>
                        <a:pt x="20280" y="6952"/>
                        <a:pt x="20280" y="6803"/>
                        <a:pt x="20280" y="6753"/>
                      </a:cubicBezTo>
                      <a:cubicBezTo>
                        <a:pt x="20312" y="6703"/>
                        <a:pt x="20312" y="6654"/>
                        <a:pt x="20280" y="6604"/>
                      </a:cubicBezTo>
                      <a:cubicBezTo>
                        <a:pt x="20280" y="6554"/>
                        <a:pt x="20248" y="6306"/>
                        <a:pt x="20312" y="6157"/>
                      </a:cubicBezTo>
                      <a:cubicBezTo>
                        <a:pt x="20345" y="6108"/>
                        <a:pt x="20377" y="6108"/>
                        <a:pt x="20409" y="6108"/>
                      </a:cubicBezTo>
                      <a:cubicBezTo>
                        <a:pt x="20409" y="6108"/>
                        <a:pt x="20473" y="6008"/>
                        <a:pt x="20473" y="6008"/>
                      </a:cubicBezTo>
                      <a:cubicBezTo>
                        <a:pt x="20538" y="5909"/>
                        <a:pt x="20602" y="5859"/>
                        <a:pt x="20666" y="5859"/>
                      </a:cubicBezTo>
                      <a:cubicBezTo>
                        <a:pt x="20699" y="5859"/>
                        <a:pt x="20731" y="5859"/>
                        <a:pt x="20763" y="5909"/>
                      </a:cubicBezTo>
                      <a:cubicBezTo>
                        <a:pt x="20795" y="5959"/>
                        <a:pt x="20860" y="5959"/>
                        <a:pt x="20924" y="5959"/>
                      </a:cubicBezTo>
                      <a:cubicBezTo>
                        <a:pt x="20924" y="5959"/>
                        <a:pt x="20924" y="5959"/>
                        <a:pt x="20924" y="5959"/>
                      </a:cubicBezTo>
                      <a:cubicBezTo>
                        <a:pt x="20956" y="5959"/>
                        <a:pt x="20956" y="5959"/>
                        <a:pt x="20988" y="5959"/>
                      </a:cubicBezTo>
                      <a:cubicBezTo>
                        <a:pt x="20956" y="5859"/>
                        <a:pt x="21021" y="5810"/>
                        <a:pt x="21053" y="5710"/>
                      </a:cubicBezTo>
                      <a:cubicBezTo>
                        <a:pt x="21117" y="5661"/>
                        <a:pt x="21149" y="5661"/>
                        <a:pt x="21149" y="5611"/>
                      </a:cubicBezTo>
                      <a:cubicBezTo>
                        <a:pt x="21149" y="5462"/>
                        <a:pt x="21214" y="5363"/>
                        <a:pt x="21278" y="5313"/>
                      </a:cubicBezTo>
                      <a:cubicBezTo>
                        <a:pt x="21310" y="5263"/>
                        <a:pt x="21342" y="5214"/>
                        <a:pt x="21342" y="5164"/>
                      </a:cubicBezTo>
                      <a:cubicBezTo>
                        <a:pt x="21375" y="5114"/>
                        <a:pt x="21375" y="5114"/>
                        <a:pt x="21375" y="5065"/>
                      </a:cubicBezTo>
                      <a:cubicBezTo>
                        <a:pt x="21407" y="4817"/>
                        <a:pt x="21439" y="4618"/>
                        <a:pt x="21503" y="4469"/>
                      </a:cubicBezTo>
                      <a:cubicBezTo>
                        <a:pt x="21536" y="4419"/>
                        <a:pt x="21568" y="4419"/>
                        <a:pt x="21568" y="4370"/>
                      </a:cubicBezTo>
                      <a:cubicBezTo>
                        <a:pt x="21600" y="4370"/>
                        <a:pt x="21600" y="4370"/>
                        <a:pt x="21600" y="4370"/>
                      </a:cubicBezTo>
                      <a:cubicBezTo>
                        <a:pt x="21600" y="4370"/>
                        <a:pt x="21600" y="4370"/>
                        <a:pt x="21600" y="4370"/>
                      </a:cubicBezTo>
                      <a:cubicBezTo>
                        <a:pt x="21600" y="4370"/>
                        <a:pt x="21568" y="4320"/>
                        <a:pt x="21568" y="4320"/>
                      </a:cubicBezTo>
                      <a:cubicBezTo>
                        <a:pt x="21568" y="4270"/>
                        <a:pt x="21536" y="4171"/>
                        <a:pt x="21536" y="3972"/>
                      </a:cubicBezTo>
                      <a:cubicBezTo>
                        <a:pt x="21536" y="3972"/>
                        <a:pt x="21536" y="3923"/>
                        <a:pt x="21536" y="3923"/>
                      </a:cubicBezTo>
                      <a:cubicBezTo>
                        <a:pt x="21503" y="3923"/>
                        <a:pt x="21503" y="3923"/>
                        <a:pt x="21471" y="3923"/>
                      </a:cubicBezTo>
                      <a:cubicBezTo>
                        <a:pt x="21439" y="3923"/>
                        <a:pt x="21375" y="3923"/>
                        <a:pt x="21342" y="3972"/>
                      </a:cubicBezTo>
                      <a:cubicBezTo>
                        <a:pt x="21310" y="4022"/>
                        <a:pt x="21246" y="4022"/>
                        <a:pt x="21182" y="4022"/>
                      </a:cubicBezTo>
                      <a:cubicBezTo>
                        <a:pt x="21117" y="4022"/>
                        <a:pt x="21053" y="4072"/>
                        <a:pt x="21021" y="4121"/>
                      </a:cubicBezTo>
                      <a:cubicBezTo>
                        <a:pt x="20956" y="4270"/>
                        <a:pt x="20892" y="4320"/>
                        <a:pt x="20827" y="4320"/>
                      </a:cubicBezTo>
                      <a:cubicBezTo>
                        <a:pt x="20795" y="4320"/>
                        <a:pt x="20795" y="4320"/>
                        <a:pt x="20763" y="4320"/>
                      </a:cubicBezTo>
                      <a:cubicBezTo>
                        <a:pt x="20731" y="4270"/>
                        <a:pt x="20699" y="4270"/>
                        <a:pt x="20634" y="4320"/>
                      </a:cubicBezTo>
                      <a:cubicBezTo>
                        <a:pt x="20634" y="4320"/>
                        <a:pt x="20602" y="4320"/>
                        <a:pt x="20570" y="4320"/>
                      </a:cubicBezTo>
                      <a:cubicBezTo>
                        <a:pt x="20473" y="4320"/>
                        <a:pt x="20312" y="4270"/>
                        <a:pt x="20248" y="4121"/>
                      </a:cubicBezTo>
                      <a:cubicBezTo>
                        <a:pt x="20216" y="4072"/>
                        <a:pt x="20216" y="4022"/>
                        <a:pt x="20216" y="3972"/>
                      </a:cubicBezTo>
                      <a:cubicBezTo>
                        <a:pt x="20216" y="3923"/>
                        <a:pt x="20216" y="3873"/>
                        <a:pt x="20184" y="3823"/>
                      </a:cubicBezTo>
                      <a:cubicBezTo>
                        <a:pt x="20184" y="3774"/>
                        <a:pt x="20184" y="3774"/>
                        <a:pt x="20184" y="3724"/>
                      </a:cubicBezTo>
                      <a:cubicBezTo>
                        <a:pt x="20151" y="3674"/>
                        <a:pt x="20151" y="3575"/>
                        <a:pt x="20151" y="3476"/>
                      </a:cubicBezTo>
                      <a:cubicBezTo>
                        <a:pt x="20151" y="3476"/>
                        <a:pt x="20119" y="3476"/>
                        <a:pt x="20087" y="3476"/>
                      </a:cubicBezTo>
                      <a:cubicBezTo>
                        <a:pt x="20023" y="3426"/>
                        <a:pt x="19958" y="3426"/>
                        <a:pt x="19894" y="3327"/>
                      </a:cubicBezTo>
                      <a:cubicBezTo>
                        <a:pt x="19894" y="3277"/>
                        <a:pt x="19862" y="3228"/>
                        <a:pt x="19830" y="3228"/>
                      </a:cubicBezTo>
                      <a:cubicBezTo>
                        <a:pt x="19733" y="3128"/>
                        <a:pt x="19636" y="3079"/>
                        <a:pt x="19604" y="3079"/>
                      </a:cubicBezTo>
                      <a:cubicBezTo>
                        <a:pt x="19604" y="3079"/>
                        <a:pt x="19604" y="3079"/>
                        <a:pt x="19604" y="3079"/>
                      </a:cubicBezTo>
                      <a:cubicBezTo>
                        <a:pt x="19572" y="3079"/>
                        <a:pt x="19572" y="3079"/>
                        <a:pt x="19572" y="3079"/>
                      </a:cubicBezTo>
                      <a:cubicBezTo>
                        <a:pt x="19540" y="3079"/>
                        <a:pt x="19508" y="3079"/>
                        <a:pt x="19443" y="3029"/>
                      </a:cubicBezTo>
                      <a:cubicBezTo>
                        <a:pt x="19411" y="2979"/>
                        <a:pt x="19314" y="2880"/>
                        <a:pt x="19218" y="2880"/>
                      </a:cubicBezTo>
                      <a:cubicBezTo>
                        <a:pt x="19154" y="2880"/>
                        <a:pt x="19089" y="2830"/>
                        <a:pt x="19057" y="2781"/>
                      </a:cubicBezTo>
                      <a:cubicBezTo>
                        <a:pt x="18993" y="2681"/>
                        <a:pt x="19025" y="2532"/>
                        <a:pt x="19025" y="2433"/>
                      </a:cubicBezTo>
                      <a:cubicBezTo>
                        <a:pt x="19025" y="2433"/>
                        <a:pt x="18993" y="2234"/>
                        <a:pt x="18960" y="2185"/>
                      </a:cubicBezTo>
                      <a:cubicBezTo>
                        <a:pt x="18896" y="2036"/>
                        <a:pt x="18864" y="1937"/>
                        <a:pt x="18832" y="1837"/>
                      </a:cubicBezTo>
                      <a:cubicBezTo>
                        <a:pt x="18832" y="1788"/>
                        <a:pt x="18832" y="1738"/>
                        <a:pt x="18799" y="1688"/>
                      </a:cubicBezTo>
                      <a:cubicBezTo>
                        <a:pt x="18735" y="1589"/>
                        <a:pt x="18671" y="1440"/>
                        <a:pt x="18638" y="1142"/>
                      </a:cubicBezTo>
                      <a:cubicBezTo>
                        <a:pt x="18606" y="943"/>
                        <a:pt x="18574" y="894"/>
                        <a:pt x="18510" y="844"/>
                      </a:cubicBezTo>
                      <a:cubicBezTo>
                        <a:pt x="18477" y="794"/>
                        <a:pt x="18445" y="745"/>
                        <a:pt x="18445" y="596"/>
                      </a:cubicBezTo>
                      <a:cubicBezTo>
                        <a:pt x="18477" y="546"/>
                        <a:pt x="18413" y="497"/>
                        <a:pt x="18349" y="397"/>
                      </a:cubicBezTo>
                      <a:cubicBezTo>
                        <a:pt x="18317" y="348"/>
                        <a:pt x="18252" y="348"/>
                        <a:pt x="18220" y="248"/>
                      </a:cubicBezTo>
                      <a:cubicBezTo>
                        <a:pt x="18220" y="248"/>
                        <a:pt x="18156" y="248"/>
                        <a:pt x="18091" y="199"/>
                      </a:cubicBezTo>
                      <a:cubicBezTo>
                        <a:pt x="17995" y="199"/>
                        <a:pt x="17898" y="149"/>
                        <a:pt x="17801" y="99"/>
                      </a:cubicBezTo>
                      <a:cubicBezTo>
                        <a:pt x="17737" y="50"/>
                        <a:pt x="17705" y="50"/>
                        <a:pt x="17641" y="50"/>
                      </a:cubicBezTo>
                      <a:cubicBezTo>
                        <a:pt x="17576" y="50"/>
                        <a:pt x="17576" y="50"/>
                        <a:pt x="17576" y="50"/>
                      </a:cubicBezTo>
                      <a:cubicBezTo>
                        <a:pt x="17544" y="50"/>
                        <a:pt x="17480" y="50"/>
                        <a:pt x="17415" y="0"/>
                      </a:cubicBezTo>
                      <a:cubicBezTo>
                        <a:pt x="17351" y="0"/>
                        <a:pt x="17190" y="0"/>
                        <a:pt x="17061" y="50"/>
                      </a:cubicBezTo>
                      <a:cubicBezTo>
                        <a:pt x="17029" y="50"/>
                        <a:pt x="17029" y="50"/>
                        <a:pt x="16997" y="50"/>
                      </a:cubicBezTo>
                      <a:cubicBezTo>
                        <a:pt x="16965" y="50"/>
                        <a:pt x="16900" y="99"/>
                        <a:pt x="16900" y="99"/>
                      </a:cubicBezTo>
                      <a:cubicBezTo>
                        <a:pt x="16900" y="99"/>
                        <a:pt x="16900" y="99"/>
                        <a:pt x="16868" y="99"/>
                      </a:cubicBezTo>
                      <a:cubicBezTo>
                        <a:pt x="16868" y="50"/>
                        <a:pt x="16836" y="50"/>
                        <a:pt x="16804" y="50"/>
                      </a:cubicBezTo>
                      <a:cubicBezTo>
                        <a:pt x="16643" y="50"/>
                        <a:pt x="16546" y="149"/>
                        <a:pt x="16482" y="248"/>
                      </a:cubicBezTo>
                      <a:cubicBezTo>
                        <a:pt x="16449" y="348"/>
                        <a:pt x="16449" y="397"/>
                        <a:pt x="16449" y="397"/>
                      </a:cubicBezTo>
                      <a:cubicBezTo>
                        <a:pt x="16449" y="397"/>
                        <a:pt x="16449" y="397"/>
                        <a:pt x="16449" y="397"/>
                      </a:cubicBezTo>
                      <a:cubicBezTo>
                        <a:pt x="16482" y="397"/>
                        <a:pt x="16482" y="397"/>
                        <a:pt x="16482" y="397"/>
                      </a:cubicBezTo>
                      <a:cubicBezTo>
                        <a:pt x="16482" y="397"/>
                        <a:pt x="16514" y="397"/>
                        <a:pt x="16514" y="397"/>
                      </a:cubicBezTo>
                      <a:cubicBezTo>
                        <a:pt x="16578" y="447"/>
                        <a:pt x="16610" y="695"/>
                        <a:pt x="16643" y="894"/>
                      </a:cubicBezTo>
                      <a:cubicBezTo>
                        <a:pt x="16675" y="1043"/>
                        <a:pt x="16514" y="1241"/>
                        <a:pt x="16449" y="1291"/>
                      </a:cubicBezTo>
                      <a:cubicBezTo>
                        <a:pt x="16417" y="1291"/>
                        <a:pt x="16289" y="1639"/>
                        <a:pt x="16256" y="1738"/>
                      </a:cubicBezTo>
                      <a:cubicBezTo>
                        <a:pt x="16256" y="1788"/>
                        <a:pt x="16224" y="1887"/>
                        <a:pt x="16160" y="1986"/>
                      </a:cubicBezTo>
                      <a:cubicBezTo>
                        <a:pt x="16128" y="2086"/>
                        <a:pt x="16095" y="2234"/>
                        <a:pt x="16095" y="2284"/>
                      </a:cubicBezTo>
                      <a:cubicBezTo>
                        <a:pt x="16095" y="2334"/>
                        <a:pt x="16095" y="2383"/>
                        <a:pt x="16063" y="2483"/>
                      </a:cubicBezTo>
                      <a:cubicBezTo>
                        <a:pt x="16031" y="2582"/>
                        <a:pt x="15934" y="2632"/>
                        <a:pt x="15870" y="2632"/>
                      </a:cubicBezTo>
                      <a:cubicBezTo>
                        <a:pt x="15838" y="2632"/>
                        <a:pt x="15741" y="2731"/>
                        <a:pt x="15677" y="2781"/>
                      </a:cubicBezTo>
                      <a:cubicBezTo>
                        <a:pt x="15677" y="2830"/>
                        <a:pt x="15677" y="2830"/>
                        <a:pt x="15645" y="2830"/>
                      </a:cubicBezTo>
                      <a:cubicBezTo>
                        <a:pt x="15613" y="2880"/>
                        <a:pt x="15580" y="2930"/>
                        <a:pt x="15548" y="2930"/>
                      </a:cubicBezTo>
                      <a:cubicBezTo>
                        <a:pt x="15516" y="2930"/>
                        <a:pt x="15484" y="2930"/>
                        <a:pt x="15484" y="2930"/>
                      </a:cubicBezTo>
                      <a:cubicBezTo>
                        <a:pt x="15452" y="2930"/>
                        <a:pt x="15452" y="2930"/>
                        <a:pt x="15452" y="2930"/>
                      </a:cubicBezTo>
                      <a:cubicBezTo>
                        <a:pt x="15419" y="2930"/>
                        <a:pt x="15419" y="2930"/>
                        <a:pt x="15419" y="2930"/>
                      </a:cubicBezTo>
                      <a:cubicBezTo>
                        <a:pt x="15419" y="2930"/>
                        <a:pt x="15419" y="2930"/>
                        <a:pt x="15387" y="2930"/>
                      </a:cubicBezTo>
                      <a:cubicBezTo>
                        <a:pt x="15387" y="2930"/>
                        <a:pt x="15387" y="2930"/>
                        <a:pt x="15387" y="2930"/>
                      </a:cubicBezTo>
                      <a:cubicBezTo>
                        <a:pt x="15355" y="2930"/>
                        <a:pt x="15355" y="2930"/>
                        <a:pt x="15355" y="2930"/>
                      </a:cubicBezTo>
                      <a:cubicBezTo>
                        <a:pt x="15323" y="2930"/>
                        <a:pt x="15323" y="2930"/>
                        <a:pt x="15323" y="2930"/>
                      </a:cubicBezTo>
                      <a:cubicBezTo>
                        <a:pt x="15323" y="2880"/>
                        <a:pt x="15291" y="2880"/>
                        <a:pt x="15291" y="2880"/>
                      </a:cubicBezTo>
                      <a:cubicBezTo>
                        <a:pt x="15291" y="2880"/>
                        <a:pt x="15258" y="2880"/>
                        <a:pt x="15258" y="2880"/>
                      </a:cubicBezTo>
                      <a:cubicBezTo>
                        <a:pt x="15258" y="2880"/>
                        <a:pt x="15226" y="2880"/>
                        <a:pt x="15226" y="2880"/>
                      </a:cubicBezTo>
                      <a:cubicBezTo>
                        <a:pt x="15226" y="2880"/>
                        <a:pt x="15226" y="2830"/>
                        <a:pt x="15194" y="2830"/>
                      </a:cubicBezTo>
                      <a:cubicBezTo>
                        <a:pt x="15194" y="2830"/>
                        <a:pt x="15194" y="2830"/>
                        <a:pt x="15194" y="2830"/>
                      </a:cubicBezTo>
                      <a:cubicBezTo>
                        <a:pt x="15162" y="2830"/>
                        <a:pt x="15162" y="2830"/>
                        <a:pt x="15162" y="2830"/>
                      </a:cubicBezTo>
                      <a:cubicBezTo>
                        <a:pt x="15162" y="2781"/>
                        <a:pt x="15130" y="2781"/>
                        <a:pt x="15130" y="2781"/>
                      </a:cubicBezTo>
                      <a:cubicBezTo>
                        <a:pt x="15130" y="2781"/>
                        <a:pt x="15130" y="2781"/>
                        <a:pt x="15130" y="2731"/>
                      </a:cubicBezTo>
                      <a:cubicBezTo>
                        <a:pt x="15130" y="2731"/>
                        <a:pt x="15097" y="2731"/>
                        <a:pt x="15097" y="2731"/>
                      </a:cubicBezTo>
                      <a:lnTo>
                        <a:pt x="14840" y="3526"/>
                      </a:ln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902" name="Shape 3849"/>
                <p:cNvSpPr/>
                <p:nvPr/>
              </p:nvSpPr>
              <p:spPr>
                <a:xfrm>
                  <a:off x="3447191" y="3677276"/>
                  <a:ext cx="85722" cy="6167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130" h="21600" extrusionOk="0">
                      <a:moveTo>
                        <a:pt x="1408" y="7624"/>
                      </a:moveTo>
                      <a:cubicBezTo>
                        <a:pt x="-470" y="10165"/>
                        <a:pt x="-470" y="13976"/>
                        <a:pt x="1408" y="16518"/>
                      </a:cubicBezTo>
                      <a:cubicBezTo>
                        <a:pt x="2347" y="19059"/>
                        <a:pt x="4226" y="21600"/>
                        <a:pt x="7043" y="21600"/>
                      </a:cubicBezTo>
                      <a:cubicBezTo>
                        <a:pt x="10800" y="21600"/>
                        <a:pt x="15495" y="17788"/>
                        <a:pt x="15495" y="16518"/>
                      </a:cubicBezTo>
                      <a:cubicBezTo>
                        <a:pt x="15495" y="12706"/>
                        <a:pt x="17373" y="10165"/>
                        <a:pt x="18313" y="6353"/>
                      </a:cubicBezTo>
                      <a:cubicBezTo>
                        <a:pt x="19252" y="5082"/>
                        <a:pt x="21130" y="2541"/>
                        <a:pt x="21130" y="0"/>
                      </a:cubicBezTo>
                      <a:cubicBezTo>
                        <a:pt x="20191" y="0"/>
                        <a:pt x="20191" y="0"/>
                        <a:pt x="18313" y="0"/>
                      </a:cubicBezTo>
                      <a:cubicBezTo>
                        <a:pt x="16434" y="0"/>
                        <a:pt x="14556" y="0"/>
                        <a:pt x="13617" y="0"/>
                      </a:cubicBezTo>
                      <a:cubicBezTo>
                        <a:pt x="11739" y="0"/>
                        <a:pt x="10800" y="1271"/>
                        <a:pt x="9860" y="1271"/>
                      </a:cubicBezTo>
                      <a:cubicBezTo>
                        <a:pt x="7982" y="1271"/>
                        <a:pt x="3287" y="3812"/>
                        <a:pt x="1408" y="7624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903" name="Shape 3850"/>
                <p:cNvSpPr/>
                <p:nvPr/>
              </p:nvSpPr>
              <p:spPr>
                <a:xfrm>
                  <a:off x="3946464" y="3449855"/>
                  <a:ext cx="65700" cy="11563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7814" h="21600" extrusionOk="0">
                      <a:moveTo>
                        <a:pt x="4195" y="21600"/>
                      </a:moveTo>
                      <a:cubicBezTo>
                        <a:pt x="8310" y="18900"/>
                        <a:pt x="19624" y="2700"/>
                        <a:pt x="17567" y="675"/>
                      </a:cubicBezTo>
                      <a:cubicBezTo>
                        <a:pt x="17567" y="0"/>
                        <a:pt x="16538" y="0"/>
                        <a:pt x="16538" y="0"/>
                      </a:cubicBezTo>
                      <a:cubicBezTo>
                        <a:pt x="12424" y="0"/>
                        <a:pt x="3167" y="4050"/>
                        <a:pt x="1110" y="10800"/>
                      </a:cubicBezTo>
                      <a:cubicBezTo>
                        <a:pt x="-1976" y="17550"/>
                        <a:pt x="2138" y="20925"/>
                        <a:pt x="4195" y="2160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904" name="Shape 3851"/>
                <p:cNvSpPr/>
                <p:nvPr/>
              </p:nvSpPr>
              <p:spPr>
                <a:xfrm>
                  <a:off x="4018836" y="4116699"/>
                  <a:ext cx="186895" cy="16960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115" h="21600" extrusionOk="0">
                      <a:moveTo>
                        <a:pt x="18212" y="0"/>
                      </a:moveTo>
                      <a:cubicBezTo>
                        <a:pt x="17788" y="0"/>
                        <a:pt x="17365" y="470"/>
                        <a:pt x="17365" y="470"/>
                      </a:cubicBezTo>
                      <a:cubicBezTo>
                        <a:pt x="17365" y="470"/>
                        <a:pt x="17365" y="939"/>
                        <a:pt x="17365" y="939"/>
                      </a:cubicBezTo>
                      <a:cubicBezTo>
                        <a:pt x="17788" y="1409"/>
                        <a:pt x="18212" y="1878"/>
                        <a:pt x="17788" y="2817"/>
                      </a:cubicBezTo>
                      <a:cubicBezTo>
                        <a:pt x="17365" y="3287"/>
                        <a:pt x="16941" y="3757"/>
                        <a:pt x="16094" y="3757"/>
                      </a:cubicBezTo>
                      <a:cubicBezTo>
                        <a:pt x="15247" y="3757"/>
                        <a:pt x="14824" y="3757"/>
                        <a:pt x="14824" y="4226"/>
                      </a:cubicBezTo>
                      <a:cubicBezTo>
                        <a:pt x="14824" y="6104"/>
                        <a:pt x="13129" y="6574"/>
                        <a:pt x="12706" y="6574"/>
                      </a:cubicBezTo>
                      <a:cubicBezTo>
                        <a:pt x="12282" y="6574"/>
                        <a:pt x="12282" y="6574"/>
                        <a:pt x="12282" y="6574"/>
                      </a:cubicBezTo>
                      <a:cubicBezTo>
                        <a:pt x="12282" y="7043"/>
                        <a:pt x="11859" y="7513"/>
                        <a:pt x="11859" y="7983"/>
                      </a:cubicBezTo>
                      <a:cubicBezTo>
                        <a:pt x="11435" y="7983"/>
                        <a:pt x="11435" y="8452"/>
                        <a:pt x="10588" y="8452"/>
                      </a:cubicBezTo>
                      <a:cubicBezTo>
                        <a:pt x="9318" y="8452"/>
                        <a:pt x="7200" y="6574"/>
                        <a:pt x="6776" y="6104"/>
                      </a:cubicBezTo>
                      <a:cubicBezTo>
                        <a:pt x="6353" y="6104"/>
                        <a:pt x="5506" y="7043"/>
                        <a:pt x="4659" y="7513"/>
                      </a:cubicBezTo>
                      <a:cubicBezTo>
                        <a:pt x="3812" y="8452"/>
                        <a:pt x="2965" y="9391"/>
                        <a:pt x="1694" y="9861"/>
                      </a:cubicBezTo>
                      <a:cubicBezTo>
                        <a:pt x="1271" y="9861"/>
                        <a:pt x="847" y="10800"/>
                        <a:pt x="424" y="11739"/>
                      </a:cubicBezTo>
                      <a:cubicBezTo>
                        <a:pt x="0" y="12209"/>
                        <a:pt x="0" y="13148"/>
                        <a:pt x="0" y="13617"/>
                      </a:cubicBezTo>
                      <a:cubicBezTo>
                        <a:pt x="424" y="13148"/>
                        <a:pt x="847" y="13148"/>
                        <a:pt x="1271" y="12678"/>
                      </a:cubicBezTo>
                      <a:cubicBezTo>
                        <a:pt x="2118" y="11739"/>
                        <a:pt x="2541" y="11270"/>
                        <a:pt x="3812" y="11270"/>
                      </a:cubicBezTo>
                      <a:cubicBezTo>
                        <a:pt x="4235" y="11270"/>
                        <a:pt x="4235" y="11270"/>
                        <a:pt x="4235" y="11270"/>
                      </a:cubicBezTo>
                      <a:cubicBezTo>
                        <a:pt x="4235" y="11270"/>
                        <a:pt x="4659" y="10800"/>
                        <a:pt x="4659" y="10800"/>
                      </a:cubicBezTo>
                      <a:cubicBezTo>
                        <a:pt x="5082" y="10330"/>
                        <a:pt x="5506" y="9391"/>
                        <a:pt x="6776" y="9391"/>
                      </a:cubicBezTo>
                      <a:cubicBezTo>
                        <a:pt x="7200" y="9391"/>
                        <a:pt x="7200" y="9391"/>
                        <a:pt x="7624" y="9861"/>
                      </a:cubicBezTo>
                      <a:cubicBezTo>
                        <a:pt x="9318" y="9861"/>
                        <a:pt x="9741" y="12209"/>
                        <a:pt x="9741" y="14557"/>
                      </a:cubicBezTo>
                      <a:cubicBezTo>
                        <a:pt x="10165" y="16904"/>
                        <a:pt x="10588" y="18783"/>
                        <a:pt x="11435" y="18783"/>
                      </a:cubicBezTo>
                      <a:cubicBezTo>
                        <a:pt x="13553" y="19252"/>
                        <a:pt x="14824" y="20191"/>
                        <a:pt x="15247" y="20661"/>
                      </a:cubicBezTo>
                      <a:cubicBezTo>
                        <a:pt x="15671" y="21130"/>
                        <a:pt x="16094" y="21600"/>
                        <a:pt x="16094" y="21600"/>
                      </a:cubicBezTo>
                      <a:cubicBezTo>
                        <a:pt x="16094" y="21130"/>
                        <a:pt x="16094" y="19722"/>
                        <a:pt x="15671" y="18783"/>
                      </a:cubicBezTo>
                      <a:cubicBezTo>
                        <a:pt x="15671" y="17374"/>
                        <a:pt x="15247" y="16435"/>
                        <a:pt x="15247" y="15496"/>
                      </a:cubicBezTo>
                      <a:cubicBezTo>
                        <a:pt x="15671" y="14087"/>
                        <a:pt x="16941" y="14087"/>
                        <a:pt x="18212" y="13617"/>
                      </a:cubicBezTo>
                      <a:cubicBezTo>
                        <a:pt x="19059" y="13617"/>
                        <a:pt x="19906" y="13617"/>
                        <a:pt x="20753" y="12678"/>
                      </a:cubicBezTo>
                      <a:cubicBezTo>
                        <a:pt x="21600" y="11739"/>
                        <a:pt x="20753" y="9391"/>
                        <a:pt x="20329" y="7043"/>
                      </a:cubicBezTo>
                      <a:cubicBezTo>
                        <a:pt x="19906" y="5165"/>
                        <a:pt x="19482" y="3287"/>
                        <a:pt x="19482" y="1878"/>
                      </a:cubicBezTo>
                      <a:cubicBezTo>
                        <a:pt x="19482" y="470"/>
                        <a:pt x="18635" y="0"/>
                        <a:pt x="18212" y="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905" name="Shape 3852"/>
                <p:cNvSpPr/>
                <p:nvPr/>
              </p:nvSpPr>
              <p:spPr>
                <a:xfrm>
                  <a:off x="3931210" y="3744973"/>
                  <a:ext cx="96339" cy="186707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898" h="21352" extrusionOk="0">
                      <a:moveTo>
                        <a:pt x="4985" y="16693"/>
                      </a:moveTo>
                      <a:cubicBezTo>
                        <a:pt x="5815" y="17540"/>
                        <a:pt x="5815" y="18811"/>
                        <a:pt x="4985" y="20505"/>
                      </a:cubicBezTo>
                      <a:cubicBezTo>
                        <a:pt x="4985" y="20505"/>
                        <a:pt x="4985" y="20928"/>
                        <a:pt x="4985" y="20928"/>
                      </a:cubicBezTo>
                      <a:cubicBezTo>
                        <a:pt x="5815" y="21352"/>
                        <a:pt x="6646" y="21352"/>
                        <a:pt x="7477" y="21352"/>
                      </a:cubicBezTo>
                      <a:cubicBezTo>
                        <a:pt x="9138" y="21352"/>
                        <a:pt x="10800" y="21352"/>
                        <a:pt x="12462" y="20928"/>
                      </a:cubicBezTo>
                      <a:cubicBezTo>
                        <a:pt x="13292" y="20928"/>
                        <a:pt x="14123" y="20505"/>
                        <a:pt x="14954" y="20505"/>
                      </a:cubicBezTo>
                      <a:cubicBezTo>
                        <a:pt x="14954" y="20081"/>
                        <a:pt x="14954" y="19658"/>
                        <a:pt x="14954" y="19234"/>
                      </a:cubicBezTo>
                      <a:cubicBezTo>
                        <a:pt x="14123" y="18387"/>
                        <a:pt x="14123" y="17540"/>
                        <a:pt x="13292" y="16693"/>
                      </a:cubicBezTo>
                      <a:cubicBezTo>
                        <a:pt x="9138" y="14576"/>
                        <a:pt x="14123" y="12034"/>
                        <a:pt x="18277" y="9917"/>
                      </a:cubicBezTo>
                      <a:cubicBezTo>
                        <a:pt x="18277" y="9493"/>
                        <a:pt x="19108" y="9070"/>
                        <a:pt x="19938" y="9070"/>
                      </a:cubicBezTo>
                      <a:cubicBezTo>
                        <a:pt x="21600" y="7799"/>
                        <a:pt x="20769" y="6105"/>
                        <a:pt x="19938" y="4411"/>
                      </a:cubicBezTo>
                      <a:cubicBezTo>
                        <a:pt x="19108" y="3140"/>
                        <a:pt x="18277" y="2293"/>
                        <a:pt x="18277" y="1446"/>
                      </a:cubicBezTo>
                      <a:cubicBezTo>
                        <a:pt x="19108" y="1446"/>
                        <a:pt x="19108" y="1023"/>
                        <a:pt x="19108" y="1023"/>
                      </a:cubicBezTo>
                      <a:cubicBezTo>
                        <a:pt x="17446" y="1023"/>
                        <a:pt x="15785" y="1023"/>
                        <a:pt x="13292" y="599"/>
                      </a:cubicBezTo>
                      <a:cubicBezTo>
                        <a:pt x="10800" y="176"/>
                        <a:pt x="7477" y="-248"/>
                        <a:pt x="5815" y="176"/>
                      </a:cubicBezTo>
                      <a:cubicBezTo>
                        <a:pt x="4985" y="599"/>
                        <a:pt x="4985" y="4834"/>
                        <a:pt x="4985" y="6528"/>
                      </a:cubicBezTo>
                      <a:cubicBezTo>
                        <a:pt x="4985" y="9493"/>
                        <a:pt x="5815" y="10764"/>
                        <a:pt x="4154" y="11187"/>
                      </a:cubicBezTo>
                      <a:cubicBezTo>
                        <a:pt x="3323" y="11611"/>
                        <a:pt x="831" y="11611"/>
                        <a:pt x="0" y="11187"/>
                      </a:cubicBezTo>
                      <a:cubicBezTo>
                        <a:pt x="0" y="12458"/>
                        <a:pt x="831" y="14999"/>
                        <a:pt x="1662" y="15846"/>
                      </a:cubicBezTo>
                      <a:cubicBezTo>
                        <a:pt x="2492" y="15846"/>
                        <a:pt x="4154" y="16270"/>
                        <a:pt x="4985" y="16693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906" name="Shape 3853"/>
                <p:cNvSpPr/>
                <p:nvPr/>
              </p:nvSpPr>
              <p:spPr>
                <a:xfrm>
                  <a:off x="4014853" y="3927824"/>
                  <a:ext cx="149834" cy="15803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383" h="21600" extrusionOk="0">
                      <a:moveTo>
                        <a:pt x="2160" y="1507"/>
                      </a:moveTo>
                      <a:cubicBezTo>
                        <a:pt x="4860" y="1005"/>
                        <a:pt x="8640" y="3516"/>
                        <a:pt x="10260" y="5526"/>
                      </a:cubicBezTo>
                      <a:cubicBezTo>
                        <a:pt x="10800" y="6530"/>
                        <a:pt x="10800" y="7535"/>
                        <a:pt x="10800" y="8037"/>
                      </a:cubicBezTo>
                      <a:cubicBezTo>
                        <a:pt x="10260" y="9042"/>
                        <a:pt x="10260" y="11051"/>
                        <a:pt x="10800" y="11553"/>
                      </a:cubicBezTo>
                      <a:cubicBezTo>
                        <a:pt x="11340" y="11553"/>
                        <a:pt x="11880" y="11051"/>
                        <a:pt x="12420" y="11051"/>
                      </a:cubicBezTo>
                      <a:cubicBezTo>
                        <a:pt x="13500" y="11051"/>
                        <a:pt x="14580" y="11553"/>
                        <a:pt x="15120" y="12558"/>
                      </a:cubicBezTo>
                      <a:cubicBezTo>
                        <a:pt x="15660" y="13563"/>
                        <a:pt x="15660" y="14567"/>
                        <a:pt x="14580" y="15572"/>
                      </a:cubicBezTo>
                      <a:cubicBezTo>
                        <a:pt x="14580" y="16577"/>
                        <a:pt x="14580" y="17079"/>
                        <a:pt x="16200" y="18586"/>
                      </a:cubicBezTo>
                      <a:cubicBezTo>
                        <a:pt x="16740" y="19591"/>
                        <a:pt x="17280" y="20595"/>
                        <a:pt x="17820" y="21600"/>
                      </a:cubicBezTo>
                      <a:cubicBezTo>
                        <a:pt x="17820" y="21098"/>
                        <a:pt x="17820" y="21098"/>
                        <a:pt x="17820" y="21098"/>
                      </a:cubicBezTo>
                      <a:cubicBezTo>
                        <a:pt x="17280" y="18586"/>
                        <a:pt x="18360" y="18084"/>
                        <a:pt x="19980" y="17079"/>
                      </a:cubicBezTo>
                      <a:cubicBezTo>
                        <a:pt x="19980" y="17079"/>
                        <a:pt x="20520" y="17079"/>
                        <a:pt x="21060" y="16577"/>
                      </a:cubicBezTo>
                      <a:cubicBezTo>
                        <a:pt x="21600" y="16074"/>
                        <a:pt x="21600" y="15572"/>
                        <a:pt x="19980" y="13060"/>
                      </a:cubicBezTo>
                      <a:cubicBezTo>
                        <a:pt x="19980" y="12056"/>
                        <a:pt x="19440" y="11553"/>
                        <a:pt x="18900" y="11051"/>
                      </a:cubicBezTo>
                      <a:cubicBezTo>
                        <a:pt x="18360" y="10047"/>
                        <a:pt x="17280" y="9544"/>
                        <a:pt x="15660" y="9042"/>
                      </a:cubicBezTo>
                      <a:cubicBezTo>
                        <a:pt x="14040" y="8540"/>
                        <a:pt x="11880" y="8037"/>
                        <a:pt x="11880" y="6028"/>
                      </a:cubicBezTo>
                      <a:cubicBezTo>
                        <a:pt x="11880" y="5023"/>
                        <a:pt x="11340" y="4521"/>
                        <a:pt x="10260" y="3516"/>
                      </a:cubicBezTo>
                      <a:cubicBezTo>
                        <a:pt x="9180" y="3014"/>
                        <a:pt x="8100" y="2009"/>
                        <a:pt x="8100" y="1005"/>
                      </a:cubicBezTo>
                      <a:cubicBezTo>
                        <a:pt x="7560" y="1005"/>
                        <a:pt x="5940" y="0"/>
                        <a:pt x="3780" y="0"/>
                      </a:cubicBezTo>
                      <a:cubicBezTo>
                        <a:pt x="2700" y="0"/>
                        <a:pt x="1620" y="0"/>
                        <a:pt x="1080" y="502"/>
                      </a:cubicBezTo>
                      <a:cubicBezTo>
                        <a:pt x="540" y="502"/>
                        <a:pt x="540" y="1005"/>
                        <a:pt x="0" y="1005"/>
                      </a:cubicBezTo>
                      <a:cubicBezTo>
                        <a:pt x="0" y="1005"/>
                        <a:pt x="540" y="1005"/>
                        <a:pt x="540" y="1005"/>
                      </a:cubicBezTo>
                      <a:cubicBezTo>
                        <a:pt x="540" y="1507"/>
                        <a:pt x="1080" y="2009"/>
                        <a:pt x="2160" y="1507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907" name="Shape 3854"/>
                <p:cNvSpPr/>
                <p:nvPr/>
              </p:nvSpPr>
              <p:spPr>
                <a:xfrm>
                  <a:off x="4013093" y="4028043"/>
                  <a:ext cx="77438" cy="10793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997" h="21600" extrusionOk="0">
                      <a:moveTo>
                        <a:pt x="18940" y="10800"/>
                      </a:moveTo>
                      <a:cubicBezTo>
                        <a:pt x="17911" y="10800"/>
                        <a:pt x="17911" y="10800"/>
                        <a:pt x="17911" y="10800"/>
                      </a:cubicBezTo>
                      <a:cubicBezTo>
                        <a:pt x="16883" y="10080"/>
                        <a:pt x="16883" y="10080"/>
                        <a:pt x="16883" y="10080"/>
                      </a:cubicBezTo>
                      <a:cubicBezTo>
                        <a:pt x="15854" y="9360"/>
                        <a:pt x="16883" y="8640"/>
                        <a:pt x="16883" y="7920"/>
                      </a:cubicBezTo>
                      <a:cubicBezTo>
                        <a:pt x="16883" y="7920"/>
                        <a:pt x="15854" y="7200"/>
                        <a:pt x="14826" y="5760"/>
                      </a:cubicBezTo>
                      <a:cubicBezTo>
                        <a:pt x="10711" y="2880"/>
                        <a:pt x="4540" y="0"/>
                        <a:pt x="1454" y="0"/>
                      </a:cubicBezTo>
                      <a:cubicBezTo>
                        <a:pt x="1454" y="0"/>
                        <a:pt x="426" y="720"/>
                        <a:pt x="426" y="2160"/>
                      </a:cubicBezTo>
                      <a:cubicBezTo>
                        <a:pt x="-603" y="5040"/>
                        <a:pt x="426" y="7920"/>
                        <a:pt x="1454" y="8640"/>
                      </a:cubicBezTo>
                      <a:cubicBezTo>
                        <a:pt x="1454" y="8640"/>
                        <a:pt x="2483" y="7920"/>
                        <a:pt x="2483" y="7920"/>
                      </a:cubicBezTo>
                      <a:cubicBezTo>
                        <a:pt x="5568" y="7920"/>
                        <a:pt x="5568" y="7920"/>
                        <a:pt x="5568" y="7200"/>
                      </a:cubicBezTo>
                      <a:cubicBezTo>
                        <a:pt x="6597" y="5760"/>
                        <a:pt x="7626" y="5760"/>
                        <a:pt x="8654" y="5760"/>
                      </a:cubicBezTo>
                      <a:cubicBezTo>
                        <a:pt x="9683" y="5760"/>
                        <a:pt x="10711" y="6480"/>
                        <a:pt x="10711" y="7200"/>
                      </a:cubicBezTo>
                      <a:cubicBezTo>
                        <a:pt x="11740" y="8640"/>
                        <a:pt x="13797" y="12960"/>
                        <a:pt x="10711" y="15120"/>
                      </a:cubicBezTo>
                      <a:cubicBezTo>
                        <a:pt x="8654" y="15840"/>
                        <a:pt x="8654" y="18000"/>
                        <a:pt x="9683" y="19440"/>
                      </a:cubicBezTo>
                      <a:cubicBezTo>
                        <a:pt x="9683" y="20880"/>
                        <a:pt x="10711" y="20880"/>
                        <a:pt x="10711" y="21600"/>
                      </a:cubicBezTo>
                      <a:cubicBezTo>
                        <a:pt x="11740" y="21600"/>
                        <a:pt x="11740" y="21600"/>
                        <a:pt x="11740" y="21600"/>
                      </a:cubicBezTo>
                      <a:cubicBezTo>
                        <a:pt x="11740" y="21600"/>
                        <a:pt x="12768" y="20880"/>
                        <a:pt x="14826" y="19440"/>
                      </a:cubicBezTo>
                      <a:cubicBezTo>
                        <a:pt x="17911" y="16560"/>
                        <a:pt x="20997" y="12240"/>
                        <a:pt x="20997" y="10800"/>
                      </a:cubicBezTo>
                      <a:cubicBezTo>
                        <a:pt x="20997" y="10800"/>
                        <a:pt x="20997" y="10800"/>
                        <a:pt x="20997" y="10800"/>
                      </a:cubicBezTo>
                      <a:cubicBezTo>
                        <a:pt x="19968" y="10800"/>
                        <a:pt x="19968" y="10800"/>
                        <a:pt x="18940" y="1080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908" name="Shape 3855"/>
                <p:cNvSpPr/>
                <p:nvPr/>
              </p:nvSpPr>
              <p:spPr>
                <a:xfrm>
                  <a:off x="2251385" y="4124408"/>
                  <a:ext cx="78665" cy="14262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330" h="21600" extrusionOk="0">
                      <a:moveTo>
                        <a:pt x="4050" y="0"/>
                      </a:moveTo>
                      <a:cubicBezTo>
                        <a:pt x="2970" y="0"/>
                        <a:pt x="2970" y="1108"/>
                        <a:pt x="2970" y="2215"/>
                      </a:cubicBezTo>
                      <a:cubicBezTo>
                        <a:pt x="1890" y="2769"/>
                        <a:pt x="1890" y="3877"/>
                        <a:pt x="810" y="4985"/>
                      </a:cubicBezTo>
                      <a:cubicBezTo>
                        <a:pt x="-270" y="7200"/>
                        <a:pt x="-270" y="9415"/>
                        <a:pt x="810" y="12738"/>
                      </a:cubicBezTo>
                      <a:cubicBezTo>
                        <a:pt x="810" y="13292"/>
                        <a:pt x="810" y="13846"/>
                        <a:pt x="810" y="14400"/>
                      </a:cubicBezTo>
                      <a:cubicBezTo>
                        <a:pt x="810" y="17169"/>
                        <a:pt x="1890" y="19938"/>
                        <a:pt x="5130" y="21046"/>
                      </a:cubicBezTo>
                      <a:cubicBezTo>
                        <a:pt x="6210" y="21600"/>
                        <a:pt x="7290" y="21600"/>
                        <a:pt x="8370" y="21600"/>
                      </a:cubicBezTo>
                      <a:cubicBezTo>
                        <a:pt x="12690" y="21600"/>
                        <a:pt x="20250" y="17169"/>
                        <a:pt x="21330" y="13292"/>
                      </a:cubicBezTo>
                      <a:cubicBezTo>
                        <a:pt x="21330" y="8862"/>
                        <a:pt x="7290" y="1108"/>
                        <a:pt x="4050" y="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909" name="Shape 3856"/>
                <p:cNvSpPr/>
                <p:nvPr/>
              </p:nvSpPr>
              <p:spPr>
                <a:xfrm>
                  <a:off x="820495" y="1935002"/>
                  <a:ext cx="1728619" cy="77091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427" y="13435"/>
                      </a:moveTo>
                      <a:cubicBezTo>
                        <a:pt x="1665" y="13022"/>
                        <a:pt x="2046" y="12505"/>
                        <a:pt x="2426" y="12505"/>
                      </a:cubicBezTo>
                      <a:cubicBezTo>
                        <a:pt x="2474" y="12505"/>
                        <a:pt x="2569" y="12609"/>
                        <a:pt x="2617" y="12609"/>
                      </a:cubicBezTo>
                      <a:cubicBezTo>
                        <a:pt x="2759" y="12712"/>
                        <a:pt x="2902" y="12712"/>
                        <a:pt x="2997" y="12712"/>
                      </a:cubicBezTo>
                      <a:cubicBezTo>
                        <a:pt x="3093" y="12712"/>
                        <a:pt x="3093" y="12712"/>
                        <a:pt x="3093" y="12712"/>
                      </a:cubicBezTo>
                      <a:cubicBezTo>
                        <a:pt x="3235" y="12712"/>
                        <a:pt x="3378" y="12712"/>
                        <a:pt x="3521" y="13022"/>
                      </a:cubicBezTo>
                      <a:cubicBezTo>
                        <a:pt x="3616" y="13435"/>
                        <a:pt x="3616" y="13849"/>
                        <a:pt x="3568" y="14262"/>
                      </a:cubicBezTo>
                      <a:cubicBezTo>
                        <a:pt x="3568" y="14469"/>
                        <a:pt x="3568" y="14676"/>
                        <a:pt x="3568" y="14779"/>
                      </a:cubicBezTo>
                      <a:cubicBezTo>
                        <a:pt x="3616" y="14882"/>
                        <a:pt x="3616" y="15089"/>
                        <a:pt x="3568" y="15192"/>
                      </a:cubicBezTo>
                      <a:cubicBezTo>
                        <a:pt x="3521" y="15296"/>
                        <a:pt x="3378" y="15399"/>
                        <a:pt x="3188" y="15399"/>
                      </a:cubicBezTo>
                      <a:cubicBezTo>
                        <a:pt x="3093" y="15399"/>
                        <a:pt x="3045" y="15399"/>
                        <a:pt x="2950" y="15399"/>
                      </a:cubicBezTo>
                      <a:cubicBezTo>
                        <a:pt x="2950" y="15399"/>
                        <a:pt x="2902" y="15399"/>
                        <a:pt x="2902" y="15399"/>
                      </a:cubicBezTo>
                      <a:cubicBezTo>
                        <a:pt x="2664" y="15399"/>
                        <a:pt x="2474" y="15502"/>
                        <a:pt x="2379" y="15606"/>
                      </a:cubicBezTo>
                      <a:cubicBezTo>
                        <a:pt x="2426" y="15709"/>
                        <a:pt x="2426" y="15709"/>
                        <a:pt x="2426" y="15709"/>
                      </a:cubicBezTo>
                      <a:cubicBezTo>
                        <a:pt x="2474" y="16019"/>
                        <a:pt x="2522" y="16329"/>
                        <a:pt x="2474" y="16536"/>
                      </a:cubicBezTo>
                      <a:cubicBezTo>
                        <a:pt x="2426" y="16743"/>
                        <a:pt x="2331" y="16743"/>
                        <a:pt x="2189" y="16536"/>
                      </a:cubicBezTo>
                      <a:cubicBezTo>
                        <a:pt x="2093" y="16433"/>
                        <a:pt x="1998" y="16433"/>
                        <a:pt x="1998" y="16536"/>
                      </a:cubicBezTo>
                      <a:cubicBezTo>
                        <a:pt x="1998" y="16536"/>
                        <a:pt x="1998" y="16536"/>
                        <a:pt x="1998" y="16536"/>
                      </a:cubicBezTo>
                      <a:cubicBezTo>
                        <a:pt x="2189" y="16536"/>
                        <a:pt x="2474" y="17053"/>
                        <a:pt x="2474" y="17466"/>
                      </a:cubicBezTo>
                      <a:cubicBezTo>
                        <a:pt x="2474" y="17983"/>
                        <a:pt x="2522" y="18189"/>
                        <a:pt x="2522" y="18189"/>
                      </a:cubicBezTo>
                      <a:cubicBezTo>
                        <a:pt x="2522" y="18189"/>
                        <a:pt x="2569" y="18189"/>
                        <a:pt x="2569" y="18189"/>
                      </a:cubicBezTo>
                      <a:cubicBezTo>
                        <a:pt x="2664" y="18189"/>
                        <a:pt x="2712" y="18293"/>
                        <a:pt x="2759" y="18500"/>
                      </a:cubicBezTo>
                      <a:cubicBezTo>
                        <a:pt x="2807" y="18603"/>
                        <a:pt x="2855" y="18706"/>
                        <a:pt x="2902" y="18706"/>
                      </a:cubicBezTo>
                      <a:cubicBezTo>
                        <a:pt x="2950" y="18706"/>
                        <a:pt x="2950" y="18706"/>
                        <a:pt x="2997" y="18706"/>
                      </a:cubicBezTo>
                      <a:cubicBezTo>
                        <a:pt x="3140" y="18706"/>
                        <a:pt x="3283" y="18810"/>
                        <a:pt x="3330" y="19016"/>
                      </a:cubicBezTo>
                      <a:cubicBezTo>
                        <a:pt x="3330" y="19120"/>
                        <a:pt x="3378" y="19326"/>
                        <a:pt x="3235" y="19636"/>
                      </a:cubicBezTo>
                      <a:cubicBezTo>
                        <a:pt x="3235" y="19636"/>
                        <a:pt x="3188" y="19843"/>
                        <a:pt x="3235" y="19946"/>
                      </a:cubicBezTo>
                      <a:cubicBezTo>
                        <a:pt x="3235" y="20153"/>
                        <a:pt x="3235" y="20360"/>
                        <a:pt x="3283" y="20463"/>
                      </a:cubicBezTo>
                      <a:cubicBezTo>
                        <a:pt x="3283" y="20360"/>
                        <a:pt x="3283" y="20153"/>
                        <a:pt x="3330" y="20050"/>
                      </a:cubicBezTo>
                      <a:cubicBezTo>
                        <a:pt x="3330" y="20050"/>
                        <a:pt x="3330" y="20050"/>
                        <a:pt x="3330" y="20050"/>
                      </a:cubicBezTo>
                      <a:cubicBezTo>
                        <a:pt x="3330" y="19946"/>
                        <a:pt x="3330" y="19946"/>
                        <a:pt x="3283" y="19946"/>
                      </a:cubicBezTo>
                      <a:cubicBezTo>
                        <a:pt x="3283" y="19946"/>
                        <a:pt x="3283" y="19946"/>
                        <a:pt x="3283" y="19843"/>
                      </a:cubicBezTo>
                      <a:cubicBezTo>
                        <a:pt x="3283" y="19843"/>
                        <a:pt x="3283" y="19843"/>
                        <a:pt x="3330" y="19843"/>
                      </a:cubicBezTo>
                      <a:cubicBezTo>
                        <a:pt x="3330" y="19843"/>
                        <a:pt x="3330" y="19740"/>
                        <a:pt x="3330" y="19740"/>
                      </a:cubicBezTo>
                      <a:cubicBezTo>
                        <a:pt x="3330" y="19740"/>
                        <a:pt x="3330" y="19740"/>
                        <a:pt x="3330" y="19740"/>
                      </a:cubicBezTo>
                      <a:cubicBezTo>
                        <a:pt x="3330" y="19636"/>
                        <a:pt x="3330" y="19636"/>
                        <a:pt x="3330" y="19636"/>
                      </a:cubicBezTo>
                      <a:cubicBezTo>
                        <a:pt x="3426" y="19326"/>
                        <a:pt x="3711" y="19223"/>
                        <a:pt x="3949" y="19223"/>
                      </a:cubicBezTo>
                      <a:cubicBezTo>
                        <a:pt x="4187" y="19223"/>
                        <a:pt x="4520" y="19946"/>
                        <a:pt x="4710" y="20463"/>
                      </a:cubicBezTo>
                      <a:cubicBezTo>
                        <a:pt x="4758" y="20670"/>
                        <a:pt x="4853" y="20670"/>
                        <a:pt x="4900" y="20567"/>
                      </a:cubicBezTo>
                      <a:cubicBezTo>
                        <a:pt x="4996" y="15399"/>
                        <a:pt x="4996" y="15399"/>
                        <a:pt x="4996" y="15399"/>
                      </a:cubicBezTo>
                      <a:cubicBezTo>
                        <a:pt x="6375" y="14572"/>
                        <a:pt x="6375" y="14572"/>
                        <a:pt x="6375" y="14572"/>
                      </a:cubicBezTo>
                      <a:cubicBezTo>
                        <a:pt x="6375" y="14572"/>
                        <a:pt x="6375" y="14572"/>
                        <a:pt x="6375" y="14469"/>
                      </a:cubicBezTo>
                      <a:cubicBezTo>
                        <a:pt x="6470" y="14159"/>
                        <a:pt x="6613" y="14159"/>
                        <a:pt x="6661" y="14159"/>
                      </a:cubicBezTo>
                      <a:cubicBezTo>
                        <a:pt x="6756" y="14159"/>
                        <a:pt x="6851" y="14262"/>
                        <a:pt x="6946" y="14366"/>
                      </a:cubicBezTo>
                      <a:cubicBezTo>
                        <a:pt x="6946" y="14159"/>
                        <a:pt x="7041" y="13849"/>
                        <a:pt x="7184" y="13849"/>
                      </a:cubicBezTo>
                      <a:cubicBezTo>
                        <a:pt x="7184" y="13849"/>
                        <a:pt x="7184" y="13849"/>
                        <a:pt x="7184" y="13849"/>
                      </a:cubicBezTo>
                      <a:cubicBezTo>
                        <a:pt x="7279" y="13849"/>
                        <a:pt x="7327" y="13952"/>
                        <a:pt x="7327" y="14056"/>
                      </a:cubicBezTo>
                      <a:cubicBezTo>
                        <a:pt x="7374" y="14159"/>
                        <a:pt x="7374" y="14366"/>
                        <a:pt x="7374" y="14469"/>
                      </a:cubicBezTo>
                      <a:cubicBezTo>
                        <a:pt x="7374" y="14572"/>
                        <a:pt x="7374" y="14572"/>
                        <a:pt x="7374" y="14572"/>
                      </a:cubicBezTo>
                      <a:cubicBezTo>
                        <a:pt x="7422" y="14572"/>
                        <a:pt x="7470" y="14676"/>
                        <a:pt x="7517" y="14882"/>
                      </a:cubicBezTo>
                      <a:cubicBezTo>
                        <a:pt x="7612" y="15192"/>
                        <a:pt x="7755" y="15709"/>
                        <a:pt x="7707" y="16226"/>
                      </a:cubicBezTo>
                      <a:cubicBezTo>
                        <a:pt x="7707" y="16226"/>
                        <a:pt x="7707" y="16226"/>
                        <a:pt x="7707" y="16226"/>
                      </a:cubicBezTo>
                      <a:cubicBezTo>
                        <a:pt x="7755" y="16329"/>
                        <a:pt x="7755" y="16329"/>
                        <a:pt x="7755" y="16329"/>
                      </a:cubicBezTo>
                      <a:cubicBezTo>
                        <a:pt x="7755" y="16329"/>
                        <a:pt x="7803" y="16433"/>
                        <a:pt x="7803" y="16433"/>
                      </a:cubicBezTo>
                      <a:cubicBezTo>
                        <a:pt x="7803" y="16433"/>
                        <a:pt x="7850" y="16433"/>
                        <a:pt x="7850" y="16536"/>
                      </a:cubicBezTo>
                      <a:cubicBezTo>
                        <a:pt x="7850" y="16536"/>
                        <a:pt x="7898" y="16536"/>
                        <a:pt x="7898" y="16639"/>
                      </a:cubicBezTo>
                      <a:cubicBezTo>
                        <a:pt x="7898" y="16639"/>
                        <a:pt x="7945" y="16639"/>
                        <a:pt x="7945" y="16743"/>
                      </a:cubicBezTo>
                      <a:cubicBezTo>
                        <a:pt x="7945" y="16743"/>
                        <a:pt x="7993" y="16743"/>
                        <a:pt x="7993" y="16846"/>
                      </a:cubicBezTo>
                      <a:cubicBezTo>
                        <a:pt x="7993" y="16846"/>
                        <a:pt x="8041" y="16846"/>
                        <a:pt x="8041" y="16949"/>
                      </a:cubicBezTo>
                      <a:cubicBezTo>
                        <a:pt x="8041" y="16949"/>
                        <a:pt x="8088" y="17053"/>
                        <a:pt x="8088" y="17053"/>
                      </a:cubicBezTo>
                      <a:cubicBezTo>
                        <a:pt x="8088" y="17053"/>
                        <a:pt x="8088" y="17156"/>
                        <a:pt x="8136" y="17156"/>
                      </a:cubicBezTo>
                      <a:cubicBezTo>
                        <a:pt x="8136" y="17156"/>
                        <a:pt x="8136" y="17259"/>
                        <a:pt x="8183" y="17259"/>
                      </a:cubicBezTo>
                      <a:cubicBezTo>
                        <a:pt x="8183" y="17259"/>
                        <a:pt x="8183" y="17363"/>
                        <a:pt x="8183" y="17363"/>
                      </a:cubicBezTo>
                      <a:cubicBezTo>
                        <a:pt x="8231" y="17363"/>
                        <a:pt x="8231" y="17466"/>
                        <a:pt x="8231" y="17466"/>
                      </a:cubicBezTo>
                      <a:cubicBezTo>
                        <a:pt x="8231" y="17466"/>
                        <a:pt x="8278" y="17466"/>
                        <a:pt x="8278" y="17569"/>
                      </a:cubicBezTo>
                      <a:cubicBezTo>
                        <a:pt x="8278" y="17569"/>
                        <a:pt x="8278" y="17673"/>
                        <a:pt x="8326" y="17673"/>
                      </a:cubicBezTo>
                      <a:cubicBezTo>
                        <a:pt x="8326" y="17673"/>
                        <a:pt x="8326" y="17673"/>
                        <a:pt x="8326" y="17673"/>
                      </a:cubicBezTo>
                      <a:cubicBezTo>
                        <a:pt x="8421" y="17673"/>
                        <a:pt x="8516" y="17569"/>
                        <a:pt x="8611" y="17569"/>
                      </a:cubicBezTo>
                      <a:cubicBezTo>
                        <a:pt x="8659" y="17569"/>
                        <a:pt x="8707" y="17569"/>
                        <a:pt x="8754" y="17466"/>
                      </a:cubicBezTo>
                      <a:cubicBezTo>
                        <a:pt x="8754" y="17466"/>
                        <a:pt x="8754" y="17466"/>
                        <a:pt x="8802" y="17466"/>
                      </a:cubicBezTo>
                      <a:cubicBezTo>
                        <a:pt x="8802" y="17466"/>
                        <a:pt x="8849" y="17466"/>
                        <a:pt x="8849" y="17466"/>
                      </a:cubicBezTo>
                      <a:cubicBezTo>
                        <a:pt x="8849" y="17466"/>
                        <a:pt x="8897" y="17466"/>
                        <a:pt x="8897" y="17466"/>
                      </a:cubicBezTo>
                      <a:cubicBezTo>
                        <a:pt x="8897" y="17466"/>
                        <a:pt x="8897" y="17466"/>
                        <a:pt x="8897" y="17466"/>
                      </a:cubicBezTo>
                      <a:cubicBezTo>
                        <a:pt x="8897" y="17466"/>
                        <a:pt x="8944" y="17466"/>
                        <a:pt x="8944" y="17466"/>
                      </a:cubicBezTo>
                      <a:cubicBezTo>
                        <a:pt x="8992" y="17569"/>
                        <a:pt x="9325" y="17569"/>
                        <a:pt x="9991" y="17569"/>
                      </a:cubicBezTo>
                      <a:cubicBezTo>
                        <a:pt x="10134" y="17569"/>
                        <a:pt x="10229" y="17776"/>
                        <a:pt x="10277" y="17983"/>
                      </a:cubicBezTo>
                      <a:cubicBezTo>
                        <a:pt x="10324" y="18086"/>
                        <a:pt x="10419" y="18293"/>
                        <a:pt x="10467" y="18293"/>
                      </a:cubicBezTo>
                      <a:cubicBezTo>
                        <a:pt x="10657" y="18396"/>
                        <a:pt x="10657" y="18913"/>
                        <a:pt x="10657" y="19223"/>
                      </a:cubicBezTo>
                      <a:cubicBezTo>
                        <a:pt x="10657" y="19326"/>
                        <a:pt x="10657" y="19430"/>
                        <a:pt x="10657" y="19533"/>
                      </a:cubicBezTo>
                      <a:cubicBezTo>
                        <a:pt x="10657" y="19740"/>
                        <a:pt x="10705" y="19946"/>
                        <a:pt x="10800" y="20050"/>
                      </a:cubicBezTo>
                      <a:cubicBezTo>
                        <a:pt x="10848" y="20256"/>
                        <a:pt x="10943" y="20567"/>
                        <a:pt x="10943" y="20773"/>
                      </a:cubicBezTo>
                      <a:cubicBezTo>
                        <a:pt x="10943" y="20877"/>
                        <a:pt x="11181" y="20773"/>
                        <a:pt x="11323" y="20877"/>
                      </a:cubicBezTo>
                      <a:cubicBezTo>
                        <a:pt x="11371" y="20877"/>
                        <a:pt x="11466" y="20877"/>
                        <a:pt x="11514" y="20980"/>
                      </a:cubicBezTo>
                      <a:cubicBezTo>
                        <a:pt x="11656" y="21083"/>
                        <a:pt x="11847" y="21187"/>
                        <a:pt x="11847" y="21600"/>
                      </a:cubicBezTo>
                      <a:cubicBezTo>
                        <a:pt x="11894" y="21600"/>
                        <a:pt x="11894" y="21497"/>
                        <a:pt x="11894" y="21497"/>
                      </a:cubicBezTo>
                      <a:cubicBezTo>
                        <a:pt x="11942" y="21497"/>
                        <a:pt x="11942" y="21497"/>
                        <a:pt x="11942" y="21393"/>
                      </a:cubicBezTo>
                      <a:cubicBezTo>
                        <a:pt x="11942" y="20980"/>
                        <a:pt x="12275" y="20567"/>
                        <a:pt x="12513" y="20360"/>
                      </a:cubicBezTo>
                      <a:cubicBezTo>
                        <a:pt x="12608" y="20360"/>
                        <a:pt x="12656" y="20256"/>
                        <a:pt x="12656" y="20256"/>
                      </a:cubicBezTo>
                      <a:cubicBezTo>
                        <a:pt x="12703" y="20256"/>
                        <a:pt x="12703" y="20256"/>
                        <a:pt x="12703" y="20256"/>
                      </a:cubicBezTo>
                      <a:cubicBezTo>
                        <a:pt x="12751" y="20256"/>
                        <a:pt x="12751" y="20256"/>
                        <a:pt x="12798" y="20256"/>
                      </a:cubicBezTo>
                      <a:cubicBezTo>
                        <a:pt x="12798" y="20256"/>
                        <a:pt x="12798" y="20256"/>
                        <a:pt x="12798" y="20256"/>
                      </a:cubicBezTo>
                      <a:cubicBezTo>
                        <a:pt x="12798" y="20256"/>
                        <a:pt x="12798" y="20256"/>
                        <a:pt x="12798" y="20256"/>
                      </a:cubicBezTo>
                      <a:cubicBezTo>
                        <a:pt x="12798" y="20256"/>
                        <a:pt x="12846" y="20256"/>
                        <a:pt x="12846" y="20256"/>
                      </a:cubicBezTo>
                      <a:cubicBezTo>
                        <a:pt x="12846" y="20256"/>
                        <a:pt x="12846" y="20153"/>
                        <a:pt x="12846" y="20153"/>
                      </a:cubicBezTo>
                      <a:cubicBezTo>
                        <a:pt x="12846" y="20153"/>
                        <a:pt x="12846" y="20153"/>
                        <a:pt x="12846" y="20050"/>
                      </a:cubicBezTo>
                      <a:cubicBezTo>
                        <a:pt x="12846" y="20050"/>
                        <a:pt x="12846" y="20050"/>
                        <a:pt x="12846" y="20050"/>
                      </a:cubicBezTo>
                      <a:cubicBezTo>
                        <a:pt x="12893" y="20050"/>
                        <a:pt x="12893" y="19946"/>
                        <a:pt x="12893" y="19946"/>
                      </a:cubicBezTo>
                      <a:cubicBezTo>
                        <a:pt x="12893" y="19946"/>
                        <a:pt x="12893" y="19946"/>
                        <a:pt x="12893" y="19946"/>
                      </a:cubicBezTo>
                      <a:cubicBezTo>
                        <a:pt x="12893" y="19843"/>
                        <a:pt x="12893" y="19843"/>
                        <a:pt x="12893" y="19843"/>
                      </a:cubicBezTo>
                      <a:cubicBezTo>
                        <a:pt x="12893" y="19843"/>
                        <a:pt x="12893" y="19843"/>
                        <a:pt x="12893" y="19843"/>
                      </a:cubicBezTo>
                      <a:cubicBezTo>
                        <a:pt x="12941" y="19843"/>
                        <a:pt x="12941" y="19740"/>
                        <a:pt x="12941" y="19740"/>
                      </a:cubicBezTo>
                      <a:cubicBezTo>
                        <a:pt x="12941" y="19740"/>
                        <a:pt x="12941" y="19740"/>
                        <a:pt x="12941" y="19740"/>
                      </a:cubicBezTo>
                      <a:cubicBezTo>
                        <a:pt x="12941" y="19740"/>
                        <a:pt x="12941" y="19740"/>
                        <a:pt x="12941" y="19740"/>
                      </a:cubicBezTo>
                      <a:cubicBezTo>
                        <a:pt x="12941" y="19740"/>
                        <a:pt x="12941" y="19740"/>
                        <a:pt x="12941" y="19740"/>
                      </a:cubicBezTo>
                      <a:cubicBezTo>
                        <a:pt x="12989" y="19740"/>
                        <a:pt x="12989" y="19636"/>
                        <a:pt x="12989" y="19636"/>
                      </a:cubicBezTo>
                      <a:cubicBezTo>
                        <a:pt x="12989" y="19636"/>
                        <a:pt x="12989" y="19636"/>
                        <a:pt x="12989" y="19636"/>
                      </a:cubicBezTo>
                      <a:cubicBezTo>
                        <a:pt x="12989" y="19636"/>
                        <a:pt x="12989" y="19636"/>
                        <a:pt x="12989" y="19636"/>
                      </a:cubicBezTo>
                      <a:cubicBezTo>
                        <a:pt x="13084" y="19533"/>
                        <a:pt x="13274" y="19223"/>
                        <a:pt x="13274" y="19016"/>
                      </a:cubicBezTo>
                      <a:cubicBezTo>
                        <a:pt x="13274" y="18913"/>
                        <a:pt x="13322" y="18603"/>
                        <a:pt x="13655" y="18603"/>
                      </a:cubicBezTo>
                      <a:cubicBezTo>
                        <a:pt x="13797" y="18603"/>
                        <a:pt x="13988" y="18706"/>
                        <a:pt x="14130" y="18810"/>
                      </a:cubicBezTo>
                      <a:cubicBezTo>
                        <a:pt x="14273" y="19016"/>
                        <a:pt x="14368" y="19016"/>
                        <a:pt x="14416" y="19016"/>
                      </a:cubicBezTo>
                      <a:cubicBezTo>
                        <a:pt x="14463" y="19016"/>
                        <a:pt x="14463" y="19016"/>
                        <a:pt x="14463" y="18810"/>
                      </a:cubicBezTo>
                      <a:cubicBezTo>
                        <a:pt x="14511" y="18396"/>
                        <a:pt x="14749" y="18086"/>
                        <a:pt x="14987" y="18086"/>
                      </a:cubicBezTo>
                      <a:cubicBezTo>
                        <a:pt x="15034" y="18086"/>
                        <a:pt x="15130" y="18086"/>
                        <a:pt x="15177" y="18189"/>
                      </a:cubicBezTo>
                      <a:cubicBezTo>
                        <a:pt x="15225" y="18189"/>
                        <a:pt x="15225" y="18189"/>
                        <a:pt x="15225" y="18189"/>
                      </a:cubicBezTo>
                      <a:cubicBezTo>
                        <a:pt x="15320" y="18396"/>
                        <a:pt x="15605" y="18603"/>
                        <a:pt x="15748" y="18603"/>
                      </a:cubicBezTo>
                      <a:cubicBezTo>
                        <a:pt x="15796" y="18603"/>
                        <a:pt x="15796" y="18603"/>
                        <a:pt x="15796" y="18603"/>
                      </a:cubicBezTo>
                      <a:cubicBezTo>
                        <a:pt x="15843" y="18603"/>
                        <a:pt x="15938" y="18500"/>
                        <a:pt x="16129" y="18500"/>
                      </a:cubicBezTo>
                      <a:cubicBezTo>
                        <a:pt x="16509" y="18500"/>
                        <a:pt x="17080" y="18706"/>
                        <a:pt x="17270" y="18810"/>
                      </a:cubicBezTo>
                      <a:cubicBezTo>
                        <a:pt x="17318" y="18810"/>
                        <a:pt x="17366" y="18810"/>
                        <a:pt x="17413" y="18810"/>
                      </a:cubicBezTo>
                      <a:cubicBezTo>
                        <a:pt x="17556" y="18706"/>
                        <a:pt x="17699" y="18810"/>
                        <a:pt x="17794" y="19120"/>
                      </a:cubicBezTo>
                      <a:cubicBezTo>
                        <a:pt x="17889" y="19326"/>
                        <a:pt x="17889" y="19326"/>
                        <a:pt x="17937" y="19326"/>
                      </a:cubicBezTo>
                      <a:cubicBezTo>
                        <a:pt x="17984" y="19326"/>
                        <a:pt x="17984" y="19326"/>
                        <a:pt x="17984" y="19326"/>
                      </a:cubicBezTo>
                      <a:cubicBezTo>
                        <a:pt x="18032" y="19326"/>
                        <a:pt x="18032" y="19326"/>
                        <a:pt x="18079" y="19326"/>
                      </a:cubicBezTo>
                      <a:cubicBezTo>
                        <a:pt x="18079" y="19326"/>
                        <a:pt x="18079" y="19326"/>
                        <a:pt x="18079" y="19326"/>
                      </a:cubicBezTo>
                      <a:cubicBezTo>
                        <a:pt x="18079" y="19326"/>
                        <a:pt x="18079" y="19223"/>
                        <a:pt x="18079" y="19223"/>
                      </a:cubicBezTo>
                      <a:cubicBezTo>
                        <a:pt x="18079" y="18913"/>
                        <a:pt x="18174" y="18706"/>
                        <a:pt x="18270" y="18500"/>
                      </a:cubicBezTo>
                      <a:cubicBezTo>
                        <a:pt x="18317" y="18396"/>
                        <a:pt x="18365" y="18293"/>
                        <a:pt x="18365" y="18189"/>
                      </a:cubicBezTo>
                      <a:cubicBezTo>
                        <a:pt x="18365" y="18189"/>
                        <a:pt x="18317" y="17776"/>
                        <a:pt x="18270" y="17673"/>
                      </a:cubicBezTo>
                      <a:cubicBezTo>
                        <a:pt x="18174" y="17363"/>
                        <a:pt x="18127" y="17156"/>
                        <a:pt x="18127" y="17053"/>
                      </a:cubicBezTo>
                      <a:cubicBezTo>
                        <a:pt x="18127" y="16329"/>
                        <a:pt x="18079" y="16226"/>
                        <a:pt x="18079" y="16226"/>
                      </a:cubicBezTo>
                      <a:cubicBezTo>
                        <a:pt x="18032" y="16122"/>
                        <a:pt x="17984" y="16019"/>
                        <a:pt x="17984" y="15916"/>
                      </a:cubicBezTo>
                      <a:cubicBezTo>
                        <a:pt x="18032" y="15606"/>
                        <a:pt x="18317" y="15296"/>
                        <a:pt x="18412" y="15296"/>
                      </a:cubicBezTo>
                      <a:cubicBezTo>
                        <a:pt x="18507" y="15399"/>
                        <a:pt x="18603" y="15296"/>
                        <a:pt x="18650" y="15192"/>
                      </a:cubicBezTo>
                      <a:cubicBezTo>
                        <a:pt x="18745" y="15192"/>
                        <a:pt x="18793" y="15089"/>
                        <a:pt x="18888" y="15089"/>
                      </a:cubicBezTo>
                      <a:cubicBezTo>
                        <a:pt x="18936" y="15089"/>
                        <a:pt x="18983" y="15192"/>
                        <a:pt x="18983" y="15192"/>
                      </a:cubicBezTo>
                      <a:cubicBezTo>
                        <a:pt x="19031" y="15296"/>
                        <a:pt x="19126" y="15296"/>
                        <a:pt x="19316" y="15296"/>
                      </a:cubicBezTo>
                      <a:cubicBezTo>
                        <a:pt x="19316" y="15296"/>
                        <a:pt x="19269" y="15192"/>
                        <a:pt x="19269" y="15192"/>
                      </a:cubicBezTo>
                      <a:cubicBezTo>
                        <a:pt x="19174" y="14986"/>
                        <a:pt x="19221" y="14572"/>
                        <a:pt x="19411" y="13539"/>
                      </a:cubicBezTo>
                      <a:cubicBezTo>
                        <a:pt x="19459" y="13229"/>
                        <a:pt x="19554" y="12919"/>
                        <a:pt x="19554" y="12712"/>
                      </a:cubicBezTo>
                      <a:cubicBezTo>
                        <a:pt x="19602" y="12402"/>
                        <a:pt x="19649" y="12299"/>
                        <a:pt x="19744" y="12299"/>
                      </a:cubicBezTo>
                      <a:cubicBezTo>
                        <a:pt x="19792" y="12299"/>
                        <a:pt x="19840" y="12402"/>
                        <a:pt x="19887" y="12402"/>
                      </a:cubicBezTo>
                      <a:cubicBezTo>
                        <a:pt x="19935" y="12505"/>
                        <a:pt x="19982" y="12505"/>
                        <a:pt x="20030" y="12609"/>
                      </a:cubicBezTo>
                      <a:cubicBezTo>
                        <a:pt x="20078" y="12609"/>
                        <a:pt x="20173" y="12609"/>
                        <a:pt x="20220" y="12609"/>
                      </a:cubicBezTo>
                      <a:cubicBezTo>
                        <a:pt x="20363" y="12609"/>
                        <a:pt x="20458" y="12609"/>
                        <a:pt x="20553" y="12712"/>
                      </a:cubicBezTo>
                      <a:cubicBezTo>
                        <a:pt x="20553" y="12712"/>
                        <a:pt x="20553" y="12712"/>
                        <a:pt x="20553" y="12712"/>
                      </a:cubicBezTo>
                      <a:cubicBezTo>
                        <a:pt x="20601" y="12712"/>
                        <a:pt x="20601" y="12712"/>
                        <a:pt x="20648" y="12712"/>
                      </a:cubicBezTo>
                      <a:cubicBezTo>
                        <a:pt x="20744" y="12609"/>
                        <a:pt x="20886" y="12505"/>
                        <a:pt x="20934" y="12299"/>
                      </a:cubicBezTo>
                      <a:cubicBezTo>
                        <a:pt x="20934" y="12299"/>
                        <a:pt x="20934" y="12299"/>
                        <a:pt x="20934" y="12195"/>
                      </a:cubicBezTo>
                      <a:cubicBezTo>
                        <a:pt x="20886" y="12092"/>
                        <a:pt x="20839" y="11885"/>
                        <a:pt x="20839" y="11472"/>
                      </a:cubicBezTo>
                      <a:cubicBezTo>
                        <a:pt x="20839" y="10748"/>
                        <a:pt x="21077" y="10438"/>
                        <a:pt x="21267" y="10438"/>
                      </a:cubicBezTo>
                      <a:cubicBezTo>
                        <a:pt x="21410" y="10438"/>
                        <a:pt x="21410" y="10128"/>
                        <a:pt x="21410" y="10025"/>
                      </a:cubicBezTo>
                      <a:cubicBezTo>
                        <a:pt x="21410" y="9922"/>
                        <a:pt x="21410" y="9922"/>
                        <a:pt x="21410" y="9818"/>
                      </a:cubicBezTo>
                      <a:cubicBezTo>
                        <a:pt x="21457" y="9715"/>
                        <a:pt x="21505" y="9611"/>
                        <a:pt x="21505" y="9508"/>
                      </a:cubicBezTo>
                      <a:cubicBezTo>
                        <a:pt x="21552" y="9405"/>
                        <a:pt x="21552" y="9405"/>
                        <a:pt x="21600" y="9301"/>
                      </a:cubicBezTo>
                      <a:cubicBezTo>
                        <a:pt x="21600" y="9301"/>
                        <a:pt x="21600" y="9301"/>
                        <a:pt x="21600" y="9301"/>
                      </a:cubicBezTo>
                      <a:cubicBezTo>
                        <a:pt x="21552" y="9198"/>
                        <a:pt x="21552" y="9198"/>
                        <a:pt x="21552" y="9095"/>
                      </a:cubicBezTo>
                      <a:cubicBezTo>
                        <a:pt x="21552" y="9095"/>
                        <a:pt x="21552" y="9095"/>
                        <a:pt x="21552" y="9095"/>
                      </a:cubicBezTo>
                      <a:cubicBezTo>
                        <a:pt x="21505" y="8991"/>
                        <a:pt x="21505" y="8991"/>
                        <a:pt x="21505" y="8888"/>
                      </a:cubicBezTo>
                      <a:cubicBezTo>
                        <a:pt x="21505" y="8888"/>
                        <a:pt x="21457" y="8888"/>
                        <a:pt x="21457" y="8991"/>
                      </a:cubicBezTo>
                      <a:cubicBezTo>
                        <a:pt x="21362" y="9095"/>
                        <a:pt x="21077" y="9198"/>
                        <a:pt x="20981" y="9198"/>
                      </a:cubicBezTo>
                      <a:cubicBezTo>
                        <a:pt x="20839" y="9198"/>
                        <a:pt x="20601" y="8785"/>
                        <a:pt x="20601" y="8475"/>
                      </a:cubicBezTo>
                      <a:cubicBezTo>
                        <a:pt x="20601" y="8268"/>
                        <a:pt x="20601" y="8268"/>
                        <a:pt x="20601" y="8268"/>
                      </a:cubicBezTo>
                      <a:cubicBezTo>
                        <a:pt x="20458" y="8268"/>
                        <a:pt x="20268" y="8165"/>
                        <a:pt x="20173" y="7544"/>
                      </a:cubicBezTo>
                      <a:cubicBezTo>
                        <a:pt x="20125" y="7234"/>
                        <a:pt x="20030" y="7131"/>
                        <a:pt x="19935" y="7131"/>
                      </a:cubicBezTo>
                      <a:cubicBezTo>
                        <a:pt x="19935" y="7028"/>
                        <a:pt x="19887" y="7028"/>
                        <a:pt x="19840" y="7028"/>
                      </a:cubicBezTo>
                      <a:cubicBezTo>
                        <a:pt x="19840" y="7028"/>
                        <a:pt x="19840" y="7028"/>
                        <a:pt x="19840" y="7028"/>
                      </a:cubicBezTo>
                      <a:cubicBezTo>
                        <a:pt x="19792" y="7028"/>
                        <a:pt x="19602" y="7131"/>
                        <a:pt x="19507" y="7234"/>
                      </a:cubicBezTo>
                      <a:cubicBezTo>
                        <a:pt x="19459" y="7234"/>
                        <a:pt x="19459" y="7338"/>
                        <a:pt x="19411" y="7338"/>
                      </a:cubicBezTo>
                      <a:cubicBezTo>
                        <a:pt x="19269" y="7441"/>
                        <a:pt x="19126" y="7338"/>
                        <a:pt x="18983" y="7234"/>
                      </a:cubicBezTo>
                      <a:cubicBezTo>
                        <a:pt x="18936" y="7234"/>
                        <a:pt x="18888" y="7234"/>
                        <a:pt x="18841" y="7131"/>
                      </a:cubicBezTo>
                      <a:cubicBezTo>
                        <a:pt x="18698" y="7131"/>
                        <a:pt x="18650" y="6924"/>
                        <a:pt x="18555" y="6718"/>
                      </a:cubicBezTo>
                      <a:cubicBezTo>
                        <a:pt x="18555" y="6614"/>
                        <a:pt x="18507" y="6511"/>
                        <a:pt x="18460" y="6511"/>
                      </a:cubicBezTo>
                      <a:cubicBezTo>
                        <a:pt x="18412" y="6511"/>
                        <a:pt x="18365" y="6718"/>
                        <a:pt x="18365" y="6821"/>
                      </a:cubicBezTo>
                      <a:cubicBezTo>
                        <a:pt x="18317" y="7028"/>
                        <a:pt x="18222" y="7234"/>
                        <a:pt x="18127" y="7234"/>
                      </a:cubicBezTo>
                      <a:cubicBezTo>
                        <a:pt x="17984" y="7234"/>
                        <a:pt x="17937" y="6924"/>
                        <a:pt x="17746" y="6201"/>
                      </a:cubicBezTo>
                      <a:cubicBezTo>
                        <a:pt x="17651" y="5788"/>
                        <a:pt x="17556" y="5374"/>
                        <a:pt x="17461" y="5064"/>
                      </a:cubicBezTo>
                      <a:cubicBezTo>
                        <a:pt x="17413" y="4754"/>
                        <a:pt x="17413" y="4754"/>
                        <a:pt x="17413" y="4754"/>
                      </a:cubicBezTo>
                      <a:cubicBezTo>
                        <a:pt x="17175" y="4031"/>
                        <a:pt x="16842" y="2894"/>
                        <a:pt x="16557" y="2687"/>
                      </a:cubicBezTo>
                      <a:cubicBezTo>
                        <a:pt x="16367" y="2480"/>
                        <a:pt x="16271" y="2274"/>
                        <a:pt x="16224" y="2067"/>
                      </a:cubicBezTo>
                      <a:cubicBezTo>
                        <a:pt x="16224" y="1964"/>
                        <a:pt x="16224" y="1757"/>
                        <a:pt x="16271" y="1550"/>
                      </a:cubicBezTo>
                      <a:cubicBezTo>
                        <a:pt x="16271" y="1550"/>
                        <a:pt x="16271" y="1550"/>
                        <a:pt x="16271" y="1550"/>
                      </a:cubicBezTo>
                      <a:cubicBezTo>
                        <a:pt x="16224" y="1550"/>
                        <a:pt x="16129" y="1654"/>
                        <a:pt x="16129" y="1654"/>
                      </a:cubicBezTo>
                      <a:cubicBezTo>
                        <a:pt x="16081" y="1757"/>
                        <a:pt x="16033" y="1757"/>
                        <a:pt x="15986" y="1860"/>
                      </a:cubicBezTo>
                      <a:cubicBezTo>
                        <a:pt x="15843" y="2067"/>
                        <a:pt x="15748" y="2274"/>
                        <a:pt x="15605" y="2274"/>
                      </a:cubicBezTo>
                      <a:cubicBezTo>
                        <a:pt x="15605" y="2274"/>
                        <a:pt x="15558" y="2274"/>
                        <a:pt x="15558" y="2274"/>
                      </a:cubicBezTo>
                      <a:cubicBezTo>
                        <a:pt x="15510" y="2377"/>
                        <a:pt x="15463" y="2480"/>
                        <a:pt x="15415" y="2480"/>
                      </a:cubicBezTo>
                      <a:cubicBezTo>
                        <a:pt x="15272" y="2687"/>
                        <a:pt x="15082" y="2894"/>
                        <a:pt x="14987" y="2790"/>
                      </a:cubicBezTo>
                      <a:cubicBezTo>
                        <a:pt x="14939" y="2790"/>
                        <a:pt x="14892" y="2790"/>
                        <a:pt x="14844" y="2894"/>
                      </a:cubicBezTo>
                      <a:cubicBezTo>
                        <a:pt x="14796" y="2997"/>
                        <a:pt x="14749" y="3100"/>
                        <a:pt x="14654" y="3100"/>
                      </a:cubicBezTo>
                      <a:cubicBezTo>
                        <a:pt x="14606" y="3100"/>
                        <a:pt x="14559" y="2997"/>
                        <a:pt x="14511" y="2997"/>
                      </a:cubicBezTo>
                      <a:cubicBezTo>
                        <a:pt x="14463" y="2894"/>
                        <a:pt x="14463" y="2687"/>
                        <a:pt x="14463" y="2687"/>
                      </a:cubicBezTo>
                      <a:cubicBezTo>
                        <a:pt x="14463" y="2480"/>
                        <a:pt x="14511" y="2377"/>
                        <a:pt x="14606" y="2170"/>
                      </a:cubicBezTo>
                      <a:cubicBezTo>
                        <a:pt x="14511" y="2274"/>
                        <a:pt x="14463" y="2170"/>
                        <a:pt x="14416" y="2067"/>
                      </a:cubicBezTo>
                      <a:cubicBezTo>
                        <a:pt x="14416" y="2067"/>
                        <a:pt x="14368" y="2067"/>
                        <a:pt x="14321" y="1964"/>
                      </a:cubicBezTo>
                      <a:cubicBezTo>
                        <a:pt x="14321" y="2067"/>
                        <a:pt x="14321" y="2067"/>
                        <a:pt x="14321" y="2067"/>
                      </a:cubicBezTo>
                      <a:cubicBezTo>
                        <a:pt x="14273" y="2170"/>
                        <a:pt x="14226" y="2274"/>
                        <a:pt x="14178" y="2274"/>
                      </a:cubicBezTo>
                      <a:cubicBezTo>
                        <a:pt x="14178" y="2274"/>
                        <a:pt x="14178" y="2274"/>
                        <a:pt x="14130" y="2170"/>
                      </a:cubicBezTo>
                      <a:cubicBezTo>
                        <a:pt x="14130" y="2170"/>
                        <a:pt x="14130" y="2170"/>
                        <a:pt x="14130" y="2170"/>
                      </a:cubicBezTo>
                      <a:cubicBezTo>
                        <a:pt x="14130" y="2170"/>
                        <a:pt x="14130" y="2170"/>
                        <a:pt x="14130" y="2170"/>
                      </a:cubicBezTo>
                      <a:cubicBezTo>
                        <a:pt x="14083" y="2170"/>
                        <a:pt x="14083" y="2170"/>
                        <a:pt x="14083" y="2170"/>
                      </a:cubicBezTo>
                      <a:cubicBezTo>
                        <a:pt x="14083" y="2170"/>
                        <a:pt x="14083" y="2170"/>
                        <a:pt x="14083" y="2170"/>
                      </a:cubicBezTo>
                      <a:cubicBezTo>
                        <a:pt x="14035" y="2067"/>
                        <a:pt x="13988" y="1964"/>
                        <a:pt x="13988" y="1860"/>
                      </a:cubicBezTo>
                      <a:cubicBezTo>
                        <a:pt x="13988" y="1757"/>
                        <a:pt x="13988" y="1654"/>
                        <a:pt x="13940" y="1654"/>
                      </a:cubicBezTo>
                      <a:cubicBezTo>
                        <a:pt x="13893" y="1860"/>
                        <a:pt x="13655" y="1964"/>
                        <a:pt x="13512" y="1964"/>
                      </a:cubicBezTo>
                      <a:cubicBezTo>
                        <a:pt x="13512" y="1964"/>
                        <a:pt x="13512" y="1964"/>
                        <a:pt x="13512" y="1964"/>
                      </a:cubicBezTo>
                      <a:cubicBezTo>
                        <a:pt x="13512" y="1964"/>
                        <a:pt x="13512" y="1964"/>
                        <a:pt x="13512" y="1964"/>
                      </a:cubicBezTo>
                      <a:cubicBezTo>
                        <a:pt x="13417" y="1964"/>
                        <a:pt x="13369" y="1964"/>
                        <a:pt x="13322" y="1860"/>
                      </a:cubicBezTo>
                      <a:cubicBezTo>
                        <a:pt x="13226" y="1654"/>
                        <a:pt x="13322" y="1447"/>
                        <a:pt x="13322" y="1344"/>
                      </a:cubicBezTo>
                      <a:cubicBezTo>
                        <a:pt x="13369" y="1240"/>
                        <a:pt x="13369" y="1240"/>
                        <a:pt x="13369" y="1240"/>
                      </a:cubicBezTo>
                      <a:cubicBezTo>
                        <a:pt x="13369" y="1137"/>
                        <a:pt x="13322" y="1033"/>
                        <a:pt x="13322" y="930"/>
                      </a:cubicBezTo>
                      <a:cubicBezTo>
                        <a:pt x="13274" y="827"/>
                        <a:pt x="13274" y="620"/>
                        <a:pt x="13274" y="413"/>
                      </a:cubicBezTo>
                      <a:cubicBezTo>
                        <a:pt x="13274" y="310"/>
                        <a:pt x="13274" y="310"/>
                        <a:pt x="13274" y="310"/>
                      </a:cubicBezTo>
                      <a:cubicBezTo>
                        <a:pt x="13226" y="207"/>
                        <a:pt x="13131" y="103"/>
                        <a:pt x="13084" y="103"/>
                      </a:cubicBezTo>
                      <a:cubicBezTo>
                        <a:pt x="13084" y="103"/>
                        <a:pt x="13036" y="103"/>
                        <a:pt x="13036" y="103"/>
                      </a:cubicBezTo>
                      <a:cubicBezTo>
                        <a:pt x="12893" y="207"/>
                        <a:pt x="12703" y="103"/>
                        <a:pt x="12560" y="0"/>
                      </a:cubicBezTo>
                      <a:cubicBezTo>
                        <a:pt x="12560" y="0"/>
                        <a:pt x="12560" y="0"/>
                        <a:pt x="12465" y="0"/>
                      </a:cubicBezTo>
                      <a:cubicBezTo>
                        <a:pt x="12275" y="0"/>
                        <a:pt x="12037" y="103"/>
                        <a:pt x="12037" y="207"/>
                      </a:cubicBezTo>
                      <a:cubicBezTo>
                        <a:pt x="11989" y="517"/>
                        <a:pt x="11799" y="620"/>
                        <a:pt x="11371" y="827"/>
                      </a:cubicBezTo>
                      <a:cubicBezTo>
                        <a:pt x="11323" y="827"/>
                        <a:pt x="11228" y="930"/>
                        <a:pt x="11181" y="930"/>
                      </a:cubicBezTo>
                      <a:cubicBezTo>
                        <a:pt x="11038" y="1033"/>
                        <a:pt x="10610" y="1137"/>
                        <a:pt x="10419" y="1240"/>
                      </a:cubicBezTo>
                      <a:cubicBezTo>
                        <a:pt x="10324" y="1240"/>
                        <a:pt x="10277" y="1344"/>
                        <a:pt x="10229" y="1344"/>
                      </a:cubicBezTo>
                      <a:cubicBezTo>
                        <a:pt x="10086" y="1447"/>
                        <a:pt x="9991" y="1550"/>
                        <a:pt x="9848" y="1550"/>
                      </a:cubicBezTo>
                      <a:cubicBezTo>
                        <a:pt x="9515" y="1550"/>
                        <a:pt x="9230" y="1757"/>
                        <a:pt x="9087" y="1964"/>
                      </a:cubicBezTo>
                      <a:cubicBezTo>
                        <a:pt x="9087" y="1964"/>
                        <a:pt x="9040" y="1964"/>
                        <a:pt x="8992" y="2067"/>
                      </a:cubicBezTo>
                      <a:cubicBezTo>
                        <a:pt x="8897" y="2067"/>
                        <a:pt x="8849" y="2067"/>
                        <a:pt x="8754" y="2067"/>
                      </a:cubicBezTo>
                      <a:cubicBezTo>
                        <a:pt x="8754" y="2067"/>
                        <a:pt x="8754" y="2067"/>
                        <a:pt x="8754" y="2067"/>
                      </a:cubicBezTo>
                      <a:cubicBezTo>
                        <a:pt x="8754" y="2067"/>
                        <a:pt x="8754" y="2067"/>
                        <a:pt x="8754" y="2067"/>
                      </a:cubicBezTo>
                      <a:cubicBezTo>
                        <a:pt x="8707" y="2067"/>
                        <a:pt x="8659" y="2067"/>
                        <a:pt x="8611" y="2067"/>
                      </a:cubicBezTo>
                      <a:cubicBezTo>
                        <a:pt x="8564" y="2067"/>
                        <a:pt x="8564" y="2067"/>
                        <a:pt x="8564" y="2067"/>
                      </a:cubicBezTo>
                      <a:cubicBezTo>
                        <a:pt x="8516" y="2067"/>
                        <a:pt x="8469" y="2067"/>
                        <a:pt x="8421" y="2067"/>
                      </a:cubicBezTo>
                      <a:cubicBezTo>
                        <a:pt x="8374" y="2170"/>
                        <a:pt x="8278" y="2170"/>
                        <a:pt x="8231" y="2170"/>
                      </a:cubicBezTo>
                      <a:cubicBezTo>
                        <a:pt x="8183" y="2170"/>
                        <a:pt x="8136" y="2170"/>
                        <a:pt x="8136" y="2170"/>
                      </a:cubicBezTo>
                      <a:cubicBezTo>
                        <a:pt x="8088" y="2170"/>
                        <a:pt x="8041" y="2170"/>
                        <a:pt x="7993" y="2170"/>
                      </a:cubicBezTo>
                      <a:cubicBezTo>
                        <a:pt x="7993" y="2274"/>
                        <a:pt x="7993" y="2687"/>
                        <a:pt x="8041" y="2790"/>
                      </a:cubicBezTo>
                      <a:cubicBezTo>
                        <a:pt x="8088" y="2894"/>
                        <a:pt x="8231" y="2997"/>
                        <a:pt x="8278" y="3100"/>
                      </a:cubicBezTo>
                      <a:cubicBezTo>
                        <a:pt x="8421" y="3204"/>
                        <a:pt x="8516" y="3204"/>
                        <a:pt x="8516" y="3411"/>
                      </a:cubicBezTo>
                      <a:cubicBezTo>
                        <a:pt x="8564" y="3514"/>
                        <a:pt x="8564" y="3514"/>
                        <a:pt x="8564" y="3514"/>
                      </a:cubicBezTo>
                      <a:cubicBezTo>
                        <a:pt x="8516" y="3617"/>
                        <a:pt x="8516" y="3617"/>
                        <a:pt x="8516" y="3617"/>
                      </a:cubicBezTo>
                      <a:cubicBezTo>
                        <a:pt x="8469" y="3721"/>
                        <a:pt x="8374" y="3824"/>
                        <a:pt x="8088" y="3824"/>
                      </a:cubicBezTo>
                      <a:cubicBezTo>
                        <a:pt x="7993" y="3824"/>
                        <a:pt x="7945" y="3824"/>
                        <a:pt x="7898" y="3824"/>
                      </a:cubicBezTo>
                      <a:cubicBezTo>
                        <a:pt x="7850" y="3824"/>
                        <a:pt x="7850" y="3927"/>
                        <a:pt x="7850" y="3927"/>
                      </a:cubicBezTo>
                      <a:cubicBezTo>
                        <a:pt x="7803" y="4031"/>
                        <a:pt x="7803" y="4237"/>
                        <a:pt x="7850" y="4444"/>
                      </a:cubicBezTo>
                      <a:cubicBezTo>
                        <a:pt x="7898" y="4547"/>
                        <a:pt x="7898" y="4651"/>
                        <a:pt x="7850" y="4754"/>
                      </a:cubicBezTo>
                      <a:cubicBezTo>
                        <a:pt x="7803" y="5064"/>
                        <a:pt x="7565" y="5271"/>
                        <a:pt x="7470" y="5271"/>
                      </a:cubicBezTo>
                      <a:cubicBezTo>
                        <a:pt x="7470" y="5271"/>
                        <a:pt x="7470" y="5374"/>
                        <a:pt x="7517" y="5374"/>
                      </a:cubicBezTo>
                      <a:cubicBezTo>
                        <a:pt x="7517" y="5478"/>
                        <a:pt x="7565" y="5478"/>
                        <a:pt x="7565" y="5478"/>
                      </a:cubicBezTo>
                      <a:cubicBezTo>
                        <a:pt x="7660" y="5478"/>
                        <a:pt x="7755" y="5581"/>
                        <a:pt x="7850" y="5684"/>
                      </a:cubicBezTo>
                      <a:cubicBezTo>
                        <a:pt x="7898" y="5684"/>
                        <a:pt x="7945" y="5788"/>
                        <a:pt x="7945" y="5788"/>
                      </a:cubicBezTo>
                      <a:cubicBezTo>
                        <a:pt x="8136" y="5788"/>
                        <a:pt x="8183" y="6098"/>
                        <a:pt x="8183" y="6821"/>
                      </a:cubicBezTo>
                      <a:cubicBezTo>
                        <a:pt x="8183" y="7028"/>
                        <a:pt x="8136" y="7441"/>
                        <a:pt x="7755" y="7441"/>
                      </a:cubicBezTo>
                      <a:cubicBezTo>
                        <a:pt x="7612" y="7441"/>
                        <a:pt x="7517" y="7338"/>
                        <a:pt x="7470" y="7234"/>
                      </a:cubicBezTo>
                      <a:cubicBezTo>
                        <a:pt x="7422" y="7131"/>
                        <a:pt x="7374" y="7131"/>
                        <a:pt x="7374" y="7028"/>
                      </a:cubicBezTo>
                      <a:cubicBezTo>
                        <a:pt x="7374" y="7131"/>
                        <a:pt x="7374" y="7131"/>
                        <a:pt x="7327" y="7234"/>
                      </a:cubicBezTo>
                      <a:cubicBezTo>
                        <a:pt x="7327" y="7338"/>
                        <a:pt x="7279" y="7544"/>
                        <a:pt x="7232" y="7648"/>
                      </a:cubicBezTo>
                      <a:cubicBezTo>
                        <a:pt x="7184" y="7648"/>
                        <a:pt x="7184" y="7648"/>
                        <a:pt x="7137" y="7648"/>
                      </a:cubicBezTo>
                      <a:cubicBezTo>
                        <a:pt x="7137" y="7648"/>
                        <a:pt x="7137" y="7648"/>
                        <a:pt x="7089" y="7648"/>
                      </a:cubicBezTo>
                      <a:cubicBezTo>
                        <a:pt x="7041" y="7544"/>
                        <a:pt x="7041" y="7544"/>
                        <a:pt x="6994" y="7441"/>
                      </a:cubicBezTo>
                      <a:cubicBezTo>
                        <a:pt x="6946" y="7338"/>
                        <a:pt x="6946" y="7234"/>
                        <a:pt x="6899" y="7234"/>
                      </a:cubicBezTo>
                      <a:cubicBezTo>
                        <a:pt x="6804" y="7234"/>
                        <a:pt x="6566" y="7234"/>
                        <a:pt x="6470" y="6821"/>
                      </a:cubicBezTo>
                      <a:cubicBezTo>
                        <a:pt x="6470" y="6718"/>
                        <a:pt x="6423" y="6614"/>
                        <a:pt x="6328" y="6614"/>
                      </a:cubicBezTo>
                      <a:cubicBezTo>
                        <a:pt x="6233" y="6614"/>
                        <a:pt x="6137" y="6718"/>
                        <a:pt x="6090" y="6821"/>
                      </a:cubicBezTo>
                      <a:cubicBezTo>
                        <a:pt x="6042" y="6924"/>
                        <a:pt x="5995" y="7028"/>
                        <a:pt x="5900" y="7028"/>
                      </a:cubicBezTo>
                      <a:cubicBezTo>
                        <a:pt x="5804" y="7028"/>
                        <a:pt x="5757" y="6924"/>
                        <a:pt x="5709" y="6821"/>
                      </a:cubicBezTo>
                      <a:cubicBezTo>
                        <a:pt x="5662" y="6718"/>
                        <a:pt x="5662" y="6718"/>
                        <a:pt x="5662" y="6718"/>
                      </a:cubicBezTo>
                      <a:cubicBezTo>
                        <a:pt x="5662" y="6718"/>
                        <a:pt x="5662" y="6718"/>
                        <a:pt x="5614" y="6718"/>
                      </a:cubicBezTo>
                      <a:cubicBezTo>
                        <a:pt x="5471" y="6718"/>
                        <a:pt x="5329" y="6924"/>
                        <a:pt x="5281" y="7028"/>
                      </a:cubicBezTo>
                      <a:cubicBezTo>
                        <a:pt x="5233" y="7234"/>
                        <a:pt x="5138" y="7441"/>
                        <a:pt x="4948" y="7441"/>
                      </a:cubicBezTo>
                      <a:cubicBezTo>
                        <a:pt x="4853" y="7441"/>
                        <a:pt x="4758" y="7338"/>
                        <a:pt x="4663" y="7234"/>
                      </a:cubicBezTo>
                      <a:cubicBezTo>
                        <a:pt x="4567" y="7131"/>
                        <a:pt x="4520" y="7028"/>
                        <a:pt x="4472" y="7028"/>
                      </a:cubicBezTo>
                      <a:cubicBezTo>
                        <a:pt x="4472" y="7028"/>
                        <a:pt x="4472" y="7028"/>
                        <a:pt x="4472" y="7028"/>
                      </a:cubicBezTo>
                      <a:cubicBezTo>
                        <a:pt x="4472" y="7441"/>
                        <a:pt x="4377" y="7441"/>
                        <a:pt x="4377" y="7441"/>
                      </a:cubicBezTo>
                      <a:cubicBezTo>
                        <a:pt x="4330" y="7441"/>
                        <a:pt x="4330" y="7441"/>
                        <a:pt x="4330" y="7441"/>
                      </a:cubicBezTo>
                      <a:cubicBezTo>
                        <a:pt x="4330" y="7441"/>
                        <a:pt x="4282" y="7441"/>
                        <a:pt x="4282" y="7441"/>
                      </a:cubicBezTo>
                      <a:cubicBezTo>
                        <a:pt x="4282" y="7441"/>
                        <a:pt x="4282" y="7441"/>
                        <a:pt x="4282" y="7338"/>
                      </a:cubicBezTo>
                      <a:cubicBezTo>
                        <a:pt x="4282" y="7338"/>
                        <a:pt x="4282" y="7338"/>
                        <a:pt x="4282" y="7338"/>
                      </a:cubicBezTo>
                      <a:cubicBezTo>
                        <a:pt x="4234" y="7338"/>
                        <a:pt x="4234" y="7338"/>
                        <a:pt x="4234" y="7338"/>
                      </a:cubicBezTo>
                      <a:cubicBezTo>
                        <a:pt x="4234" y="7338"/>
                        <a:pt x="4234" y="7338"/>
                        <a:pt x="4234" y="7338"/>
                      </a:cubicBezTo>
                      <a:cubicBezTo>
                        <a:pt x="4234" y="7234"/>
                        <a:pt x="4234" y="7234"/>
                        <a:pt x="4234" y="7234"/>
                      </a:cubicBezTo>
                      <a:cubicBezTo>
                        <a:pt x="4234" y="7234"/>
                        <a:pt x="4234" y="7234"/>
                        <a:pt x="4234" y="7234"/>
                      </a:cubicBezTo>
                      <a:cubicBezTo>
                        <a:pt x="4234" y="7234"/>
                        <a:pt x="4234" y="7234"/>
                        <a:pt x="4234" y="7234"/>
                      </a:cubicBezTo>
                      <a:cubicBezTo>
                        <a:pt x="4187" y="7234"/>
                        <a:pt x="4187" y="7131"/>
                        <a:pt x="4187" y="7131"/>
                      </a:cubicBezTo>
                      <a:cubicBezTo>
                        <a:pt x="4187" y="7131"/>
                        <a:pt x="4187" y="7131"/>
                        <a:pt x="4187" y="7028"/>
                      </a:cubicBezTo>
                      <a:cubicBezTo>
                        <a:pt x="4187" y="7028"/>
                        <a:pt x="4139" y="6924"/>
                        <a:pt x="4139" y="6924"/>
                      </a:cubicBezTo>
                      <a:cubicBezTo>
                        <a:pt x="4139" y="6924"/>
                        <a:pt x="4092" y="6821"/>
                        <a:pt x="4044" y="6718"/>
                      </a:cubicBezTo>
                      <a:cubicBezTo>
                        <a:pt x="3996" y="6614"/>
                        <a:pt x="3854" y="6408"/>
                        <a:pt x="3806" y="6304"/>
                      </a:cubicBezTo>
                      <a:cubicBezTo>
                        <a:pt x="3759" y="6304"/>
                        <a:pt x="3759" y="6304"/>
                        <a:pt x="3759" y="6304"/>
                      </a:cubicBezTo>
                      <a:cubicBezTo>
                        <a:pt x="3711" y="6201"/>
                        <a:pt x="3568" y="6098"/>
                        <a:pt x="3473" y="6098"/>
                      </a:cubicBezTo>
                      <a:cubicBezTo>
                        <a:pt x="3283" y="5994"/>
                        <a:pt x="3140" y="5994"/>
                        <a:pt x="3093" y="5684"/>
                      </a:cubicBezTo>
                      <a:cubicBezTo>
                        <a:pt x="3093" y="5684"/>
                        <a:pt x="3045" y="5684"/>
                        <a:pt x="2997" y="5684"/>
                      </a:cubicBezTo>
                      <a:cubicBezTo>
                        <a:pt x="2950" y="5684"/>
                        <a:pt x="2902" y="5684"/>
                        <a:pt x="2902" y="5788"/>
                      </a:cubicBezTo>
                      <a:cubicBezTo>
                        <a:pt x="2855" y="5994"/>
                        <a:pt x="2759" y="6098"/>
                        <a:pt x="2712" y="6098"/>
                      </a:cubicBezTo>
                      <a:cubicBezTo>
                        <a:pt x="2617" y="6098"/>
                        <a:pt x="2569" y="5994"/>
                        <a:pt x="2522" y="5891"/>
                      </a:cubicBezTo>
                      <a:cubicBezTo>
                        <a:pt x="2522" y="5891"/>
                        <a:pt x="2474" y="5891"/>
                        <a:pt x="2474" y="5891"/>
                      </a:cubicBezTo>
                      <a:cubicBezTo>
                        <a:pt x="2474" y="5891"/>
                        <a:pt x="2474" y="5891"/>
                        <a:pt x="2474" y="5891"/>
                      </a:cubicBezTo>
                      <a:cubicBezTo>
                        <a:pt x="2379" y="5891"/>
                        <a:pt x="2236" y="5994"/>
                        <a:pt x="2189" y="6098"/>
                      </a:cubicBezTo>
                      <a:cubicBezTo>
                        <a:pt x="2141" y="6098"/>
                        <a:pt x="2141" y="6098"/>
                        <a:pt x="2141" y="6098"/>
                      </a:cubicBezTo>
                      <a:cubicBezTo>
                        <a:pt x="2141" y="6098"/>
                        <a:pt x="2093" y="6201"/>
                        <a:pt x="2046" y="6201"/>
                      </a:cubicBezTo>
                      <a:cubicBezTo>
                        <a:pt x="1856" y="6511"/>
                        <a:pt x="1665" y="6718"/>
                        <a:pt x="1522" y="6718"/>
                      </a:cubicBezTo>
                      <a:cubicBezTo>
                        <a:pt x="1522" y="6718"/>
                        <a:pt x="1522" y="6821"/>
                        <a:pt x="1522" y="6821"/>
                      </a:cubicBezTo>
                      <a:cubicBezTo>
                        <a:pt x="1475" y="6924"/>
                        <a:pt x="1475" y="7131"/>
                        <a:pt x="1380" y="7234"/>
                      </a:cubicBezTo>
                      <a:cubicBezTo>
                        <a:pt x="1332" y="7234"/>
                        <a:pt x="1332" y="7234"/>
                        <a:pt x="1285" y="7234"/>
                      </a:cubicBezTo>
                      <a:cubicBezTo>
                        <a:pt x="1237" y="7338"/>
                        <a:pt x="1189" y="7338"/>
                        <a:pt x="1189" y="7338"/>
                      </a:cubicBezTo>
                      <a:cubicBezTo>
                        <a:pt x="1189" y="7441"/>
                        <a:pt x="1189" y="7544"/>
                        <a:pt x="1189" y="7648"/>
                      </a:cubicBezTo>
                      <a:cubicBezTo>
                        <a:pt x="1189" y="7648"/>
                        <a:pt x="1237" y="7751"/>
                        <a:pt x="1237" y="7751"/>
                      </a:cubicBezTo>
                      <a:cubicBezTo>
                        <a:pt x="1237" y="7855"/>
                        <a:pt x="1285" y="8061"/>
                        <a:pt x="1285" y="8165"/>
                      </a:cubicBezTo>
                      <a:cubicBezTo>
                        <a:pt x="1285" y="8268"/>
                        <a:pt x="1237" y="8268"/>
                        <a:pt x="1237" y="8371"/>
                      </a:cubicBezTo>
                      <a:cubicBezTo>
                        <a:pt x="1237" y="8475"/>
                        <a:pt x="1189" y="8578"/>
                        <a:pt x="1094" y="8578"/>
                      </a:cubicBezTo>
                      <a:cubicBezTo>
                        <a:pt x="1047" y="8681"/>
                        <a:pt x="1047" y="8681"/>
                        <a:pt x="999" y="8681"/>
                      </a:cubicBezTo>
                      <a:cubicBezTo>
                        <a:pt x="856" y="8681"/>
                        <a:pt x="809" y="8371"/>
                        <a:pt x="714" y="8165"/>
                      </a:cubicBezTo>
                      <a:cubicBezTo>
                        <a:pt x="666" y="8061"/>
                        <a:pt x="619" y="7855"/>
                        <a:pt x="571" y="7855"/>
                      </a:cubicBezTo>
                      <a:cubicBezTo>
                        <a:pt x="571" y="7751"/>
                        <a:pt x="523" y="7751"/>
                        <a:pt x="523" y="7751"/>
                      </a:cubicBezTo>
                      <a:cubicBezTo>
                        <a:pt x="476" y="7751"/>
                        <a:pt x="428" y="7855"/>
                        <a:pt x="428" y="8061"/>
                      </a:cubicBezTo>
                      <a:cubicBezTo>
                        <a:pt x="428" y="8371"/>
                        <a:pt x="333" y="8475"/>
                        <a:pt x="238" y="8578"/>
                      </a:cubicBezTo>
                      <a:cubicBezTo>
                        <a:pt x="190" y="8681"/>
                        <a:pt x="143" y="8785"/>
                        <a:pt x="143" y="8888"/>
                      </a:cubicBezTo>
                      <a:cubicBezTo>
                        <a:pt x="95" y="8888"/>
                        <a:pt x="95" y="8888"/>
                        <a:pt x="95" y="8888"/>
                      </a:cubicBezTo>
                      <a:cubicBezTo>
                        <a:pt x="143" y="8991"/>
                        <a:pt x="143" y="8991"/>
                        <a:pt x="190" y="8991"/>
                      </a:cubicBezTo>
                      <a:cubicBezTo>
                        <a:pt x="238" y="9095"/>
                        <a:pt x="285" y="9198"/>
                        <a:pt x="285" y="9301"/>
                      </a:cubicBezTo>
                      <a:cubicBezTo>
                        <a:pt x="285" y="9611"/>
                        <a:pt x="190" y="9715"/>
                        <a:pt x="48" y="9922"/>
                      </a:cubicBezTo>
                      <a:cubicBezTo>
                        <a:pt x="48" y="9922"/>
                        <a:pt x="0" y="10232"/>
                        <a:pt x="0" y="10335"/>
                      </a:cubicBezTo>
                      <a:cubicBezTo>
                        <a:pt x="0" y="10335"/>
                        <a:pt x="48" y="10335"/>
                        <a:pt x="48" y="10335"/>
                      </a:cubicBezTo>
                      <a:cubicBezTo>
                        <a:pt x="143" y="10438"/>
                        <a:pt x="333" y="10542"/>
                        <a:pt x="285" y="10955"/>
                      </a:cubicBezTo>
                      <a:cubicBezTo>
                        <a:pt x="285" y="11058"/>
                        <a:pt x="285" y="11162"/>
                        <a:pt x="285" y="11265"/>
                      </a:cubicBezTo>
                      <a:cubicBezTo>
                        <a:pt x="381" y="11265"/>
                        <a:pt x="428" y="11265"/>
                        <a:pt x="523" y="11265"/>
                      </a:cubicBezTo>
                      <a:cubicBezTo>
                        <a:pt x="571" y="11265"/>
                        <a:pt x="571" y="11265"/>
                        <a:pt x="619" y="11265"/>
                      </a:cubicBezTo>
                      <a:cubicBezTo>
                        <a:pt x="619" y="11265"/>
                        <a:pt x="666" y="11265"/>
                        <a:pt x="666" y="11265"/>
                      </a:cubicBezTo>
                      <a:cubicBezTo>
                        <a:pt x="809" y="11265"/>
                        <a:pt x="856" y="11472"/>
                        <a:pt x="952" y="11678"/>
                      </a:cubicBezTo>
                      <a:cubicBezTo>
                        <a:pt x="999" y="11885"/>
                        <a:pt x="1047" y="11989"/>
                        <a:pt x="1094" y="12195"/>
                      </a:cubicBezTo>
                      <a:cubicBezTo>
                        <a:pt x="1237" y="12505"/>
                        <a:pt x="1285" y="12712"/>
                        <a:pt x="1285" y="12919"/>
                      </a:cubicBezTo>
                      <a:cubicBezTo>
                        <a:pt x="1237" y="13125"/>
                        <a:pt x="1189" y="13125"/>
                        <a:pt x="1142" y="13229"/>
                      </a:cubicBezTo>
                      <a:cubicBezTo>
                        <a:pt x="1142" y="13229"/>
                        <a:pt x="1189" y="13332"/>
                        <a:pt x="1237" y="13332"/>
                      </a:cubicBezTo>
                      <a:cubicBezTo>
                        <a:pt x="1285" y="13332"/>
                        <a:pt x="1285" y="13435"/>
                        <a:pt x="1332" y="13435"/>
                      </a:cubicBezTo>
                      <a:cubicBezTo>
                        <a:pt x="1332" y="13435"/>
                        <a:pt x="1332" y="13435"/>
                        <a:pt x="1380" y="13539"/>
                      </a:cubicBezTo>
                      <a:cubicBezTo>
                        <a:pt x="1380" y="13539"/>
                        <a:pt x="1380" y="13539"/>
                        <a:pt x="1380" y="13539"/>
                      </a:cubicBezTo>
                      <a:cubicBezTo>
                        <a:pt x="1380" y="13435"/>
                        <a:pt x="1427" y="13435"/>
                        <a:pt x="1427" y="13435"/>
                      </a:cubicBezTo>
                      <a:close/>
                      <a:moveTo>
                        <a:pt x="14796" y="13642"/>
                      </a:moveTo>
                      <a:cubicBezTo>
                        <a:pt x="14987" y="13229"/>
                        <a:pt x="15415" y="13022"/>
                        <a:pt x="15796" y="13022"/>
                      </a:cubicBezTo>
                      <a:cubicBezTo>
                        <a:pt x="15986" y="13022"/>
                        <a:pt x="16129" y="13022"/>
                        <a:pt x="16271" y="13125"/>
                      </a:cubicBezTo>
                      <a:cubicBezTo>
                        <a:pt x="16509" y="13229"/>
                        <a:pt x="16937" y="13125"/>
                        <a:pt x="17270" y="13022"/>
                      </a:cubicBezTo>
                      <a:cubicBezTo>
                        <a:pt x="17413" y="13022"/>
                        <a:pt x="17556" y="12919"/>
                        <a:pt x="17604" y="13022"/>
                      </a:cubicBezTo>
                      <a:cubicBezTo>
                        <a:pt x="17651" y="13022"/>
                        <a:pt x="17699" y="13125"/>
                        <a:pt x="17699" y="13332"/>
                      </a:cubicBezTo>
                      <a:cubicBezTo>
                        <a:pt x="17699" y="13642"/>
                        <a:pt x="17413" y="13952"/>
                        <a:pt x="17033" y="13952"/>
                      </a:cubicBezTo>
                      <a:cubicBezTo>
                        <a:pt x="16937" y="13952"/>
                        <a:pt x="16795" y="13952"/>
                        <a:pt x="16652" y="13849"/>
                      </a:cubicBezTo>
                      <a:cubicBezTo>
                        <a:pt x="16462" y="13849"/>
                        <a:pt x="16271" y="13849"/>
                        <a:pt x="16081" y="13849"/>
                      </a:cubicBezTo>
                      <a:cubicBezTo>
                        <a:pt x="15653" y="13849"/>
                        <a:pt x="15415" y="13952"/>
                        <a:pt x="15272" y="14366"/>
                      </a:cubicBezTo>
                      <a:cubicBezTo>
                        <a:pt x="15034" y="14779"/>
                        <a:pt x="15082" y="15192"/>
                        <a:pt x="15082" y="15399"/>
                      </a:cubicBezTo>
                      <a:cubicBezTo>
                        <a:pt x="15082" y="15502"/>
                        <a:pt x="15082" y="15812"/>
                        <a:pt x="14939" y="15916"/>
                      </a:cubicBezTo>
                      <a:cubicBezTo>
                        <a:pt x="14892" y="15916"/>
                        <a:pt x="14892" y="15916"/>
                        <a:pt x="14892" y="15916"/>
                      </a:cubicBezTo>
                      <a:cubicBezTo>
                        <a:pt x="14844" y="15916"/>
                        <a:pt x="14749" y="15812"/>
                        <a:pt x="14701" y="15502"/>
                      </a:cubicBezTo>
                      <a:cubicBezTo>
                        <a:pt x="14606" y="14986"/>
                        <a:pt x="14606" y="14056"/>
                        <a:pt x="14796" y="13642"/>
                      </a:cubicBezTo>
                      <a:close/>
                      <a:moveTo>
                        <a:pt x="7184" y="13229"/>
                      </a:moveTo>
                      <a:cubicBezTo>
                        <a:pt x="7232" y="13125"/>
                        <a:pt x="7279" y="13125"/>
                        <a:pt x="7422" y="13125"/>
                      </a:cubicBezTo>
                      <a:cubicBezTo>
                        <a:pt x="7565" y="13125"/>
                        <a:pt x="8041" y="13229"/>
                        <a:pt x="8088" y="13642"/>
                      </a:cubicBezTo>
                      <a:cubicBezTo>
                        <a:pt x="8136" y="13745"/>
                        <a:pt x="8136" y="13849"/>
                        <a:pt x="8088" y="13952"/>
                      </a:cubicBezTo>
                      <a:cubicBezTo>
                        <a:pt x="8041" y="14056"/>
                        <a:pt x="7993" y="14159"/>
                        <a:pt x="7898" y="14159"/>
                      </a:cubicBezTo>
                      <a:cubicBezTo>
                        <a:pt x="7755" y="14159"/>
                        <a:pt x="7232" y="13849"/>
                        <a:pt x="7184" y="13539"/>
                      </a:cubicBezTo>
                      <a:cubicBezTo>
                        <a:pt x="7184" y="13435"/>
                        <a:pt x="7184" y="13332"/>
                        <a:pt x="7184" y="13229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910" name="Shape 3857"/>
                <p:cNvSpPr/>
                <p:nvPr/>
              </p:nvSpPr>
              <p:spPr>
                <a:xfrm>
                  <a:off x="4686305" y="470259"/>
                  <a:ext cx="328280" cy="11248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449" h="21011" extrusionOk="0">
                      <a:moveTo>
                        <a:pt x="594" y="15329"/>
                      </a:moveTo>
                      <a:cubicBezTo>
                        <a:pt x="1587" y="17419"/>
                        <a:pt x="2083" y="18813"/>
                        <a:pt x="2580" y="20206"/>
                      </a:cubicBezTo>
                      <a:cubicBezTo>
                        <a:pt x="2580" y="20206"/>
                        <a:pt x="2828" y="20903"/>
                        <a:pt x="2828" y="20903"/>
                      </a:cubicBezTo>
                      <a:cubicBezTo>
                        <a:pt x="2828" y="20903"/>
                        <a:pt x="2828" y="20903"/>
                        <a:pt x="3325" y="20903"/>
                      </a:cubicBezTo>
                      <a:cubicBezTo>
                        <a:pt x="4070" y="20903"/>
                        <a:pt x="5311" y="20206"/>
                        <a:pt x="6056" y="19510"/>
                      </a:cubicBezTo>
                      <a:cubicBezTo>
                        <a:pt x="6552" y="18813"/>
                        <a:pt x="6552" y="18813"/>
                        <a:pt x="6552" y="18813"/>
                      </a:cubicBezTo>
                      <a:cubicBezTo>
                        <a:pt x="7049" y="18116"/>
                        <a:pt x="7546" y="19510"/>
                        <a:pt x="8042" y="20206"/>
                      </a:cubicBezTo>
                      <a:cubicBezTo>
                        <a:pt x="8290" y="20903"/>
                        <a:pt x="8539" y="21600"/>
                        <a:pt x="9035" y="20206"/>
                      </a:cubicBezTo>
                      <a:cubicBezTo>
                        <a:pt x="10028" y="18813"/>
                        <a:pt x="11021" y="18116"/>
                        <a:pt x="11766" y="18116"/>
                      </a:cubicBezTo>
                      <a:cubicBezTo>
                        <a:pt x="12015" y="18116"/>
                        <a:pt x="12511" y="18813"/>
                        <a:pt x="13008" y="18813"/>
                      </a:cubicBezTo>
                      <a:cubicBezTo>
                        <a:pt x="13256" y="18813"/>
                        <a:pt x="13752" y="18813"/>
                        <a:pt x="14249" y="18813"/>
                      </a:cubicBezTo>
                      <a:cubicBezTo>
                        <a:pt x="14497" y="18813"/>
                        <a:pt x="14497" y="18813"/>
                        <a:pt x="14497" y="18813"/>
                      </a:cubicBezTo>
                      <a:cubicBezTo>
                        <a:pt x="14497" y="18116"/>
                        <a:pt x="14249" y="16723"/>
                        <a:pt x="14001" y="15329"/>
                      </a:cubicBezTo>
                      <a:cubicBezTo>
                        <a:pt x="13752" y="13935"/>
                        <a:pt x="13504" y="12542"/>
                        <a:pt x="13504" y="11148"/>
                      </a:cubicBezTo>
                      <a:cubicBezTo>
                        <a:pt x="13504" y="9058"/>
                        <a:pt x="14001" y="8361"/>
                        <a:pt x="14746" y="8361"/>
                      </a:cubicBezTo>
                      <a:cubicBezTo>
                        <a:pt x="15242" y="8361"/>
                        <a:pt x="15739" y="9058"/>
                        <a:pt x="15987" y="10452"/>
                      </a:cubicBezTo>
                      <a:cubicBezTo>
                        <a:pt x="16235" y="11148"/>
                        <a:pt x="16235" y="12542"/>
                        <a:pt x="15987" y="13239"/>
                      </a:cubicBezTo>
                      <a:cubicBezTo>
                        <a:pt x="15739" y="13935"/>
                        <a:pt x="15987" y="13935"/>
                        <a:pt x="15987" y="14632"/>
                      </a:cubicBezTo>
                      <a:cubicBezTo>
                        <a:pt x="16235" y="16723"/>
                        <a:pt x="17477" y="18813"/>
                        <a:pt x="19215" y="18116"/>
                      </a:cubicBezTo>
                      <a:cubicBezTo>
                        <a:pt x="20208" y="18116"/>
                        <a:pt x="20208" y="17419"/>
                        <a:pt x="20208" y="16026"/>
                      </a:cubicBezTo>
                      <a:cubicBezTo>
                        <a:pt x="20208" y="14632"/>
                        <a:pt x="19959" y="12542"/>
                        <a:pt x="20952" y="11845"/>
                      </a:cubicBezTo>
                      <a:cubicBezTo>
                        <a:pt x="21449" y="11148"/>
                        <a:pt x="21449" y="10452"/>
                        <a:pt x="21449" y="10452"/>
                      </a:cubicBezTo>
                      <a:cubicBezTo>
                        <a:pt x="21449" y="10452"/>
                        <a:pt x="21449" y="9755"/>
                        <a:pt x="20208" y="7665"/>
                      </a:cubicBezTo>
                      <a:cubicBezTo>
                        <a:pt x="19215" y="5574"/>
                        <a:pt x="17973" y="5574"/>
                        <a:pt x="16980" y="5574"/>
                      </a:cubicBezTo>
                      <a:cubicBezTo>
                        <a:pt x="15987" y="5574"/>
                        <a:pt x="14994" y="5574"/>
                        <a:pt x="14249" y="4181"/>
                      </a:cubicBezTo>
                      <a:cubicBezTo>
                        <a:pt x="13504" y="3484"/>
                        <a:pt x="12759" y="2787"/>
                        <a:pt x="12263" y="2787"/>
                      </a:cubicBezTo>
                      <a:cubicBezTo>
                        <a:pt x="11021" y="2787"/>
                        <a:pt x="10773" y="4877"/>
                        <a:pt x="10773" y="5574"/>
                      </a:cubicBezTo>
                      <a:cubicBezTo>
                        <a:pt x="10773" y="7665"/>
                        <a:pt x="10277" y="8361"/>
                        <a:pt x="10028" y="8361"/>
                      </a:cubicBezTo>
                      <a:cubicBezTo>
                        <a:pt x="9283" y="8361"/>
                        <a:pt x="8539" y="6968"/>
                        <a:pt x="7297" y="4181"/>
                      </a:cubicBezTo>
                      <a:cubicBezTo>
                        <a:pt x="6552" y="2787"/>
                        <a:pt x="5559" y="697"/>
                        <a:pt x="4815" y="0"/>
                      </a:cubicBezTo>
                      <a:cubicBezTo>
                        <a:pt x="4815" y="0"/>
                        <a:pt x="4815" y="0"/>
                        <a:pt x="4815" y="0"/>
                      </a:cubicBezTo>
                      <a:cubicBezTo>
                        <a:pt x="3573" y="0"/>
                        <a:pt x="594" y="6968"/>
                        <a:pt x="97" y="12542"/>
                      </a:cubicBezTo>
                      <a:cubicBezTo>
                        <a:pt x="-151" y="14632"/>
                        <a:pt x="97" y="15329"/>
                        <a:pt x="594" y="15329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911" name="Shape 3858"/>
                <p:cNvSpPr/>
                <p:nvPr/>
              </p:nvSpPr>
              <p:spPr>
                <a:xfrm>
                  <a:off x="3058936" y="177310"/>
                  <a:ext cx="248096" cy="12334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356" h="21600" extrusionOk="0">
                      <a:moveTo>
                        <a:pt x="4255" y="20965"/>
                      </a:moveTo>
                      <a:cubicBezTo>
                        <a:pt x="5891" y="20329"/>
                        <a:pt x="7527" y="19694"/>
                        <a:pt x="9164" y="19694"/>
                      </a:cubicBezTo>
                      <a:cubicBezTo>
                        <a:pt x="9491" y="19694"/>
                        <a:pt x="9491" y="19694"/>
                        <a:pt x="9491" y="19694"/>
                      </a:cubicBezTo>
                      <a:cubicBezTo>
                        <a:pt x="13418" y="19694"/>
                        <a:pt x="20945" y="14612"/>
                        <a:pt x="21273" y="12071"/>
                      </a:cubicBezTo>
                      <a:cubicBezTo>
                        <a:pt x="21600" y="11435"/>
                        <a:pt x="20945" y="10800"/>
                        <a:pt x="19636" y="10165"/>
                      </a:cubicBezTo>
                      <a:cubicBezTo>
                        <a:pt x="18655" y="9529"/>
                        <a:pt x="17345" y="8894"/>
                        <a:pt x="16691" y="6988"/>
                      </a:cubicBezTo>
                      <a:cubicBezTo>
                        <a:pt x="16364" y="6353"/>
                        <a:pt x="16036" y="6353"/>
                        <a:pt x="15382" y="6353"/>
                      </a:cubicBezTo>
                      <a:cubicBezTo>
                        <a:pt x="14400" y="6353"/>
                        <a:pt x="12764" y="7624"/>
                        <a:pt x="12436" y="8894"/>
                      </a:cubicBezTo>
                      <a:cubicBezTo>
                        <a:pt x="12109" y="10800"/>
                        <a:pt x="11455" y="10800"/>
                        <a:pt x="11455" y="10800"/>
                      </a:cubicBezTo>
                      <a:cubicBezTo>
                        <a:pt x="10800" y="10800"/>
                        <a:pt x="10473" y="10165"/>
                        <a:pt x="10473" y="9529"/>
                      </a:cubicBezTo>
                      <a:cubicBezTo>
                        <a:pt x="10145" y="8259"/>
                        <a:pt x="10800" y="5718"/>
                        <a:pt x="11782" y="3812"/>
                      </a:cubicBezTo>
                      <a:cubicBezTo>
                        <a:pt x="12436" y="2541"/>
                        <a:pt x="12436" y="1906"/>
                        <a:pt x="12109" y="1906"/>
                      </a:cubicBezTo>
                      <a:cubicBezTo>
                        <a:pt x="12109" y="1271"/>
                        <a:pt x="11455" y="0"/>
                        <a:pt x="10800" y="0"/>
                      </a:cubicBezTo>
                      <a:cubicBezTo>
                        <a:pt x="10800" y="0"/>
                        <a:pt x="10800" y="0"/>
                        <a:pt x="10800" y="0"/>
                      </a:cubicBezTo>
                      <a:cubicBezTo>
                        <a:pt x="10473" y="2541"/>
                        <a:pt x="9164" y="2541"/>
                        <a:pt x="8182" y="2541"/>
                      </a:cubicBezTo>
                      <a:cubicBezTo>
                        <a:pt x="7855" y="2541"/>
                        <a:pt x="7200" y="2541"/>
                        <a:pt x="6873" y="3176"/>
                      </a:cubicBezTo>
                      <a:cubicBezTo>
                        <a:pt x="6873" y="4447"/>
                        <a:pt x="6545" y="5718"/>
                        <a:pt x="6218" y="6353"/>
                      </a:cubicBezTo>
                      <a:cubicBezTo>
                        <a:pt x="5891" y="6988"/>
                        <a:pt x="5564" y="7624"/>
                        <a:pt x="5564" y="8259"/>
                      </a:cubicBezTo>
                      <a:cubicBezTo>
                        <a:pt x="5564" y="8894"/>
                        <a:pt x="5564" y="9529"/>
                        <a:pt x="5236" y="10165"/>
                      </a:cubicBezTo>
                      <a:cubicBezTo>
                        <a:pt x="4909" y="10800"/>
                        <a:pt x="4582" y="10800"/>
                        <a:pt x="4255" y="10800"/>
                      </a:cubicBezTo>
                      <a:cubicBezTo>
                        <a:pt x="3927" y="10800"/>
                        <a:pt x="3927" y="10800"/>
                        <a:pt x="3927" y="10800"/>
                      </a:cubicBezTo>
                      <a:cubicBezTo>
                        <a:pt x="3273" y="10800"/>
                        <a:pt x="2945" y="10800"/>
                        <a:pt x="2945" y="12706"/>
                      </a:cubicBezTo>
                      <a:cubicBezTo>
                        <a:pt x="2945" y="15882"/>
                        <a:pt x="1636" y="17788"/>
                        <a:pt x="655" y="19694"/>
                      </a:cubicBezTo>
                      <a:cubicBezTo>
                        <a:pt x="327" y="20329"/>
                        <a:pt x="0" y="20965"/>
                        <a:pt x="0" y="21600"/>
                      </a:cubicBezTo>
                      <a:cubicBezTo>
                        <a:pt x="0" y="21600"/>
                        <a:pt x="327" y="21600"/>
                        <a:pt x="655" y="21600"/>
                      </a:cubicBezTo>
                      <a:cubicBezTo>
                        <a:pt x="1636" y="21600"/>
                        <a:pt x="2945" y="20965"/>
                        <a:pt x="4255" y="20965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912" name="Shape 3859"/>
                <p:cNvSpPr/>
                <p:nvPr/>
              </p:nvSpPr>
              <p:spPr>
                <a:xfrm>
                  <a:off x="2760211" y="-1"/>
                  <a:ext cx="211100" cy="14763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213" extrusionOk="0">
                      <a:moveTo>
                        <a:pt x="3471" y="13171"/>
                      </a:moveTo>
                      <a:cubicBezTo>
                        <a:pt x="4243" y="13698"/>
                        <a:pt x="5786" y="14751"/>
                        <a:pt x="5400" y="15805"/>
                      </a:cubicBezTo>
                      <a:cubicBezTo>
                        <a:pt x="5400" y="17385"/>
                        <a:pt x="4243" y="17912"/>
                        <a:pt x="2314" y="17912"/>
                      </a:cubicBezTo>
                      <a:cubicBezTo>
                        <a:pt x="1157" y="17912"/>
                        <a:pt x="386" y="17912"/>
                        <a:pt x="0" y="17912"/>
                      </a:cubicBezTo>
                      <a:cubicBezTo>
                        <a:pt x="386" y="18439"/>
                        <a:pt x="386" y="18966"/>
                        <a:pt x="771" y="19493"/>
                      </a:cubicBezTo>
                      <a:cubicBezTo>
                        <a:pt x="1157" y="20020"/>
                        <a:pt x="1929" y="20546"/>
                        <a:pt x="3086" y="21073"/>
                      </a:cubicBezTo>
                      <a:cubicBezTo>
                        <a:pt x="4629" y="21600"/>
                        <a:pt x="6171" y="20546"/>
                        <a:pt x="6943" y="19493"/>
                      </a:cubicBezTo>
                      <a:cubicBezTo>
                        <a:pt x="7329" y="18966"/>
                        <a:pt x="7329" y="18439"/>
                        <a:pt x="7329" y="18439"/>
                      </a:cubicBezTo>
                      <a:cubicBezTo>
                        <a:pt x="6943" y="15805"/>
                        <a:pt x="9643" y="14751"/>
                        <a:pt x="17357" y="12644"/>
                      </a:cubicBezTo>
                      <a:cubicBezTo>
                        <a:pt x="18514" y="12644"/>
                        <a:pt x="19286" y="12117"/>
                        <a:pt x="20057" y="12117"/>
                      </a:cubicBezTo>
                      <a:cubicBezTo>
                        <a:pt x="20057" y="12117"/>
                        <a:pt x="20057" y="12117"/>
                        <a:pt x="20057" y="12117"/>
                      </a:cubicBezTo>
                      <a:cubicBezTo>
                        <a:pt x="20057" y="11590"/>
                        <a:pt x="20057" y="11063"/>
                        <a:pt x="20057" y="11063"/>
                      </a:cubicBezTo>
                      <a:cubicBezTo>
                        <a:pt x="19671" y="10010"/>
                        <a:pt x="19286" y="8956"/>
                        <a:pt x="19671" y="8429"/>
                      </a:cubicBezTo>
                      <a:cubicBezTo>
                        <a:pt x="20057" y="7376"/>
                        <a:pt x="20829" y="7376"/>
                        <a:pt x="21214" y="7376"/>
                      </a:cubicBezTo>
                      <a:cubicBezTo>
                        <a:pt x="21214" y="7376"/>
                        <a:pt x="21214" y="7376"/>
                        <a:pt x="21600" y="7376"/>
                      </a:cubicBezTo>
                      <a:cubicBezTo>
                        <a:pt x="20829" y="6849"/>
                        <a:pt x="20443" y="6849"/>
                        <a:pt x="19286" y="6322"/>
                      </a:cubicBezTo>
                      <a:cubicBezTo>
                        <a:pt x="16586" y="5795"/>
                        <a:pt x="16200" y="3161"/>
                        <a:pt x="16200" y="1580"/>
                      </a:cubicBezTo>
                      <a:cubicBezTo>
                        <a:pt x="15814" y="1054"/>
                        <a:pt x="15814" y="527"/>
                        <a:pt x="15814" y="0"/>
                      </a:cubicBezTo>
                      <a:cubicBezTo>
                        <a:pt x="15429" y="0"/>
                        <a:pt x="15043" y="527"/>
                        <a:pt x="14657" y="527"/>
                      </a:cubicBezTo>
                      <a:cubicBezTo>
                        <a:pt x="13886" y="1580"/>
                        <a:pt x="12729" y="2634"/>
                        <a:pt x="10029" y="3161"/>
                      </a:cubicBezTo>
                      <a:cubicBezTo>
                        <a:pt x="6943" y="4215"/>
                        <a:pt x="5786" y="4741"/>
                        <a:pt x="5400" y="5268"/>
                      </a:cubicBezTo>
                      <a:cubicBezTo>
                        <a:pt x="5400" y="5268"/>
                        <a:pt x="5400" y="5268"/>
                        <a:pt x="5400" y="5268"/>
                      </a:cubicBezTo>
                      <a:cubicBezTo>
                        <a:pt x="6171" y="5795"/>
                        <a:pt x="6557" y="6849"/>
                        <a:pt x="6557" y="8429"/>
                      </a:cubicBezTo>
                      <a:cubicBezTo>
                        <a:pt x="6171" y="10010"/>
                        <a:pt x="4629" y="11590"/>
                        <a:pt x="3086" y="11590"/>
                      </a:cubicBezTo>
                      <a:cubicBezTo>
                        <a:pt x="3086" y="11590"/>
                        <a:pt x="3086" y="11590"/>
                        <a:pt x="3086" y="11590"/>
                      </a:cubicBezTo>
                      <a:cubicBezTo>
                        <a:pt x="2700" y="11590"/>
                        <a:pt x="2314" y="11590"/>
                        <a:pt x="2314" y="11590"/>
                      </a:cubicBezTo>
                      <a:cubicBezTo>
                        <a:pt x="2314" y="12117"/>
                        <a:pt x="2700" y="12644"/>
                        <a:pt x="3471" y="13171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913" name="Shape 3860"/>
                <p:cNvSpPr/>
                <p:nvPr/>
              </p:nvSpPr>
              <p:spPr>
                <a:xfrm>
                  <a:off x="2835888" y="115637"/>
                  <a:ext cx="231015" cy="10793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62" y="8640"/>
                      </a:moveTo>
                      <a:cubicBezTo>
                        <a:pt x="708" y="9360"/>
                        <a:pt x="354" y="10080"/>
                        <a:pt x="0" y="10080"/>
                      </a:cubicBezTo>
                      <a:cubicBezTo>
                        <a:pt x="354" y="10800"/>
                        <a:pt x="708" y="10800"/>
                        <a:pt x="1416" y="11520"/>
                      </a:cubicBezTo>
                      <a:cubicBezTo>
                        <a:pt x="1770" y="11520"/>
                        <a:pt x="2125" y="11520"/>
                        <a:pt x="2479" y="11520"/>
                      </a:cubicBezTo>
                      <a:cubicBezTo>
                        <a:pt x="3187" y="11520"/>
                        <a:pt x="3895" y="12960"/>
                        <a:pt x="4249" y="14400"/>
                      </a:cubicBezTo>
                      <a:cubicBezTo>
                        <a:pt x="4957" y="16560"/>
                        <a:pt x="5311" y="17280"/>
                        <a:pt x="6020" y="17280"/>
                      </a:cubicBezTo>
                      <a:cubicBezTo>
                        <a:pt x="6374" y="16560"/>
                        <a:pt x="6728" y="16560"/>
                        <a:pt x="6728" y="16560"/>
                      </a:cubicBezTo>
                      <a:cubicBezTo>
                        <a:pt x="8144" y="16560"/>
                        <a:pt x="9915" y="18000"/>
                        <a:pt x="11685" y="19440"/>
                      </a:cubicBezTo>
                      <a:cubicBezTo>
                        <a:pt x="13810" y="20160"/>
                        <a:pt x="15934" y="21600"/>
                        <a:pt x="17705" y="21600"/>
                      </a:cubicBezTo>
                      <a:cubicBezTo>
                        <a:pt x="19121" y="21600"/>
                        <a:pt x="19830" y="20160"/>
                        <a:pt x="19830" y="19440"/>
                      </a:cubicBezTo>
                      <a:cubicBezTo>
                        <a:pt x="20184" y="19440"/>
                        <a:pt x="20184" y="18720"/>
                        <a:pt x="20184" y="18720"/>
                      </a:cubicBezTo>
                      <a:cubicBezTo>
                        <a:pt x="20184" y="18720"/>
                        <a:pt x="20184" y="18720"/>
                        <a:pt x="20184" y="18720"/>
                      </a:cubicBezTo>
                      <a:cubicBezTo>
                        <a:pt x="19475" y="18720"/>
                        <a:pt x="19475" y="18000"/>
                        <a:pt x="19121" y="17280"/>
                      </a:cubicBezTo>
                      <a:cubicBezTo>
                        <a:pt x="18767" y="15840"/>
                        <a:pt x="19475" y="13680"/>
                        <a:pt x="21600" y="7200"/>
                      </a:cubicBezTo>
                      <a:cubicBezTo>
                        <a:pt x="21600" y="6480"/>
                        <a:pt x="21600" y="6480"/>
                        <a:pt x="21600" y="5760"/>
                      </a:cubicBezTo>
                      <a:cubicBezTo>
                        <a:pt x="21246" y="4320"/>
                        <a:pt x="19121" y="2160"/>
                        <a:pt x="17705" y="2160"/>
                      </a:cubicBezTo>
                      <a:cubicBezTo>
                        <a:pt x="16997" y="2160"/>
                        <a:pt x="16997" y="2880"/>
                        <a:pt x="16997" y="2880"/>
                      </a:cubicBezTo>
                      <a:cubicBezTo>
                        <a:pt x="16997" y="5760"/>
                        <a:pt x="15934" y="5760"/>
                        <a:pt x="15934" y="5760"/>
                      </a:cubicBezTo>
                      <a:cubicBezTo>
                        <a:pt x="14518" y="5760"/>
                        <a:pt x="13102" y="1440"/>
                        <a:pt x="12748" y="0"/>
                      </a:cubicBezTo>
                      <a:cubicBezTo>
                        <a:pt x="12748" y="0"/>
                        <a:pt x="12393" y="0"/>
                        <a:pt x="11685" y="0"/>
                      </a:cubicBezTo>
                      <a:cubicBezTo>
                        <a:pt x="8852" y="0"/>
                        <a:pt x="3541" y="2880"/>
                        <a:pt x="2833" y="4320"/>
                      </a:cubicBezTo>
                      <a:cubicBezTo>
                        <a:pt x="2833" y="6480"/>
                        <a:pt x="1770" y="7200"/>
                        <a:pt x="1062" y="864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914" name="Shape 3861"/>
                <p:cNvSpPr/>
                <p:nvPr/>
              </p:nvSpPr>
              <p:spPr>
                <a:xfrm>
                  <a:off x="-1" y="341358"/>
                  <a:ext cx="6966251" cy="233372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580" extrusionOk="0">
                      <a:moveTo>
                        <a:pt x="1227" y="9096"/>
                      </a:moveTo>
                      <a:cubicBezTo>
                        <a:pt x="1239" y="9130"/>
                        <a:pt x="1250" y="9164"/>
                        <a:pt x="1262" y="9232"/>
                      </a:cubicBezTo>
                      <a:cubicBezTo>
                        <a:pt x="1262" y="9300"/>
                        <a:pt x="1298" y="9334"/>
                        <a:pt x="1368" y="9334"/>
                      </a:cubicBezTo>
                      <a:cubicBezTo>
                        <a:pt x="1380" y="9334"/>
                        <a:pt x="1392" y="9334"/>
                        <a:pt x="1404" y="9402"/>
                      </a:cubicBezTo>
                      <a:cubicBezTo>
                        <a:pt x="1427" y="9470"/>
                        <a:pt x="1404" y="9606"/>
                        <a:pt x="1404" y="9640"/>
                      </a:cubicBezTo>
                      <a:cubicBezTo>
                        <a:pt x="1380" y="9743"/>
                        <a:pt x="1345" y="9777"/>
                        <a:pt x="1309" y="9777"/>
                      </a:cubicBezTo>
                      <a:cubicBezTo>
                        <a:pt x="1286" y="9777"/>
                        <a:pt x="1274" y="9743"/>
                        <a:pt x="1262" y="9709"/>
                      </a:cubicBezTo>
                      <a:cubicBezTo>
                        <a:pt x="1250" y="9709"/>
                        <a:pt x="1239" y="9709"/>
                        <a:pt x="1227" y="9709"/>
                      </a:cubicBezTo>
                      <a:cubicBezTo>
                        <a:pt x="1191" y="9709"/>
                        <a:pt x="1156" y="9709"/>
                        <a:pt x="1144" y="9572"/>
                      </a:cubicBezTo>
                      <a:cubicBezTo>
                        <a:pt x="1144" y="9538"/>
                        <a:pt x="1109" y="9436"/>
                        <a:pt x="1050" y="9436"/>
                      </a:cubicBezTo>
                      <a:cubicBezTo>
                        <a:pt x="1015" y="9470"/>
                        <a:pt x="991" y="9436"/>
                        <a:pt x="979" y="9402"/>
                      </a:cubicBezTo>
                      <a:cubicBezTo>
                        <a:pt x="967" y="9334"/>
                        <a:pt x="956" y="9266"/>
                        <a:pt x="956" y="9164"/>
                      </a:cubicBezTo>
                      <a:cubicBezTo>
                        <a:pt x="956" y="9096"/>
                        <a:pt x="956" y="9062"/>
                        <a:pt x="944" y="8994"/>
                      </a:cubicBezTo>
                      <a:cubicBezTo>
                        <a:pt x="932" y="8960"/>
                        <a:pt x="920" y="8926"/>
                        <a:pt x="932" y="8892"/>
                      </a:cubicBezTo>
                      <a:cubicBezTo>
                        <a:pt x="932" y="8858"/>
                        <a:pt x="920" y="8858"/>
                        <a:pt x="920" y="8824"/>
                      </a:cubicBezTo>
                      <a:cubicBezTo>
                        <a:pt x="920" y="8756"/>
                        <a:pt x="908" y="8654"/>
                        <a:pt x="944" y="8586"/>
                      </a:cubicBezTo>
                      <a:cubicBezTo>
                        <a:pt x="944" y="8552"/>
                        <a:pt x="944" y="8552"/>
                        <a:pt x="944" y="8484"/>
                      </a:cubicBezTo>
                      <a:cubicBezTo>
                        <a:pt x="944" y="8450"/>
                        <a:pt x="944" y="8416"/>
                        <a:pt x="944" y="8382"/>
                      </a:cubicBezTo>
                      <a:cubicBezTo>
                        <a:pt x="944" y="8382"/>
                        <a:pt x="944" y="8348"/>
                        <a:pt x="932" y="8348"/>
                      </a:cubicBezTo>
                      <a:cubicBezTo>
                        <a:pt x="908" y="8280"/>
                        <a:pt x="885" y="8246"/>
                        <a:pt x="861" y="8246"/>
                      </a:cubicBezTo>
                      <a:cubicBezTo>
                        <a:pt x="826" y="8246"/>
                        <a:pt x="802" y="8178"/>
                        <a:pt x="802" y="8144"/>
                      </a:cubicBezTo>
                      <a:cubicBezTo>
                        <a:pt x="790" y="8110"/>
                        <a:pt x="790" y="8076"/>
                        <a:pt x="779" y="8076"/>
                      </a:cubicBezTo>
                      <a:cubicBezTo>
                        <a:pt x="731" y="8042"/>
                        <a:pt x="637" y="7838"/>
                        <a:pt x="625" y="7702"/>
                      </a:cubicBezTo>
                      <a:cubicBezTo>
                        <a:pt x="625" y="7702"/>
                        <a:pt x="613" y="7668"/>
                        <a:pt x="602" y="7668"/>
                      </a:cubicBezTo>
                      <a:cubicBezTo>
                        <a:pt x="590" y="7668"/>
                        <a:pt x="578" y="7634"/>
                        <a:pt x="578" y="7566"/>
                      </a:cubicBezTo>
                      <a:cubicBezTo>
                        <a:pt x="578" y="7566"/>
                        <a:pt x="578" y="7531"/>
                        <a:pt x="590" y="7497"/>
                      </a:cubicBezTo>
                      <a:cubicBezTo>
                        <a:pt x="625" y="7463"/>
                        <a:pt x="684" y="7531"/>
                        <a:pt x="731" y="7634"/>
                      </a:cubicBezTo>
                      <a:cubicBezTo>
                        <a:pt x="767" y="7736"/>
                        <a:pt x="826" y="7804"/>
                        <a:pt x="897" y="7838"/>
                      </a:cubicBezTo>
                      <a:cubicBezTo>
                        <a:pt x="944" y="7872"/>
                        <a:pt x="979" y="7906"/>
                        <a:pt x="1015" y="7940"/>
                      </a:cubicBezTo>
                      <a:cubicBezTo>
                        <a:pt x="1050" y="7974"/>
                        <a:pt x="1085" y="8042"/>
                        <a:pt x="1132" y="8042"/>
                      </a:cubicBezTo>
                      <a:cubicBezTo>
                        <a:pt x="1191" y="8076"/>
                        <a:pt x="1191" y="8076"/>
                        <a:pt x="1191" y="8076"/>
                      </a:cubicBezTo>
                      <a:cubicBezTo>
                        <a:pt x="1262" y="8110"/>
                        <a:pt x="1321" y="8144"/>
                        <a:pt x="1439" y="8212"/>
                      </a:cubicBezTo>
                      <a:cubicBezTo>
                        <a:pt x="1581" y="8246"/>
                        <a:pt x="1770" y="7838"/>
                        <a:pt x="1805" y="7736"/>
                      </a:cubicBezTo>
                      <a:cubicBezTo>
                        <a:pt x="1829" y="7668"/>
                        <a:pt x="1817" y="7566"/>
                        <a:pt x="1805" y="7463"/>
                      </a:cubicBezTo>
                      <a:cubicBezTo>
                        <a:pt x="1793" y="7395"/>
                        <a:pt x="1793" y="7361"/>
                        <a:pt x="1793" y="7327"/>
                      </a:cubicBezTo>
                      <a:cubicBezTo>
                        <a:pt x="1781" y="7327"/>
                        <a:pt x="1770" y="7293"/>
                        <a:pt x="1758" y="7293"/>
                      </a:cubicBezTo>
                      <a:cubicBezTo>
                        <a:pt x="1746" y="7259"/>
                        <a:pt x="1722" y="7225"/>
                        <a:pt x="1711" y="7191"/>
                      </a:cubicBezTo>
                      <a:cubicBezTo>
                        <a:pt x="1711" y="7123"/>
                        <a:pt x="1675" y="7021"/>
                        <a:pt x="1628" y="7021"/>
                      </a:cubicBezTo>
                      <a:cubicBezTo>
                        <a:pt x="1581" y="7021"/>
                        <a:pt x="1557" y="6953"/>
                        <a:pt x="1545" y="6919"/>
                      </a:cubicBezTo>
                      <a:cubicBezTo>
                        <a:pt x="1534" y="6885"/>
                        <a:pt x="1522" y="6851"/>
                        <a:pt x="1522" y="6851"/>
                      </a:cubicBezTo>
                      <a:cubicBezTo>
                        <a:pt x="1510" y="6851"/>
                        <a:pt x="1510" y="6851"/>
                        <a:pt x="1510" y="6851"/>
                      </a:cubicBezTo>
                      <a:cubicBezTo>
                        <a:pt x="1463" y="6851"/>
                        <a:pt x="1427" y="6783"/>
                        <a:pt x="1333" y="6613"/>
                      </a:cubicBezTo>
                      <a:cubicBezTo>
                        <a:pt x="1309" y="6545"/>
                        <a:pt x="1309" y="6545"/>
                        <a:pt x="1309" y="6545"/>
                      </a:cubicBezTo>
                      <a:cubicBezTo>
                        <a:pt x="1203" y="6375"/>
                        <a:pt x="1062" y="6205"/>
                        <a:pt x="1026" y="6205"/>
                      </a:cubicBezTo>
                      <a:cubicBezTo>
                        <a:pt x="1003" y="6239"/>
                        <a:pt x="991" y="6239"/>
                        <a:pt x="967" y="6239"/>
                      </a:cubicBezTo>
                      <a:cubicBezTo>
                        <a:pt x="956" y="6239"/>
                        <a:pt x="932" y="6239"/>
                        <a:pt x="920" y="6171"/>
                      </a:cubicBezTo>
                      <a:cubicBezTo>
                        <a:pt x="908" y="6137"/>
                        <a:pt x="885" y="6137"/>
                        <a:pt x="861" y="6171"/>
                      </a:cubicBezTo>
                      <a:cubicBezTo>
                        <a:pt x="838" y="6239"/>
                        <a:pt x="814" y="6205"/>
                        <a:pt x="790" y="6171"/>
                      </a:cubicBezTo>
                      <a:cubicBezTo>
                        <a:pt x="767" y="6171"/>
                        <a:pt x="743" y="6137"/>
                        <a:pt x="731" y="6171"/>
                      </a:cubicBezTo>
                      <a:cubicBezTo>
                        <a:pt x="684" y="6205"/>
                        <a:pt x="637" y="6137"/>
                        <a:pt x="625" y="6069"/>
                      </a:cubicBezTo>
                      <a:cubicBezTo>
                        <a:pt x="613" y="6001"/>
                        <a:pt x="613" y="5967"/>
                        <a:pt x="625" y="5933"/>
                      </a:cubicBezTo>
                      <a:cubicBezTo>
                        <a:pt x="637" y="5899"/>
                        <a:pt x="661" y="5899"/>
                        <a:pt x="672" y="5899"/>
                      </a:cubicBezTo>
                      <a:cubicBezTo>
                        <a:pt x="661" y="5865"/>
                        <a:pt x="649" y="5865"/>
                        <a:pt x="649" y="5831"/>
                      </a:cubicBezTo>
                      <a:cubicBezTo>
                        <a:pt x="613" y="5797"/>
                        <a:pt x="590" y="5797"/>
                        <a:pt x="590" y="5865"/>
                      </a:cubicBezTo>
                      <a:cubicBezTo>
                        <a:pt x="566" y="5967"/>
                        <a:pt x="519" y="5967"/>
                        <a:pt x="484" y="5899"/>
                      </a:cubicBezTo>
                      <a:cubicBezTo>
                        <a:pt x="484" y="5899"/>
                        <a:pt x="484" y="5899"/>
                        <a:pt x="484" y="5933"/>
                      </a:cubicBezTo>
                      <a:cubicBezTo>
                        <a:pt x="484" y="5933"/>
                        <a:pt x="472" y="5933"/>
                        <a:pt x="472" y="5967"/>
                      </a:cubicBezTo>
                      <a:cubicBezTo>
                        <a:pt x="472" y="5967"/>
                        <a:pt x="472" y="5967"/>
                        <a:pt x="472" y="5967"/>
                      </a:cubicBezTo>
                      <a:cubicBezTo>
                        <a:pt x="460" y="5967"/>
                        <a:pt x="460" y="6001"/>
                        <a:pt x="460" y="6001"/>
                      </a:cubicBezTo>
                      <a:cubicBezTo>
                        <a:pt x="460" y="6001"/>
                        <a:pt x="460" y="6001"/>
                        <a:pt x="460" y="6001"/>
                      </a:cubicBezTo>
                      <a:cubicBezTo>
                        <a:pt x="448" y="6001"/>
                        <a:pt x="448" y="6001"/>
                        <a:pt x="436" y="6001"/>
                      </a:cubicBezTo>
                      <a:cubicBezTo>
                        <a:pt x="436" y="6001"/>
                        <a:pt x="436" y="6001"/>
                        <a:pt x="436" y="6001"/>
                      </a:cubicBezTo>
                      <a:cubicBezTo>
                        <a:pt x="436" y="6001"/>
                        <a:pt x="425" y="6001"/>
                        <a:pt x="425" y="6001"/>
                      </a:cubicBezTo>
                      <a:cubicBezTo>
                        <a:pt x="413" y="6001"/>
                        <a:pt x="413" y="6001"/>
                        <a:pt x="401" y="6001"/>
                      </a:cubicBezTo>
                      <a:cubicBezTo>
                        <a:pt x="401" y="6001"/>
                        <a:pt x="389" y="6001"/>
                        <a:pt x="389" y="6035"/>
                      </a:cubicBezTo>
                      <a:cubicBezTo>
                        <a:pt x="377" y="6035"/>
                        <a:pt x="377" y="6035"/>
                        <a:pt x="366" y="6069"/>
                      </a:cubicBezTo>
                      <a:cubicBezTo>
                        <a:pt x="342" y="6103"/>
                        <a:pt x="319" y="6171"/>
                        <a:pt x="295" y="6171"/>
                      </a:cubicBezTo>
                      <a:cubicBezTo>
                        <a:pt x="283" y="6171"/>
                        <a:pt x="271" y="6171"/>
                        <a:pt x="248" y="6239"/>
                      </a:cubicBezTo>
                      <a:cubicBezTo>
                        <a:pt x="248" y="6239"/>
                        <a:pt x="236" y="6273"/>
                        <a:pt x="236" y="6273"/>
                      </a:cubicBezTo>
                      <a:cubicBezTo>
                        <a:pt x="236" y="6273"/>
                        <a:pt x="236" y="6273"/>
                        <a:pt x="236" y="6273"/>
                      </a:cubicBezTo>
                      <a:cubicBezTo>
                        <a:pt x="236" y="6307"/>
                        <a:pt x="224" y="6307"/>
                        <a:pt x="224" y="6341"/>
                      </a:cubicBezTo>
                      <a:cubicBezTo>
                        <a:pt x="224" y="6341"/>
                        <a:pt x="224" y="6341"/>
                        <a:pt x="224" y="6341"/>
                      </a:cubicBezTo>
                      <a:cubicBezTo>
                        <a:pt x="224" y="6409"/>
                        <a:pt x="201" y="6443"/>
                        <a:pt x="189" y="6443"/>
                      </a:cubicBezTo>
                      <a:cubicBezTo>
                        <a:pt x="189" y="6443"/>
                        <a:pt x="177" y="6443"/>
                        <a:pt x="177" y="6443"/>
                      </a:cubicBezTo>
                      <a:cubicBezTo>
                        <a:pt x="177" y="6443"/>
                        <a:pt x="177" y="6443"/>
                        <a:pt x="177" y="6443"/>
                      </a:cubicBezTo>
                      <a:cubicBezTo>
                        <a:pt x="177" y="6511"/>
                        <a:pt x="177" y="6613"/>
                        <a:pt x="153" y="6681"/>
                      </a:cubicBezTo>
                      <a:cubicBezTo>
                        <a:pt x="153" y="6681"/>
                        <a:pt x="153" y="6681"/>
                        <a:pt x="153" y="6681"/>
                      </a:cubicBezTo>
                      <a:cubicBezTo>
                        <a:pt x="153" y="6681"/>
                        <a:pt x="153" y="6715"/>
                        <a:pt x="165" y="6749"/>
                      </a:cubicBezTo>
                      <a:cubicBezTo>
                        <a:pt x="165" y="6749"/>
                        <a:pt x="165" y="6783"/>
                        <a:pt x="177" y="6817"/>
                      </a:cubicBezTo>
                      <a:cubicBezTo>
                        <a:pt x="189" y="6851"/>
                        <a:pt x="201" y="6885"/>
                        <a:pt x="224" y="6885"/>
                      </a:cubicBezTo>
                      <a:cubicBezTo>
                        <a:pt x="224" y="6919"/>
                        <a:pt x="236" y="6919"/>
                        <a:pt x="248" y="6919"/>
                      </a:cubicBezTo>
                      <a:cubicBezTo>
                        <a:pt x="248" y="6919"/>
                        <a:pt x="354" y="7157"/>
                        <a:pt x="354" y="7259"/>
                      </a:cubicBezTo>
                      <a:cubicBezTo>
                        <a:pt x="354" y="7327"/>
                        <a:pt x="342" y="7361"/>
                        <a:pt x="330" y="7429"/>
                      </a:cubicBezTo>
                      <a:cubicBezTo>
                        <a:pt x="307" y="7497"/>
                        <a:pt x="271" y="7600"/>
                        <a:pt x="260" y="7600"/>
                      </a:cubicBezTo>
                      <a:cubicBezTo>
                        <a:pt x="248" y="7634"/>
                        <a:pt x="236" y="7668"/>
                        <a:pt x="236" y="7702"/>
                      </a:cubicBezTo>
                      <a:cubicBezTo>
                        <a:pt x="236" y="7702"/>
                        <a:pt x="224" y="7702"/>
                        <a:pt x="224" y="7736"/>
                      </a:cubicBezTo>
                      <a:cubicBezTo>
                        <a:pt x="236" y="7770"/>
                        <a:pt x="236" y="7770"/>
                        <a:pt x="236" y="7770"/>
                      </a:cubicBezTo>
                      <a:cubicBezTo>
                        <a:pt x="236" y="7770"/>
                        <a:pt x="236" y="7770"/>
                        <a:pt x="236" y="7770"/>
                      </a:cubicBezTo>
                      <a:cubicBezTo>
                        <a:pt x="260" y="7872"/>
                        <a:pt x="319" y="8110"/>
                        <a:pt x="354" y="8314"/>
                      </a:cubicBezTo>
                      <a:cubicBezTo>
                        <a:pt x="366" y="8416"/>
                        <a:pt x="377" y="8450"/>
                        <a:pt x="366" y="8518"/>
                      </a:cubicBezTo>
                      <a:cubicBezTo>
                        <a:pt x="366" y="8586"/>
                        <a:pt x="342" y="8586"/>
                        <a:pt x="330" y="8586"/>
                      </a:cubicBezTo>
                      <a:cubicBezTo>
                        <a:pt x="319" y="8586"/>
                        <a:pt x="319" y="8620"/>
                        <a:pt x="307" y="8620"/>
                      </a:cubicBezTo>
                      <a:cubicBezTo>
                        <a:pt x="295" y="8654"/>
                        <a:pt x="307" y="8722"/>
                        <a:pt x="319" y="8790"/>
                      </a:cubicBezTo>
                      <a:cubicBezTo>
                        <a:pt x="330" y="8824"/>
                        <a:pt x="330" y="8824"/>
                        <a:pt x="330" y="8858"/>
                      </a:cubicBezTo>
                      <a:cubicBezTo>
                        <a:pt x="342" y="8926"/>
                        <a:pt x="330" y="8960"/>
                        <a:pt x="319" y="8994"/>
                      </a:cubicBezTo>
                      <a:cubicBezTo>
                        <a:pt x="319" y="8994"/>
                        <a:pt x="319" y="8994"/>
                        <a:pt x="330" y="8994"/>
                      </a:cubicBezTo>
                      <a:cubicBezTo>
                        <a:pt x="342" y="9028"/>
                        <a:pt x="366" y="9028"/>
                        <a:pt x="366" y="9096"/>
                      </a:cubicBezTo>
                      <a:cubicBezTo>
                        <a:pt x="377" y="9164"/>
                        <a:pt x="366" y="9198"/>
                        <a:pt x="354" y="9232"/>
                      </a:cubicBezTo>
                      <a:cubicBezTo>
                        <a:pt x="342" y="9266"/>
                        <a:pt x="342" y="9266"/>
                        <a:pt x="342" y="9266"/>
                      </a:cubicBezTo>
                      <a:cubicBezTo>
                        <a:pt x="354" y="9300"/>
                        <a:pt x="366" y="9300"/>
                        <a:pt x="377" y="9334"/>
                      </a:cubicBezTo>
                      <a:cubicBezTo>
                        <a:pt x="389" y="9368"/>
                        <a:pt x="413" y="9402"/>
                        <a:pt x="425" y="9504"/>
                      </a:cubicBezTo>
                      <a:cubicBezTo>
                        <a:pt x="425" y="9606"/>
                        <a:pt x="389" y="9674"/>
                        <a:pt x="366" y="9709"/>
                      </a:cubicBezTo>
                      <a:cubicBezTo>
                        <a:pt x="354" y="9709"/>
                        <a:pt x="342" y="9709"/>
                        <a:pt x="342" y="9743"/>
                      </a:cubicBezTo>
                      <a:cubicBezTo>
                        <a:pt x="342" y="9743"/>
                        <a:pt x="342" y="9743"/>
                        <a:pt x="354" y="9743"/>
                      </a:cubicBezTo>
                      <a:cubicBezTo>
                        <a:pt x="366" y="9777"/>
                        <a:pt x="377" y="9811"/>
                        <a:pt x="389" y="9845"/>
                      </a:cubicBezTo>
                      <a:cubicBezTo>
                        <a:pt x="425" y="9879"/>
                        <a:pt x="448" y="9913"/>
                        <a:pt x="484" y="9981"/>
                      </a:cubicBezTo>
                      <a:cubicBezTo>
                        <a:pt x="484" y="10015"/>
                        <a:pt x="495" y="10049"/>
                        <a:pt x="507" y="10049"/>
                      </a:cubicBezTo>
                      <a:cubicBezTo>
                        <a:pt x="554" y="10219"/>
                        <a:pt x="554" y="10321"/>
                        <a:pt x="543" y="10423"/>
                      </a:cubicBezTo>
                      <a:cubicBezTo>
                        <a:pt x="531" y="10559"/>
                        <a:pt x="484" y="10627"/>
                        <a:pt x="436" y="10729"/>
                      </a:cubicBezTo>
                      <a:cubicBezTo>
                        <a:pt x="401" y="10797"/>
                        <a:pt x="354" y="10899"/>
                        <a:pt x="342" y="10967"/>
                      </a:cubicBezTo>
                      <a:cubicBezTo>
                        <a:pt x="319" y="11137"/>
                        <a:pt x="271" y="11205"/>
                        <a:pt x="212" y="11307"/>
                      </a:cubicBezTo>
                      <a:cubicBezTo>
                        <a:pt x="189" y="11375"/>
                        <a:pt x="153" y="11409"/>
                        <a:pt x="130" y="11477"/>
                      </a:cubicBezTo>
                      <a:cubicBezTo>
                        <a:pt x="130" y="11477"/>
                        <a:pt x="130" y="11511"/>
                        <a:pt x="118" y="11511"/>
                      </a:cubicBezTo>
                      <a:cubicBezTo>
                        <a:pt x="118" y="11545"/>
                        <a:pt x="118" y="11545"/>
                        <a:pt x="118" y="11545"/>
                      </a:cubicBezTo>
                      <a:cubicBezTo>
                        <a:pt x="118" y="11545"/>
                        <a:pt x="118" y="11545"/>
                        <a:pt x="118" y="11545"/>
                      </a:cubicBezTo>
                      <a:cubicBezTo>
                        <a:pt x="153" y="11545"/>
                        <a:pt x="165" y="11613"/>
                        <a:pt x="177" y="11681"/>
                      </a:cubicBezTo>
                      <a:cubicBezTo>
                        <a:pt x="189" y="11749"/>
                        <a:pt x="201" y="11783"/>
                        <a:pt x="212" y="11817"/>
                      </a:cubicBezTo>
                      <a:cubicBezTo>
                        <a:pt x="224" y="11817"/>
                        <a:pt x="236" y="11817"/>
                        <a:pt x="260" y="11817"/>
                      </a:cubicBezTo>
                      <a:cubicBezTo>
                        <a:pt x="283" y="11817"/>
                        <a:pt x="307" y="11817"/>
                        <a:pt x="330" y="11886"/>
                      </a:cubicBezTo>
                      <a:cubicBezTo>
                        <a:pt x="342" y="11920"/>
                        <a:pt x="342" y="11988"/>
                        <a:pt x="342" y="11988"/>
                      </a:cubicBezTo>
                      <a:cubicBezTo>
                        <a:pt x="330" y="12056"/>
                        <a:pt x="295" y="12056"/>
                        <a:pt x="295" y="12056"/>
                      </a:cubicBezTo>
                      <a:cubicBezTo>
                        <a:pt x="271" y="12056"/>
                        <a:pt x="260" y="12056"/>
                        <a:pt x="248" y="12056"/>
                      </a:cubicBezTo>
                      <a:cubicBezTo>
                        <a:pt x="224" y="12022"/>
                        <a:pt x="212" y="12056"/>
                        <a:pt x="189" y="12090"/>
                      </a:cubicBezTo>
                      <a:cubicBezTo>
                        <a:pt x="177" y="12124"/>
                        <a:pt x="153" y="12124"/>
                        <a:pt x="130" y="12158"/>
                      </a:cubicBezTo>
                      <a:cubicBezTo>
                        <a:pt x="94" y="12192"/>
                        <a:pt x="94" y="12226"/>
                        <a:pt x="83" y="12260"/>
                      </a:cubicBezTo>
                      <a:cubicBezTo>
                        <a:pt x="83" y="12260"/>
                        <a:pt x="83" y="12260"/>
                        <a:pt x="83" y="12260"/>
                      </a:cubicBezTo>
                      <a:cubicBezTo>
                        <a:pt x="83" y="12260"/>
                        <a:pt x="83" y="12260"/>
                        <a:pt x="83" y="12260"/>
                      </a:cubicBezTo>
                      <a:cubicBezTo>
                        <a:pt x="83" y="12260"/>
                        <a:pt x="83" y="12260"/>
                        <a:pt x="83" y="12260"/>
                      </a:cubicBezTo>
                      <a:cubicBezTo>
                        <a:pt x="83" y="12294"/>
                        <a:pt x="83" y="12294"/>
                        <a:pt x="94" y="12294"/>
                      </a:cubicBezTo>
                      <a:cubicBezTo>
                        <a:pt x="94" y="12294"/>
                        <a:pt x="94" y="12294"/>
                        <a:pt x="94" y="12328"/>
                      </a:cubicBezTo>
                      <a:cubicBezTo>
                        <a:pt x="94" y="12328"/>
                        <a:pt x="94" y="12328"/>
                        <a:pt x="94" y="12328"/>
                      </a:cubicBezTo>
                      <a:cubicBezTo>
                        <a:pt x="94" y="12328"/>
                        <a:pt x="94" y="12362"/>
                        <a:pt x="94" y="12362"/>
                      </a:cubicBezTo>
                      <a:cubicBezTo>
                        <a:pt x="94" y="12362"/>
                        <a:pt x="94" y="12362"/>
                        <a:pt x="94" y="12362"/>
                      </a:cubicBezTo>
                      <a:cubicBezTo>
                        <a:pt x="83" y="12362"/>
                        <a:pt x="83" y="12362"/>
                        <a:pt x="83" y="12396"/>
                      </a:cubicBezTo>
                      <a:cubicBezTo>
                        <a:pt x="83" y="12396"/>
                        <a:pt x="83" y="12396"/>
                        <a:pt x="83" y="12396"/>
                      </a:cubicBezTo>
                      <a:cubicBezTo>
                        <a:pt x="83" y="12396"/>
                        <a:pt x="83" y="12396"/>
                        <a:pt x="83" y="12396"/>
                      </a:cubicBezTo>
                      <a:cubicBezTo>
                        <a:pt x="83" y="12430"/>
                        <a:pt x="83" y="12430"/>
                        <a:pt x="83" y="12430"/>
                      </a:cubicBezTo>
                      <a:cubicBezTo>
                        <a:pt x="83" y="12430"/>
                        <a:pt x="83" y="12430"/>
                        <a:pt x="83" y="12430"/>
                      </a:cubicBezTo>
                      <a:cubicBezTo>
                        <a:pt x="71" y="12430"/>
                        <a:pt x="71" y="12430"/>
                        <a:pt x="71" y="12464"/>
                      </a:cubicBezTo>
                      <a:cubicBezTo>
                        <a:pt x="71" y="12464"/>
                        <a:pt x="71" y="12464"/>
                        <a:pt x="71" y="12464"/>
                      </a:cubicBezTo>
                      <a:cubicBezTo>
                        <a:pt x="71" y="12464"/>
                        <a:pt x="71" y="12464"/>
                        <a:pt x="71" y="12464"/>
                      </a:cubicBezTo>
                      <a:cubicBezTo>
                        <a:pt x="59" y="12498"/>
                        <a:pt x="59" y="12498"/>
                        <a:pt x="47" y="12532"/>
                      </a:cubicBezTo>
                      <a:cubicBezTo>
                        <a:pt x="35" y="12600"/>
                        <a:pt x="24" y="12634"/>
                        <a:pt x="24" y="12668"/>
                      </a:cubicBezTo>
                      <a:cubicBezTo>
                        <a:pt x="12" y="12702"/>
                        <a:pt x="12" y="12702"/>
                        <a:pt x="12" y="12702"/>
                      </a:cubicBezTo>
                      <a:cubicBezTo>
                        <a:pt x="12" y="12736"/>
                        <a:pt x="12" y="12770"/>
                        <a:pt x="12" y="12804"/>
                      </a:cubicBezTo>
                      <a:cubicBezTo>
                        <a:pt x="12" y="12838"/>
                        <a:pt x="12" y="12872"/>
                        <a:pt x="12" y="12906"/>
                      </a:cubicBezTo>
                      <a:cubicBezTo>
                        <a:pt x="24" y="12974"/>
                        <a:pt x="24" y="13008"/>
                        <a:pt x="35" y="13076"/>
                      </a:cubicBezTo>
                      <a:cubicBezTo>
                        <a:pt x="47" y="13076"/>
                        <a:pt x="47" y="13076"/>
                        <a:pt x="47" y="13076"/>
                      </a:cubicBezTo>
                      <a:cubicBezTo>
                        <a:pt x="47" y="13110"/>
                        <a:pt x="59" y="13144"/>
                        <a:pt x="47" y="13178"/>
                      </a:cubicBezTo>
                      <a:cubicBezTo>
                        <a:pt x="47" y="13246"/>
                        <a:pt x="24" y="13280"/>
                        <a:pt x="12" y="13280"/>
                      </a:cubicBezTo>
                      <a:cubicBezTo>
                        <a:pt x="12" y="13280"/>
                        <a:pt x="0" y="13314"/>
                        <a:pt x="0" y="13314"/>
                      </a:cubicBezTo>
                      <a:cubicBezTo>
                        <a:pt x="0" y="13314"/>
                        <a:pt x="0" y="13314"/>
                        <a:pt x="0" y="13348"/>
                      </a:cubicBezTo>
                      <a:cubicBezTo>
                        <a:pt x="0" y="13348"/>
                        <a:pt x="0" y="13348"/>
                        <a:pt x="0" y="13348"/>
                      </a:cubicBezTo>
                      <a:cubicBezTo>
                        <a:pt x="12" y="13348"/>
                        <a:pt x="12" y="13382"/>
                        <a:pt x="24" y="13416"/>
                      </a:cubicBezTo>
                      <a:cubicBezTo>
                        <a:pt x="47" y="13450"/>
                        <a:pt x="47" y="13518"/>
                        <a:pt x="47" y="13586"/>
                      </a:cubicBezTo>
                      <a:cubicBezTo>
                        <a:pt x="47" y="13620"/>
                        <a:pt x="47" y="13654"/>
                        <a:pt x="47" y="13654"/>
                      </a:cubicBezTo>
                      <a:cubicBezTo>
                        <a:pt x="47" y="13688"/>
                        <a:pt x="47" y="13688"/>
                        <a:pt x="35" y="13688"/>
                      </a:cubicBezTo>
                      <a:cubicBezTo>
                        <a:pt x="35" y="13722"/>
                        <a:pt x="47" y="13756"/>
                        <a:pt x="83" y="13824"/>
                      </a:cubicBezTo>
                      <a:cubicBezTo>
                        <a:pt x="94" y="13892"/>
                        <a:pt x="94" y="13960"/>
                        <a:pt x="106" y="14029"/>
                      </a:cubicBezTo>
                      <a:cubicBezTo>
                        <a:pt x="106" y="14063"/>
                        <a:pt x="106" y="14063"/>
                        <a:pt x="106" y="14097"/>
                      </a:cubicBezTo>
                      <a:cubicBezTo>
                        <a:pt x="106" y="14097"/>
                        <a:pt x="106" y="14097"/>
                        <a:pt x="106" y="14097"/>
                      </a:cubicBezTo>
                      <a:cubicBezTo>
                        <a:pt x="118" y="14131"/>
                        <a:pt x="130" y="14131"/>
                        <a:pt x="142" y="14165"/>
                      </a:cubicBezTo>
                      <a:cubicBezTo>
                        <a:pt x="142" y="14165"/>
                        <a:pt x="153" y="14165"/>
                        <a:pt x="165" y="14131"/>
                      </a:cubicBezTo>
                      <a:cubicBezTo>
                        <a:pt x="201" y="14131"/>
                        <a:pt x="236" y="14165"/>
                        <a:pt x="260" y="14267"/>
                      </a:cubicBezTo>
                      <a:cubicBezTo>
                        <a:pt x="260" y="14301"/>
                        <a:pt x="260" y="14301"/>
                        <a:pt x="260" y="14301"/>
                      </a:cubicBezTo>
                      <a:cubicBezTo>
                        <a:pt x="271" y="14301"/>
                        <a:pt x="283" y="14267"/>
                        <a:pt x="295" y="14233"/>
                      </a:cubicBezTo>
                      <a:cubicBezTo>
                        <a:pt x="307" y="14233"/>
                        <a:pt x="307" y="14233"/>
                        <a:pt x="319" y="14233"/>
                      </a:cubicBezTo>
                      <a:cubicBezTo>
                        <a:pt x="354" y="14233"/>
                        <a:pt x="401" y="14301"/>
                        <a:pt x="436" y="14335"/>
                      </a:cubicBezTo>
                      <a:cubicBezTo>
                        <a:pt x="436" y="14335"/>
                        <a:pt x="436" y="14335"/>
                        <a:pt x="436" y="14335"/>
                      </a:cubicBezTo>
                      <a:cubicBezTo>
                        <a:pt x="460" y="14369"/>
                        <a:pt x="460" y="14471"/>
                        <a:pt x="460" y="14573"/>
                      </a:cubicBezTo>
                      <a:cubicBezTo>
                        <a:pt x="460" y="14607"/>
                        <a:pt x="460" y="14641"/>
                        <a:pt x="460" y="14675"/>
                      </a:cubicBezTo>
                      <a:cubicBezTo>
                        <a:pt x="460" y="14709"/>
                        <a:pt x="460" y="14743"/>
                        <a:pt x="460" y="14777"/>
                      </a:cubicBezTo>
                      <a:cubicBezTo>
                        <a:pt x="460" y="14845"/>
                        <a:pt x="460" y="14879"/>
                        <a:pt x="472" y="14879"/>
                      </a:cubicBezTo>
                      <a:cubicBezTo>
                        <a:pt x="495" y="14913"/>
                        <a:pt x="495" y="14981"/>
                        <a:pt x="507" y="15049"/>
                      </a:cubicBezTo>
                      <a:cubicBezTo>
                        <a:pt x="507" y="15083"/>
                        <a:pt x="519" y="15117"/>
                        <a:pt x="531" y="15117"/>
                      </a:cubicBezTo>
                      <a:cubicBezTo>
                        <a:pt x="554" y="15151"/>
                        <a:pt x="566" y="15219"/>
                        <a:pt x="590" y="15287"/>
                      </a:cubicBezTo>
                      <a:cubicBezTo>
                        <a:pt x="590" y="15287"/>
                        <a:pt x="590" y="15287"/>
                        <a:pt x="590" y="15287"/>
                      </a:cubicBezTo>
                      <a:cubicBezTo>
                        <a:pt x="590" y="15321"/>
                        <a:pt x="602" y="15321"/>
                        <a:pt x="602" y="15321"/>
                      </a:cubicBezTo>
                      <a:cubicBezTo>
                        <a:pt x="625" y="15355"/>
                        <a:pt x="649" y="15389"/>
                        <a:pt x="672" y="15457"/>
                      </a:cubicBezTo>
                      <a:cubicBezTo>
                        <a:pt x="684" y="15491"/>
                        <a:pt x="684" y="15525"/>
                        <a:pt x="696" y="15559"/>
                      </a:cubicBezTo>
                      <a:cubicBezTo>
                        <a:pt x="708" y="15729"/>
                        <a:pt x="637" y="15797"/>
                        <a:pt x="613" y="15831"/>
                      </a:cubicBezTo>
                      <a:cubicBezTo>
                        <a:pt x="602" y="15831"/>
                        <a:pt x="602" y="15831"/>
                        <a:pt x="590" y="15831"/>
                      </a:cubicBezTo>
                      <a:cubicBezTo>
                        <a:pt x="590" y="15831"/>
                        <a:pt x="590" y="15831"/>
                        <a:pt x="590" y="15831"/>
                      </a:cubicBezTo>
                      <a:cubicBezTo>
                        <a:pt x="590" y="15831"/>
                        <a:pt x="590" y="15831"/>
                        <a:pt x="578" y="15831"/>
                      </a:cubicBezTo>
                      <a:cubicBezTo>
                        <a:pt x="578" y="15831"/>
                        <a:pt x="578" y="15831"/>
                        <a:pt x="578" y="15831"/>
                      </a:cubicBezTo>
                      <a:cubicBezTo>
                        <a:pt x="566" y="15831"/>
                        <a:pt x="566" y="15831"/>
                        <a:pt x="566" y="15831"/>
                      </a:cubicBezTo>
                      <a:cubicBezTo>
                        <a:pt x="554" y="15831"/>
                        <a:pt x="554" y="15797"/>
                        <a:pt x="543" y="15797"/>
                      </a:cubicBezTo>
                      <a:cubicBezTo>
                        <a:pt x="543" y="15797"/>
                        <a:pt x="531" y="15797"/>
                        <a:pt x="519" y="15797"/>
                      </a:cubicBezTo>
                      <a:cubicBezTo>
                        <a:pt x="519" y="15797"/>
                        <a:pt x="531" y="15865"/>
                        <a:pt x="531" y="15899"/>
                      </a:cubicBezTo>
                      <a:cubicBezTo>
                        <a:pt x="543" y="15967"/>
                        <a:pt x="543" y="16001"/>
                        <a:pt x="554" y="16069"/>
                      </a:cubicBezTo>
                      <a:cubicBezTo>
                        <a:pt x="554" y="16137"/>
                        <a:pt x="566" y="16171"/>
                        <a:pt x="566" y="16206"/>
                      </a:cubicBezTo>
                      <a:cubicBezTo>
                        <a:pt x="566" y="16206"/>
                        <a:pt x="566" y="16206"/>
                        <a:pt x="578" y="16206"/>
                      </a:cubicBezTo>
                      <a:cubicBezTo>
                        <a:pt x="578" y="16206"/>
                        <a:pt x="578" y="16206"/>
                        <a:pt x="578" y="16206"/>
                      </a:cubicBezTo>
                      <a:cubicBezTo>
                        <a:pt x="590" y="16206"/>
                        <a:pt x="602" y="16206"/>
                        <a:pt x="613" y="16171"/>
                      </a:cubicBezTo>
                      <a:cubicBezTo>
                        <a:pt x="613" y="16171"/>
                        <a:pt x="625" y="16137"/>
                        <a:pt x="637" y="16137"/>
                      </a:cubicBezTo>
                      <a:cubicBezTo>
                        <a:pt x="649" y="16103"/>
                        <a:pt x="672" y="16103"/>
                        <a:pt x="696" y="16103"/>
                      </a:cubicBezTo>
                      <a:cubicBezTo>
                        <a:pt x="708" y="16137"/>
                        <a:pt x="720" y="16137"/>
                        <a:pt x="720" y="16137"/>
                      </a:cubicBezTo>
                      <a:cubicBezTo>
                        <a:pt x="743" y="16103"/>
                        <a:pt x="767" y="16103"/>
                        <a:pt x="779" y="16103"/>
                      </a:cubicBezTo>
                      <a:cubicBezTo>
                        <a:pt x="814" y="16103"/>
                        <a:pt x="849" y="16103"/>
                        <a:pt x="861" y="16171"/>
                      </a:cubicBezTo>
                      <a:cubicBezTo>
                        <a:pt x="873" y="16240"/>
                        <a:pt x="885" y="16376"/>
                        <a:pt x="885" y="16444"/>
                      </a:cubicBezTo>
                      <a:cubicBezTo>
                        <a:pt x="885" y="16478"/>
                        <a:pt x="885" y="16512"/>
                        <a:pt x="885" y="16546"/>
                      </a:cubicBezTo>
                      <a:cubicBezTo>
                        <a:pt x="885" y="16546"/>
                        <a:pt x="885" y="16580"/>
                        <a:pt x="897" y="16614"/>
                      </a:cubicBezTo>
                      <a:cubicBezTo>
                        <a:pt x="897" y="16648"/>
                        <a:pt x="908" y="16648"/>
                        <a:pt x="908" y="16682"/>
                      </a:cubicBezTo>
                      <a:cubicBezTo>
                        <a:pt x="908" y="16716"/>
                        <a:pt x="944" y="16716"/>
                        <a:pt x="956" y="16716"/>
                      </a:cubicBezTo>
                      <a:cubicBezTo>
                        <a:pt x="967" y="16716"/>
                        <a:pt x="979" y="16716"/>
                        <a:pt x="991" y="16716"/>
                      </a:cubicBezTo>
                      <a:cubicBezTo>
                        <a:pt x="1026" y="16750"/>
                        <a:pt x="1085" y="16988"/>
                        <a:pt x="1074" y="17090"/>
                      </a:cubicBezTo>
                      <a:cubicBezTo>
                        <a:pt x="1074" y="17090"/>
                        <a:pt x="1074" y="17090"/>
                        <a:pt x="1074" y="17090"/>
                      </a:cubicBezTo>
                      <a:cubicBezTo>
                        <a:pt x="1085" y="17090"/>
                        <a:pt x="1085" y="17090"/>
                        <a:pt x="1085" y="17090"/>
                      </a:cubicBezTo>
                      <a:cubicBezTo>
                        <a:pt x="1109" y="17056"/>
                        <a:pt x="1132" y="17124"/>
                        <a:pt x="1156" y="17158"/>
                      </a:cubicBezTo>
                      <a:cubicBezTo>
                        <a:pt x="1168" y="17158"/>
                        <a:pt x="1168" y="17192"/>
                        <a:pt x="1168" y="17192"/>
                      </a:cubicBezTo>
                      <a:cubicBezTo>
                        <a:pt x="1180" y="17192"/>
                        <a:pt x="1180" y="17192"/>
                        <a:pt x="1191" y="17192"/>
                      </a:cubicBezTo>
                      <a:cubicBezTo>
                        <a:pt x="1191" y="17192"/>
                        <a:pt x="1203" y="17192"/>
                        <a:pt x="1215" y="17158"/>
                      </a:cubicBezTo>
                      <a:cubicBezTo>
                        <a:pt x="1227" y="17158"/>
                        <a:pt x="1250" y="17124"/>
                        <a:pt x="1274" y="17124"/>
                      </a:cubicBezTo>
                      <a:cubicBezTo>
                        <a:pt x="1309" y="17124"/>
                        <a:pt x="1321" y="17158"/>
                        <a:pt x="1321" y="17192"/>
                      </a:cubicBezTo>
                      <a:cubicBezTo>
                        <a:pt x="1321" y="17192"/>
                        <a:pt x="1345" y="17226"/>
                        <a:pt x="1345" y="17260"/>
                      </a:cubicBezTo>
                      <a:cubicBezTo>
                        <a:pt x="1368" y="17294"/>
                        <a:pt x="1368" y="17328"/>
                        <a:pt x="1380" y="17362"/>
                      </a:cubicBezTo>
                      <a:cubicBezTo>
                        <a:pt x="1380" y="17362"/>
                        <a:pt x="1392" y="17362"/>
                        <a:pt x="1392" y="17362"/>
                      </a:cubicBezTo>
                      <a:cubicBezTo>
                        <a:pt x="1427" y="17362"/>
                        <a:pt x="1463" y="17362"/>
                        <a:pt x="1486" y="17396"/>
                      </a:cubicBezTo>
                      <a:cubicBezTo>
                        <a:pt x="1498" y="17430"/>
                        <a:pt x="1510" y="17430"/>
                        <a:pt x="1522" y="17430"/>
                      </a:cubicBezTo>
                      <a:cubicBezTo>
                        <a:pt x="1545" y="17464"/>
                        <a:pt x="1569" y="17464"/>
                        <a:pt x="1593" y="17498"/>
                      </a:cubicBezTo>
                      <a:cubicBezTo>
                        <a:pt x="1604" y="17498"/>
                        <a:pt x="1616" y="17532"/>
                        <a:pt x="1628" y="17532"/>
                      </a:cubicBezTo>
                      <a:cubicBezTo>
                        <a:pt x="1652" y="17566"/>
                        <a:pt x="1675" y="17600"/>
                        <a:pt x="1687" y="17668"/>
                      </a:cubicBezTo>
                      <a:cubicBezTo>
                        <a:pt x="1687" y="17770"/>
                        <a:pt x="1663" y="17804"/>
                        <a:pt x="1652" y="17838"/>
                      </a:cubicBezTo>
                      <a:cubicBezTo>
                        <a:pt x="1663" y="17872"/>
                        <a:pt x="1675" y="17906"/>
                        <a:pt x="1675" y="17974"/>
                      </a:cubicBezTo>
                      <a:cubicBezTo>
                        <a:pt x="1675" y="18042"/>
                        <a:pt x="1652" y="18076"/>
                        <a:pt x="1640" y="18076"/>
                      </a:cubicBezTo>
                      <a:cubicBezTo>
                        <a:pt x="1640" y="18076"/>
                        <a:pt x="1640" y="18076"/>
                        <a:pt x="1640" y="18076"/>
                      </a:cubicBezTo>
                      <a:cubicBezTo>
                        <a:pt x="1640" y="18076"/>
                        <a:pt x="1640" y="18110"/>
                        <a:pt x="1640" y="18110"/>
                      </a:cubicBezTo>
                      <a:cubicBezTo>
                        <a:pt x="1652" y="18110"/>
                        <a:pt x="1652" y="18144"/>
                        <a:pt x="1663" y="18178"/>
                      </a:cubicBezTo>
                      <a:cubicBezTo>
                        <a:pt x="1663" y="18212"/>
                        <a:pt x="1652" y="18280"/>
                        <a:pt x="1640" y="18349"/>
                      </a:cubicBezTo>
                      <a:cubicBezTo>
                        <a:pt x="1640" y="18383"/>
                        <a:pt x="1640" y="18417"/>
                        <a:pt x="1640" y="18451"/>
                      </a:cubicBezTo>
                      <a:cubicBezTo>
                        <a:pt x="1640" y="18451"/>
                        <a:pt x="1628" y="18519"/>
                        <a:pt x="1593" y="18519"/>
                      </a:cubicBezTo>
                      <a:cubicBezTo>
                        <a:pt x="1581" y="18519"/>
                        <a:pt x="1557" y="18519"/>
                        <a:pt x="1534" y="18485"/>
                      </a:cubicBezTo>
                      <a:cubicBezTo>
                        <a:pt x="1522" y="18485"/>
                        <a:pt x="1510" y="18485"/>
                        <a:pt x="1498" y="18485"/>
                      </a:cubicBezTo>
                      <a:cubicBezTo>
                        <a:pt x="1498" y="18485"/>
                        <a:pt x="1475" y="18553"/>
                        <a:pt x="1463" y="18587"/>
                      </a:cubicBezTo>
                      <a:cubicBezTo>
                        <a:pt x="1439" y="18621"/>
                        <a:pt x="1427" y="18655"/>
                        <a:pt x="1416" y="18689"/>
                      </a:cubicBezTo>
                      <a:cubicBezTo>
                        <a:pt x="1416" y="18689"/>
                        <a:pt x="1416" y="18723"/>
                        <a:pt x="1416" y="18723"/>
                      </a:cubicBezTo>
                      <a:cubicBezTo>
                        <a:pt x="1451" y="18723"/>
                        <a:pt x="1475" y="18723"/>
                        <a:pt x="1498" y="18723"/>
                      </a:cubicBezTo>
                      <a:cubicBezTo>
                        <a:pt x="1522" y="18723"/>
                        <a:pt x="1545" y="18723"/>
                        <a:pt x="1557" y="18757"/>
                      </a:cubicBezTo>
                      <a:cubicBezTo>
                        <a:pt x="1557" y="18791"/>
                        <a:pt x="1557" y="18825"/>
                        <a:pt x="1557" y="18859"/>
                      </a:cubicBezTo>
                      <a:cubicBezTo>
                        <a:pt x="1545" y="18927"/>
                        <a:pt x="1439" y="19063"/>
                        <a:pt x="1392" y="19131"/>
                      </a:cubicBezTo>
                      <a:cubicBezTo>
                        <a:pt x="1404" y="19131"/>
                        <a:pt x="1404" y="19131"/>
                        <a:pt x="1404" y="19131"/>
                      </a:cubicBezTo>
                      <a:cubicBezTo>
                        <a:pt x="1427" y="19165"/>
                        <a:pt x="1439" y="19233"/>
                        <a:pt x="1439" y="19301"/>
                      </a:cubicBezTo>
                      <a:cubicBezTo>
                        <a:pt x="1439" y="19369"/>
                        <a:pt x="1416" y="19403"/>
                        <a:pt x="1392" y="19437"/>
                      </a:cubicBezTo>
                      <a:cubicBezTo>
                        <a:pt x="1368" y="19471"/>
                        <a:pt x="1357" y="19471"/>
                        <a:pt x="1368" y="19505"/>
                      </a:cubicBezTo>
                      <a:cubicBezTo>
                        <a:pt x="1368" y="19573"/>
                        <a:pt x="1368" y="19641"/>
                        <a:pt x="1345" y="19675"/>
                      </a:cubicBezTo>
                      <a:cubicBezTo>
                        <a:pt x="1333" y="19743"/>
                        <a:pt x="1298" y="19743"/>
                        <a:pt x="1262" y="19743"/>
                      </a:cubicBezTo>
                      <a:cubicBezTo>
                        <a:pt x="1262" y="19743"/>
                        <a:pt x="1262" y="19743"/>
                        <a:pt x="1262" y="19743"/>
                      </a:cubicBezTo>
                      <a:cubicBezTo>
                        <a:pt x="1262" y="19777"/>
                        <a:pt x="1262" y="19777"/>
                        <a:pt x="1274" y="19777"/>
                      </a:cubicBezTo>
                      <a:cubicBezTo>
                        <a:pt x="1286" y="19845"/>
                        <a:pt x="1298" y="19913"/>
                        <a:pt x="1345" y="19947"/>
                      </a:cubicBezTo>
                      <a:cubicBezTo>
                        <a:pt x="1416" y="20015"/>
                        <a:pt x="1510" y="20185"/>
                        <a:pt x="1604" y="20491"/>
                      </a:cubicBezTo>
                      <a:cubicBezTo>
                        <a:pt x="1604" y="20491"/>
                        <a:pt x="1616" y="20526"/>
                        <a:pt x="1616" y="20526"/>
                      </a:cubicBezTo>
                      <a:cubicBezTo>
                        <a:pt x="1616" y="20526"/>
                        <a:pt x="1628" y="20526"/>
                        <a:pt x="1628" y="20526"/>
                      </a:cubicBezTo>
                      <a:cubicBezTo>
                        <a:pt x="1628" y="20526"/>
                        <a:pt x="1628" y="20526"/>
                        <a:pt x="1628" y="20491"/>
                      </a:cubicBezTo>
                      <a:cubicBezTo>
                        <a:pt x="1640" y="20491"/>
                        <a:pt x="1640" y="20491"/>
                        <a:pt x="1640" y="20491"/>
                      </a:cubicBezTo>
                      <a:cubicBezTo>
                        <a:pt x="1640" y="20491"/>
                        <a:pt x="1640" y="20491"/>
                        <a:pt x="1652" y="20491"/>
                      </a:cubicBezTo>
                      <a:cubicBezTo>
                        <a:pt x="1652" y="20491"/>
                        <a:pt x="1652" y="20491"/>
                        <a:pt x="1652" y="20491"/>
                      </a:cubicBezTo>
                      <a:cubicBezTo>
                        <a:pt x="1652" y="20491"/>
                        <a:pt x="1652" y="20491"/>
                        <a:pt x="1663" y="20491"/>
                      </a:cubicBezTo>
                      <a:cubicBezTo>
                        <a:pt x="1663" y="20457"/>
                        <a:pt x="1663" y="20457"/>
                        <a:pt x="1663" y="20457"/>
                      </a:cubicBezTo>
                      <a:cubicBezTo>
                        <a:pt x="1711" y="20457"/>
                        <a:pt x="1793" y="20526"/>
                        <a:pt x="1840" y="20628"/>
                      </a:cubicBezTo>
                      <a:cubicBezTo>
                        <a:pt x="1840" y="20628"/>
                        <a:pt x="1852" y="20628"/>
                        <a:pt x="1899" y="20628"/>
                      </a:cubicBezTo>
                      <a:cubicBezTo>
                        <a:pt x="1911" y="20628"/>
                        <a:pt x="1935" y="20628"/>
                        <a:pt x="1946" y="20628"/>
                      </a:cubicBezTo>
                      <a:cubicBezTo>
                        <a:pt x="1994" y="20628"/>
                        <a:pt x="2041" y="20628"/>
                        <a:pt x="2053" y="20696"/>
                      </a:cubicBezTo>
                      <a:cubicBezTo>
                        <a:pt x="2064" y="20730"/>
                        <a:pt x="2100" y="20798"/>
                        <a:pt x="2112" y="20798"/>
                      </a:cubicBezTo>
                      <a:cubicBezTo>
                        <a:pt x="2135" y="20798"/>
                        <a:pt x="2159" y="20866"/>
                        <a:pt x="2171" y="20900"/>
                      </a:cubicBezTo>
                      <a:cubicBezTo>
                        <a:pt x="2171" y="20900"/>
                        <a:pt x="2182" y="20934"/>
                        <a:pt x="2194" y="20934"/>
                      </a:cubicBezTo>
                      <a:cubicBezTo>
                        <a:pt x="2206" y="20900"/>
                        <a:pt x="2241" y="20866"/>
                        <a:pt x="2336" y="20866"/>
                      </a:cubicBezTo>
                      <a:cubicBezTo>
                        <a:pt x="2359" y="20866"/>
                        <a:pt x="2359" y="20900"/>
                        <a:pt x="2371" y="20934"/>
                      </a:cubicBezTo>
                      <a:cubicBezTo>
                        <a:pt x="2383" y="20934"/>
                        <a:pt x="2383" y="20934"/>
                        <a:pt x="2383" y="20934"/>
                      </a:cubicBezTo>
                      <a:cubicBezTo>
                        <a:pt x="2418" y="20934"/>
                        <a:pt x="2418" y="21036"/>
                        <a:pt x="2430" y="21104"/>
                      </a:cubicBezTo>
                      <a:cubicBezTo>
                        <a:pt x="2430" y="21138"/>
                        <a:pt x="2430" y="21138"/>
                        <a:pt x="2430" y="21172"/>
                      </a:cubicBezTo>
                      <a:cubicBezTo>
                        <a:pt x="2442" y="21172"/>
                        <a:pt x="2466" y="21206"/>
                        <a:pt x="2489" y="21240"/>
                      </a:cubicBezTo>
                      <a:cubicBezTo>
                        <a:pt x="2501" y="21274"/>
                        <a:pt x="2501" y="21274"/>
                        <a:pt x="2513" y="21308"/>
                      </a:cubicBezTo>
                      <a:cubicBezTo>
                        <a:pt x="2513" y="21308"/>
                        <a:pt x="2513" y="21308"/>
                        <a:pt x="2513" y="21308"/>
                      </a:cubicBezTo>
                      <a:cubicBezTo>
                        <a:pt x="2536" y="21308"/>
                        <a:pt x="2536" y="21342"/>
                        <a:pt x="2548" y="21342"/>
                      </a:cubicBezTo>
                      <a:cubicBezTo>
                        <a:pt x="2548" y="21342"/>
                        <a:pt x="2548" y="21342"/>
                        <a:pt x="2548" y="21342"/>
                      </a:cubicBezTo>
                      <a:cubicBezTo>
                        <a:pt x="2584" y="21342"/>
                        <a:pt x="2607" y="21444"/>
                        <a:pt x="2631" y="21478"/>
                      </a:cubicBezTo>
                      <a:cubicBezTo>
                        <a:pt x="2631" y="21512"/>
                        <a:pt x="2642" y="21546"/>
                        <a:pt x="2642" y="21546"/>
                      </a:cubicBezTo>
                      <a:cubicBezTo>
                        <a:pt x="2654" y="21546"/>
                        <a:pt x="2654" y="21546"/>
                        <a:pt x="2654" y="21546"/>
                      </a:cubicBezTo>
                      <a:cubicBezTo>
                        <a:pt x="2654" y="21546"/>
                        <a:pt x="2654" y="21546"/>
                        <a:pt x="2666" y="21546"/>
                      </a:cubicBezTo>
                      <a:cubicBezTo>
                        <a:pt x="2666" y="21546"/>
                        <a:pt x="2666" y="21546"/>
                        <a:pt x="2666" y="21546"/>
                      </a:cubicBezTo>
                      <a:cubicBezTo>
                        <a:pt x="2666" y="21546"/>
                        <a:pt x="2678" y="21546"/>
                        <a:pt x="2678" y="21580"/>
                      </a:cubicBezTo>
                      <a:cubicBezTo>
                        <a:pt x="2678" y="21580"/>
                        <a:pt x="2690" y="21580"/>
                        <a:pt x="2690" y="21580"/>
                      </a:cubicBezTo>
                      <a:cubicBezTo>
                        <a:pt x="2701" y="21512"/>
                        <a:pt x="2713" y="21512"/>
                        <a:pt x="2737" y="21478"/>
                      </a:cubicBezTo>
                      <a:cubicBezTo>
                        <a:pt x="2737" y="21478"/>
                        <a:pt x="2749" y="21478"/>
                        <a:pt x="2749" y="21478"/>
                      </a:cubicBezTo>
                      <a:cubicBezTo>
                        <a:pt x="2749" y="21478"/>
                        <a:pt x="2749" y="21478"/>
                        <a:pt x="2749" y="21478"/>
                      </a:cubicBezTo>
                      <a:cubicBezTo>
                        <a:pt x="2760" y="21444"/>
                        <a:pt x="2760" y="21444"/>
                        <a:pt x="2760" y="21444"/>
                      </a:cubicBezTo>
                      <a:cubicBezTo>
                        <a:pt x="2760" y="21444"/>
                        <a:pt x="2760" y="21444"/>
                        <a:pt x="2760" y="21444"/>
                      </a:cubicBezTo>
                      <a:cubicBezTo>
                        <a:pt x="2666" y="21104"/>
                        <a:pt x="2619" y="20866"/>
                        <a:pt x="2619" y="20764"/>
                      </a:cubicBezTo>
                      <a:cubicBezTo>
                        <a:pt x="2619" y="20730"/>
                        <a:pt x="2619" y="20696"/>
                        <a:pt x="2619" y="20662"/>
                      </a:cubicBezTo>
                      <a:cubicBezTo>
                        <a:pt x="2631" y="20526"/>
                        <a:pt x="2631" y="20423"/>
                        <a:pt x="2572" y="20287"/>
                      </a:cubicBezTo>
                      <a:cubicBezTo>
                        <a:pt x="2548" y="20219"/>
                        <a:pt x="2536" y="20151"/>
                        <a:pt x="2536" y="20083"/>
                      </a:cubicBezTo>
                      <a:cubicBezTo>
                        <a:pt x="2525" y="19981"/>
                        <a:pt x="2560" y="19879"/>
                        <a:pt x="2595" y="19777"/>
                      </a:cubicBezTo>
                      <a:cubicBezTo>
                        <a:pt x="2607" y="19743"/>
                        <a:pt x="2619" y="19675"/>
                        <a:pt x="2642" y="19641"/>
                      </a:cubicBezTo>
                      <a:cubicBezTo>
                        <a:pt x="2678" y="19505"/>
                        <a:pt x="2737" y="19437"/>
                        <a:pt x="2796" y="19335"/>
                      </a:cubicBezTo>
                      <a:cubicBezTo>
                        <a:pt x="2808" y="19335"/>
                        <a:pt x="2831" y="19301"/>
                        <a:pt x="2843" y="19267"/>
                      </a:cubicBezTo>
                      <a:cubicBezTo>
                        <a:pt x="2843" y="19267"/>
                        <a:pt x="2843" y="19267"/>
                        <a:pt x="2843" y="19267"/>
                      </a:cubicBezTo>
                      <a:cubicBezTo>
                        <a:pt x="2796" y="19199"/>
                        <a:pt x="2772" y="19131"/>
                        <a:pt x="2772" y="19063"/>
                      </a:cubicBezTo>
                      <a:cubicBezTo>
                        <a:pt x="2772" y="19029"/>
                        <a:pt x="2784" y="18995"/>
                        <a:pt x="2808" y="18961"/>
                      </a:cubicBezTo>
                      <a:cubicBezTo>
                        <a:pt x="2819" y="18961"/>
                        <a:pt x="2819" y="18961"/>
                        <a:pt x="2819" y="18961"/>
                      </a:cubicBezTo>
                      <a:cubicBezTo>
                        <a:pt x="2808" y="18927"/>
                        <a:pt x="2796" y="18859"/>
                        <a:pt x="2784" y="18825"/>
                      </a:cubicBezTo>
                      <a:cubicBezTo>
                        <a:pt x="2760" y="18791"/>
                        <a:pt x="2749" y="18723"/>
                        <a:pt x="2737" y="18689"/>
                      </a:cubicBezTo>
                      <a:cubicBezTo>
                        <a:pt x="2737" y="18655"/>
                        <a:pt x="2725" y="18587"/>
                        <a:pt x="2713" y="18587"/>
                      </a:cubicBezTo>
                      <a:cubicBezTo>
                        <a:pt x="2713" y="18587"/>
                        <a:pt x="2713" y="18587"/>
                        <a:pt x="2701" y="18587"/>
                      </a:cubicBezTo>
                      <a:cubicBezTo>
                        <a:pt x="2701" y="18587"/>
                        <a:pt x="2701" y="18587"/>
                        <a:pt x="2701" y="18587"/>
                      </a:cubicBezTo>
                      <a:cubicBezTo>
                        <a:pt x="2690" y="18587"/>
                        <a:pt x="2678" y="18587"/>
                        <a:pt x="2666" y="18587"/>
                      </a:cubicBezTo>
                      <a:cubicBezTo>
                        <a:pt x="2666" y="18587"/>
                        <a:pt x="2654" y="18587"/>
                        <a:pt x="2642" y="18587"/>
                      </a:cubicBezTo>
                      <a:cubicBezTo>
                        <a:pt x="2642" y="18587"/>
                        <a:pt x="2631" y="18587"/>
                        <a:pt x="2631" y="18587"/>
                      </a:cubicBezTo>
                      <a:cubicBezTo>
                        <a:pt x="2619" y="18621"/>
                        <a:pt x="2607" y="18621"/>
                        <a:pt x="2595" y="18587"/>
                      </a:cubicBezTo>
                      <a:cubicBezTo>
                        <a:pt x="2595" y="18587"/>
                        <a:pt x="2584" y="18587"/>
                        <a:pt x="2584" y="18553"/>
                      </a:cubicBezTo>
                      <a:cubicBezTo>
                        <a:pt x="2572" y="18553"/>
                        <a:pt x="2572" y="18519"/>
                        <a:pt x="2572" y="18451"/>
                      </a:cubicBezTo>
                      <a:cubicBezTo>
                        <a:pt x="2572" y="18417"/>
                        <a:pt x="2572" y="18383"/>
                        <a:pt x="2572" y="18314"/>
                      </a:cubicBezTo>
                      <a:cubicBezTo>
                        <a:pt x="2572" y="18314"/>
                        <a:pt x="2560" y="18280"/>
                        <a:pt x="2560" y="18280"/>
                      </a:cubicBezTo>
                      <a:cubicBezTo>
                        <a:pt x="2548" y="18280"/>
                        <a:pt x="2548" y="18280"/>
                        <a:pt x="2548" y="18280"/>
                      </a:cubicBezTo>
                      <a:cubicBezTo>
                        <a:pt x="2525" y="18280"/>
                        <a:pt x="2513" y="18246"/>
                        <a:pt x="2501" y="18212"/>
                      </a:cubicBezTo>
                      <a:cubicBezTo>
                        <a:pt x="2501" y="18178"/>
                        <a:pt x="2489" y="18144"/>
                        <a:pt x="2501" y="18076"/>
                      </a:cubicBezTo>
                      <a:cubicBezTo>
                        <a:pt x="2501" y="18042"/>
                        <a:pt x="2525" y="17906"/>
                        <a:pt x="2548" y="17872"/>
                      </a:cubicBezTo>
                      <a:cubicBezTo>
                        <a:pt x="2560" y="17872"/>
                        <a:pt x="2560" y="17838"/>
                        <a:pt x="2572" y="17838"/>
                      </a:cubicBezTo>
                      <a:cubicBezTo>
                        <a:pt x="2572" y="17838"/>
                        <a:pt x="2572" y="17838"/>
                        <a:pt x="2572" y="17838"/>
                      </a:cubicBezTo>
                      <a:cubicBezTo>
                        <a:pt x="2560" y="17804"/>
                        <a:pt x="2548" y="17804"/>
                        <a:pt x="2536" y="17770"/>
                      </a:cubicBezTo>
                      <a:cubicBezTo>
                        <a:pt x="2536" y="17736"/>
                        <a:pt x="2525" y="17668"/>
                        <a:pt x="2536" y="17600"/>
                      </a:cubicBezTo>
                      <a:cubicBezTo>
                        <a:pt x="2548" y="17532"/>
                        <a:pt x="2572" y="17498"/>
                        <a:pt x="2584" y="17464"/>
                      </a:cubicBezTo>
                      <a:cubicBezTo>
                        <a:pt x="2607" y="17430"/>
                        <a:pt x="2607" y="17430"/>
                        <a:pt x="2607" y="17396"/>
                      </a:cubicBezTo>
                      <a:cubicBezTo>
                        <a:pt x="2607" y="17260"/>
                        <a:pt x="2642" y="17158"/>
                        <a:pt x="2678" y="17158"/>
                      </a:cubicBezTo>
                      <a:cubicBezTo>
                        <a:pt x="2690" y="17158"/>
                        <a:pt x="2701" y="17158"/>
                        <a:pt x="2725" y="17192"/>
                      </a:cubicBezTo>
                      <a:cubicBezTo>
                        <a:pt x="2737" y="17226"/>
                        <a:pt x="2749" y="17294"/>
                        <a:pt x="2760" y="17362"/>
                      </a:cubicBezTo>
                      <a:cubicBezTo>
                        <a:pt x="2772" y="17396"/>
                        <a:pt x="2784" y="17464"/>
                        <a:pt x="2796" y="17464"/>
                      </a:cubicBezTo>
                      <a:cubicBezTo>
                        <a:pt x="2796" y="17464"/>
                        <a:pt x="2808" y="17464"/>
                        <a:pt x="2808" y="17464"/>
                      </a:cubicBezTo>
                      <a:cubicBezTo>
                        <a:pt x="2808" y="17430"/>
                        <a:pt x="2819" y="17430"/>
                        <a:pt x="2819" y="17430"/>
                      </a:cubicBezTo>
                      <a:cubicBezTo>
                        <a:pt x="2819" y="17396"/>
                        <a:pt x="2808" y="17362"/>
                        <a:pt x="2808" y="17328"/>
                      </a:cubicBezTo>
                      <a:cubicBezTo>
                        <a:pt x="2808" y="17328"/>
                        <a:pt x="2808" y="17294"/>
                        <a:pt x="2796" y="17294"/>
                      </a:cubicBezTo>
                      <a:cubicBezTo>
                        <a:pt x="2796" y="17226"/>
                        <a:pt x="2784" y="17158"/>
                        <a:pt x="2808" y="17090"/>
                      </a:cubicBezTo>
                      <a:cubicBezTo>
                        <a:pt x="2808" y="17056"/>
                        <a:pt x="2831" y="17022"/>
                        <a:pt x="2855" y="16988"/>
                      </a:cubicBezTo>
                      <a:cubicBezTo>
                        <a:pt x="2867" y="16988"/>
                        <a:pt x="2878" y="16988"/>
                        <a:pt x="2878" y="16920"/>
                      </a:cubicBezTo>
                      <a:cubicBezTo>
                        <a:pt x="2878" y="16886"/>
                        <a:pt x="2890" y="16818"/>
                        <a:pt x="2926" y="16818"/>
                      </a:cubicBezTo>
                      <a:cubicBezTo>
                        <a:pt x="2961" y="16818"/>
                        <a:pt x="3008" y="16716"/>
                        <a:pt x="3032" y="16682"/>
                      </a:cubicBezTo>
                      <a:cubicBezTo>
                        <a:pt x="3044" y="16648"/>
                        <a:pt x="3055" y="16648"/>
                        <a:pt x="3067" y="16648"/>
                      </a:cubicBezTo>
                      <a:cubicBezTo>
                        <a:pt x="3067" y="16614"/>
                        <a:pt x="3067" y="16614"/>
                        <a:pt x="3067" y="16614"/>
                      </a:cubicBezTo>
                      <a:cubicBezTo>
                        <a:pt x="3114" y="16580"/>
                        <a:pt x="3150" y="16512"/>
                        <a:pt x="3185" y="16546"/>
                      </a:cubicBezTo>
                      <a:cubicBezTo>
                        <a:pt x="3185" y="16546"/>
                        <a:pt x="3197" y="16580"/>
                        <a:pt x="3197" y="16580"/>
                      </a:cubicBezTo>
                      <a:cubicBezTo>
                        <a:pt x="3209" y="16580"/>
                        <a:pt x="3209" y="16614"/>
                        <a:pt x="3221" y="16614"/>
                      </a:cubicBezTo>
                      <a:cubicBezTo>
                        <a:pt x="3221" y="16614"/>
                        <a:pt x="3221" y="16614"/>
                        <a:pt x="3221" y="16580"/>
                      </a:cubicBezTo>
                      <a:cubicBezTo>
                        <a:pt x="3232" y="16512"/>
                        <a:pt x="3256" y="16478"/>
                        <a:pt x="3291" y="16478"/>
                      </a:cubicBezTo>
                      <a:cubicBezTo>
                        <a:pt x="3315" y="16478"/>
                        <a:pt x="3350" y="16512"/>
                        <a:pt x="3362" y="16580"/>
                      </a:cubicBezTo>
                      <a:cubicBezTo>
                        <a:pt x="3362" y="16580"/>
                        <a:pt x="3397" y="16614"/>
                        <a:pt x="3409" y="16614"/>
                      </a:cubicBezTo>
                      <a:cubicBezTo>
                        <a:pt x="3445" y="16648"/>
                        <a:pt x="3480" y="16648"/>
                        <a:pt x="3504" y="16682"/>
                      </a:cubicBezTo>
                      <a:cubicBezTo>
                        <a:pt x="3515" y="16716"/>
                        <a:pt x="3515" y="16716"/>
                        <a:pt x="3515" y="16716"/>
                      </a:cubicBezTo>
                      <a:cubicBezTo>
                        <a:pt x="3574" y="16818"/>
                        <a:pt x="3610" y="16920"/>
                        <a:pt x="3622" y="16988"/>
                      </a:cubicBezTo>
                      <a:cubicBezTo>
                        <a:pt x="3633" y="16920"/>
                        <a:pt x="3645" y="16920"/>
                        <a:pt x="3657" y="16920"/>
                      </a:cubicBezTo>
                      <a:cubicBezTo>
                        <a:pt x="3681" y="16920"/>
                        <a:pt x="3692" y="16954"/>
                        <a:pt x="3728" y="17022"/>
                      </a:cubicBezTo>
                      <a:cubicBezTo>
                        <a:pt x="3740" y="17022"/>
                        <a:pt x="3763" y="17056"/>
                        <a:pt x="3775" y="17056"/>
                      </a:cubicBezTo>
                      <a:cubicBezTo>
                        <a:pt x="3799" y="17056"/>
                        <a:pt x="3810" y="17022"/>
                        <a:pt x="3822" y="17022"/>
                      </a:cubicBezTo>
                      <a:cubicBezTo>
                        <a:pt x="3834" y="16920"/>
                        <a:pt x="3893" y="16818"/>
                        <a:pt x="3940" y="16818"/>
                      </a:cubicBezTo>
                      <a:cubicBezTo>
                        <a:pt x="3964" y="16818"/>
                        <a:pt x="3976" y="16852"/>
                        <a:pt x="3987" y="16852"/>
                      </a:cubicBezTo>
                      <a:cubicBezTo>
                        <a:pt x="3987" y="16886"/>
                        <a:pt x="3987" y="16886"/>
                        <a:pt x="3987" y="16886"/>
                      </a:cubicBezTo>
                      <a:cubicBezTo>
                        <a:pt x="3999" y="16886"/>
                        <a:pt x="4011" y="16920"/>
                        <a:pt x="4011" y="16920"/>
                      </a:cubicBezTo>
                      <a:cubicBezTo>
                        <a:pt x="4011" y="16920"/>
                        <a:pt x="4011" y="16920"/>
                        <a:pt x="4023" y="16886"/>
                      </a:cubicBezTo>
                      <a:cubicBezTo>
                        <a:pt x="4046" y="16818"/>
                        <a:pt x="4082" y="16784"/>
                        <a:pt x="4117" y="16784"/>
                      </a:cubicBezTo>
                      <a:cubicBezTo>
                        <a:pt x="4152" y="16784"/>
                        <a:pt x="4188" y="16852"/>
                        <a:pt x="4200" y="16920"/>
                      </a:cubicBezTo>
                      <a:cubicBezTo>
                        <a:pt x="4200" y="16954"/>
                        <a:pt x="4211" y="16988"/>
                        <a:pt x="4259" y="16988"/>
                      </a:cubicBezTo>
                      <a:cubicBezTo>
                        <a:pt x="4294" y="16988"/>
                        <a:pt x="4306" y="17056"/>
                        <a:pt x="4318" y="17090"/>
                      </a:cubicBezTo>
                      <a:cubicBezTo>
                        <a:pt x="4318" y="17090"/>
                        <a:pt x="4318" y="17090"/>
                        <a:pt x="4318" y="17124"/>
                      </a:cubicBezTo>
                      <a:cubicBezTo>
                        <a:pt x="4318" y="17090"/>
                        <a:pt x="4329" y="17090"/>
                        <a:pt x="4329" y="17056"/>
                      </a:cubicBezTo>
                      <a:cubicBezTo>
                        <a:pt x="4329" y="17022"/>
                        <a:pt x="4341" y="16988"/>
                        <a:pt x="4353" y="16954"/>
                      </a:cubicBezTo>
                      <a:cubicBezTo>
                        <a:pt x="4353" y="16954"/>
                        <a:pt x="4365" y="16920"/>
                        <a:pt x="4377" y="16920"/>
                      </a:cubicBezTo>
                      <a:cubicBezTo>
                        <a:pt x="4377" y="16920"/>
                        <a:pt x="4377" y="16920"/>
                        <a:pt x="4377" y="16920"/>
                      </a:cubicBezTo>
                      <a:cubicBezTo>
                        <a:pt x="4400" y="16954"/>
                        <a:pt x="4412" y="16954"/>
                        <a:pt x="4424" y="16988"/>
                      </a:cubicBezTo>
                      <a:cubicBezTo>
                        <a:pt x="4436" y="17022"/>
                        <a:pt x="4459" y="17056"/>
                        <a:pt x="4471" y="17056"/>
                      </a:cubicBezTo>
                      <a:cubicBezTo>
                        <a:pt x="4518" y="17056"/>
                        <a:pt x="4530" y="17022"/>
                        <a:pt x="4530" y="16988"/>
                      </a:cubicBezTo>
                      <a:cubicBezTo>
                        <a:pt x="4530" y="16852"/>
                        <a:pt x="4530" y="16784"/>
                        <a:pt x="4518" y="16784"/>
                      </a:cubicBezTo>
                      <a:cubicBezTo>
                        <a:pt x="4506" y="16784"/>
                        <a:pt x="4483" y="16750"/>
                        <a:pt x="4471" y="16750"/>
                      </a:cubicBezTo>
                      <a:cubicBezTo>
                        <a:pt x="4459" y="16716"/>
                        <a:pt x="4447" y="16682"/>
                        <a:pt x="4424" y="16682"/>
                      </a:cubicBezTo>
                      <a:cubicBezTo>
                        <a:pt x="4388" y="16682"/>
                        <a:pt x="4365" y="16580"/>
                        <a:pt x="4353" y="16512"/>
                      </a:cubicBezTo>
                      <a:cubicBezTo>
                        <a:pt x="4353" y="16444"/>
                        <a:pt x="4365" y="16376"/>
                        <a:pt x="4388" y="16376"/>
                      </a:cubicBezTo>
                      <a:cubicBezTo>
                        <a:pt x="4424" y="16308"/>
                        <a:pt x="4447" y="16274"/>
                        <a:pt x="4459" y="16240"/>
                      </a:cubicBezTo>
                      <a:cubicBezTo>
                        <a:pt x="4447" y="16206"/>
                        <a:pt x="4436" y="16069"/>
                        <a:pt x="4447" y="15967"/>
                      </a:cubicBezTo>
                      <a:cubicBezTo>
                        <a:pt x="4459" y="15933"/>
                        <a:pt x="4471" y="15899"/>
                        <a:pt x="4495" y="15865"/>
                      </a:cubicBezTo>
                      <a:cubicBezTo>
                        <a:pt x="4506" y="15865"/>
                        <a:pt x="4530" y="15865"/>
                        <a:pt x="4542" y="15865"/>
                      </a:cubicBezTo>
                      <a:cubicBezTo>
                        <a:pt x="4554" y="15865"/>
                        <a:pt x="4565" y="15865"/>
                        <a:pt x="4565" y="15865"/>
                      </a:cubicBezTo>
                      <a:cubicBezTo>
                        <a:pt x="4542" y="15831"/>
                        <a:pt x="4518" y="15797"/>
                        <a:pt x="4506" y="15729"/>
                      </a:cubicBezTo>
                      <a:cubicBezTo>
                        <a:pt x="4483" y="15661"/>
                        <a:pt x="4471" y="15389"/>
                        <a:pt x="4506" y="15321"/>
                      </a:cubicBezTo>
                      <a:cubicBezTo>
                        <a:pt x="4518" y="15321"/>
                        <a:pt x="4530" y="15321"/>
                        <a:pt x="4542" y="15321"/>
                      </a:cubicBezTo>
                      <a:cubicBezTo>
                        <a:pt x="4554" y="15321"/>
                        <a:pt x="4554" y="15321"/>
                        <a:pt x="4565" y="15321"/>
                      </a:cubicBezTo>
                      <a:cubicBezTo>
                        <a:pt x="4589" y="15321"/>
                        <a:pt x="4613" y="15321"/>
                        <a:pt x="4624" y="15321"/>
                      </a:cubicBezTo>
                      <a:cubicBezTo>
                        <a:pt x="4636" y="15287"/>
                        <a:pt x="4660" y="15287"/>
                        <a:pt x="4683" y="15287"/>
                      </a:cubicBezTo>
                      <a:cubicBezTo>
                        <a:pt x="4695" y="15287"/>
                        <a:pt x="4707" y="15287"/>
                        <a:pt x="4719" y="15287"/>
                      </a:cubicBezTo>
                      <a:cubicBezTo>
                        <a:pt x="4742" y="15287"/>
                        <a:pt x="4754" y="15287"/>
                        <a:pt x="4766" y="15287"/>
                      </a:cubicBezTo>
                      <a:cubicBezTo>
                        <a:pt x="4766" y="15287"/>
                        <a:pt x="4766" y="15287"/>
                        <a:pt x="4778" y="15253"/>
                      </a:cubicBezTo>
                      <a:cubicBezTo>
                        <a:pt x="4825" y="15151"/>
                        <a:pt x="4931" y="15117"/>
                        <a:pt x="4990" y="15117"/>
                      </a:cubicBezTo>
                      <a:cubicBezTo>
                        <a:pt x="5014" y="15117"/>
                        <a:pt x="5037" y="15117"/>
                        <a:pt x="5061" y="15083"/>
                      </a:cubicBezTo>
                      <a:cubicBezTo>
                        <a:pt x="5084" y="15049"/>
                        <a:pt x="5096" y="15015"/>
                        <a:pt x="5120" y="15015"/>
                      </a:cubicBezTo>
                      <a:cubicBezTo>
                        <a:pt x="5191" y="14981"/>
                        <a:pt x="5285" y="14947"/>
                        <a:pt x="5309" y="14913"/>
                      </a:cubicBezTo>
                      <a:cubicBezTo>
                        <a:pt x="5320" y="14913"/>
                        <a:pt x="5332" y="14879"/>
                        <a:pt x="5368" y="14879"/>
                      </a:cubicBezTo>
                      <a:cubicBezTo>
                        <a:pt x="5391" y="14845"/>
                        <a:pt x="5474" y="14811"/>
                        <a:pt x="5486" y="14777"/>
                      </a:cubicBezTo>
                      <a:cubicBezTo>
                        <a:pt x="5497" y="14641"/>
                        <a:pt x="5615" y="14607"/>
                        <a:pt x="5639" y="14607"/>
                      </a:cubicBezTo>
                      <a:cubicBezTo>
                        <a:pt x="5662" y="14607"/>
                        <a:pt x="5674" y="14607"/>
                        <a:pt x="5686" y="14607"/>
                      </a:cubicBezTo>
                      <a:cubicBezTo>
                        <a:pt x="5721" y="14675"/>
                        <a:pt x="5745" y="14675"/>
                        <a:pt x="5769" y="14675"/>
                      </a:cubicBezTo>
                      <a:cubicBezTo>
                        <a:pt x="5792" y="14641"/>
                        <a:pt x="5851" y="14675"/>
                        <a:pt x="5875" y="14743"/>
                      </a:cubicBezTo>
                      <a:cubicBezTo>
                        <a:pt x="5887" y="14811"/>
                        <a:pt x="5887" y="14845"/>
                        <a:pt x="5887" y="14879"/>
                      </a:cubicBezTo>
                      <a:cubicBezTo>
                        <a:pt x="5887" y="14913"/>
                        <a:pt x="5887" y="14947"/>
                        <a:pt x="5898" y="15015"/>
                      </a:cubicBezTo>
                      <a:cubicBezTo>
                        <a:pt x="5898" y="15049"/>
                        <a:pt x="5910" y="15117"/>
                        <a:pt x="5910" y="15151"/>
                      </a:cubicBezTo>
                      <a:cubicBezTo>
                        <a:pt x="5910" y="15219"/>
                        <a:pt x="5898" y="15253"/>
                        <a:pt x="5887" y="15253"/>
                      </a:cubicBezTo>
                      <a:cubicBezTo>
                        <a:pt x="5887" y="15253"/>
                        <a:pt x="5887" y="15253"/>
                        <a:pt x="5887" y="15253"/>
                      </a:cubicBezTo>
                      <a:cubicBezTo>
                        <a:pt x="5898" y="15253"/>
                        <a:pt x="5898" y="15253"/>
                        <a:pt x="5898" y="15253"/>
                      </a:cubicBezTo>
                      <a:cubicBezTo>
                        <a:pt x="5934" y="15253"/>
                        <a:pt x="5969" y="15219"/>
                        <a:pt x="5969" y="15219"/>
                      </a:cubicBezTo>
                      <a:cubicBezTo>
                        <a:pt x="5981" y="15151"/>
                        <a:pt x="6005" y="15151"/>
                        <a:pt x="6005" y="15151"/>
                      </a:cubicBezTo>
                      <a:cubicBezTo>
                        <a:pt x="6040" y="15151"/>
                        <a:pt x="6052" y="15219"/>
                        <a:pt x="6064" y="15321"/>
                      </a:cubicBezTo>
                      <a:cubicBezTo>
                        <a:pt x="6075" y="15287"/>
                        <a:pt x="6087" y="15253"/>
                        <a:pt x="6099" y="15253"/>
                      </a:cubicBezTo>
                      <a:cubicBezTo>
                        <a:pt x="6111" y="15253"/>
                        <a:pt x="6146" y="15287"/>
                        <a:pt x="6158" y="15355"/>
                      </a:cubicBezTo>
                      <a:cubicBezTo>
                        <a:pt x="6158" y="15355"/>
                        <a:pt x="6170" y="15321"/>
                        <a:pt x="6170" y="15321"/>
                      </a:cubicBezTo>
                      <a:cubicBezTo>
                        <a:pt x="6182" y="15321"/>
                        <a:pt x="6193" y="15321"/>
                        <a:pt x="6205" y="15321"/>
                      </a:cubicBezTo>
                      <a:cubicBezTo>
                        <a:pt x="6217" y="15321"/>
                        <a:pt x="6241" y="15355"/>
                        <a:pt x="6241" y="15423"/>
                      </a:cubicBezTo>
                      <a:cubicBezTo>
                        <a:pt x="6241" y="15491"/>
                        <a:pt x="6217" y="15525"/>
                        <a:pt x="6205" y="15559"/>
                      </a:cubicBezTo>
                      <a:cubicBezTo>
                        <a:pt x="6193" y="15593"/>
                        <a:pt x="6182" y="15593"/>
                        <a:pt x="6182" y="15627"/>
                      </a:cubicBezTo>
                      <a:cubicBezTo>
                        <a:pt x="6182" y="15627"/>
                        <a:pt x="6182" y="15627"/>
                        <a:pt x="6182" y="15627"/>
                      </a:cubicBezTo>
                      <a:cubicBezTo>
                        <a:pt x="6182" y="15627"/>
                        <a:pt x="6193" y="15593"/>
                        <a:pt x="6205" y="15593"/>
                      </a:cubicBezTo>
                      <a:cubicBezTo>
                        <a:pt x="6217" y="15559"/>
                        <a:pt x="6241" y="15525"/>
                        <a:pt x="6264" y="15525"/>
                      </a:cubicBezTo>
                      <a:cubicBezTo>
                        <a:pt x="6264" y="15525"/>
                        <a:pt x="6264" y="15525"/>
                        <a:pt x="6276" y="15525"/>
                      </a:cubicBezTo>
                      <a:cubicBezTo>
                        <a:pt x="6276" y="15525"/>
                        <a:pt x="6276" y="15525"/>
                        <a:pt x="6276" y="15525"/>
                      </a:cubicBezTo>
                      <a:cubicBezTo>
                        <a:pt x="6288" y="15525"/>
                        <a:pt x="6323" y="15491"/>
                        <a:pt x="6347" y="15457"/>
                      </a:cubicBezTo>
                      <a:cubicBezTo>
                        <a:pt x="6370" y="15423"/>
                        <a:pt x="6382" y="15389"/>
                        <a:pt x="6406" y="15355"/>
                      </a:cubicBezTo>
                      <a:cubicBezTo>
                        <a:pt x="6429" y="15355"/>
                        <a:pt x="6465" y="15287"/>
                        <a:pt x="6488" y="15253"/>
                      </a:cubicBezTo>
                      <a:cubicBezTo>
                        <a:pt x="6500" y="15219"/>
                        <a:pt x="6512" y="15185"/>
                        <a:pt x="6524" y="15185"/>
                      </a:cubicBezTo>
                      <a:cubicBezTo>
                        <a:pt x="6535" y="15151"/>
                        <a:pt x="6547" y="15151"/>
                        <a:pt x="6571" y="15117"/>
                      </a:cubicBezTo>
                      <a:cubicBezTo>
                        <a:pt x="6571" y="15117"/>
                        <a:pt x="6583" y="15117"/>
                        <a:pt x="6583" y="15117"/>
                      </a:cubicBezTo>
                      <a:cubicBezTo>
                        <a:pt x="6606" y="15117"/>
                        <a:pt x="6642" y="15151"/>
                        <a:pt x="6642" y="15185"/>
                      </a:cubicBezTo>
                      <a:cubicBezTo>
                        <a:pt x="6642" y="15219"/>
                        <a:pt x="6653" y="15253"/>
                        <a:pt x="6642" y="15321"/>
                      </a:cubicBezTo>
                      <a:cubicBezTo>
                        <a:pt x="6630" y="15355"/>
                        <a:pt x="6618" y="15355"/>
                        <a:pt x="6618" y="15389"/>
                      </a:cubicBezTo>
                      <a:cubicBezTo>
                        <a:pt x="6618" y="15389"/>
                        <a:pt x="6630" y="15457"/>
                        <a:pt x="6665" y="15491"/>
                      </a:cubicBezTo>
                      <a:cubicBezTo>
                        <a:pt x="6748" y="15559"/>
                        <a:pt x="6842" y="15967"/>
                        <a:pt x="6901" y="16240"/>
                      </a:cubicBezTo>
                      <a:cubicBezTo>
                        <a:pt x="6925" y="16342"/>
                        <a:pt x="6925" y="16342"/>
                        <a:pt x="6925" y="16342"/>
                      </a:cubicBezTo>
                      <a:cubicBezTo>
                        <a:pt x="6948" y="16444"/>
                        <a:pt x="6972" y="16580"/>
                        <a:pt x="6996" y="16716"/>
                      </a:cubicBezTo>
                      <a:cubicBezTo>
                        <a:pt x="7007" y="16818"/>
                        <a:pt x="7031" y="16954"/>
                        <a:pt x="7043" y="16988"/>
                      </a:cubicBezTo>
                      <a:cubicBezTo>
                        <a:pt x="7043" y="16988"/>
                        <a:pt x="7055" y="16954"/>
                        <a:pt x="7055" y="16920"/>
                      </a:cubicBezTo>
                      <a:cubicBezTo>
                        <a:pt x="7066" y="16886"/>
                        <a:pt x="7078" y="16818"/>
                        <a:pt x="7090" y="16784"/>
                      </a:cubicBezTo>
                      <a:cubicBezTo>
                        <a:pt x="7102" y="16784"/>
                        <a:pt x="7102" y="16750"/>
                        <a:pt x="7113" y="16750"/>
                      </a:cubicBezTo>
                      <a:cubicBezTo>
                        <a:pt x="7149" y="16750"/>
                        <a:pt x="7172" y="16818"/>
                        <a:pt x="7196" y="16886"/>
                      </a:cubicBezTo>
                      <a:cubicBezTo>
                        <a:pt x="7208" y="16920"/>
                        <a:pt x="7220" y="16954"/>
                        <a:pt x="7231" y="16954"/>
                      </a:cubicBezTo>
                      <a:cubicBezTo>
                        <a:pt x="7243" y="16988"/>
                        <a:pt x="7255" y="16988"/>
                        <a:pt x="7267" y="16988"/>
                      </a:cubicBezTo>
                      <a:cubicBezTo>
                        <a:pt x="7290" y="17022"/>
                        <a:pt x="7326" y="17056"/>
                        <a:pt x="7338" y="17022"/>
                      </a:cubicBezTo>
                      <a:cubicBezTo>
                        <a:pt x="7349" y="17022"/>
                        <a:pt x="7361" y="17022"/>
                        <a:pt x="7373" y="16988"/>
                      </a:cubicBezTo>
                      <a:cubicBezTo>
                        <a:pt x="7420" y="16954"/>
                        <a:pt x="7467" y="16886"/>
                        <a:pt x="7491" y="16920"/>
                      </a:cubicBezTo>
                      <a:cubicBezTo>
                        <a:pt x="7503" y="16920"/>
                        <a:pt x="7503" y="16954"/>
                        <a:pt x="7515" y="16954"/>
                      </a:cubicBezTo>
                      <a:cubicBezTo>
                        <a:pt x="7538" y="16988"/>
                        <a:pt x="7574" y="17022"/>
                        <a:pt x="7585" y="17158"/>
                      </a:cubicBezTo>
                      <a:cubicBezTo>
                        <a:pt x="7609" y="17294"/>
                        <a:pt x="7633" y="17328"/>
                        <a:pt x="7656" y="17328"/>
                      </a:cubicBezTo>
                      <a:cubicBezTo>
                        <a:pt x="7668" y="17328"/>
                        <a:pt x="7703" y="17328"/>
                        <a:pt x="7703" y="17532"/>
                      </a:cubicBezTo>
                      <a:cubicBezTo>
                        <a:pt x="7703" y="17566"/>
                        <a:pt x="7739" y="17634"/>
                        <a:pt x="7751" y="17634"/>
                      </a:cubicBezTo>
                      <a:cubicBezTo>
                        <a:pt x="7774" y="17634"/>
                        <a:pt x="7833" y="17600"/>
                        <a:pt x="7845" y="17566"/>
                      </a:cubicBezTo>
                      <a:cubicBezTo>
                        <a:pt x="7857" y="17532"/>
                        <a:pt x="7868" y="17532"/>
                        <a:pt x="7880" y="17532"/>
                      </a:cubicBezTo>
                      <a:cubicBezTo>
                        <a:pt x="7904" y="17532"/>
                        <a:pt x="7916" y="17566"/>
                        <a:pt x="7927" y="17634"/>
                      </a:cubicBezTo>
                      <a:cubicBezTo>
                        <a:pt x="7927" y="17634"/>
                        <a:pt x="7927" y="17668"/>
                        <a:pt x="7927" y="17668"/>
                      </a:cubicBezTo>
                      <a:cubicBezTo>
                        <a:pt x="7927" y="17668"/>
                        <a:pt x="7927" y="17668"/>
                        <a:pt x="7927" y="17702"/>
                      </a:cubicBezTo>
                      <a:cubicBezTo>
                        <a:pt x="7939" y="17702"/>
                        <a:pt x="7939" y="17702"/>
                        <a:pt x="7939" y="17702"/>
                      </a:cubicBezTo>
                      <a:cubicBezTo>
                        <a:pt x="7939" y="17736"/>
                        <a:pt x="7939" y="17736"/>
                        <a:pt x="7939" y="17736"/>
                      </a:cubicBezTo>
                      <a:cubicBezTo>
                        <a:pt x="7951" y="17736"/>
                        <a:pt x="7951" y="17736"/>
                        <a:pt x="7951" y="17770"/>
                      </a:cubicBezTo>
                      <a:cubicBezTo>
                        <a:pt x="7951" y="17770"/>
                        <a:pt x="7951" y="17770"/>
                        <a:pt x="7951" y="17770"/>
                      </a:cubicBezTo>
                      <a:cubicBezTo>
                        <a:pt x="7963" y="17770"/>
                        <a:pt x="7963" y="17770"/>
                        <a:pt x="7963" y="17770"/>
                      </a:cubicBezTo>
                      <a:cubicBezTo>
                        <a:pt x="7963" y="17770"/>
                        <a:pt x="7963" y="17770"/>
                        <a:pt x="7963" y="17770"/>
                      </a:cubicBezTo>
                      <a:cubicBezTo>
                        <a:pt x="7963" y="17770"/>
                        <a:pt x="7963" y="17770"/>
                        <a:pt x="7963" y="17770"/>
                      </a:cubicBezTo>
                      <a:cubicBezTo>
                        <a:pt x="7975" y="17770"/>
                        <a:pt x="7986" y="17770"/>
                        <a:pt x="7998" y="17804"/>
                      </a:cubicBezTo>
                      <a:cubicBezTo>
                        <a:pt x="7998" y="17804"/>
                        <a:pt x="7998" y="17804"/>
                        <a:pt x="7998" y="17804"/>
                      </a:cubicBezTo>
                      <a:cubicBezTo>
                        <a:pt x="7998" y="17804"/>
                        <a:pt x="8010" y="17804"/>
                        <a:pt x="8022" y="17804"/>
                      </a:cubicBezTo>
                      <a:cubicBezTo>
                        <a:pt x="8022" y="17804"/>
                        <a:pt x="8022" y="17804"/>
                        <a:pt x="8022" y="17804"/>
                      </a:cubicBezTo>
                      <a:cubicBezTo>
                        <a:pt x="8022" y="17804"/>
                        <a:pt x="8022" y="17804"/>
                        <a:pt x="8022" y="17804"/>
                      </a:cubicBezTo>
                      <a:cubicBezTo>
                        <a:pt x="8022" y="17804"/>
                        <a:pt x="8022" y="17804"/>
                        <a:pt x="8022" y="17770"/>
                      </a:cubicBezTo>
                      <a:cubicBezTo>
                        <a:pt x="8022" y="17770"/>
                        <a:pt x="8022" y="17770"/>
                        <a:pt x="8022" y="17770"/>
                      </a:cubicBezTo>
                      <a:cubicBezTo>
                        <a:pt x="8034" y="17736"/>
                        <a:pt x="8057" y="17702"/>
                        <a:pt x="8128" y="17668"/>
                      </a:cubicBezTo>
                      <a:cubicBezTo>
                        <a:pt x="8187" y="17634"/>
                        <a:pt x="8222" y="17600"/>
                        <a:pt x="8234" y="17566"/>
                      </a:cubicBezTo>
                      <a:cubicBezTo>
                        <a:pt x="8246" y="17464"/>
                        <a:pt x="8270" y="17430"/>
                        <a:pt x="8305" y="17430"/>
                      </a:cubicBezTo>
                      <a:cubicBezTo>
                        <a:pt x="8317" y="17396"/>
                        <a:pt x="8329" y="17396"/>
                        <a:pt x="8340" y="17362"/>
                      </a:cubicBezTo>
                      <a:cubicBezTo>
                        <a:pt x="8352" y="17328"/>
                        <a:pt x="8364" y="17294"/>
                        <a:pt x="8388" y="17260"/>
                      </a:cubicBezTo>
                      <a:cubicBezTo>
                        <a:pt x="8399" y="17260"/>
                        <a:pt x="8411" y="17226"/>
                        <a:pt x="8423" y="17226"/>
                      </a:cubicBezTo>
                      <a:cubicBezTo>
                        <a:pt x="8435" y="17158"/>
                        <a:pt x="8458" y="17124"/>
                        <a:pt x="8482" y="17124"/>
                      </a:cubicBezTo>
                      <a:cubicBezTo>
                        <a:pt x="8494" y="17124"/>
                        <a:pt x="8506" y="17090"/>
                        <a:pt x="8506" y="17090"/>
                      </a:cubicBezTo>
                      <a:cubicBezTo>
                        <a:pt x="8529" y="17022"/>
                        <a:pt x="8576" y="17022"/>
                        <a:pt x="8588" y="17022"/>
                      </a:cubicBezTo>
                      <a:cubicBezTo>
                        <a:pt x="8612" y="17022"/>
                        <a:pt x="8623" y="17022"/>
                        <a:pt x="8635" y="17022"/>
                      </a:cubicBezTo>
                      <a:cubicBezTo>
                        <a:pt x="8659" y="17056"/>
                        <a:pt x="8777" y="17124"/>
                        <a:pt x="8800" y="17124"/>
                      </a:cubicBezTo>
                      <a:cubicBezTo>
                        <a:pt x="8812" y="17124"/>
                        <a:pt x="8812" y="17124"/>
                        <a:pt x="8812" y="17124"/>
                      </a:cubicBezTo>
                      <a:cubicBezTo>
                        <a:pt x="8836" y="17124"/>
                        <a:pt x="8848" y="17192"/>
                        <a:pt x="8859" y="17260"/>
                      </a:cubicBezTo>
                      <a:cubicBezTo>
                        <a:pt x="8859" y="17294"/>
                        <a:pt x="8859" y="17328"/>
                        <a:pt x="8859" y="17328"/>
                      </a:cubicBezTo>
                      <a:cubicBezTo>
                        <a:pt x="8871" y="17328"/>
                        <a:pt x="8883" y="17362"/>
                        <a:pt x="8895" y="17396"/>
                      </a:cubicBezTo>
                      <a:cubicBezTo>
                        <a:pt x="8918" y="17396"/>
                        <a:pt x="8942" y="17464"/>
                        <a:pt x="8954" y="17464"/>
                      </a:cubicBezTo>
                      <a:cubicBezTo>
                        <a:pt x="8966" y="17430"/>
                        <a:pt x="8989" y="17396"/>
                        <a:pt x="9025" y="17396"/>
                      </a:cubicBezTo>
                      <a:cubicBezTo>
                        <a:pt x="9048" y="17396"/>
                        <a:pt x="9060" y="17396"/>
                        <a:pt x="9084" y="17430"/>
                      </a:cubicBezTo>
                      <a:cubicBezTo>
                        <a:pt x="9084" y="17464"/>
                        <a:pt x="9095" y="17464"/>
                        <a:pt x="9095" y="17464"/>
                      </a:cubicBezTo>
                      <a:cubicBezTo>
                        <a:pt x="9119" y="17498"/>
                        <a:pt x="9131" y="17532"/>
                        <a:pt x="9143" y="17532"/>
                      </a:cubicBezTo>
                      <a:cubicBezTo>
                        <a:pt x="9154" y="17498"/>
                        <a:pt x="9178" y="17464"/>
                        <a:pt x="9202" y="17430"/>
                      </a:cubicBezTo>
                      <a:cubicBezTo>
                        <a:pt x="9202" y="17430"/>
                        <a:pt x="9213" y="17430"/>
                        <a:pt x="9225" y="17396"/>
                      </a:cubicBezTo>
                      <a:cubicBezTo>
                        <a:pt x="9237" y="17396"/>
                        <a:pt x="9249" y="17396"/>
                        <a:pt x="9261" y="17362"/>
                      </a:cubicBezTo>
                      <a:cubicBezTo>
                        <a:pt x="9261" y="17362"/>
                        <a:pt x="9272" y="17260"/>
                        <a:pt x="9261" y="17226"/>
                      </a:cubicBezTo>
                      <a:cubicBezTo>
                        <a:pt x="9237" y="17192"/>
                        <a:pt x="9213" y="16954"/>
                        <a:pt x="9202" y="16886"/>
                      </a:cubicBezTo>
                      <a:cubicBezTo>
                        <a:pt x="9202" y="16784"/>
                        <a:pt x="9225" y="16750"/>
                        <a:pt x="9249" y="16716"/>
                      </a:cubicBezTo>
                      <a:cubicBezTo>
                        <a:pt x="9249" y="16682"/>
                        <a:pt x="9261" y="16682"/>
                        <a:pt x="9261" y="16648"/>
                      </a:cubicBezTo>
                      <a:cubicBezTo>
                        <a:pt x="9272" y="16580"/>
                        <a:pt x="9296" y="16546"/>
                        <a:pt x="9319" y="16512"/>
                      </a:cubicBezTo>
                      <a:cubicBezTo>
                        <a:pt x="9331" y="16512"/>
                        <a:pt x="9331" y="16512"/>
                        <a:pt x="9343" y="16478"/>
                      </a:cubicBezTo>
                      <a:cubicBezTo>
                        <a:pt x="9343" y="16478"/>
                        <a:pt x="9343" y="16478"/>
                        <a:pt x="9343" y="16444"/>
                      </a:cubicBezTo>
                      <a:cubicBezTo>
                        <a:pt x="9355" y="16410"/>
                        <a:pt x="9367" y="16342"/>
                        <a:pt x="9390" y="16342"/>
                      </a:cubicBezTo>
                      <a:cubicBezTo>
                        <a:pt x="9402" y="16342"/>
                        <a:pt x="9402" y="16342"/>
                        <a:pt x="9414" y="16342"/>
                      </a:cubicBezTo>
                      <a:cubicBezTo>
                        <a:pt x="9414" y="16376"/>
                        <a:pt x="9496" y="16444"/>
                        <a:pt x="9520" y="16478"/>
                      </a:cubicBezTo>
                      <a:cubicBezTo>
                        <a:pt x="9520" y="16512"/>
                        <a:pt x="9555" y="16512"/>
                        <a:pt x="9579" y="16512"/>
                      </a:cubicBezTo>
                      <a:cubicBezTo>
                        <a:pt x="9614" y="16512"/>
                        <a:pt x="9662" y="16580"/>
                        <a:pt x="9697" y="16648"/>
                      </a:cubicBezTo>
                      <a:cubicBezTo>
                        <a:pt x="9697" y="16648"/>
                        <a:pt x="9721" y="16682"/>
                        <a:pt x="9744" y="16682"/>
                      </a:cubicBezTo>
                      <a:cubicBezTo>
                        <a:pt x="9780" y="16682"/>
                        <a:pt x="9815" y="16716"/>
                        <a:pt x="9827" y="16784"/>
                      </a:cubicBezTo>
                      <a:cubicBezTo>
                        <a:pt x="9839" y="16818"/>
                        <a:pt x="9839" y="16886"/>
                        <a:pt x="9839" y="16954"/>
                      </a:cubicBezTo>
                      <a:cubicBezTo>
                        <a:pt x="9839" y="17022"/>
                        <a:pt x="9839" y="17090"/>
                        <a:pt x="9850" y="17090"/>
                      </a:cubicBezTo>
                      <a:cubicBezTo>
                        <a:pt x="9874" y="17192"/>
                        <a:pt x="9898" y="17260"/>
                        <a:pt x="9898" y="17260"/>
                      </a:cubicBezTo>
                      <a:cubicBezTo>
                        <a:pt x="9921" y="17226"/>
                        <a:pt x="9945" y="17260"/>
                        <a:pt x="9980" y="17294"/>
                      </a:cubicBezTo>
                      <a:cubicBezTo>
                        <a:pt x="9992" y="17328"/>
                        <a:pt x="10016" y="17362"/>
                        <a:pt x="10027" y="17362"/>
                      </a:cubicBezTo>
                      <a:cubicBezTo>
                        <a:pt x="10027" y="17362"/>
                        <a:pt x="10051" y="17328"/>
                        <a:pt x="10063" y="17294"/>
                      </a:cubicBezTo>
                      <a:cubicBezTo>
                        <a:pt x="10086" y="17260"/>
                        <a:pt x="10098" y="17226"/>
                        <a:pt x="10122" y="17226"/>
                      </a:cubicBezTo>
                      <a:cubicBezTo>
                        <a:pt x="10133" y="17226"/>
                        <a:pt x="10145" y="17226"/>
                        <a:pt x="10169" y="17192"/>
                      </a:cubicBezTo>
                      <a:cubicBezTo>
                        <a:pt x="10204" y="17192"/>
                        <a:pt x="10228" y="17158"/>
                        <a:pt x="10251" y="17192"/>
                      </a:cubicBezTo>
                      <a:cubicBezTo>
                        <a:pt x="10251" y="17192"/>
                        <a:pt x="10275" y="17192"/>
                        <a:pt x="10287" y="17226"/>
                      </a:cubicBezTo>
                      <a:cubicBezTo>
                        <a:pt x="10310" y="17226"/>
                        <a:pt x="10346" y="17260"/>
                        <a:pt x="10358" y="17260"/>
                      </a:cubicBezTo>
                      <a:cubicBezTo>
                        <a:pt x="10369" y="17260"/>
                        <a:pt x="10369" y="17260"/>
                        <a:pt x="10381" y="17260"/>
                      </a:cubicBezTo>
                      <a:cubicBezTo>
                        <a:pt x="10393" y="17260"/>
                        <a:pt x="10476" y="17260"/>
                        <a:pt x="10487" y="17362"/>
                      </a:cubicBezTo>
                      <a:cubicBezTo>
                        <a:pt x="10487" y="17396"/>
                        <a:pt x="10511" y="17396"/>
                        <a:pt x="10523" y="17396"/>
                      </a:cubicBezTo>
                      <a:cubicBezTo>
                        <a:pt x="10558" y="17430"/>
                        <a:pt x="10605" y="17464"/>
                        <a:pt x="10605" y="17566"/>
                      </a:cubicBezTo>
                      <a:cubicBezTo>
                        <a:pt x="10605" y="17566"/>
                        <a:pt x="10617" y="17600"/>
                        <a:pt x="10629" y="17600"/>
                      </a:cubicBezTo>
                      <a:cubicBezTo>
                        <a:pt x="10641" y="17634"/>
                        <a:pt x="10664" y="17668"/>
                        <a:pt x="10676" y="17736"/>
                      </a:cubicBezTo>
                      <a:cubicBezTo>
                        <a:pt x="10676" y="17736"/>
                        <a:pt x="10700" y="17736"/>
                        <a:pt x="10712" y="17770"/>
                      </a:cubicBezTo>
                      <a:cubicBezTo>
                        <a:pt x="10723" y="17770"/>
                        <a:pt x="10735" y="17770"/>
                        <a:pt x="10747" y="17770"/>
                      </a:cubicBezTo>
                      <a:cubicBezTo>
                        <a:pt x="10782" y="17770"/>
                        <a:pt x="10806" y="17770"/>
                        <a:pt x="10818" y="17770"/>
                      </a:cubicBezTo>
                      <a:cubicBezTo>
                        <a:pt x="10829" y="17804"/>
                        <a:pt x="10829" y="17804"/>
                        <a:pt x="10829" y="17804"/>
                      </a:cubicBezTo>
                      <a:cubicBezTo>
                        <a:pt x="10841" y="17804"/>
                        <a:pt x="10865" y="17838"/>
                        <a:pt x="10912" y="17838"/>
                      </a:cubicBezTo>
                      <a:cubicBezTo>
                        <a:pt x="10947" y="17838"/>
                        <a:pt x="10971" y="17804"/>
                        <a:pt x="10983" y="17804"/>
                      </a:cubicBezTo>
                      <a:cubicBezTo>
                        <a:pt x="10983" y="17770"/>
                        <a:pt x="11018" y="17770"/>
                        <a:pt x="11065" y="17736"/>
                      </a:cubicBezTo>
                      <a:cubicBezTo>
                        <a:pt x="11101" y="17736"/>
                        <a:pt x="11148" y="17702"/>
                        <a:pt x="11160" y="17668"/>
                      </a:cubicBezTo>
                      <a:cubicBezTo>
                        <a:pt x="11172" y="17634"/>
                        <a:pt x="11195" y="17634"/>
                        <a:pt x="11219" y="17634"/>
                      </a:cubicBezTo>
                      <a:cubicBezTo>
                        <a:pt x="11231" y="17634"/>
                        <a:pt x="11242" y="17600"/>
                        <a:pt x="11254" y="17600"/>
                      </a:cubicBezTo>
                      <a:cubicBezTo>
                        <a:pt x="11254" y="17532"/>
                        <a:pt x="11290" y="17464"/>
                        <a:pt x="11325" y="17430"/>
                      </a:cubicBezTo>
                      <a:cubicBezTo>
                        <a:pt x="11337" y="17396"/>
                        <a:pt x="11360" y="17396"/>
                        <a:pt x="11372" y="17362"/>
                      </a:cubicBezTo>
                      <a:cubicBezTo>
                        <a:pt x="11372" y="17362"/>
                        <a:pt x="11384" y="17328"/>
                        <a:pt x="11384" y="17328"/>
                      </a:cubicBezTo>
                      <a:cubicBezTo>
                        <a:pt x="11419" y="17294"/>
                        <a:pt x="11443" y="17294"/>
                        <a:pt x="11455" y="17294"/>
                      </a:cubicBezTo>
                      <a:cubicBezTo>
                        <a:pt x="11455" y="17294"/>
                        <a:pt x="11455" y="17294"/>
                        <a:pt x="11455" y="17294"/>
                      </a:cubicBezTo>
                      <a:cubicBezTo>
                        <a:pt x="11455" y="17294"/>
                        <a:pt x="11455" y="17294"/>
                        <a:pt x="11455" y="17294"/>
                      </a:cubicBezTo>
                      <a:cubicBezTo>
                        <a:pt x="11478" y="17294"/>
                        <a:pt x="11502" y="17294"/>
                        <a:pt x="11526" y="17328"/>
                      </a:cubicBezTo>
                      <a:cubicBezTo>
                        <a:pt x="11549" y="17328"/>
                        <a:pt x="11561" y="17362"/>
                        <a:pt x="11573" y="17430"/>
                      </a:cubicBezTo>
                      <a:cubicBezTo>
                        <a:pt x="11573" y="17430"/>
                        <a:pt x="11596" y="17464"/>
                        <a:pt x="11620" y="17464"/>
                      </a:cubicBezTo>
                      <a:cubicBezTo>
                        <a:pt x="11632" y="17464"/>
                        <a:pt x="11643" y="17464"/>
                        <a:pt x="11655" y="17430"/>
                      </a:cubicBezTo>
                      <a:cubicBezTo>
                        <a:pt x="11655" y="17430"/>
                        <a:pt x="11667" y="17430"/>
                        <a:pt x="11679" y="17430"/>
                      </a:cubicBezTo>
                      <a:cubicBezTo>
                        <a:pt x="11679" y="17430"/>
                        <a:pt x="11679" y="17430"/>
                        <a:pt x="11679" y="17430"/>
                      </a:cubicBezTo>
                      <a:cubicBezTo>
                        <a:pt x="11679" y="17430"/>
                        <a:pt x="11679" y="17430"/>
                        <a:pt x="11691" y="17430"/>
                      </a:cubicBezTo>
                      <a:cubicBezTo>
                        <a:pt x="11702" y="17430"/>
                        <a:pt x="11726" y="17430"/>
                        <a:pt x="11750" y="17464"/>
                      </a:cubicBezTo>
                      <a:cubicBezTo>
                        <a:pt x="11750" y="17430"/>
                        <a:pt x="11750" y="17430"/>
                        <a:pt x="11750" y="17430"/>
                      </a:cubicBezTo>
                      <a:cubicBezTo>
                        <a:pt x="11750" y="17464"/>
                        <a:pt x="11750" y="17464"/>
                        <a:pt x="11750" y="17464"/>
                      </a:cubicBezTo>
                      <a:cubicBezTo>
                        <a:pt x="11761" y="17464"/>
                        <a:pt x="11773" y="17464"/>
                        <a:pt x="11773" y="17464"/>
                      </a:cubicBezTo>
                      <a:cubicBezTo>
                        <a:pt x="11785" y="17498"/>
                        <a:pt x="11785" y="17498"/>
                        <a:pt x="11785" y="17498"/>
                      </a:cubicBezTo>
                      <a:cubicBezTo>
                        <a:pt x="11785" y="17498"/>
                        <a:pt x="11785" y="17498"/>
                        <a:pt x="11785" y="17498"/>
                      </a:cubicBezTo>
                      <a:cubicBezTo>
                        <a:pt x="11785" y="17498"/>
                        <a:pt x="11785" y="17498"/>
                        <a:pt x="11785" y="17498"/>
                      </a:cubicBezTo>
                      <a:cubicBezTo>
                        <a:pt x="11797" y="17532"/>
                        <a:pt x="11797" y="17532"/>
                        <a:pt x="11797" y="17532"/>
                      </a:cubicBezTo>
                      <a:cubicBezTo>
                        <a:pt x="11797" y="17532"/>
                        <a:pt x="11797" y="17532"/>
                        <a:pt x="11797" y="17532"/>
                      </a:cubicBezTo>
                      <a:cubicBezTo>
                        <a:pt x="11809" y="17532"/>
                        <a:pt x="11809" y="17566"/>
                        <a:pt x="11809" y="17566"/>
                      </a:cubicBezTo>
                      <a:cubicBezTo>
                        <a:pt x="11809" y="17566"/>
                        <a:pt x="11809" y="17566"/>
                        <a:pt x="11809" y="17566"/>
                      </a:cubicBezTo>
                      <a:cubicBezTo>
                        <a:pt x="11809" y="17566"/>
                        <a:pt x="11809" y="17566"/>
                        <a:pt x="11809" y="17566"/>
                      </a:cubicBezTo>
                      <a:cubicBezTo>
                        <a:pt x="11809" y="17600"/>
                        <a:pt x="11820" y="17600"/>
                        <a:pt x="11820" y="17600"/>
                      </a:cubicBezTo>
                      <a:cubicBezTo>
                        <a:pt x="11820" y="17600"/>
                        <a:pt x="11820" y="17600"/>
                        <a:pt x="11820" y="17600"/>
                      </a:cubicBezTo>
                      <a:cubicBezTo>
                        <a:pt x="11820" y="17600"/>
                        <a:pt x="11820" y="17600"/>
                        <a:pt x="11832" y="17600"/>
                      </a:cubicBezTo>
                      <a:cubicBezTo>
                        <a:pt x="11832" y="17600"/>
                        <a:pt x="11832" y="17600"/>
                        <a:pt x="11832" y="17600"/>
                      </a:cubicBezTo>
                      <a:cubicBezTo>
                        <a:pt x="11832" y="17600"/>
                        <a:pt x="11832" y="17600"/>
                        <a:pt x="11832" y="17600"/>
                      </a:cubicBezTo>
                      <a:cubicBezTo>
                        <a:pt x="11844" y="17600"/>
                        <a:pt x="11844" y="17600"/>
                        <a:pt x="11844" y="17600"/>
                      </a:cubicBezTo>
                      <a:cubicBezTo>
                        <a:pt x="11844" y="17600"/>
                        <a:pt x="11844" y="17600"/>
                        <a:pt x="11844" y="17600"/>
                      </a:cubicBezTo>
                      <a:cubicBezTo>
                        <a:pt x="11844" y="17634"/>
                        <a:pt x="11856" y="17634"/>
                        <a:pt x="11856" y="17634"/>
                      </a:cubicBezTo>
                      <a:cubicBezTo>
                        <a:pt x="11856" y="17634"/>
                        <a:pt x="11856" y="17634"/>
                        <a:pt x="11856" y="17634"/>
                      </a:cubicBezTo>
                      <a:cubicBezTo>
                        <a:pt x="11868" y="17634"/>
                        <a:pt x="11879" y="17634"/>
                        <a:pt x="11903" y="17634"/>
                      </a:cubicBezTo>
                      <a:cubicBezTo>
                        <a:pt x="11903" y="17634"/>
                        <a:pt x="11903" y="17634"/>
                        <a:pt x="11903" y="17634"/>
                      </a:cubicBezTo>
                      <a:cubicBezTo>
                        <a:pt x="11915" y="17634"/>
                        <a:pt x="11938" y="17600"/>
                        <a:pt x="11950" y="17566"/>
                      </a:cubicBezTo>
                      <a:cubicBezTo>
                        <a:pt x="11997" y="17498"/>
                        <a:pt x="12021" y="17464"/>
                        <a:pt x="12033" y="17430"/>
                      </a:cubicBezTo>
                      <a:cubicBezTo>
                        <a:pt x="12056" y="17430"/>
                        <a:pt x="12068" y="17396"/>
                        <a:pt x="12080" y="17362"/>
                      </a:cubicBezTo>
                      <a:cubicBezTo>
                        <a:pt x="12080" y="17362"/>
                        <a:pt x="12080" y="17362"/>
                        <a:pt x="12080" y="17362"/>
                      </a:cubicBezTo>
                      <a:cubicBezTo>
                        <a:pt x="12080" y="17328"/>
                        <a:pt x="12080" y="17328"/>
                        <a:pt x="12080" y="17294"/>
                      </a:cubicBezTo>
                      <a:cubicBezTo>
                        <a:pt x="12080" y="17226"/>
                        <a:pt x="12092" y="17158"/>
                        <a:pt x="12115" y="17056"/>
                      </a:cubicBezTo>
                      <a:cubicBezTo>
                        <a:pt x="12127" y="17022"/>
                        <a:pt x="12127" y="16988"/>
                        <a:pt x="12139" y="16954"/>
                      </a:cubicBezTo>
                      <a:cubicBezTo>
                        <a:pt x="12139" y="16954"/>
                        <a:pt x="12139" y="16920"/>
                        <a:pt x="12139" y="16920"/>
                      </a:cubicBezTo>
                      <a:cubicBezTo>
                        <a:pt x="12151" y="16818"/>
                        <a:pt x="12210" y="16546"/>
                        <a:pt x="12233" y="16512"/>
                      </a:cubicBezTo>
                      <a:cubicBezTo>
                        <a:pt x="12257" y="16512"/>
                        <a:pt x="12281" y="16410"/>
                        <a:pt x="12281" y="16376"/>
                      </a:cubicBezTo>
                      <a:cubicBezTo>
                        <a:pt x="12281" y="16376"/>
                        <a:pt x="12281" y="16342"/>
                        <a:pt x="12281" y="16342"/>
                      </a:cubicBezTo>
                      <a:cubicBezTo>
                        <a:pt x="12281" y="16342"/>
                        <a:pt x="12281" y="16342"/>
                        <a:pt x="12281" y="16308"/>
                      </a:cubicBezTo>
                      <a:cubicBezTo>
                        <a:pt x="12281" y="16308"/>
                        <a:pt x="12281" y="16308"/>
                        <a:pt x="12281" y="16308"/>
                      </a:cubicBezTo>
                      <a:cubicBezTo>
                        <a:pt x="12269" y="16274"/>
                        <a:pt x="12269" y="16274"/>
                        <a:pt x="12269" y="16274"/>
                      </a:cubicBezTo>
                      <a:cubicBezTo>
                        <a:pt x="12269" y="16274"/>
                        <a:pt x="12269" y="16274"/>
                        <a:pt x="12269" y="16240"/>
                      </a:cubicBezTo>
                      <a:cubicBezTo>
                        <a:pt x="12269" y="16240"/>
                        <a:pt x="12269" y="16240"/>
                        <a:pt x="12269" y="16240"/>
                      </a:cubicBezTo>
                      <a:cubicBezTo>
                        <a:pt x="12269" y="16240"/>
                        <a:pt x="12269" y="16240"/>
                        <a:pt x="12269" y="16240"/>
                      </a:cubicBezTo>
                      <a:cubicBezTo>
                        <a:pt x="12269" y="16240"/>
                        <a:pt x="12269" y="16206"/>
                        <a:pt x="12269" y="16206"/>
                      </a:cubicBezTo>
                      <a:cubicBezTo>
                        <a:pt x="12269" y="16206"/>
                        <a:pt x="12269" y="16206"/>
                        <a:pt x="12269" y="16206"/>
                      </a:cubicBezTo>
                      <a:cubicBezTo>
                        <a:pt x="12269" y="16206"/>
                        <a:pt x="12269" y="16206"/>
                        <a:pt x="12269" y="16206"/>
                      </a:cubicBezTo>
                      <a:cubicBezTo>
                        <a:pt x="12269" y="16206"/>
                        <a:pt x="12269" y="16206"/>
                        <a:pt x="12257" y="16171"/>
                      </a:cubicBezTo>
                      <a:cubicBezTo>
                        <a:pt x="12257" y="16171"/>
                        <a:pt x="12257" y="16171"/>
                        <a:pt x="12257" y="16171"/>
                      </a:cubicBezTo>
                      <a:cubicBezTo>
                        <a:pt x="12257" y="16171"/>
                        <a:pt x="12257" y="16171"/>
                        <a:pt x="12257" y="16171"/>
                      </a:cubicBezTo>
                      <a:cubicBezTo>
                        <a:pt x="12257" y="16171"/>
                        <a:pt x="12257" y="16171"/>
                        <a:pt x="12257" y="16171"/>
                      </a:cubicBezTo>
                      <a:cubicBezTo>
                        <a:pt x="12245" y="16171"/>
                        <a:pt x="12222" y="16171"/>
                        <a:pt x="12210" y="16103"/>
                      </a:cubicBezTo>
                      <a:cubicBezTo>
                        <a:pt x="12198" y="16069"/>
                        <a:pt x="12210" y="15967"/>
                        <a:pt x="12233" y="15865"/>
                      </a:cubicBezTo>
                      <a:cubicBezTo>
                        <a:pt x="12269" y="15729"/>
                        <a:pt x="12316" y="15661"/>
                        <a:pt x="12387" y="15661"/>
                      </a:cubicBezTo>
                      <a:cubicBezTo>
                        <a:pt x="12398" y="15661"/>
                        <a:pt x="12410" y="15661"/>
                        <a:pt x="12422" y="15695"/>
                      </a:cubicBezTo>
                      <a:cubicBezTo>
                        <a:pt x="12422" y="15695"/>
                        <a:pt x="12422" y="15695"/>
                        <a:pt x="12422" y="15695"/>
                      </a:cubicBezTo>
                      <a:cubicBezTo>
                        <a:pt x="12422" y="15695"/>
                        <a:pt x="12434" y="15661"/>
                        <a:pt x="12446" y="15661"/>
                      </a:cubicBezTo>
                      <a:cubicBezTo>
                        <a:pt x="12493" y="15661"/>
                        <a:pt x="12587" y="15593"/>
                        <a:pt x="12623" y="15627"/>
                      </a:cubicBezTo>
                      <a:cubicBezTo>
                        <a:pt x="12646" y="15661"/>
                        <a:pt x="12658" y="15661"/>
                        <a:pt x="12670" y="15661"/>
                      </a:cubicBezTo>
                      <a:cubicBezTo>
                        <a:pt x="12693" y="15661"/>
                        <a:pt x="12693" y="15661"/>
                        <a:pt x="12693" y="15661"/>
                      </a:cubicBezTo>
                      <a:cubicBezTo>
                        <a:pt x="12717" y="15661"/>
                        <a:pt x="12741" y="15661"/>
                        <a:pt x="12776" y="15695"/>
                      </a:cubicBezTo>
                      <a:cubicBezTo>
                        <a:pt x="12800" y="15763"/>
                        <a:pt x="12835" y="15763"/>
                        <a:pt x="12870" y="15763"/>
                      </a:cubicBezTo>
                      <a:cubicBezTo>
                        <a:pt x="12906" y="15797"/>
                        <a:pt x="12929" y="15797"/>
                        <a:pt x="12953" y="15865"/>
                      </a:cubicBezTo>
                      <a:cubicBezTo>
                        <a:pt x="12953" y="15899"/>
                        <a:pt x="12965" y="15899"/>
                        <a:pt x="12977" y="15933"/>
                      </a:cubicBezTo>
                      <a:cubicBezTo>
                        <a:pt x="13012" y="16001"/>
                        <a:pt x="13047" y="16069"/>
                        <a:pt x="13036" y="16206"/>
                      </a:cubicBezTo>
                      <a:cubicBezTo>
                        <a:pt x="13036" y="16206"/>
                        <a:pt x="13036" y="16240"/>
                        <a:pt x="13036" y="16240"/>
                      </a:cubicBezTo>
                      <a:cubicBezTo>
                        <a:pt x="13036" y="16240"/>
                        <a:pt x="13047" y="16240"/>
                        <a:pt x="13047" y="16240"/>
                      </a:cubicBezTo>
                      <a:cubicBezTo>
                        <a:pt x="13059" y="16274"/>
                        <a:pt x="13094" y="16342"/>
                        <a:pt x="13106" y="16546"/>
                      </a:cubicBezTo>
                      <a:cubicBezTo>
                        <a:pt x="13118" y="16682"/>
                        <a:pt x="13130" y="16750"/>
                        <a:pt x="13153" y="16818"/>
                      </a:cubicBezTo>
                      <a:cubicBezTo>
                        <a:pt x="13165" y="16852"/>
                        <a:pt x="13177" y="16920"/>
                        <a:pt x="13177" y="16988"/>
                      </a:cubicBezTo>
                      <a:cubicBezTo>
                        <a:pt x="13189" y="17022"/>
                        <a:pt x="13201" y="17124"/>
                        <a:pt x="13212" y="17192"/>
                      </a:cubicBezTo>
                      <a:cubicBezTo>
                        <a:pt x="13236" y="17328"/>
                        <a:pt x="13260" y="17396"/>
                        <a:pt x="13248" y="17464"/>
                      </a:cubicBezTo>
                      <a:cubicBezTo>
                        <a:pt x="13248" y="17498"/>
                        <a:pt x="13236" y="17566"/>
                        <a:pt x="13248" y="17566"/>
                      </a:cubicBezTo>
                      <a:cubicBezTo>
                        <a:pt x="13248" y="17600"/>
                        <a:pt x="13260" y="17600"/>
                        <a:pt x="13283" y="17600"/>
                      </a:cubicBezTo>
                      <a:cubicBezTo>
                        <a:pt x="13319" y="17600"/>
                        <a:pt x="13354" y="17668"/>
                        <a:pt x="13378" y="17702"/>
                      </a:cubicBezTo>
                      <a:cubicBezTo>
                        <a:pt x="13389" y="17736"/>
                        <a:pt x="13401" y="17736"/>
                        <a:pt x="13401" y="17736"/>
                      </a:cubicBezTo>
                      <a:cubicBezTo>
                        <a:pt x="13401" y="17736"/>
                        <a:pt x="13413" y="17736"/>
                        <a:pt x="13413" y="17736"/>
                      </a:cubicBezTo>
                      <a:cubicBezTo>
                        <a:pt x="13413" y="17736"/>
                        <a:pt x="13413" y="17736"/>
                        <a:pt x="13413" y="17736"/>
                      </a:cubicBezTo>
                      <a:cubicBezTo>
                        <a:pt x="13413" y="17736"/>
                        <a:pt x="13413" y="17736"/>
                        <a:pt x="13413" y="17736"/>
                      </a:cubicBezTo>
                      <a:cubicBezTo>
                        <a:pt x="13437" y="17736"/>
                        <a:pt x="13484" y="17804"/>
                        <a:pt x="13519" y="17872"/>
                      </a:cubicBezTo>
                      <a:cubicBezTo>
                        <a:pt x="13531" y="17872"/>
                        <a:pt x="13543" y="17906"/>
                        <a:pt x="13555" y="17940"/>
                      </a:cubicBezTo>
                      <a:cubicBezTo>
                        <a:pt x="13566" y="17974"/>
                        <a:pt x="13590" y="17974"/>
                        <a:pt x="13602" y="18008"/>
                      </a:cubicBezTo>
                      <a:cubicBezTo>
                        <a:pt x="13614" y="18008"/>
                        <a:pt x="13625" y="18008"/>
                        <a:pt x="13625" y="18042"/>
                      </a:cubicBezTo>
                      <a:cubicBezTo>
                        <a:pt x="13649" y="18042"/>
                        <a:pt x="13661" y="18076"/>
                        <a:pt x="13661" y="18178"/>
                      </a:cubicBezTo>
                      <a:cubicBezTo>
                        <a:pt x="13661" y="18178"/>
                        <a:pt x="13661" y="18212"/>
                        <a:pt x="13661" y="18246"/>
                      </a:cubicBezTo>
                      <a:cubicBezTo>
                        <a:pt x="13661" y="18280"/>
                        <a:pt x="13673" y="18280"/>
                        <a:pt x="13673" y="18314"/>
                      </a:cubicBezTo>
                      <a:cubicBezTo>
                        <a:pt x="13673" y="18349"/>
                        <a:pt x="13684" y="18417"/>
                        <a:pt x="13684" y="18451"/>
                      </a:cubicBezTo>
                      <a:cubicBezTo>
                        <a:pt x="13684" y="18485"/>
                        <a:pt x="13684" y="18485"/>
                        <a:pt x="13684" y="18485"/>
                      </a:cubicBezTo>
                      <a:cubicBezTo>
                        <a:pt x="13684" y="18519"/>
                        <a:pt x="13720" y="18587"/>
                        <a:pt x="13767" y="18587"/>
                      </a:cubicBezTo>
                      <a:cubicBezTo>
                        <a:pt x="13779" y="18587"/>
                        <a:pt x="13779" y="18587"/>
                        <a:pt x="13790" y="18587"/>
                      </a:cubicBezTo>
                      <a:cubicBezTo>
                        <a:pt x="13802" y="18553"/>
                        <a:pt x="13826" y="18553"/>
                        <a:pt x="13838" y="18587"/>
                      </a:cubicBezTo>
                      <a:cubicBezTo>
                        <a:pt x="13849" y="18587"/>
                        <a:pt x="13861" y="18587"/>
                        <a:pt x="13861" y="18587"/>
                      </a:cubicBezTo>
                      <a:cubicBezTo>
                        <a:pt x="13873" y="18587"/>
                        <a:pt x="13885" y="18553"/>
                        <a:pt x="13885" y="18519"/>
                      </a:cubicBezTo>
                      <a:cubicBezTo>
                        <a:pt x="13908" y="18417"/>
                        <a:pt x="13956" y="18383"/>
                        <a:pt x="13991" y="18383"/>
                      </a:cubicBezTo>
                      <a:cubicBezTo>
                        <a:pt x="14003" y="18383"/>
                        <a:pt x="14015" y="18383"/>
                        <a:pt x="14026" y="18383"/>
                      </a:cubicBezTo>
                      <a:cubicBezTo>
                        <a:pt x="14038" y="18349"/>
                        <a:pt x="14074" y="18314"/>
                        <a:pt x="14097" y="18314"/>
                      </a:cubicBezTo>
                      <a:cubicBezTo>
                        <a:pt x="14121" y="18314"/>
                        <a:pt x="14144" y="18314"/>
                        <a:pt x="14156" y="18349"/>
                      </a:cubicBezTo>
                      <a:cubicBezTo>
                        <a:pt x="14168" y="18383"/>
                        <a:pt x="14168" y="18451"/>
                        <a:pt x="14168" y="18519"/>
                      </a:cubicBezTo>
                      <a:cubicBezTo>
                        <a:pt x="14168" y="18587"/>
                        <a:pt x="14180" y="18621"/>
                        <a:pt x="14180" y="18689"/>
                      </a:cubicBezTo>
                      <a:cubicBezTo>
                        <a:pt x="14192" y="18723"/>
                        <a:pt x="14203" y="18825"/>
                        <a:pt x="14156" y="18893"/>
                      </a:cubicBezTo>
                      <a:cubicBezTo>
                        <a:pt x="14133" y="18927"/>
                        <a:pt x="14121" y="19165"/>
                        <a:pt x="14109" y="19267"/>
                      </a:cubicBezTo>
                      <a:cubicBezTo>
                        <a:pt x="14109" y="19301"/>
                        <a:pt x="14097" y="19301"/>
                        <a:pt x="14097" y="19335"/>
                      </a:cubicBezTo>
                      <a:cubicBezTo>
                        <a:pt x="14097" y="19403"/>
                        <a:pt x="14074" y="19471"/>
                        <a:pt x="14050" y="19505"/>
                      </a:cubicBezTo>
                      <a:cubicBezTo>
                        <a:pt x="14038" y="19539"/>
                        <a:pt x="14026" y="19573"/>
                        <a:pt x="14026" y="19607"/>
                      </a:cubicBezTo>
                      <a:cubicBezTo>
                        <a:pt x="14015" y="19709"/>
                        <a:pt x="13991" y="19777"/>
                        <a:pt x="13979" y="19811"/>
                      </a:cubicBezTo>
                      <a:cubicBezTo>
                        <a:pt x="13967" y="19811"/>
                        <a:pt x="13956" y="19845"/>
                        <a:pt x="13956" y="19845"/>
                      </a:cubicBezTo>
                      <a:cubicBezTo>
                        <a:pt x="13956" y="19879"/>
                        <a:pt x="13956" y="19879"/>
                        <a:pt x="13956" y="19879"/>
                      </a:cubicBezTo>
                      <a:cubicBezTo>
                        <a:pt x="13956" y="19879"/>
                        <a:pt x="13956" y="19879"/>
                        <a:pt x="13956" y="19879"/>
                      </a:cubicBezTo>
                      <a:cubicBezTo>
                        <a:pt x="13956" y="19913"/>
                        <a:pt x="13956" y="19913"/>
                        <a:pt x="13956" y="19913"/>
                      </a:cubicBezTo>
                      <a:cubicBezTo>
                        <a:pt x="13956" y="19913"/>
                        <a:pt x="13956" y="19913"/>
                        <a:pt x="13956" y="19913"/>
                      </a:cubicBezTo>
                      <a:cubicBezTo>
                        <a:pt x="13956" y="19947"/>
                        <a:pt x="13944" y="19947"/>
                        <a:pt x="13932" y="19981"/>
                      </a:cubicBezTo>
                      <a:cubicBezTo>
                        <a:pt x="13932" y="19981"/>
                        <a:pt x="13932" y="19981"/>
                        <a:pt x="13932" y="19981"/>
                      </a:cubicBezTo>
                      <a:cubicBezTo>
                        <a:pt x="13932" y="19981"/>
                        <a:pt x="13932" y="19981"/>
                        <a:pt x="13932" y="19981"/>
                      </a:cubicBezTo>
                      <a:cubicBezTo>
                        <a:pt x="13932" y="19981"/>
                        <a:pt x="13932" y="19981"/>
                        <a:pt x="13920" y="19981"/>
                      </a:cubicBezTo>
                      <a:cubicBezTo>
                        <a:pt x="13920" y="19981"/>
                        <a:pt x="13920" y="19981"/>
                        <a:pt x="13920" y="19981"/>
                      </a:cubicBezTo>
                      <a:cubicBezTo>
                        <a:pt x="13908" y="19981"/>
                        <a:pt x="13908" y="19981"/>
                        <a:pt x="13897" y="19981"/>
                      </a:cubicBezTo>
                      <a:cubicBezTo>
                        <a:pt x="13861" y="19981"/>
                        <a:pt x="13826" y="19947"/>
                        <a:pt x="13802" y="19913"/>
                      </a:cubicBezTo>
                      <a:cubicBezTo>
                        <a:pt x="13790" y="19913"/>
                        <a:pt x="13779" y="19947"/>
                        <a:pt x="13767" y="19981"/>
                      </a:cubicBezTo>
                      <a:cubicBezTo>
                        <a:pt x="13743" y="20015"/>
                        <a:pt x="13732" y="20083"/>
                        <a:pt x="13708" y="20083"/>
                      </a:cubicBezTo>
                      <a:cubicBezTo>
                        <a:pt x="13708" y="20083"/>
                        <a:pt x="13708" y="20185"/>
                        <a:pt x="13708" y="20253"/>
                      </a:cubicBezTo>
                      <a:cubicBezTo>
                        <a:pt x="13720" y="20287"/>
                        <a:pt x="13720" y="20355"/>
                        <a:pt x="13708" y="20389"/>
                      </a:cubicBezTo>
                      <a:cubicBezTo>
                        <a:pt x="13708" y="20457"/>
                        <a:pt x="13708" y="20491"/>
                        <a:pt x="13720" y="20560"/>
                      </a:cubicBezTo>
                      <a:cubicBezTo>
                        <a:pt x="13732" y="20628"/>
                        <a:pt x="13732" y="20696"/>
                        <a:pt x="13732" y="20798"/>
                      </a:cubicBezTo>
                      <a:cubicBezTo>
                        <a:pt x="13732" y="20798"/>
                        <a:pt x="13732" y="20832"/>
                        <a:pt x="13732" y="20832"/>
                      </a:cubicBezTo>
                      <a:cubicBezTo>
                        <a:pt x="13790" y="20730"/>
                        <a:pt x="13814" y="20730"/>
                        <a:pt x="13814" y="20730"/>
                      </a:cubicBezTo>
                      <a:cubicBezTo>
                        <a:pt x="13849" y="20730"/>
                        <a:pt x="13873" y="20798"/>
                        <a:pt x="13908" y="20866"/>
                      </a:cubicBezTo>
                      <a:cubicBezTo>
                        <a:pt x="13932" y="20900"/>
                        <a:pt x="13956" y="20968"/>
                        <a:pt x="13967" y="20968"/>
                      </a:cubicBezTo>
                      <a:cubicBezTo>
                        <a:pt x="14015" y="20968"/>
                        <a:pt x="14227" y="20560"/>
                        <a:pt x="14251" y="20457"/>
                      </a:cubicBezTo>
                      <a:cubicBezTo>
                        <a:pt x="14262" y="20389"/>
                        <a:pt x="14298" y="20253"/>
                        <a:pt x="14416" y="19913"/>
                      </a:cubicBezTo>
                      <a:cubicBezTo>
                        <a:pt x="14439" y="19845"/>
                        <a:pt x="14463" y="19777"/>
                        <a:pt x="14475" y="19743"/>
                      </a:cubicBezTo>
                      <a:cubicBezTo>
                        <a:pt x="14534" y="19573"/>
                        <a:pt x="14628" y="19267"/>
                        <a:pt x="14663" y="18995"/>
                      </a:cubicBezTo>
                      <a:cubicBezTo>
                        <a:pt x="14675" y="18893"/>
                        <a:pt x="14722" y="18757"/>
                        <a:pt x="14758" y="18655"/>
                      </a:cubicBezTo>
                      <a:cubicBezTo>
                        <a:pt x="14781" y="18553"/>
                        <a:pt x="14805" y="18485"/>
                        <a:pt x="14805" y="18451"/>
                      </a:cubicBezTo>
                      <a:cubicBezTo>
                        <a:pt x="14817" y="18417"/>
                        <a:pt x="14829" y="18383"/>
                        <a:pt x="14829" y="18349"/>
                      </a:cubicBezTo>
                      <a:cubicBezTo>
                        <a:pt x="14852" y="18314"/>
                        <a:pt x="14864" y="18246"/>
                        <a:pt x="14888" y="18076"/>
                      </a:cubicBezTo>
                      <a:cubicBezTo>
                        <a:pt x="14911" y="17906"/>
                        <a:pt x="14923" y="17566"/>
                        <a:pt x="14935" y="17362"/>
                      </a:cubicBezTo>
                      <a:cubicBezTo>
                        <a:pt x="14935" y="17124"/>
                        <a:pt x="14947" y="17090"/>
                        <a:pt x="14947" y="17056"/>
                      </a:cubicBezTo>
                      <a:cubicBezTo>
                        <a:pt x="14958" y="17022"/>
                        <a:pt x="14958" y="16988"/>
                        <a:pt x="14958" y="16988"/>
                      </a:cubicBezTo>
                      <a:cubicBezTo>
                        <a:pt x="14958" y="16920"/>
                        <a:pt x="14958" y="16852"/>
                        <a:pt x="14970" y="16818"/>
                      </a:cubicBezTo>
                      <a:cubicBezTo>
                        <a:pt x="14982" y="16784"/>
                        <a:pt x="14982" y="16750"/>
                        <a:pt x="14982" y="16750"/>
                      </a:cubicBezTo>
                      <a:cubicBezTo>
                        <a:pt x="14994" y="16682"/>
                        <a:pt x="14994" y="16614"/>
                        <a:pt x="15029" y="16512"/>
                      </a:cubicBezTo>
                      <a:cubicBezTo>
                        <a:pt x="15053" y="16444"/>
                        <a:pt x="15053" y="16410"/>
                        <a:pt x="15041" y="16342"/>
                      </a:cubicBezTo>
                      <a:cubicBezTo>
                        <a:pt x="15041" y="16308"/>
                        <a:pt x="15041" y="16240"/>
                        <a:pt x="15041" y="16171"/>
                      </a:cubicBezTo>
                      <a:cubicBezTo>
                        <a:pt x="15041" y="16137"/>
                        <a:pt x="15041" y="16069"/>
                        <a:pt x="15041" y="16069"/>
                      </a:cubicBezTo>
                      <a:cubicBezTo>
                        <a:pt x="15017" y="15967"/>
                        <a:pt x="15029" y="15899"/>
                        <a:pt x="15053" y="15865"/>
                      </a:cubicBezTo>
                      <a:cubicBezTo>
                        <a:pt x="15041" y="15865"/>
                        <a:pt x="15029" y="15831"/>
                        <a:pt x="15017" y="15797"/>
                      </a:cubicBezTo>
                      <a:cubicBezTo>
                        <a:pt x="15006" y="15763"/>
                        <a:pt x="15006" y="15763"/>
                        <a:pt x="15006" y="15763"/>
                      </a:cubicBezTo>
                      <a:cubicBezTo>
                        <a:pt x="14970" y="15729"/>
                        <a:pt x="14923" y="15695"/>
                        <a:pt x="14923" y="15559"/>
                      </a:cubicBezTo>
                      <a:cubicBezTo>
                        <a:pt x="14923" y="15491"/>
                        <a:pt x="14876" y="15389"/>
                        <a:pt x="14840" y="15389"/>
                      </a:cubicBezTo>
                      <a:cubicBezTo>
                        <a:pt x="14840" y="15389"/>
                        <a:pt x="14829" y="15389"/>
                        <a:pt x="14829" y="15389"/>
                      </a:cubicBezTo>
                      <a:cubicBezTo>
                        <a:pt x="14817" y="15389"/>
                        <a:pt x="14793" y="15389"/>
                        <a:pt x="14781" y="15355"/>
                      </a:cubicBezTo>
                      <a:cubicBezTo>
                        <a:pt x="14770" y="15355"/>
                        <a:pt x="14758" y="15355"/>
                        <a:pt x="14746" y="15355"/>
                      </a:cubicBezTo>
                      <a:cubicBezTo>
                        <a:pt x="14758" y="15389"/>
                        <a:pt x="14746" y="15423"/>
                        <a:pt x="14746" y="15457"/>
                      </a:cubicBezTo>
                      <a:cubicBezTo>
                        <a:pt x="14734" y="15525"/>
                        <a:pt x="14711" y="15525"/>
                        <a:pt x="14699" y="15525"/>
                      </a:cubicBezTo>
                      <a:cubicBezTo>
                        <a:pt x="14687" y="15525"/>
                        <a:pt x="14675" y="15559"/>
                        <a:pt x="14663" y="15627"/>
                      </a:cubicBezTo>
                      <a:cubicBezTo>
                        <a:pt x="14663" y="15627"/>
                        <a:pt x="14663" y="15627"/>
                        <a:pt x="14663" y="15627"/>
                      </a:cubicBezTo>
                      <a:cubicBezTo>
                        <a:pt x="14640" y="15729"/>
                        <a:pt x="14604" y="15763"/>
                        <a:pt x="14581" y="15763"/>
                      </a:cubicBezTo>
                      <a:cubicBezTo>
                        <a:pt x="14545" y="15763"/>
                        <a:pt x="14534" y="15729"/>
                        <a:pt x="14534" y="15695"/>
                      </a:cubicBezTo>
                      <a:cubicBezTo>
                        <a:pt x="14534" y="15661"/>
                        <a:pt x="14534" y="15627"/>
                        <a:pt x="14557" y="15559"/>
                      </a:cubicBezTo>
                      <a:cubicBezTo>
                        <a:pt x="14557" y="15559"/>
                        <a:pt x="14557" y="15559"/>
                        <a:pt x="14557" y="15559"/>
                      </a:cubicBezTo>
                      <a:cubicBezTo>
                        <a:pt x="14557" y="15559"/>
                        <a:pt x="14557" y="15525"/>
                        <a:pt x="14557" y="15525"/>
                      </a:cubicBezTo>
                      <a:cubicBezTo>
                        <a:pt x="14545" y="15525"/>
                        <a:pt x="14534" y="15457"/>
                        <a:pt x="14534" y="15423"/>
                      </a:cubicBezTo>
                      <a:cubicBezTo>
                        <a:pt x="14534" y="15423"/>
                        <a:pt x="14534" y="15423"/>
                        <a:pt x="14534" y="15423"/>
                      </a:cubicBezTo>
                      <a:cubicBezTo>
                        <a:pt x="14522" y="15491"/>
                        <a:pt x="14510" y="15559"/>
                        <a:pt x="14475" y="15593"/>
                      </a:cubicBezTo>
                      <a:cubicBezTo>
                        <a:pt x="14475" y="15593"/>
                        <a:pt x="14475" y="15593"/>
                        <a:pt x="14475" y="15593"/>
                      </a:cubicBezTo>
                      <a:cubicBezTo>
                        <a:pt x="14463" y="15593"/>
                        <a:pt x="14451" y="15559"/>
                        <a:pt x="14439" y="15525"/>
                      </a:cubicBezTo>
                      <a:cubicBezTo>
                        <a:pt x="14416" y="15457"/>
                        <a:pt x="14428" y="15253"/>
                        <a:pt x="14428" y="15151"/>
                      </a:cubicBezTo>
                      <a:cubicBezTo>
                        <a:pt x="14428" y="15151"/>
                        <a:pt x="14416" y="15151"/>
                        <a:pt x="14404" y="15151"/>
                      </a:cubicBezTo>
                      <a:cubicBezTo>
                        <a:pt x="14380" y="15185"/>
                        <a:pt x="14345" y="15185"/>
                        <a:pt x="14310" y="15185"/>
                      </a:cubicBezTo>
                      <a:cubicBezTo>
                        <a:pt x="14251" y="15151"/>
                        <a:pt x="14239" y="15083"/>
                        <a:pt x="14227" y="15049"/>
                      </a:cubicBezTo>
                      <a:cubicBezTo>
                        <a:pt x="14227" y="14947"/>
                        <a:pt x="14251" y="14845"/>
                        <a:pt x="14298" y="14777"/>
                      </a:cubicBezTo>
                      <a:cubicBezTo>
                        <a:pt x="14333" y="14709"/>
                        <a:pt x="14345" y="14675"/>
                        <a:pt x="14357" y="14641"/>
                      </a:cubicBezTo>
                      <a:cubicBezTo>
                        <a:pt x="14369" y="14607"/>
                        <a:pt x="14369" y="14539"/>
                        <a:pt x="14392" y="14539"/>
                      </a:cubicBezTo>
                      <a:cubicBezTo>
                        <a:pt x="14416" y="14505"/>
                        <a:pt x="14463" y="14437"/>
                        <a:pt x="14498" y="14335"/>
                      </a:cubicBezTo>
                      <a:cubicBezTo>
                        <a:pt x="14522" y="14301"/>
                        <a:pt x="14545" y="14267"/>
                        <a:pt x="14557" y="14233"/>
                      </a:cubicBezTo>
                      <a:cubicBezTo>
                        <a:pt x="14604" y="14165"/>
                        <a:pt x="14616" y="14097"/>
                        <a:pt x="14628" y="13994"/>
                      </a:cubicBezTo>
                      <a:cubicBezTo>
                        <a:pt x="14628" y="13926"/>
                        <a:pt x="14663" y="13858"/>
                        <a:pt x="14722" y="13756"/>
                      </a:cubicBezTo>
                      <a:cubicBezTo>
                        <a:pt x="14746" y="13688"/>
                        <a:pt x="14793" y="13620"/>
                        <a:pt x="14817" y="13552"/>
                      </a:cubicBezTo>
                      <a:cubicBezTo>
                        <a:pt x="14899" y="13382"/>
                        <a:pt x="14947" y="13246"/>
                        <a:pt x="14958" y="13144"/>
                      </a:cubicBezTo>
                      <a:cubicBezTo>
                        <a:pt x="14970" y="13076"/>
                        <a:pt x="15006" y="13008"/>
                        <a:pt x="15053" y="12940"/>
                      </a:cubicBezTo>
                      <a:cubicBezTo>
                        <a:pt x="15076" y="12906"/>
                        <a:pt x="15100" y="12838"/>
                        <a:pt x="15112" y="12804"/>
                      </a:cubicBezTo>
                      <a:cubicBezTo>
                        <a:pt x="15112" y="12668"/>
                        <a:pt x="15289" y="12430"/>
                        <a:pt x="15371" y="12362"/>
                      </a:cubicBezTo>
                      <a:cubicBezTo>
                        <a:pt x="15395" y="12362"/>
                        <a:pt x="15430" y="12362"/>
                        <a:pt x="15466" y="12362"/>
                      </a:cubicBezTo>
                      <a:cubicBezTo>
                        <a:pt x="15548" y="12362"/>
                        <a:pt x="15654" y="12396"/>
                        <a:pt x="15690" y="12498"/>
                      </a:cubicBezTo>
                      <a:cubicBezTo>
                        <a:pt x="15702" y="12532"/>
                        <a:pt x="15702" y="12532"/>
                        <a:pt x="15725" y="12498"/>
                      </a:cubicBezTo>
                      <a:cubicBezTo>
                        <a:pt x="15737" y="12430"/>
                        <a:pt x="15761" y="12430"/>
                        <a:pt x="15772" y="12430"/>
                      </a:cubicBezTo>
                      <a:cubicBezTo>
                        <a:pt x="15784" y="12430"/>
                        <a:pt x="15808" y="12430"/>
                        <a:pt x="15831" y="12464"/>
                      </a:cubicBezTo>
                      <a:cubicBezTo>
                        <a:pt x="15867" y="12464"/>
                        <a:pt x="15867" y="12464"/>
                        <a:pt x="15867" y="12464"/>
                      </a:cubicBezTo>
                      <a:cubicBezTo>
                        <a:pt x="15890" y="12464"/>
                        <a:pt x="15914" y="12464"/>
                        <a:pt x="15926" y="12430"/>
                      </a:cubicBezTo>
                      <a:cubicBezTo>
                        <a:pt x="15949" y="12430"/>
                        <a:pt x="15973" y="12396"/>
                        <a:pt x="15997" y="12430"/>
                      </a:cubicBezTo>
                      <a:cubicBezTo>
                        <a:pt x="16008" y="12430"/>
                        <a:pt x="16032" y="12430"/>
                        <a:pt x="16044" y="12430"/>
                      </a:cubicBezTo>
                      <a:cubicBezTo>
                        <a:pt x="16055" y="12430"/>
                        <a:pt x="16067" y="12430"/>
                        <a:pt x="16079" y="12362"/>
                      </a:cubicBezTo>
                      <a:cubicBezTo>
                        <a:pt x="16103" y="12226"/>
                        <a:pt x="16162" y="12226"/>
                        <a:pt x="16197" y="12226"/>
                      </a:cubicBezTo>
                      <a:cubicBezTo>
                        <a:pt x="16232" y="12226"/>
                        <a:pt x="16280" y="12226"/>
                        <a:pt x="16303" y="12260"/>
                      </a:cubicBezTo>
                      <a:cubicBezTo>
                        <a:pt x="16303" y="12294"/>
                        <a:pt x="16303" y="12294"/>
                        <a:pt x="16315" y="12294"/>
                      </a:cubicBezTo>
                      <a:cubicBezTo>
                        <a:pt x="16339" y="12362"/>
                        <a:pt x="16350" y="12362"/>
                        <a:pt x="16374" y="12328"/>
                      </a:cubicBezTo>
                      <a:cubicBezTo>
                        <a:pt x="16386" y="12294"/>
                        <a:pt x="16398" y="12294"/>
                        <a:pt x="16409" y="12294"/>
                      </a:cubicBezTo>
                      <a:cubicBezTo>
                        <a:pt x="16433" y="12294"/>
                        <a:pt x="16445" y="12362"/>
                        <a:pt x="16457" y="12396"/>
                      </a:cubicBezTo>
                      <a:cubicBezTo>
                        <a:pt x="16468" y="12430"/>
                        <a:pt x="16468" y="12464"/>
                        <a:pt x="16480" y="12464"/>
                      </a:cubicBezTo>
                      <a:cubicBezTo>
                        <a:pt x="16516" y="12464"/>
                        <a:pt x="16527" y="12532"/>
                        <a:pt x="16527" y="12566"/>
                      </a:cubicBezTo>
                      <a:cubicBezTo>
                        <a:pt x="16527" y="12600"/>
                        <a:pt x="16516" y="12634"/>
                        <a:pt x="16504" y="12668"/>
                      </a:cubicBezTo>
                      <a:cubicBezTo>
                        <a:pt x="16516" y="12668"/>
                        <a:pt x="16527" y="12634"/>
                        <a:pt x="16539" y="12634"/>
                      </a:cubicBezTo>
                      <a:cubicBezTo>
                        <a:pt x="16551" y="12634"/>
                        <a:pt x="16551" y="12634"/>
                        <a:pt x="16551" y="12634"/>
                      </a:cubicBezTo>
                      <a:cubicBezTo>
                        <a:pt x="16563" y="12668"/>
                        <a:pt x="16575" y="12668"/>
                        <a:pt x="16586" y="12668"/>
                      </a:cubicBezTo>
                      <a:cubicBezTo>
                        <a:pt x="16622" y="12668"/>
                        <a:pt x="16645" y="12634"/>
                        <a:pt x="16669" y="12600"/>
                      </a:cubicBezTo>
                      <a:cubicBezTo>
                        <a:pt x="16704" y="12532"/>
                        <a:pt x="16740" y="12566"/>
                        <a:pt x="16752" y="12600"/>
                      </a:cubicBezTo>
                      <a:cubicBezTo>
                        <a:pt x="16752" y="12600"/>
                        <a:pt x="16763" y="12600"/>
                        <a:pt x="16763" y="12600"/>
                      </a:cubicBezTo>
                      <a:cubicBezTo>
                        <a:pt x="16787" y="12532"/>
                        <a:pt x="16822" y="12498"/>
                        <a:pt x="16846" y="12498"/>
                      </a:cubicBezTo>
                      <a:cubicBezTo>
                        <a:pt x="16834" y="12498"/>
                        <a:pt x="16810" y="12464"/>
                        <a:pt x="16799" y="12430"/>
                      </a:cubicBezTo>
                      <a:cubicBezTo>
                        <a:pt x="16787" y="12328"/>
                        <a:pt x="16799" y="12226"/>
                        <a:pt x="16834" y="12056"/>
                      </a:cubicBezTo>
                      <a:cubicBezTo>
                        <a:pt x="16869" y="11886"/>
                        <a:pt x="16928" y="11783"/>
                        <a:pt x="16976" y="11681"/>
                      </a:cubicBezTo>
                      <a:cubicBezTo>
                        <a:pt x="16999" y="11647"/>
                        <a:pt x="17023" y="11579"/>
                        <a:pt x="17035" y="11545"/>
                      </a:cubicBezTo>
                      <a:cubicBezTo>
                        <a:pt x="17070" y="11477"/>
                        <a:pt x="17094" y="11443"/>
                        <a:pt x="17117" y="11443"/>
                      </a:cubicBezTo>
                      <a:cubicBezTo>
                        <a:pt x="17117" y="11443"/>
                        <a:pt x="17117" y="11443"/>
                        <a:pt x="17129" y="11443"/>
                      </a:cubicBezTo>
                      <a:cubicBezTo>
                        <a:pt x="17129" y="11307"/>
                        <a:pt x="17153" y="11035"/>
                        <a:pt x="17212" y="11035"/>
                      </a:cubicBezTo>
                      <a:cubicBezTo>
                        <a:pt x="17223" y="11035"/>
                        <a:pt x="17223" y="11035"/>
                        <a:pt x="17223" y="11035"/>
                      </a:cubicBezTo>
                      <a:cubicBezTo>
                        <a:pt x="17235" y="11035"/>
                        <a:pt x="17247" y="11035"/>
                        <a:pt x="17259" y="11035"/>
                      </a:cubicBezTo>
                      <a:cubicBezTo>
                        <a:pt x="17282" y="11035"/>
                        <a:pt x="17294" y="11035"/>
                        <a:pt x="17318" y="11035"/>
                      </a:cubicBezTo>
                      <a:cubicBezTo>
                        <a:pt x="17365" y="11035"/>
                        <a:pt x="17400" y="11001"/>
                        <a:pt x="17424" y="10967"/>
                      </a:cubicBezTo>
                      <a:cubicBezTo>
                        <a:pt x="17448" y="10933"/>
                        <a:pt x="17459" y="10933"/>
                        <a:pt x="17471" y="10933"/>
                      </a:cubicBezTo>
                      <a:cubicBezTo>
                        <a:pt x="17506" y="10933"/>
                        <a:pt x="17518" y="11001"/>
                        <a:pt x="17530" y="11035"/>
                      </a:cubicBezTo>
                      <a:cubicBezTo>
                        <a:pt x="17530" y="11069"/>
                        <a:pt x="17530" y="11069"/>
                        <a:pt x="17530" y="11069"/>
                      </a:cubicBezTo>
                      <a:cubicBezTo>
                        <a:pt x="17530" y="11069"/>
                        <a:pt x="17542" y="11035"/>
                        <a:pt x="17554" y="11035"/>
                      </a:cubicBezTo>
                      <a:cubicBezTo>
                        <a:pt x="17565" y="11001"/>
                        <a:pt x="17589" y="10967"/>
                        <a:pt x="17613" y="10967"/>
                      </a:cubicBezTo>
                      <a:cubicBezTo>
                        <a:pt x="17613" y="10967"/>
                        <a:pt x="17624" y="10967"/>
                        <a:pt x="17636" y="10967"/>
                      </a:cubicBezTo>
                      <a:cubicBezTo>
                        <a:pt x="17648" y="11001"/>
                        <a:pt x="17648" y="11035"/>
                        <a:pt x="17648" y="11035"/>
                      </a:cubicBezTo>
                      <a:cubicBezTo>
                        <a:pt x="17660" y="11103"/>
                        <a:pt x="17636" y="11171"/>
                        <a:pt x="17624" y="11239"/>
                      </a:cubicBezTo>
                      <a:cubicBezTo>
                        <a:pt x="17601" y="11273"/>
                        <a:pt x="17589" y="11341"/>
                        <a:pt x="17577" y="11409"/>
                      </a:cubicBezTo>
                      <a:cubicBezTo>
                        <a:pt x="17577" y="11443"/>
                        <a:pt x="17577" y="11443"/>
                        <a:pt x="17577" y="11443"/>
                      </a:cubicBezTo>
                      <a:cubicBezTo>
                        <a:pt x="17577" y="11443"/>
                        <a:pt x="17589" y="11443"/>
                        <a:pt x="17601" y="11443"/>
                      </a:cubicBezTo>
                      <a:cubicBezTo>
                        <a:pt x="17613" y="11443"/>
                        <a:pt x="17624" y="11443"/>
                        <a:pt x="17636" y="11477"/>
                      </a:cubicBezTo>
                      <a:cubicBezTo>
                        <a:pt x="17660" y="11511"/>
                        <a:pt x="17660" y="11545"/>
                        <a:pt x="17660" y="11545"/>
                      </a:cubicBezTo>
                      <a:cubicBezTo>
                        <a:pt x="17660" y="11579"/>
                        <a:pt x="17660" y="11613"/>
                        <a:pt x="17660" y="11613"/>
                      </a:cubicBezTo>
                      <a:cubicBezTo>
                        <a:pt x="17683" y="11579"/>
                        <a:pt x="17707" y="11545"/>
                        <a:pt x="17742" y="11443"/>
                      </a:cubicBezTo>
                      <a:cubicBezTo>
                        <a:pt x="17837" y="11171"/>
                        <a:pt x="17908" y="11137"/>
                        <a:pt x="17967" y="11137"/>
                      </a:cubicBezTo>
                      <a:cubicBezTo>
                        <a:pt x="17967" y="11137"/>
                        <a:pt x="17978" y="11137"/>
                        <a:pt x="17978" y="11137"/>
                      </a:cubicBezTo>
                      <a:cubicBezTo>
                        <a:pt x="17978" y="11137"/>
                        <a:pt x="17978" y="11137"/>
                        <a:pt x="17990" y="11137"/>
                      </a:cubicBezTo>
                      <a:cubicBezTo>
                        <a:pt x="17990" y="11103"/>
                        <a:pt x="17990" y="11069"/>
                        <a:pt x="17990" y="11035"/>
                      </a:cubicBezTo>
                      <a:cubicBezTo>
                        <a:pt x="17978" y="10967"/>
                        <a:pt x="17978" y="10899"/>
                        <a:pt x="17978" y="10797"/>
                      </a:cubicBezTo>
                      <a:cubicBezTo>
                        <a:pt x="17990" y="10593"/>
                        <a:pt x="18108" y="10491"/>
                        <a:pt x="18179" y="10491"/>
                      </a:cubicBezTo>
                      <a:cubicBezTo>
                        <a:pt x="18191" y="10491"/>
                        <a:pt x="18226" y="10491"/>
                        <a:pt x="18238" y="10525"/>
                      </a:cubicBezTo>
                      <a:cubicBezTo>
                        <a:pt x="18285" y="10559"/>
                        <a:pt x="18297" y="10627"/>
                        <a:pt x="18297" y="10695"/>
                      </a:cubicBezTo>
                      <a:cubicBezTo>
                        <a:pt x="18297" y="10695"/>
                        <a:pt x="18285" y="10763"/>
                        <a:pt x="18261" y="10763"/>
                      </a:cubicBezTo>
                      <a:cubicBezTo>
                        <a:pt x="18250" y="10763"/>
                        <a:pt x="18238" y="10763"/>
                        <a:pt x="18226" y="10729"/>
                      </a:cubicBezTo>
                      <a:cubicBezTo>
                        <a:pt x="18203" y="10729"/>
                        <a:pt x="18191" y="10729"/>
                        <a:pt x="18179" y="10797"/>
                      </a:cubicBezTo>
                      <a:cubicBezTo>
                        <a:pt x="18167" y="10831"/>
                        <a:pt x="18155" y="10899"/>
                        <a:pt x="18155" y="10967"/>
                      </a:cubicBezTo>
                      <a:cubicBezTo>
                        <a:pt x="18155" y="11069"/>
                        <a:pt x="18144" y="11137"/>
                        <a:pt x="18132" y="11205"/>
                      </a:cubicBezTo>
                      <a:cubicBezTo>
                        <a:pt x="18132" y="11205"/>
                        <a:pt x="18120" y="11239"/>
                        <a:pt x="18120" y="11239"/>
                      </a:cubicBezTo>
                      <a:cubicBezTo>
                        <a:pt x="18144" y="11273"/>
                        <a:pt x="18144" y="11307"/>
                        <a:pt x="18144" y="11341"/>
                      </a:cubicBezTo>
                      <a:cubicBezTo>
                        <a:pt x="18132" y="11375"/>
                        <a:pt x="18120" y="11409"/>
                        <a:pt x="18108" y="11443"/>
                      </a:cubicBezTo>
                      <a:cubicBezTo>
                        <a:pt x="18108" y="11443"/>
                        <a:pt x="18096" y="11477"/>
                        <a:pt x="18096" y="11477"/>
                      </a:cubicBezTo>
                      <a:cubicBezTo>
                        <a:pt x="18096" y="11477"/>
                        <a:pt x="18096" y="11477"/>
                        <a:pt x="18096" y="11477"/>
                      </a:cubicBezTo>
                      <a:cubicBezTo>
                        <a:pt x="18096" y="11545"/>
                        <a:pt x="18085" y="11647"/>
                        <a:pt x="18037" y="11715"/>
                      </a:cubicBezTo>
                      <a:cubicBezTo>
                        <a:pt x="18026" y="11715"/>
                        <a:pt x="18014" y="11715"/>
                        <a:pt x="18002" y="11715"/>
                      </a:cubicBezTo>
                      <a:cubicBezTo>
                        <a:pt x="17967" y="11749"/>
                        <a:pt x="17884" y="11783"/>
                        <a:pt x="17884" y="11851"/>
                      </a:cubicBezTo>
                      <a:cubicBezTo>
                        <a:pt x="17872" y="11988"/>
                        <a:pt x="17849" y="12022"/>
                        <a:pt x="17825" y="12090"/>
                      </a:cubicBezTo>
                      <a:cubicBezTo>
                        <a:pt x="17801" y="12124"/>
                        <a:pt x="17778" y="12158"/>
                        <a:pt x="17766" y="12226"/>
                      </a:cubicBezTo>
                      <a:cubicBezTo>
                        <a:pt x="17754" y="12328"/>
                        <a:pt x="17719" y="12396"/>
                        <a:pt x="17672" y="12498"/>
                      </a:cubicBezTo>
                      <a:cubicBezTo>
                        <a:pt x="17624" y="12600"/>
                        <a:pt x="17565" y="12702"/>
                        <a:pt x="17518" y="12906"/>
                      </a:cubicBezTo>
                      <a:cubicBezTo>
                        <a:pt x="17459" y="13144"/>
                        <a:pt x="17377" y="13246"/>
                        <a:pt x="17330" y="13280"/>
                      </a:cubicBezTo>
                      <a:cubicBezTo>
                        <a:pt x="17318" y="13314"/>
                        <a:pt x="17306" y="13314"/>
                        <a:pt x="17306" y="13314"/>
                      </a:cubicBezTo>
                      <a:cubicBezTo>
                        <a:pt x="17294" y="13416"/>
                        <a:pt x="17247" y="13416"/>
                        <a:pt x="17188" y="13416"/>
                      </a:cubicBezTo>
                      <a:cubicBezTo>
                        <a:pt x="17188" y="13416"/>
                        <a:pt x="17176" y="13416"/>
                        <a:pt x="17176" y="13416"/>
                      </a:cubicBezTo>
                      <a:cubicBezTo>
                        <a:pt x="17176" y="13450"/>
                        <a:pt x="17176" y="13450"/>
                        <a:pt x="17176" y="13450"/>
                      </a:cubicBezTo>
                      <a:cubicBezTo>
                        <a:pt x="17176" y="13552"/>
                        <a:pt x="17188" y="13722"/>
                        <a:pt x="17129" y="13858"/>
                      </a:cubicBezTo>
                      <a:cubicBezTo>
                        <a:pt x="17058" y="14097"/>
                        <a:pt x="17011" y="14403"/>
                        <a:pt x="17011" y="14709"/>
                      </a:cubicBezTo>
                      <a:cubicBezTo>
                        <a:pt x="17023" y="15049"/>
                        <a:pt x="17058" y="15933"/>
                        <a:pt x="17082" y="16103"/>
                      </a:cubicBezTo>
                      <a:cubicBezTo>
                        <a:pt x="17105" y="16171"/>
                        <a:pt x="17105" y="16342"/>
                        <a:pt x="17117" y="16478"/>
                      </a:cubicBezTo>
                      <a:cubicBezTo>
                        <a:pt x="17117" y="16580"/>
                        <a:pt x="17117" y="16716"/>
                        <a:pt x="17129" y="16716"/>
                      </a:cubicBezTo>
                      <a:cubicBezTo>
                        <a:pt x="17141" y="16784"/>
                        <a:pt x="17153" y="16886"/>
                        <a:pt x="17153" y="16920"/>
                      </a:cubicBezTo>
                      <a:cubicBezTo>
                        <a:pt x="17153" y="16954"/>
                        <a:pt x="17153" y="16954"/>
                        <a:pt x="17153" y="16988"/>
                      </a:cubicBezTo>
                      <a:cubicBezTo>
                        <a:pt x="17164" y="16954"/>
                        <a:pt x="17188" y="16886"/>
                        <a:pt x="17212" y="16818"/>
                      </a:cubicBezTo>
                      <a:cubicBezTo>
                        <a:pt x="17223" y="16750"/>
                        <a:pt x="17247" y="16716"/>
                        <a:pt x="17271" y="16648"/>
                      </a:cubicBezTo>
                      <a:cubicBezTo>
                        <a:pt x="17294" y="16614"/>
                        <a:pt x="17294" y="16580"/>
                        <a:pt x="17306" y="16546"/>
                      </a:cubicBezTo>
                      <a:cubicBezTo>
                        <a:pt x="17306" y="16512"/>
                        <a:pt x="17318" y="16478"/>
                        <a:pt x="17330" y="16444"/>
                      </a:cubicBezTo>
                      <a:cubicBezTo>
                        <a:pt x="17341" y="16410"/>
                        <a:pt x="17353" y="16274"/>
                        <a:pt x="17353" y="16206"/>
                      </a:cubicBezTo>
                      <a:cubicBezTo>
                        <a:pt x="17353" y="16137"/>
                        <a:pt x="17353" y="16103"/>
                        <a:pt x="17353" y="16069"/>
                      </a:cubicBezTo>
                      <a:cubicBezTo>
                        <a:pt x="17365" y="16001"/>
                        <a:pt x="17389" y="15967"/>
                        <a:pt x="17412" y="15933"/>
                      </a:cubicBezTo>
                      <a:cubicBezTo>
                        <a:pt x="17424" y="15933"/>
                        <a:pt x="17448" y="15899"/>
                        <a:pt x="17448" y="15865"/>
                      </a:cubicBezTo>
                      <a:cubicBezTo>
                        <a:pt x="17471" y="15797"/>
                        <a:pt x="17506" y="15797"/>
                        <a:pt x="17530" y="15797"/>
                      </a:cubicBezTo>
                      <a:cubicBezTo>
                        <a:pt x="17542" y="15797"/>
                        <a:pt x="17542" y="15797"/>
                        <a:pt x="17554" y="15797"/>
                      </a:cubicBezTo>
                      <a:cubicBezTo>
                        <a:pt x="17554" y="15763"/>
                        <a:pt x="17542" y="15695"/>
                        <a:pt x="17542" y="15627"/>
                      </a:cubicBezTo>
                      <a:cubicBezTo>
                        <a:pt x="17542" y="15593"/>
                        <a:pt x="17530" y="15593"/>
                        <a:pt x="17530" y="15559"/>
                      </a:cubicBezTo>
                      <a:cubicBezTo>
                        <a:pt x="17518" y="15423"/>
                        <a:pt x="17577" y="15287"/>
                        <a:pt x="17636" y="15185"/>
                      </a:cubicBezTo>
                      <a:cubicBezTo>
                        <a:pt x="17648" y="15151"/>
                        <a:pt x="17660" y="15151"/>
                        <a:pt x="17672" y="15117"/>
                      </a:cubicBezTo>
                      <a:cubicBezTo>
                        <a:pt x="17695" y="15083"/>
                        <a:pt x="17719" y="15083"/>
                        <a:pt x="17754" y="15083"/>
                      </a:cubicBezTo>
                      <a:cubicBezTo>
                        <a:pt x="17766" y="15083"/>
                        <a:pt x="17778" y="15117"/>
                        <a:pt x="17790" y="15117"/>
                      </a:cubicBezTo>
                      <a:cubicBezTo>
                        <a:pt x="17801" y="15117"/>
                        <a:pt x="17813" y="15083"/>
                        <a:pt x="17825" y="15049"/>
                      </a:cubicBezTo>
                      <a:cubicBezTo>
                        <a:pt x="17849" y="14981"/>
                        <a:pt x="17837" y="14913"/>
                        <a:pt x="17801" y="14811"/>
                      </a:cubicBezTo>
                      <a:cubicBezTo>
                        <a:pt x="17801" y="14777"/>
                        <a:pt x="17801" y="14777"/>
                        <a:pt x="17801" y="14777"/>
                      </a:cubicBezTo>
                      <a:cubicBezTo>
                        <a:pt x="17790" y="14743"/>
                        <a:pt x="17790" y="14675"/>
                        <a:pt x="17801" y="14607"/>
                      </a:cubicBezTo>
                      <a:cubicBezTo>
                        <a:pt x="17813" y="14471"/>
                        <a:pt x="17860" y="14233"/>
                        <a:pt x="17908" y="14199"/>
                      </a:cubicBezTo>
                      <a:cubicBezTo>
                        <a:pt x="17931" y="14165"/>
                        <a:pt x="17955" y="14199"/>
                        <a:pt x="17967" y="14199"/>
                      </a:cubicBezTo>
                      <a:cubicBezTo>
                        <a:pt x="17967" y="14199"/>
                        <a:pt x="17978" y="14233"/>
                        <a:pt x="17978" y="14233"/>
                      </a:cubicBezTo>
                      <a:cubicBezTo>
                        <a:pt x="17978" y="14233"/>
                        <a:pt x="17990" y="14233"/>
                        <a:pt x="18002" y="14199"/>
                      </a:cubicBezTo>
                      <a:cubicBezTo>
                        <a:pt x="18002" y="14199"/>
                        <a:pt x="18002" y="14165"/>
                        <a:pt x="18002" y="14165"/>
                      </a:cubicBezTo>
                      <a:cubicBezTo>
                        <a:pt x="17990" y="14131"/>
                        <a:pt x="17967" y="14063"/>
                        <a:pt x="17955" y="14063"/>
                      </a:cubicBezTo>
                      <a:cubicBezTo>
                        <a:pt x="17943" y="14063"/>
                        <a:pt x="17919" y="14063"/>
                        <a:pt x="17908" y="13960"/>
                      </a:cubicBezTo>
                      <a:cubicBezTo>
                        <a:pt x="17896" y="13858"/>
                        <a:pt x="17908" y="13620"/>
                        <a:pt x="17967" y="13518"/>
                      </a:cubicBezTo>
                      <a:cubicBezTo>
                        <a:pt x="17978" y="13484"/>
                        <a:pt x="17990" y="13450"/>
                        <a:pt x="17990" y="13450"/>
                      </a:cubicBezTo>
                      <a:cubicBezTo>
                        <a:pt x="17978" y="13450"/>
                        <a:pt x="17978" y="13416"/>
                        <a:pt x="17967" y="13416"/>
                      </a:cubicBezTo>
                      <a:cubicBezTo>
                        <a:pt x="17955" y="13416"/>
                        <a:pt x="17943" y="13416"/>
                        <a:pt x="17931" y="13416"/>
                      </a:cubicBezTo>
                      <a:cubicBezTo>
                        <a:pt x="17919" y="13416"/>
                        <a:pt x="17908" y="13450"/>
                        <a:pt x="17896" y="13450"/>
                      </a:cubicBezTo>
                      <a:cubicBezTo>
                        <a:pt x="17896" y="13450"/>
                        <a:pt x="17896" y="13450"/>
                        <a:pt x="17896" y="13450"/>
                      </a:cubicBezTo>
                      <a:cubicBezTo>
                        <a:pt x="17872" y="13450"/>
                        <a:pt x="17849" y="13416"/>
                        <a:pt x="17837" y="13348"/>
                      </a:cubicBezTo>
                      <a:cubicBezTo>
                        <a:pt x="17825" y="13246"/>
                        <a:pt x="17813" y="13076"/>
                        <a:pt x="17860" y="12940"/>
                      </a:cubicBezTo>
                      <a:cubicBezTo>
                        <a:pt x="17884" y="12838"/>
                        <a:pt x="17908" y="12804"/>
                        <a:pt x="17931" y="12736"/>
                      </a:cubicBezTo>
                      <a:cubicBezTo>
                        <a:pt x="17955" y="12702"/>
                        <a:pt x="17955" y="12668"/>
                        <a:pt x="17967" y="12634"/>
                      </a:cubicBezTo>
                      <a:cubicBezTo>
                        <a:pt x="17978" y="12498"/>
                        <a:pt x="18014" y="12328"/>
                        <a:pt x="18049" y="12226"/>
                      </a:cubicBezTo>
                      <a:cubicBezTo>
                        <a:pt x="18049" y="12158"/>
                        <a:pt x="18061" y="12158"/>
                        <a:pt x="18073" y="12124"/>
                      </a:cubicBezTo>
                      <a:cubicBezTo>
                        <a:pt x="18073" y="12056"/>
                        <a:pt x="18096" y="12056"/>
                        <a:pt x="18120" y="12056"/>
                      </a:cubicBezTo>
                      <a:cubicBezTo>
                        <a:pt x="18132" y="12056"/>
                        <a:pt x="18155" y="12056"/>
                        <a:pt x="18167" y="12056"/>
                      </a:cubicBezTo>
                      <a:cubicBezTo>
                        <a:pt x="18179" y="12056"/>
                        <a:pt x="18191" y="12056"/>
                        <a:pt x="18191" y="12056"/>
                      </a:cubicBezTo>
                      <a:cubicBezTo>
                        <a:pt x="18203" y="12056"/>
                        <a:pt x="18203" y="12056"/>
                        <a:pt x="18203" y="12056"/>
                      </a:cubicBezTo>
                      <a:cubicBezTo>
                        <a:pt x="18226" y="12056"/>
                        <a:pt x="18238" y="12124"/>
                        <a:pt x="18238" y="12158"/>
                      </a:cubicBezTo>
                      <a:cubicBezTo>
                        <a:pt x="18250" y="12124"/>
                        <a:pt x="18261" y="12090"/>
                        <a:pt x="18273" y="12022"/>
                      </a:cubicBezTo>
                      <a:cubicBezTo>
                        <a:pt x="18309" y="11920"/>
                        <a:pt x="18344" y="11783"/>
                        <a:pt x="18391" y="11783"/>
                      </a:cubicBezTo>
                      <a:cubicBezTo>
                        <a:pt x="18403" y="11783"/>
                        <a:pt x="18415" y="11783"/>
                        <a:pt x="18427" y="11817"/>
                      </a:cubicBezTo>
                      <a:cubicBezTo>
                        <a:pt x="18438" y="11851"/>
                        <a:pt x="18438" y="11954"/>
                        <a:pt x="18438" y="12022"/>
                      </a:cubicBezTo>
                      <a:cubicBezTo>
                        <a:pt x="18438" y="12056"/>
                        <a:pt x="18438" y="12090"/>
                        <a:pt x="18438" y="12124"/>
                      </a:cubicBezTo>
                      <a:cubicBezTo>
                        <a:pt x="18438" y="12124"/>
                        <a:pt x="18450" y="12090"/>
                        <a:pt x="18450" y="12090"/>
                      </a:cubicBezTo>
                      <a:cubicBezTo>
                        <a:pt x="18474" y="12056"/>
                        <a:pt x="18497" y="11988"/>
                        <a:pt x="18521" y="11920"/>
                      </a:cubicBezTo>
                      <a:cubicBezTo>
                        <a:pt x="18592" y="11783"/>
                        <a:pt x="18698" y="11783"/>
                        <a:pt x="18745" y="11783"/>
                      </a:cubicBezTo>
                      <a:cubicBezTo>
                        <a:pt x="18804" y="11783"/>
                        <a:pt x="18851" y="11783"/>
                        <a:pt x="18887" y="11817"/>
                      </a:cubicBezTo>
                      <a:cubicBezTo>
                        <a:pt x="18910" y="11886"/>
                        <a:pt x="18934" y="11954"/>
                        <a:pt x="18946" y="12022"/>
                      </a:cubicBezTo>
                      <a:cubicBezTo>
                        <a:pt x="18958" y="12022"/>
                        <a:pt x="18958" y="12056"/>
                        <a:pt x="18969" y="12056"/>
                      </a:cubicBezTo>
                      <a:cubicBezTo>
                        <a:pt x="18969" y="12056"/>
                        <a:pt x="18969" y="12056"/>
                        <a:pt x="18969" y="12022"/>
                      </a:cubicBezTo>
                      <a:cubicBezTo>
                        <a:pt x="18981" y="11954"/>
                        <a:pt x="18981" y="11886"/>
                        <a:pt x="19016" y="11851"/>
                      </a:cubicBezTo>
                      <a:cubicBezTo>
                        <a:pt x="19064" y="11817"/>
                        <a:pt x="19134" y="11681"/>
                        <a:pt x="19205" y="11545"/>
                      </a:cubicBezTo>
                      <a:cubicBezTo>
                        <a:pt x="19229" y="11477"/>
                        <a:pt x="19252" y="11477"/>
                        <a:pt x="19264" y="11443"/>
                      </a:cubicBezTo>
                      <a:cubicBezTo>
                        <a:pt x="19264" y="11443"/>
                        <a:pt x="19264" y="11443"/>
                        <a:pt x="19276" y="11409"/>
                      </a:cubicBezTo>
                      <a:cubicBezTo>
                        <a:pt x="19300" y="11307"/>
                        <a:pt x="19323" y="11307"/>
                        <a:pt x="19335" y="11307"/>
                      </a:cubicBezTo>
                      <a:cubicBezTo>
                        <a:pt x="19347" y="11273"/>
                        <a:pt x="19347" y="11273"/>
                        <a:pt x="19347" y="11273"/>
                      </a:cubicBezTo>
                      <a:cubicBezTo>
                        <a:pt x="19370" y="11137"/>
                        <a:pt x="19488" y="11001"/>
                        <a:pt x="19595" y="10933"/>
                      </a:cubicBezTo>
                      <a:cubicBezTo>
                        <a:pt x="19701" y="10865"/>
                        <a:pt x="19830" y="10695"/>
                        <a:pt x="19854" y="10627"/>
                      </a:cubicBezTo>
                      <a:cubicBezTo>
                        <a:pt x="19854" y="10593"/>
                        <a:pt x="19854" y="10559"/>
                        <a:pt x="19854" y="10525"/>
                      </a:cubicBezTo>
                      <a:cubicBezTo>
                        <a:pt x="19866" y="10491"/>
                        <a:pt x="19889" y="10491"/>
                        <a:pt x="19901" y="10491"/>
                      </a:cubicBezTo>
                      <a:cubicBezTo>
                        <a:pt x="19925" y="10491"/>
                        <a:pt x="19948" y="10525"/>
                        <a:pt x="19948" y="10559"/>
                      </a:cubicBezTo>
                      <a:cubicBezTo>
                        <a:pt x="19948" y="10559"/>
                        <a:pt x="19972" y="10559"/>
                        <a:pt x="19984" y="10593"/>
                      </a:cubicBezTo>
                      <a:cubicBezTo>
                        <a:pt x="20007" y="10593"/>
                        <a:pt x="20031" y="10593"/>
                        <a:pt x="20055" y="10593"/>
                      </a:cubicBezTo>
                      <a:cubicBezTo>
                        <a:pt x="20066" y="10627"/>
                        <a:pt x="20078" y="10627"/>
                        <a:pt x="20090" y="10627"/>
                      </a:cubicBezTo>
                      <a:cubicBezTo>
                        <a:pt x="20102" y="10661"/>
                        <a:pt x="20114" y="10661"/>
                        <a:pt x="20125" y="10661"/>
                      </a:cubicBezTo>
                      <a:cubicBezTo>
                        <a:pt x="20137" y="10661"/>
                        <a:pt x="20149" y="10661"/>
                        <a:pt x="20173" y="10593"/>
                      </a:cubicBezTo>
                      <a:cubicBezTo>
                        <a:pt x="20196" y="10525"/>
                        <a:pt x="20196" y="10525"/>
                        <a:pt x="20184" y="10457"/>
                      </a:cubicBezTo>
                      <a:cubicBezTo>
                        <a:pt x="20173" y="10423"/>
                        <a:pt x="20161" y="10389"/>
                        <a:pt x="20161" y="10321"/>
                      </a:cubicBezTo>
                      <a:cubicBezTo>
                        <a:pt x="20161" y="10287"/>
                        <a:pt x="20149" y="10253"/>
                        <a:pt x="20137" y="10219"/>
                      </a:cubicBezTo>
                      <a:cubicBezTo>
                        <a:pt x="20102" y="10151"/>
                        <a:pt x="20078" y="10049"/>
                        <a:pt x="20090" y="9947"/>
                      </a:cubicBezTo>
                      <a:cubicBezTo>
                        <a:pt x="20090" y="9879"/>
                        <a:pt x="20055" y="9709"/>
                        <a:pt x="20031" y="9674"/>
                      </a:cubicBezTo>
                      <a:cubicBezTo>
                        <a:pt x="20007" y="9709"/>
                        <a:pt x="19972" y="9674"/>
                        <a:pt x="19948" y="9606"/>
                      </a:cubicBezTo>
                      <a:cubicBezTo>
                        <a:pt x="19925" y="9572"/>
                        <a:pt x="19913" y="9504"/>
                        <a:pt x="19913" y="9470"/>
                      </a:cubicBezTo>
                      <a:cubicBezTo>
                        <a:pt x="19913" y="9402"/>
                        <a:pt x="19913" y="9402"/>
                        <a:pt x="19913" y="9368"/>
                      </a:cubicBezTo>
                      <a:cubicBezTo>
                        <a:pt x="19913" y="9368"/>
                        <a:pt x="19913" y="9368"/>
                        <a:pt x="19913" y="9368"/>
                      </a:cubicBezTo>
                      <a:cubicBezTo>
                        <a:pt x="19901" y="9402"/>
                        <a:pt x="19878" y="9436"/>
                        <a:pt x="19854" y="9436"/>
                      </a:cubicBezTo>
                      <a:cubicBezTo>
                        <a:pt x="19807" y="9436"/>
                        <a:pt x="19771" y="9368"/>
                        <a:pt x="19771" y="9266"/>
                      </a:cubicBezTo>
                      <a:cubicBezTo>
                        <a:pt x="19760" y="9232"/>
                        <a:pt x="19760" y="9198"/>
                        <a:pt x="19771" y="9164"/>
                      </a:cubicBezTo>
                      <a:cubicBezTo>
                        <a:pt x="19783" y="9096"/>
                        <a:pt x="19830" y="9062"/>
                        <a:pt x="19866" y="9062"/>
                      </a:cubicBezTo>
                      <a:cubicBezTo>
                        <a:pt x="19889" y="9062"/>
                        <a:pt x="19913" y="9062"/>
                        <a:pt x="19925" y="9096"/>
                      </a:cubicBezTo>
                      <a:cubicBezTo>
                        <a:pt x="19972" y="9130"/>
                        <a:pt x="19984" y="9198"/>
                        <a:pt x="19996" y="9232"/>
                      </a:cubicBezTo>
                      <a:cubicBezTo>
                        <a:pt x="19996" y="9266"/>
                        <a:pt x="19996" y="9266"/>
                        <a:pt x="20007" y="9266"/>
                      </a:cubicBezTo>
                      <a:cubicBezTo>
                        <a:pt x="20007" y="9300"/>
                        <a:pt x="20019" y="9300"/>
                        <a:pt x="20043" y="9300"/>
                      </a:cubicBezTo>
                      <a:cubicBezTo>
                        <a:pt x="20078" y="9300"/>
                        <a:pt x="20114" y="9266"/>
                        <a:pt x="20137" y="9232"/>
                      </a:cubicBezTo>
                      <a:cubicBezTo>
                        <a:pt x="20137" y="9232"/>
                        <a:pt x="20161" y="9198"/>
                        <a:pt x="20173" y="9198"/>
                      </a:cubicBezTo>
                      <a:cubicBezTo>
                        <a:pt x="20208" y="9164"/>
                        <a:pt x="20291" y="9062"/>
                        <a:pt x="20302" y="9028"/>
                      </a:cubicBezTo>
                      <a:cubicBezTo>
                        <a:pt x="20302" y="8994"/>
                        <a:pt x="20302" y="8960"/>
                        <a:pt x="20302" y="8960"/>
                      </a:cubicBezTo>
                      <a:cubicBezTo>
                        <a:pt x="20314" y="8892"/>
                        <a:pt x="20314" y="8824"/>
                        <a:pt x="20350" y="8790"/>
                      </a:cubicBezTo>
                      <a:cubicBezTo>
                        <a:pt x="20350" y="8790"/>
                        <a:pt x="20350" y="8790"/>
                        <a:pt x="20350" y="8790"/>
                      </a:cubicBezTo>
                      <a:cubicBezTo>
                        <a:pt x="20350" y="8756"/>
                        <a:pt x="20338" y="8722"/>
                        <a:pt x="20326" y="8688"/>
                      </a:cubicBezTo>
                      <a:cubicBezTo>
                        <a:pt x="20291" y="8654"/>
                        <a:pt x="20279" y="8552"/>
                        <a:pt x="20291" y="8484"/>
                      </a:cubicBezTo>
                      <a:cubicBezTo>
                        <a:pt x="20291" y="8416"/>
                        <a:pt x="20314" y="8382"/>
                        <a:pt x="20338" y="8382"/>
                      </a:cubicBezTo>
                      <a:cubicBezTo>
                        <a:pt x="20350" y="8382"/>
                        <a:pt x="20350" y="8382"/>
                        <a:pt x="20350" y="8348"/>
                      </a:cubicBezTo>
                      <a:cubicBezTo>
                        <a:pt x="20361" y="8314"/>
                        <a:pt x="20361" y="8246"/>
                        <a:pt x="20385" y="8246"/>
                      </a:cubicBezTo>
                      <a:cubicBezTo>
                        <a:pt x="20397" y="8246"/>
                        <a:pt x="20397" y="8246"/>
                        <a:pt x="20397" y="8246"/>
                      </a:cubicBezTo>
                      <a:cubicBezTo>
                        <a:pt x="20409" y="8246"/>
                        <a:pt x="20409" y="8246"/>
                        <a:pt x="20420" y="8246"/>
                      </a:cubicBezTo>
                      <a:cubicBezTo>
                        <a:pt x="20420" y="8246"/>
                        <a:pt x="20420" y="8246"/>
                        <a:pt x="20432" y="8246"/>
                      </a:cubicBezTo>
                      <a:cubicBezTo>
                        <a:pt x="20432" y="8246"/>
                        <a:pt x="20444" y="8246"/>
                        <a:pt x="20456" y="8246"/>
                      </a:cubicBezTo>
                      <a:cubicBezTo>
                        <a:pt x="20468" y="8212"/>
                        <a:pt x="20468" y="8212"/>
                        <a:pt x="20479" y="8212"/>
                      </a:cubicBezTo>
                      <a:cubicBezTo>
                        <a:pt x="20491" y="8212"/>
                        <a:pt x="20491" y="8212"/>
                        <a:pt x="20491" y="8212"/>
                      </a:cubicBezTo>
                      <a:cubicBezTo>
                        <a:pt x="20503" y="8246"/>
                        <a:pt x="20503" y="8246"/>
                        <a:pt x="20503" y="8246"/>
                      </a:cubicBezTo>
                      <a:cubicBezTo>
                        <a:pt x="20515" y="8314"/>
                        <a:pt x="20503" y="8382"/>
                        <a:pt x="20479" y="8450"/>
                      </a:cubicBezTo>
                      <a:cubicBezTo>
                        <a:pt x="20479" y="8484"/>
                        <a:pt x="20468" y="8518"/>
                        <a:pt x="20468" y="8552"/>
                      </a:cubicBezTo>
                      <a:cubicBezTo>
                        <a:pt x="20468" y="8552"/>
                        <a:pt x="20468" y="8586"/>
                        <a:pt x="20491" y="8654"/>
                      </a:cubicBezTo>
                      <a:cubicBezTo>
                        <a:pt x="20503" y="8688"/>
                        <a:pt x="20503" y="8688"/>
                        <a:pt x="20515" y="8722"/>
                      </a:cubicBezTo>
                      <a:cubicBezTo>
                        <a:pt x="20515" y="8756"/>
                        <a:pt x="20538" y="8756"/>
                        <a:pt x="20550" y="8756"/>
                      </a:cubicBezTo>
                      <a:cubicBezTo>
                        <a:pt x="20585" y="8756"/>
                        <a:pt x="20597" y="8756"/>
                        <a:pt x="20621" y="8722"/>
                      </a:cubicBezTo>
                      <a:cubicBezTo>
                        <a:pt x="20633" y="8688"/>
                        <a:pt x="20644" y="8688"/>
                        <a:pt x="20668" y="8688"/>
                      </a:cubicBezTo>
                      <a:cubicBezTo>
                        <a:pt x="20727" y="8688"/>
                        <a:pt x="20845" y="8824"/>
                        <a:pt x="20857" y="8960"/>
                      </a:cubicBezTo>
                      <a:cubicBezTo>
                        <a:pt x="20869" y="9028"/>
                        <a:pt x="20880" y="9164"/>
                        <a:pt x="20939" y="9232"/>
                      </a:cubicBezTo>
                      <a:cubicBezTo>
                        <a:pt x="20975" y="9266"/>
                        <a:pt x="20998" y="9300"/>
                        <a:pt x="21022" y="9300"/>
                      </a:cubicBezTo>
                      <a:cubicBezTo>
                        <a:pt x="21046" y="9334"/>
                        <a:pt x="21069" y="9334"/>
                        <a:pt x="21081" y="9402"/>
                      </a:cubicBezTo>
                      <a:cubicBezTo>
                        <a:pt x="21093" y="9470"/>
                        <a:pt x="21105" y="9470"/>
                        <a:pt x="21116" y="9470"/>
                      </a:cubicBezTo>
                      <a:cubicBezTo>
                        <a:pt x="21116" y="9470"/>
                        <a:pt x="21128" y="9470"/>
                        <a:pt x="21128" y="9470"/>
                      </a:cubicBezTo>
                      <a:cubicBezTo>
                        <a:pt x="21152" y="9470"/>
                        <a:pt x="21175" y="9504"/>
                        <a:pt x="21187" y="9504"/>
                      </a:cubicBezTo>
                      <a:cubicBezTo>
                        <a:pt x="21187" y="9504"/>
                        <a:pt x="21199" y="9538"/>
                        <a:pt x="21199" y="9538"/>
                      </a:cubicBezTo>
                      <a:cubicBezTo>
                        <a:pt x="21223" y="9470"/>
                        <a:pt x="21234" y="9470"/>
                        <a:pt x="21258" y="9470"/>
                      </a:cubicBezTo>
                      <a:cubicBezTo>
                        <a:pt x="21258" y="9504"/>
                        <a:pt x="21258" y="9504"/>
                        <a:pt x="21258" y="9504"/>
                      </a:cubicBezTo>
                      <a:cubicBezTo>
                        <a:pt x="21258" y="9504"/>
                        <a:pt x="21258" y="9504"/>
                        <a:pt x="21270" y="9504"/>
                      </a:cubicBezTo>
                      <a:cubicBezTo>
                        <a:pt x="21258" y="9470"/>
                        <a:pt x="21258" y="9470"/>
                        <a:pt x="21246" y="9470"/>
                      </a:cubicBezTo>
                      <a:cubicBezTo>
                        <a:pt x="21234" y="9436"/>
                        <a:pt x="21211" y="9402"/>
                        <a:pt x="21211" y="9334"/>
                      </a:cubicBezTo>
                      <a:cubicBezTo>
                        <a:pt x="21199" y="9334"/>
                        <a:pt x="21199" y="9300"/>
                        <a:pt x="21211" y="9266"/>
                      </a:cubicBezTo>
                      <a:cubicBezTo>
                        <a:pt x="21223" y="9232"/>
                        <a:pt x="21234" y="9232"/>
                        <a:pt x="21234" y="9232"/>
                      </a:cubicBezTo>
                      <a:cubicBezTo>
                        <a:pt x="21258" y="9232"/>
                        <a:pt x="21258" y="9232"/>
                        <a:pt x="21270" y="9266"/>
                      </a:cubicBezTo>
                      <a:cubicBezTo>
                        <a:pt x="21270" y="9266"/>
                        <a:pt x="21281" y="9266"/>
                        <a:pt x="21281" y="9266"/>
                      </a:cubicBezTo>
                      <a:cubicBezTo>
                        <a:pt x="21281" y="9266"/>
                        <a:pt x="21281" y="9266"/>
                        <a:pt x="21281" y="9266"/>
                      </a:cubicBezTo>
                      <a:cubicBezTo>
                        <a:pt x="21281" y="9232"/>
                        <a:pt x="21270" y="9164"/>
                        <a:pt x="21293" y="9130"/>
                      </a:cubicBezTo>
                      <a:cubicBezTo>
                        <a:pt x="21293" y="9062"/>
                        <a:pt x="21293" y="8892"/>
                        <a:pt x="21281" y="8858"/>
                      </a:cubicBezTo>
                      <a:cubicBezTo>
                        <a:pt x="21258" y="8824"/>
                        <a:pt x="21258" y="8790"/>
                        <a:pt x="21258" y="8756"/>
                      </a:cubicBezTo>
                      <a:cubicBezTo>
                        <a:pt x="21258" y="8654"/>
                        <a:pt x="21305" y="8620"/>
                        <a:pt x="21340" y="8688"/>
                      </a:cubicBezTo>
                      <a:cubicBezTo>
                        <a:pt x="21364" y="8722"/>
                        <a:pt x="21388" y="8756"/>
                        <a:pt x="21423" y="8756"/>
                      </a:cubicBezTo>
                      <a:cubicBezTo>
                        <a:pt x="21411" y="8756"/>
                        <a:pt x="21411" y="8722"/>
                        <a:pt x="21411" y="8688"/>
                      </a:cubicBezTo>
                      <a:cubicBezTo>
                        <a:pt x="21411" y="8654"/>
                        <a:pt x="21435" y="8620"/>
                        <a:pt x="21458" y="8620"/>
                      </a:cubicBezTo>
                      <a:cubicBezTo>
                        <a:pt x="21470" y="8620"/>
                        <a:pt x="21482" y="8620"/>
                        <a:pt x="21494" y="8654"/>
                      </a:cubicBezTo>
                      <a:cubicBezTo>
                        <a:pt x="21506" y="8688"/>
                        <a:pt x="21517" y="8688"/>
                        <a:pt x="21529" y="8688"/>
                      </a:cubicBezTo>
                      <a:cubicBezTo>
                        <a:pt x="21529" y="8620"/>
                        <a:pt x="21565" y="8450"/>
                        <a:pt x="21600" y="8450"/>
                      </a:cubicBezTo>
                      <a:cubicBezTo>
                        <a:pt x="21553" y="8348"/>
                        <a:pt x="21447" y="8178"/>
                        <a:pt x="21423" y="8042"/>
                      </a:cubicBezTo>
                      <a:cubicBezTo>
                        <a:pt x="21399" y="7974"/>
                        <a:pt x="21329" y="7906"/>
                        <a:pt x="21281" y="7906"/>
                      </a:cubicBezTo>
                      <a:cubicBezTo>
                        <a:pt x="21281" y="7906"/>
                        <a:pt x="21281" y="7906"/>
                        <a:pt x="21270" y="7906"/>
                      </a:cubicBezTo>
                      <a:cubicBezTo>
                        <a:pt x="21270" y="7940"/>
                        <a:pt x="21258" y="7974"/>
                        <a:pt x="21246" y="7974"/>
                      </a:cubicBezTo>
                      <a:cubicBezTo>
                        <a:pt x="21223" y="7974"/>
                        <a:pt x="21187" y="7906"/>
                        <a:pt x="21175" y="7838"/>
                      </a:cubicBezTo>
                      <a:cubicBezTo>
                        <a:pt x="21164" y="7804"/>
                        <a:pt x="21140" y="7804"/>
                        <a:pt x="21093" y="7804"/>
                      </a:cubicBezTo>
                      <a:cubicBezTo>
                        <a:pt x="21081" y="7804"/>
                        <a:pt x="21057" y="7804"/>
                        <a:pt x="21057" y="7804"/>
                      </a:cubicBezTo>
                      <a:cubicBezTo>
                        <a:pt x="21057" y="7804"/>
                        <a:pt x="21057" y="7804"/>
                        <a:pt x="21057" y="7804"/>
                      </a:cubicBezTo>
                      <a:cubicBezTo>
                        <a:pt x="21069" y="7838"/>
                        <a:pt x="21093" y="7872"/>
                        <a:pt x="21105" y="7906"/>
                      </a:cubicBezTo>
                      <a:cubicBezTo>
                        <a:pt x="21128" y="8008"/>
                        <a:pt x="21105" y="8076"/>
                        <a:pt x="21093" y="8110"/>
                      </a:cubicBezTo>
                      <a:cubicBezTo>
                        <a:pt x="21081" y="8144"/>
                        <a:pt x="21081" y="8178"/>
                        <a:pt x="21081" y="8178"/>
                      </a:cubicBezTo>
                      <a:cubicBezTo>
                        <a:pt x="21093" y="8212"/>
                        <a:pt x="21093" y="8246"/>
                        <a:pt x="21081" y="8280"/>
                      </a:cubicBezTo>
                      <a:cubicBezTo>
                        <a:pt x="21069" y="8314"/>
                        <a:pt x="21069" y="8314"/>
                        <a:pt x="21069" y="8314"/>
                      </a:cubicBezTo>
                      <a:cubicBezTo>
                        <a:pt x="21057" y="8314"/>
                        <a:pt x="21057" y="8314"/>
                        <a:pt x="21057" y="8314"/>
                      </a:cubicBezTo>
                      <a:cubicBezTo>
                        <a:pt x="21046" y="8314"/>
                        <a:pt x="21022" y="8280"/>
                        <a:pt x="20963" y="8144"/>
                      </a:cubicBezTo>
                      <a:cubicBezTo>
                        <a:pt x="20951" y="8144"/>
                        <a:pt x="20928" y="8076"/>
                        <a:pt x="20951" y="7702"/>
                      </a:cubicBezTo>
                      <a:cubicBezTo>
                        <a:pt x="20951" y="7668"/>
                        <a:pt x="20939" y="7668"/>
                        <a:pt x="20939" y="7668"/>
                      </a:cubicBezTo>
                      <a:cubicBezTo>
                        <a:pt x="20928" y="7634"/>
                        <a:pt x="20904" y="7600"/>
                        <a:pt x="20892" y="7497"/>
                      </a:cubicBezTo>
                      <a:cubicBezTo>
                        <a:pt x="20892" y="7463"/>
                        <a:pt x="20798" y="7293"/>
                        <a:pt x="20656" y="7123"/>
                      </a:cubicBezTo>
                      <a:cubicBezTo>
                        <a:pt x="20633" y="7089"/>
                        <a:pt x="20621" y="7089"/>
                        <a:pt x="20597" y="7055"/>
                      </a:cubicBezTo>
                      <a:cubicBezTo>
                        <a:pt x="20538" y="6987"/>
                        <a:pt x="20468" y="6919"/>
                        <a:pt x="20444" y="6817"/>
                      </a:cubicBezTo>
                      <a:cubicBezTo>
                        <a:pt x="20444" y="6783"/>
                        <a:pt x="20397" y="6749"/>
                        <a:pt x="20373" y="6715"/>
                      </a:cubicBezTo>
                      <a:cubicBezTo>
                        <a:pt x="20326" y="6681"/>
                        <a:pt x="20267" y="6647"/>
                        <a:pt x="20243" y="6545"/>
                      </a:cubicBezTo>
                      <a:cubicBezTo>
                        <a:pt x="20196" y="6409"/>
                        <a:pt x="19972" y="6137"/>
                        <a:pt x="19878" y="6137"/>
                      </a:cubicBezTo>
                      <a:cubicBezTo>
                        <a:pt x="19819" y="6103"/>
                        <a:pt x="19795" y="6035"/>
                        <a:pt x="19783" y="6001"/>
                      </a:cubicBezTo>
                      <a:cubicBezTo>
                        <a:pt x="19771" y="5967"/>
                        <a:pt x="19771" y="5967"/>
                        <a:pt x="19771" y="5967"/>
                      </a:cubicBezTo>
                      <a:cubicBezTo>
                        <a:pt x="19748" y="6001"/>
                        <a:pt x="19736" y="6001"/>
                        <a:pt x="19701" y="6001"/>
                      </a:cubicBezTo>
                      <a:cubicBezTo>
                        <a:pt x="19618" y="6001"/>
                        <a:pt x="19500" y="5967"/>
                        <a:pt x="19441" y="5933"/>
                      </a:cubicBezTo>
                      <a:cubicBezTo>
                        <a:pt x="19418" y="5933"/>
                        <a:pt x="19406" y="5967"/>
                        <a:pt x="19394" y="5967"/>
                      </a:cubicBezTo>
                      <a:cubicBezTo>
                        <a:pt x="19370" y="6001"/>
                        <a:pt x="19347" y="6035"/>
                        <a:pt x="19323" y="6001"/>
                      </a:cubicBezTo>
                      <a:cubicBezTo>
                        <a:pt x="19264" y="5933"/>
                        <a:pt x="19111" y="5763"/>
                        <a:pt x="19052" y="5763"/>
                      </a:cubicBezTo>
                      <a:cubicBezTo>
                        <a:pt x="19040" y="5763"/>
                        <a:pt x="19040" y="5797"/>
                        <a:pt x="19040" y="5797"/>
                      </a:cubicBezTo>
                      <a:cubicBezTo>
                        <a:pt x="19028" y="5797"/>
                        <a:pt x="19028" y="5831"/>
                        <a:pt x="19028" y="5899"/>
                      </a:cubicBezTo>
                      <a:cubicBezTo>
                        <a:pt x="19016" y="5933"/>
                        <a:pt x="19016" y="6001"/>
                        <a:pt x="18993" y="6035"/>
                      </a:cubicBezTo>
                      <a:cubicBezTo>
                        <a:pt x="19005" y="6069"/>
                        <a:pt x="19016" y="6103"/>
                        <a:pt x="19064" y="6239"/>
                      </a:cubicBezTo>
                      <a:cubicBezTo>
                        <a:pt x="19087" y="6307"/>
                        <a:pt x="19099" y="6409"/>
                        <a:pt x="19099" y="6477"/>
                      </a:cubicBezTo>
                      <a:cubicBezTo>
                        <a:pt x="19099" y="6579"/>
                        <a:pt x="19064" y="6647"/>
                        <a:pt x="19016" y="6715"/>
                      </a:cubicBezTo>
                      <a:cubicBezTo>
                        <a:pt x="19005" y="6749"/>
                        <a:pt x="18993" y="6749"/>
                        <a:pt x="18969" y="6749"/>
                      </a:cubicBezTo>
                      <a:cubicBezTo>
                        <a:pt x="18910" y="6749"/>
                        <a:pt x="18840" y="6613"/>
                        <a:pt x="18804" y="6511"/>
                      </a:cubicBezTo>
                      <a:cubicBezTo>
                        <a:pt x="18792" y="6443"/>
                        <a:pt x="18781" y="6443"/>
                        <a:pt x="18757" y="6409"/>
                      </a:cubicBezTo>
                      <a:cubicBezTo>
                        <a:pt x="18733" y="6409"/>
                        <a:pt x="18686" y="6375"/>
                        <a:pt x="18674" y="6239"/>
                      </a:cubicBezTo>
                      <a:cubicBezTo>
                        <a:pt x="18663" y="6137"/>
                        <a:pt x="18674" y="6069"/>
                        <a:pt x="18674" y="6035"/>
                      </a:cubicBezTo>
                      <a:cubicBezTo>
                        <a:pt x="18698" y="5967"/>
                        <a:pt x="18745" y="5967"/>
                        <a:pt x="18781" y="6069"/>
                      </a:cubicBezTo>
                      <a:cubicBezTo>
                        <a:pt x="18792" y="6103"/>
                        <a:pt x="18828" y="6069"/>
                        <a:pt x="18840" y="6001"/>
                      </a:cubicBezTo>
                      <a:cubicBezTo>
                        <a:pt x="18840" y="6001"/>
                        <a:pt x="18840" y="6001"/>
                        <a:pt x="18828" y="5967"/>
                      </a:cubicBezTo>
                      <a:cubicBezTo>
                        <a:pt x="18816" y="5933"/>
                        <a:pt x="18745" y="5865"/>
                        <a:pt x="18698" y="5865"/>
                      </a:cubicBezTo>
                      <a:cubicBezTo>
                        <a:pt x="18663" y="5865"/>
                        <a:pt x="18651" y="5933"/>
                        <a:pt x="18615" y="6035"/>
                      </a:cubicBezTo>
                      <a:cubicBezTo>
                        <a:pt x="18604" y="6103"/>
                        <a:pt x="18580" y="6171"/>
                        <a:pt x="18545" y="6205"/>
                      </a:cubicBezTo>
                      <a:cubicBezTo>
                        <a:pt x="18521" y="6239"/>
                        <a:pt x="18497" y="6273"/>
                        <a:pt x="18462" y="6273"/>
                      </a:cubicBezTo>
                      <a:cubicBezTo>
                        <a:pt x="18368" y="6273"/>
                        <a:pt x="18214" y="6171"/>
                        <a:pt x="18191" y="6103"/>
                      </a:cubicBezTo>
                      <a:cubicBezTo>
                        <a:pt x="18191" y="6103"/>
                        <a:pt x="18167" y="6103"/>
                        <a:pt x="18108" y="6103"/>
                      </a:cubicBezTo>
                      <a:cubicBezTo>
                        <a:pt x="18002" y="6103"/>
                        <a:pt x="17837" y="6137"/>
                        <a:pt x="17813" y="6171"/>
                      </a:cubicBezTo>
                      <a:cubicBezTo>
                        <a:pt x="17801" y="6205"/>
                        <a:pt x="17801" y="6307"/>
                        <a:pt x="17801" y="6341"/>
                      </a:cubicBezTo>
                      <a:cubicBezTo>
                        <a:pt x="17801" y="6443"/>
                        <a:pt x="17801" y="6511"/>
                        <a:pt x="17778" y="6545"/>
                      </a:cubicBezTo>
                      <a:cubicBezTo>
                        <a:pt x="17778" y="6545"/>
                        <a:pt x="17778" y="6545"/>
                        <a:pt x="17778" y="6545"/>
                      </a:cubicBezTo>
                      <a:cubicBezTo>
                        <a:pt x="17766" y="6545"/>
                        <a:pt x="17766" y="6545"/>
                        <a:pt x="17766" y="6545"/>
                      </a:cubicBezTo>
                      <a:cubicBezTo>
                        <a:pt x="17742" y="6545"/>
                        <a:pt x="17731" y="6477"/>
                        <a:pt x="17731" y="6341"/>
                      </a:cubicBezTo>
                      <a:cubicBezTo>
                        <a:pt x="17719" y="6239"/>
                        <a:pt x="17719" y="6137"/>
                        <a:pt x="17719" y="6103"/>
                      </a:cubicBezTo>
                      <a:cubicBezTo>
                        <a:pt x="17707" y="6103"/>
                        <a:pt x="17683" y="6069"/>
                        <a:pt x="17636" y="6069"/>
                      </a:cubicBezTo>
                      <a:cubicBezTo>
                        <a:pt x="17577" y="6069"/>
                        <a:pt x="17542" y="6069"/>
                        <a:pt x="17530" y="6001"/>
                      </a:cubicBezTo>
                      <a:cubicBezTo>
                        <a:pt x="17530" y="5967"/>
                        <a:pt x="17530" y="5933"/>
                        <a:pt x="17542" y="5865"/>
                      </a:cubicBezTo>
                      <a:cubicBezTo>
                        <a:pt x="17554" y="5865"/>
                        <a:pt x="17542" y="5865"/>
                        <a:pt x="17542" y="5831"/>
                      </a:cubicBezTo>
                      <a:cubicBezTo>
                        <a:pt x="17542" y="5797"/>
                        <a:pt x="17530" y="5695"/>
                        <a:pt x="17577" y="5627"/>
                      </a:cubicBezTo>
                      <a:cubicBezTo>
                        <a:pt x="17577" y="5559"/>
                        <a:pt x="17483" y="5354"/>
                        <a:pt x="17365" y="5184"/>
                      </a:cubicBezTo>
                      <a:cubicBezTo>
                        <a:pt x="17318" y="5150"/>
                        <a:pt x="17247" y="5116"/>
                        <a:pt x="17153" y="5116"/>
                      </a:cubicBezTo>
                      <a:cubicBezTo>
                        <a:pt x="17046" y="5116"/>
                        <a:pt x="16917" y="5150"/>
                        <a:pt x="16869" y="5218"/>
                      </a:cubicBezTo>
                      <a:cubicBezTo>
                        <a:pt x="16822" y="5252"/>
                        <a:pt x="16740" y="5252"/>
                        <a:pt x="16657" y="5252"/>
                      </a:cubicBezTo>
                      <a:cubicBezTo>
                        <a:pt x="16598" y="5252"/>
                        <a:pt x="16598" y="5252"/>
                        <a:pt x="16598" y="5252"/>
                      </a:cubicBezTo>
                      <a:cubicBezTo>
                        <a:pt x="16586" y="5252"/>
                        <a:pt x="16575" y="5252"/>
                        <a:pt x="16563" y="5252"/>
                      </a:cubicBezTo>
                      <a:cubicBezTo>
                        <a:pt x="16551" y="5252"/>
                        <a:pt x="16551" y="5252"/>
                        <a:pt x="16551" y="5252"/>
                      </a:cubicBezTo>
                      <a:cubicBezTo>
                        <a:pt x="16527" y="5252"/>
                        <a:pt x="16516" y="5252"/>
                        <a:pt x="16504" y="5218"/>
                      </a:cubicBezTo>
                      <a:cubicBezTo>
                        <a:pt x="16492" y="5184"/>
                        <a:pt x="16492" y="5116"/>
                        <a:pt x="16504" y="5082"/>
                      </a:cubicBezTo>
                      <a:cubicBezTo>
                        <a:pt x="16504" y="5048"/>
                        <a:pt x="16504" y="5048"/>
                        <a:pt x="16504" y="5048"/>
                      </a:cubicBezTo>
                      <a:cubicBezTo>
                        <a:pt x="16492" y="4980"/>
                        <a:pt x="16421" y="4912"/>
                        <a:pt x="16386" y="4912"/>
                      </a:cubicBezTo>
                      <a:cubicBezTo>
                        <a:pt x="16374" y="4912"/>
                        <a:pt x="16374" y="4912"/>
                        <a:pt x="16374" y="4912"/>
                      </a:cubicBezTo>
                      <a:cubicBezTo>
                        <a:pt x="16362" y="4946"/>
                        <a:pt x="16350" y="4980"/>
                        <a:pt x="16339" y="4980"/>
                      </a:cubicBezTo>
                      <a:cubicBezTo>
                        <a:pt x="16327" y="4980"/>
                        <a:pt x="16303" y="4946"/>
                        <a:pt x="16291" y="4912"/>
                      </a:cubicBezTo>
                      <a:cubicBezTo>
                        <a:pt x="16291" y="4878"/>
                        <a:pt x="16280" y="4844"/>
                        <a:pt x="16280" y="4810"/>
                      </a:cubicBezTo>
                      <a:cubicBezTo>
                        <a:pt x="16268" y="4776"/>
                        <a:pt x="16197" y="4708"/>
                        <a:pt x="16150" y="4708"/>
                      </a:cubicBezTo>
                      <a:cubicBezTo>
                        <a:pt x="16150" y="4708"/>
                        <a:pt x="16150" y="4708"/>
                        <a:pt x="16138" y="4708"/>
                      </a:cubicBezTo>
                      <a:cubicBezTo>
                        <a:pt x="16114" y="4742"/>
                        <a:pt x="16091" y="4708"/>
                        <a:pt x="16067" y="4640"/>
                      </a:cubicBezTo>
                      <a:cubicBezTo>
                        <a:pt x="16067" y="4606"/>
                        <a:pt x="16067" y="4538"/>
                        <a:pt x="16067" y="4504"/>
                      </a:cubicBezTo>
                      <a:cubicBezTo>
                        <a:pt x="16079" y="4504"/>
                        <a:pt x="16091" y="4436"/>
                        <a:pt x="16126" y="4436"/>
                      </a:cubicBezTo>
                      <a:cubicBezTo>
                        <a:pt x="16126" y="4436"/>
                        <a:pt x="16138" y="4436"/>
                        <a:pt x="16150" y="4436"/>
                      </a:cubicBezTo>
                      <a:cubicBezTo>
                        <a:pt x="16162" y="4436"/>
                        <a:pt x="16162" y="4436"/>
                        <a:pt x="16173" y="4436"/>
                      </a:cubicBezTo>
                      <a:cubicBezTo>
                        <a:pt x="16209" y="4436"/>
                        <a:pt x="16209" y="4436"/>
                        <a:pt x="16221" y="4436"/>
                      </a:cubicBezTo>
                      <a:cubicBezTo>
                        <a:pt x="16221" y="4436"/>
                        <a:pt x="16221" y="4436"/>
                        <a:pt x="16209" y="4402"/>
                      </a:cubicBezTo>
                      <a:cubicBezTo>
                        <a:pt x="16185" y="4300"/>
                        <a:pt x="15985" y="4232"/>
                        <a:pt x="15843" y="4232"/>
                      </a:cubicBezTo>
                      <a:cubicBezTo>
                        <a:pt x="15820" y="4232"/>
                        <a:pt x="15808" y="4232"/>
                        <a:pt x="15808" y="4232"/>
                      </a:cubicBezTo>
                      <a:cubicBezTo>
                        <a:pt x="15808" y="4232"/>
                        <a:pt x="15808" y="4266"/>
                        <a:pt x="15808" y="4266"/>
                      </a:cubicBezTo>
                      <a:cubicBezTo>
                        <a:pt x="15796" y="4334"/>
                        <a:pt x="15784" y="4470"/>
                        <a:pt x="15737" y="4606"/>
                      </a:cubicBezTo>
                      <a:cubicBezTo>
                        <a:pt x="15702" y="4708"/>
                        <a:pt x="15666" y="4708"/>
                        <a:pt x="15643" y="4708"/>
                      </a:cubicBezTo>
                      <a:cubicBezTo>
                        <a:pt x="15607" y="4708"/>
                        <a:pt x="15584" y="4674"/>
                        <a:pt x="15572" y="4606"/>
                      </a:cubicBezTo>
                      <a:cubicBezTo>
                        <a:pt x="15560" y="4572"/>
                        <a:pt x="15560" y="4538"/>
                        <a:pt x="15560" y="4504"/>
                      </a:cubicBezTo>
                      <a:cubicBezTo>
                        <a:pt x="15572" y="4402"/>
                        <a:pt x="15595" y="4368"/>
                        <a:pt x="15631" y="4334"/>
                      </a:cubicBezTo>
                      <a:cubicBezTo>
                        <a:pt x="15631" y="4334"/>
                        <a:pt x="15643" y="4334"/>
                        <a:pt x="15654" y="4334"/>
                      </a:cubicBezTo>
                      <a:cubicBezTo>
                        <a:pt x="15643" y="4334"/>
                        <a:pt x="15619" y="4334"/>
                        <a:pt x="15607" y="4300"/>
                      </a:cubicBezTo>
                      <a:cubicBezTo>
                        <a:pt x="15572" y="4300"/>
                        <a:pt x="15536" y="4300"/>
                        <a:pt x="15513" y="4232"/>
                      </a:cubicBezTo>
                      <a:cubicBezTo>
                        <a:pt x="15513" y="4198"/>
                        <a:pt x="15501" y="4130"/>
                        <a:pt x="15513" y="4096"/>
                      </a:cubicBezTo>
                      <a:cubicBezTo>
                        <a:pt x="15525" y="4062"/>
                        <a:pt x="15536" y="4028"/>
                        <a:pt x="15560" y="4028"/>
                      </a:cubicBezTo>
                      <a:cubicBezTo>
                        <a:pt x="15560" y="3994"/>
                        <a:pt x="15560" y="3994"/>
                        <a:pt x="15560" y="3994"/>
                      </a:cubicBezTo>
                      <a:cubicBezTo>
                        <a:pt x="15466" y="3960"/>
                        <a:pt x="15324" y="3892"/>
                        <a:pt x="15253" y="3892"/>
                      </a:cubicBezTo>
                      <a:cubicBezTo>
                        <a:pt x="15183" y="3926"/>
                        <a:pt x="15135" y="3858"/>
                        <a:pt x="15100" y="3824"/>
                      </a:cubicBezTo>
                      <a:cubicBezTo>
                        <a:pt x="15076" y="3790"/>
                        <a:pt x="15065" y="3790"/>
                        <a:pt x="15041" y="3790"/>
                      </a:cubicBezTo>
                      <a:cubicBezTo>
                        <a:pt x="15029" y="3790"/>
                        <a:pt x="15029" y="3790"/>
                        <a:pt x="15029" y="3790"/>
                      </a:cubicBezTo>
                      <a:cubicBezTo>
                        <a:pt x="15029" y="3790"/>
                        <a:pt x="15029" y="3824"/>
                        <a:pt x="15041" y="3858"/>
                      </a:cubicBezTo>
                      <a:cubicBezTo>
                        <a:pt x="15053" y="3892"/>
                        <a:pt x="15053" y="3926"/>
                        <a:pt x="15041" y="3960"/>
                      </a:cubicBezTo>
                      <a:cubicBezTo>
                        <a:pt x="15029" y="4062"/>
                        <a:pt x="14958" y="4096"/>
                        <a:pt x="14935" y="4096"/>
                      </a:cubicBezTo>
                      <a:cubicBezTo>
                        <a:pt x="14923" y="4096"/>
                        <a:pt x="14911" y="4096"/>
                        <a:pt x="14899" y="4062"/>
                      </a:cubicBezTo>
                      <a:cubicBezTo>
                        <a:pt x="14852" y="4062"/>
                        <a:pt x="14805" y="4130"/>
                        <a:pt x="14793" y="4164"/>
                      </a:cubicBezTo>
                      <a:cubicBezTo>
                        <a:pt x="14793" y="4164"/>
                        <a:pt x="14793" y="4198"/>
                        <a:pt x="14793" y="4198"/>
                      </a:cubicBezTo>
                      <a:cubicBezTo>
                        <a:pt x="14805" y="4232"/>
                        <a:pt x="14805" y="4232"/>
                        <a:pt x="14805" y="4232"/>
                      </a:cubicBezTo>
                      <a:cubicBezTo>
                        <a:pt x="14817" y="4232"/>
                        <a:pt x="14829" y="4232"/>
                        <a:pt x="14829" y="4198"/>
                      </a:cubicBezTo>
                      <a:cubicBezTo>
                        <a:pt x="14852" y="4198"/>
                        <a:pt x="14876" y="4164"/>
                        <a:pt x="14899" y="4198"/>
                      </a:cubicBezTo>
                      <a:cubicBezTo>
                        <a:pt x="14911" y="4198"/>
                        <a:pt x="14911" y="4232"/>
                        <a:pt x="14911" y="4266"/>
                      </a:cubicBezTo>
                      <a:cubicBezTo>
                        <a:pt x="14911" y="4334"/>
                        <a:pt x="14899" y="4368"/>
                        <a:pt x="14876" y="4402"/>
                      </a:cubicBezTo>
                      <a:cubicBezTo>
                        <a:pt x="14876" y="4402"/>
                        <a:pt x="14876" y="4402"/>
                        <a:pt x="14876" y="4402"/>
                      </a:cubicBezTo>
                      <a:cubicBezTo>
                        <a:pt x="14911" y="4504"/>
                        <a:pt x="14911" y="4606"/>
                        <a:pt x="14911" y="4674"/>
                      </a:cubicBezTo>
                      <a:cubicBezTo>
                        <a:pt x="14911" y="4708"/>
                        <a:pt x="14911" y="4708"/>
                        <a:pt x="14911" y="4708"/>
                      </a:cubicBezTo>
                      <a:cubicBezTo>
                        <a:pt x="14911" y="4742"/>
                        <a:pt x="14911" y="4776"/>
                        <a:pt x="14899" y="4776"/>
                      </a:cubicBezTo>
                      <a:cubicBezTo>
                        <a:pt x="14888" y="4844"/>
                        <a:pt x="14852" y="4844"/>
                        <a:pt x="14840" y="4844"/>
                      </a:cubicBezTo>
                      <a:cubicBezTo>
                        <a:pt x="14805" y="4844"/>
                        <a:pt x="14781" y="4810"/>
                        <a:pt x="14770" y="4776"/>
                      </a:cubicBezTo>
                      <a:cubicBezTo>
                        <a:pt x="14758" y="4708"/>
                        <a:pt x="14734" y="4742"/>
                        <a:pt x="14711" y="4742"/>
                      </a:cubicBezTo>
                      <a:cubicBezTo>
                        <a:pt x="14699" y="4742"/>
                        <a:pt x="14687" y="4776"/>
                        <a:pt x="14675" y="4776"/>
                      </a:cubicBezTo>
                      <a:cubicBezTo>
                        <a:pt x="14687" y="4776"/>
                        <a:pt x="14699" y="4810"/>
                        <a:pt x="14699" y="4878"/>
                      </a:cubicBezTo>
                      <a:cubicBezTo>
                        <a:pt x="14699" y="4912"/>
                        <a:pt x="14687" y="4980"/>
                        <a:pt x="14616" y="5014"/>
                      </a:cubicBezTo>
                      <a:cubicBezTo>
                        <a:pt x="14557" y="5014"/>
                        <a:pt x="14545" y="4912"/>
                        <a:pt x="14534" y="4844"/>
                      </a:cubicBezTo>
                      <a:cubicBezTo>
                        <a:pt x="14522" y="4844"/>
                        <a:pt x="14522" y="4810"/>
                        <a:pt x="14522" y="4810"/>
                      </a:cubicBezTo>
                      <a:cubicBezTo>
                        <a:pt x="14510" y="4810"/>
                        <a:pt x="14510" y="4810"/>
                        <a:pt x="14498" y="4810"/>
                      </a:cubicBezTo>
                      <a:cubicBezTo>
                        <a:pt x="14475" y="4810"/>
                        <a:pt x="14439" y="4810"/>
                        <a:pt x="14404" y="4776"/>
                      </a:cubicBezTo>
                      <a:cubicBezTo>
                        <a:pt x="14369" y="4742"/>
                        <a:pt x="14333" y="4708"/>
                        <a:pt x="14310" y="4708"/>
                      </a:cubicBezTo>
                      <a:cubicBezTo>
                        <a:pt x="14286" y="4708"/>
                        <a:pt x="14274" y="4742"/>
                        <a:pt x="14251" y="4776"/>
                      </a:cubicBezTo>
                      <a:cubicBezTo>
                        <a:pt x="14227" y="4810"/>
                        <a:pt x="14203" y="4844"/>
                        <a:pt x="14156" y="4878"/>
                      </a:cubicBezTo>
                      <a:cubicBezTo>
                        <a:pt x="14085" y="4878"/>
                        <a:pt x="13967" y="4742"/>
                        <a:pt x="13932" y="4606"/>
                      </a:cubicBezTo>
                      <a:cubicBezTo>
                        <a:pt x="13932" y="4606"/>
                        <a:pt x="13920" y="4538"/>
                        <a:pt x="13920" y="4538"/>
                      </a:cubicBezTo>
                      <a:cubicBezTo>
                        <a:pt x="13920" y="4538"/>
                        <a:pt x="13908" y="4572"/>
                        <a:pt x="13897" y="4606"/>
                      </a:cubicBezTo>
                      <a:cubicBezTo>
                        <a:pt x="13885" y="4640"/>
                        <a:pt x="13873" y="4708"/>
                        <a:pt x="13873" y="4776"/>
                      </a:cubicBezTo>
                      <a:cubicBezTo>
                        <a:pt x="13861" y="4912"/>
                        <a:pt x="13849" y="5014"/>
                        <a:pt x="13814" y="5014"/>
                      </a:cubicBezTo>
                      <a:cubicBezTo>
                        <a:pt x="13802" y="5014"/>
                        <a:pt x="13790" y="5082"/>
                        <a:pt x="13779" y="5116"/>
                      </a:cubicBezTo>
                      <a:cubicBezTo>
                        <a:pt x="13767" y="5218"/>
                        <a:pt x="13755" y="5286"/>
                        <a:pt x="13732" y="5320"/>
                      </a:cubicBezTo>
                      <a:cubicBezTo>
                        <a:pt x="13720" y="5320"/>
                        <a:pt x="13720" y="5320"/>
                        <a:pt x="13708" y="5320"/>
                      </a:cubicBezTo>
                      <a:cubicBezTo>
                        <a:pt x="13684" y="5320"/>
                        <a:pt x="13673" y="5286"/>
                        <a:pt x="13673" y="5286"/>
                      </a:cubicBezTo>
                      <a:cubicBezTo>
                        <a:pt x="13661" y="5252"/>
                        <a:pt x="13649" y="5252"/>
                        <a:pt x="13649" y="5252"/>
                      </a:cubicBezTo>
                      <a:cubicBezTo>
                        <a:pt x="13637" y="5252"/>
                        <a:pt x="13637" y="5252"/>
                        <a:pt x="13637" y="5252"/>
                      </a:cubicBezTo>
                      <a:cubicBezTo>
                        <a:pt x="13578" y="5252"/>
                        <a:pt x="13425" y="4810"/>
                        <a:pt x="13413" y="4674"/>
                      </a:cubicBezTo>
                      <a:cubicBezTo>
                        <a:pt x="13413" y="4606"/>
                        <a:pt x="13330" y="4368"/>
                        <a:pt x="13307" y="4334"/>
                      </a:cubicBezTo>
                      <a:cubicBezTo>
                        <a:pt x="13283" y="4300"/>
                        <a:pt x="13295" y="4232"/>
                        <a:pt x="13295" y="4232"/>
                      </a:cubicBezTo>
                      <a:cubicBezTo>
                        <a:pt x="13295" y="4198"/>
                        <a:pt x="13295" y="4164"/>
                        <a:pt x="13330" y="4164"/>
                      </a:cubicBezTo>
                      <a:cubicBezTo>
                        <a:pt x="13354" y="4164"/>
                        <a:pt x="13378" y="4198"/>
                        <a:pt x="13389" y="4232"/>
                      </a:cubicBezTo>
                      <a:cubicBezTo>
                        <a:pt x="13413" y="4266"/>
                        <a:pt x="13437" y="4266"/>
                        <a:pt x="13460" y="4232"/>
                      </a:cubicBezTo>
                      <a:cubicBezTo>
                        <a:pt x="13460" y="4232"/>
                        <a:pt x="13460" y="4198"/>
                        <a:pt x="13460" y="4164"/>
                      </a:cubicBezTo>
                      <a:cubicBezTo>
                        <a:pt x="13460" y="4130"/>
                        <a:pt x="13448" y="4096"/>
                        <a:pt x="13437" y="4096"/>
                      </a:cubicBezTo>
                      <a:cubicBezTo>
                        <a:pt x="13401" y="4096"/>
                        <a:pt x="13389" y="4028"/>
                        <a:pt x="13389" y="3994"/>
                      </a:cubicBezTo>
                      <a:cubicBezTo>
                        <a:pt x="13389" y="3926"/>
                        <a:pt x="13401" y="3892"/>
                        <a:pt x="13413" y="3858"/>
                      </a:cubicBezTo>
                      <a:cubicBezTo>
                        <a:pt x="13413" y="3824"/>
                        <a:pt x="13401" y="3824"/>
                        <a:pt x="13401" y="3790"/>
                      </a:cubicBezTo>
                      <a:cubicBezTo>
                        <a:pt x="13389" y="3722"/>
                        <a:pt x="13378" y="3688"/>
                        <a:pt x="13378" y="3620"/>
                      </a:cubicBezTo>
                      <a:cubicBezTo>
                        <a:pt x="13389" y="3586"/>
                        <a:pt x="13389" y="3586"/>
                        <a:pt x="13401" y="3552"/>
                      </a:cubicBezTo>
                      <a:cubicBezTo>
                        <a:pt x="13389" y="3552"/>
                        <a:pt x="13389" y="3552"/>
                        <a:pt x="13378" y="3552"/>
                      </a:cubicBezTo>
                      <a:cubicBezTo>
                        <a:pt x="13342" y="3552"/>
                        <a:pt x="13283" y="3450"/>
                        <a:pt x="13271" y="3348"/>
                      </a:cubicBezTo>
                      <a:cubicBezTo>
                        <a:pt x="13260" y="3348"/>
                        <a:pt x="13236" y="3314"/>
                        <a:pt x="13189" y="3314"/>
                      </a:cubicBezTo>
                      <a:cubicBezTo>
                        <a:pt x="13165" y="3314"/>
                        <a:pt x="13153" y="3314"/>
                        <a:pt x="13142" y="3348"/>
                      </a:cubicBezTo>
                      <a:cubicBezTo>
                        <a:pt x="13142" y="3348"/>
                        <a:pt x="13142" y="3382"/>
                        <a:pt x="13130" y="3382"/>
                      </a:cubicBezTo>
                      <a:cubicBezTo>
                        <a:pt x="13130" y="3416"/>
                        <a:pt x="13118" y="3450"/>
                        <a:pt x="13094" y="3450"/>
                      </a:cubicBezTo>
                      <a:cubicBezTo>
                        <a:pt x="13083" y="3450"/>
                        <a:pt x="13059" y="3416"/>
                        <a:pt x="13047" y="3382"/>
                      </a:cubicBezTo>
                      <a:cubicBezTo>
                        <a:pt x="13047" y="3348"/>
                        <a:pt x="13047" y="3348"/>
                        <a:pt x="13047" y="3314"/>
                      </a:cubicBezTo>
                      <a:cubicBezTo>
                        <a:pt x="13036" y="3314"/>
                        <a:pt x="13024" y="3314"/>
                        <a:pt x="13012" y="3314"/>
                      </a:cubicBezTo>
                      <a:cubicBezTo>
                        <a:pt x="12977" y="3280"/>
                        <a:pt x="12941" y="3280"/>
                        <a:pt x="12906" y="3246"/>
                      </a:cubicBezTo>
                      <a:cubicBezTo>
                        <a:pt x="12847" y="3211"/>
                        <a:pt x="12823" y="3109"/>
                        <a:pt x="12811" y="3041"/>
                      </a:cubicBezTo>
                      <a:cubicBezTo>
                        <a:pt x="12800" y="3041"/>
                        <a:pt x="12800" y="3007"/>
                        <a:pt x="12800" y="3007"/>
                      </a:cubicBezTo>
                      <a:cubicBezTo>
                        <a:pt x="12800" y="3007"/>
                        <a:pt x="12800" y="3041"/>
                        <a:pt x="12800" y="3041"/>
                      </a:cubicBezTo>
                      <a:cubicBezTo>
                        <a:pt x="12788" y="3109"/>
                        <a:pt x="12776" y="3177"/>
                        <a:pt x="12752" y="3177"/>
                      </a:cubicBezTo>
                      <a:cubicBezTo>
                        <a:pt x="12741" y="3177"/>
                        <a:pt x="12729" y="3177"/>
                        <a:pt x="12729" y="3177"/>
                      </a:cubicBezTo>
                      <a:cubicBezTo>
                        <a:pt x="12717" y="3143"/>
                        <a:pt x="12693" y="3177"/>
                        <a:pt x="12693" y="3211"/>
                      </a:cubicBezTo>
                      <a:cubicBezTo>
                        <a:pt x="12682" y="3211"/>
                        <a:pt x="12682" y="3246"/>
                        <a:pt x="12693" y="3280"/>
                      </a:cubicBezTo>
                      <a:cubicBezTo>
                        <a:pt x="12705" y="3382"/>
                        <a:pt x="12705" y="3450"/>
                        <a:pt x="12693" y="3518"/>
                      </a:cubicBezTo>
                      <a:cubicBezTo>
                        <a:pt x="12693" y="3552"/>
                        <a:pt x="12693" y="3586"/>
                        <a:pt x="12693" y="3620"/>
                      </a:cubicBezTo>
                      <a:cubicBezTo>
                        <a:pt x="12682" y="3722"/>
                        <a:pt x="12658" y="3756"/>
                        <a:pt x="12646" y="3756"/>
                      </a:cubicBezTo>
                      <a:cubicBezTo>
                        <a:pt x="12634" y="3756"/>
                        <a:pt x="12623" y="3722"/>
                        <a:pt x="12599" y="3722"/>
                      </a:cubicBezTo>
                      <a:cubicBezTo>
                        <a:pt x="12599" y="3688"/>
                        <a:pt x="12587" y="3688"/>
                        <a:pt x="12575" y="3688"/>
                      </a:cubicBezTo>
                      <a:cubicBezTo>
                        <a:pt x="12564" y="3654"/>
                        <a:pt x="12564" y="3688"/>
                        <a:pt x="12552" y="3688"/>
                      </a:cubicBezTo>
                      <a:cubicBezTo>
                        <a:pt x="12540" y="3722"/>
                        <a:pt x="12516" y="3756"/>
                        <a:pt x="12481" y="3756"/>
                      </a:cubicBezTo>
                      <a:cubicBezTo>
                        <a:pt x="12457" y="3756"/>
                        <a:pt x="12446" y="3756"/>
                        <a:pt x="12422" y="3722"/>
                      </a:cubicBezTo>
                      <a:cubicBezTo>
                        <a:pt x="12375" y="3688"/>
                        <a:pt x="12339" y="3688"/>
                        <a:pt x="12304" y="3688"/>
                      </a:cubicBezTo>
                      <a:cubicBezTo>
                        <a:pt x="12281" y="3688"/>
                        <a:pt x="12245" y="3688"/>
                        <a:pt x="12222" y="3586"/>
                      </a:cubicBezTo>
                      <a:cubicBezTo>
                        <a:pt x="12222" y="3586"/>
                        <a:pt x="12222" y="3552"/>
                        <a:pt x="12210" y="3552"/>
                      </a:cubicBezTo>
                      <a:cubicBezTo>
                        <a:pt x="12210" y="3654"/>
                        <a:pt x="12151" y="3654"/>
                        <a:pt x="12139" y="3654"/>
                      </a:cubicBezTo>
                      <a:cubicBezTo>
                        <a:pt x="12092" y="3654"/>
                        <a:pt x="11997" y="3620"/>
                        <a:pt x="11986" y="3484"/>
                      </a:cubicBezTo>
                      <a:cubicBezTo>
                        <a:pt x="11974" y="3382"/>
                        <a:pt x="11986" y="3314"/>
                        <a:pt x="12009" y="3280"/>
                      </a:cubicBezTo>
                      <a:cubicBezTo>
                        <a:pt x="11986" y="3280"/>
                        <a:pt x="11962" y="3280"/>
                        <a:pt x="11938" y="3280"/>
                      </a:cubicBezTo>
                      <a:cubicBezTo>
                        <a:pt x="11891" y="3280"/>
                        <a:pt x="11856" y="3246"/>
                        <a:pt x="11809" y="3211"/>
                      </a:cubicBezTo>
                      <a:cubicBezTo>
                        <a:pt x="11773" y="3177"/>
                        <a:pt x="11738" y="3177"/>
                        <a:pt x="11691" y="3177"/>
                      </a:cubicBezTo>
                      <a:cubicBezTo>
                        <a:pt x="11655" y="3177"/>
                        <a:pt x="11655" y="3177"/>
                        <a:pt x="11655" y="3177"/>
                      </a:cubicBezTo>
                      <a:cubicBezTo>
                        <a:pt x="11573" y="3211"/>
                        <a:pt x="11408" y="3246"/>
                        <a:pt x="11372" y="3280"/>
                      </a:cubicBezTo>
                      <a:cubicBezTo>
                        <a:pt x="11372" y="3280"/>
                        <a:pt x="11372" y="3314"/>
                        <a:pt x="11372" y="3314"/>
                      </a:cubicBezTo>
                      <a:cubicBezTo>
                        <a:pt x="11384" y="3348"/>
                        <a:pt x="11384" y="3416"/>
                        <a:pt x="11372" y="3450"/>
                      </a:cubicBezTo>
                      <a:cubicBezTo>
                        <a:pt x="11372" y="3484"/>
                        <a:pt x="11360" y="3484"/>
                        <a:pt x="11349" y="3518"/>
                      </a:cubicBezTo>
                      <a:cubicBezTo>
                        <a:pt x="11337" y="3518"/>
                        <a:pt x="11337" y="3518"/>
                        <a:pt x="11337" y="3518"/>
                      </a:cubicBezTo>
                      <a:cubicBezTo>
                        <a:pt x="11325" y="3518"/>
                        <a:pt x="11313" y="3484"/>
                        <a:pt x="11301" y="3450"/>
                      </a:cubicBezTo>
                      <a:cubicBezTo>
                        <a:pt x="11290" y="3416"/>
                        <a:pt x="11290" y="3314"/>
                        <a:pt x="11290" y="3211"/>
                      </a:cubicBezTo>
                      <a:cubicBezTo>
                        <a:pt x="11301" y="3177"/>
                        <a:pt x="11301" y="3109"/>
                        <a:pt x="11301" y="3075"/>
                      </a:cubicBezTo>
                      <a:cubicBezTo>
                        <a:pt x="11290" y="3041"/>
                        <a:pt x="11290" y="3041"/>
                        <a:pt x="11278" y="3007"/>
                      </a:cubicBezTo>
                      <a:cubicBezTo>
                        <a:pt x="11278" y="3041"/>
                        <a:pt x="11278" y="3075"/>
                        <a:pt x="11266" y="3075"/>
                      </a:cubicBezTo>
                      <a:cubicBezTo>
                        <a:pt x="11242" y="3177"/>
                        <a:pt x="11183" y="3177"/>
                        <a:pt x="11172" y="3177"/>
                      </a:cubicBezTo>
                      <a:cubicBezTo>
                        <a:pt x="11160" y="3177"/>
                        <a:pt x="11124" y="3177"/>
                        <a:pt x="11101" y="3109"/>
                      </a:cubicBezTo>
                      <a:cubicBezTo>
                        <a:pt x="11054" y="3007"/>
                        <a:pt x="11018" y="2939"/>
                        <a:pt x="10959" y="2905"/>
                      </a:cubicBezTo>
                      <a:cubicBezTo>
                        <a:pt x="10947" y="2905"/>
                        <a:pt x="10947" y="2905"/>
                        <a:pt x="10936" y="2905"/>
                      </a:cubicBezTo>
                      <a:cubicBezTo>
                        <a:pt x="10888" y="2905"/>
                        <a:pt x="10841" y="3007"/>
                        <a:pt x="10829" y="3041"/>
                      </a:cubicBezTo>
                      <a:cubicBezTo>
                        <a:pt x="10841" y="3075"/>
                        <a:pt x="10853" y="3075"/>
                        <a:pt x="10865" y="3075"/>
                      </a:cubicBezTo>
                      <a:cubicBezTo>
                        <a:pt x="10888" y="3075"/>
                        <a:pt x="10912" y="3075"/>
                        <a:pt x="10912" y="3143"/>
                      </a:cubicBezTo>
                      <a:cubicBezTo>
                        <a:pt x="10912" y="3177"/>
                        <a:pt x="10912" y="3211"/>
                        <a:pt x="10912" y="3211"/>
                      </a:cubicBezTo>
                      <a:cubicBezTo>
                        <a:pt x="10900" y="3280"/>
                        <a:pt x="10865" y="3280"/>
                        <a:pt x="10806" y="3314"/>
                      </a:cubicBezTo>
                      <a:cubicBezTo>
                        <a:pt x="10794" y="3314"/>
                        <a:pt x="10759" y="3314"/>
                        <a:pt x="10747" y="3314"/>
                      </a:cubicBezTo>
                      <a:cubicBezTo>
                        <a:pt x="10723" y="3484"/>
                        <a:pt x="10535" y="3552"/>
                        <a:pt x="10535" y="3552"/>
                      </a:cubicBezTo>
                      <a:cubicBezTo>
                        <a:pt x="10499" y="3586"/>
                        <a:pt x="10499" y="3586"/>
                        <a:pt x="10499" y="3586"/>
                      </a:cubicBezTo>
                      <a:cubicBezTo>
                        <a:pt x="10393" y="3620"/>
                        <a:pt x="10369" y="3620"/>
                        <a:pt x="10322" y="3756"/>
                      </a:cubicBezTo>
                      <a:cubicBezTo>
                        <a:pt x="10310" y="3790"/>
                        <a:pt x="10299" y="3790"/>
                        <a:pt x="10287" y="3790"/>
                      </a:cubicBezTo>
                      <a:cubicBezTo>
                        <a:pt x="10263" y="3790"/>
                        <a:pt x="10263" y="3790"/>
                        <a:pt x="10263" y="3790"/>
                      </a:cubicBezTo>
                      <a:cubicBezTo>
                        <a:pt x="10263" y="3756"/>
                        <a:pt x="10263" y="3756"/>
                        <a:pt x="10263" y="3756"/>
                      </a:cubicBezTo>
                      <a:cubicBezTo>
                        <a:pt x="10240" y="3654"/>
                        <a:pt x="10310" y="3416"/>
                        <a:pt x="10322" y="3382"/>
                      </a:cubicBezTo>
                      <a:cubicBezTo>
                        <a:pt x="10358" y="3280"/>
                        <a:pt x="10381" y="3280"/>
                        <a:pt x="10405" y="3246"/>
                      </a:cubicBezTo>
                      <a:cubicBezTo>
                        <a:pt x="10428" y="3246"/>
                        <a:pt x="10440" y="3211"/>
                        <a:pt x="10452" y="3211"/>
                      </a:cubicBezTo>
                      <a:cubicBezTo>
                        <a:pt x="10476" y="3075"/>
                        <a:pt x="10511" y="3075"/>
                        <a:pt x="10570" y="3041"/>
                      </a:cubicBezTo>
                      <a:cubicBezTo>
                        <a:pt x="10582" y="3041"/>
                        <a:pt x="10594" y="3041"/>
                        <a:pt x="10605" y="3041"/>
                      </a:cubicBezTo>
                      <a:cubicBezTo>
                        <a:pt x="10641" y="3007"/>
                        <a:pt x="10653" y="2973"/>
                        <a:pt x="10676" y="2939"/>
                      </a:cubicBezTo>
                      <a:cubicBezTo>
                        <a:pt x="10676" y="2905"/>
                        <a:pt x="10688" y="2871"/>
                        <a:pt x="10712" y="2837"/>
                      </a:cubicBezTo>
                      <a:cubicBezTo>
                        <a:pt x="10723" y="2837"/>
                        <a:pt x="10723" y="2837"/>
                        <a:pt x="10723" y="2837"/>
                      </a:cubicBezTo>
                      <a:cubicBezTo>
                        <a:pt x="10747" y="2803"/>
                        <a:pt x="10829" y="2701"/>
                        <a:pt x="10829" y="2633"/>
                      </a:cubicBezTo>
                      <a:cubicBezTo>
                        <a:pt x="10853" y="2497"/>
                        <a:pt x="11042" y="2327"/>
                        <a:pt x="11077" y="2327"/>
                      </a:cubicBezTo>
                      <a:cubicBezTo>
                        <a:pt x="11089" y="2327"/>
                        <a:pt x="11101" y="2259"/>
                        <a:pt x="11101" y="2225"/>
                      </a:cubicBezTo>
                      <a:cubicBezTo>
                        <a:pt x="11113" y="2191"/>
                        <a:pt x="11124" y="2123"/>
                        <a:pt x="11148" y="2123"/>
                      </a:cubicBezTo>
                      <a:cubicBezTo>
                        <a:pt x="11160" y="2123"/>
                        <a:pt x="11195" y="2089"/>
                        <a:pt x="11301" y="1953"/>
                      </a:cubicBezTo>
                      <a:cubicBezTo>
                        <a:pt x="11325" y="1919"/>
                        <a:pt x="11337" y="1817"/>
                        <a:pt x="11349" y="1783"/>
                      </a:cubicBezTo>
                      <a:cubicBezTo>
                        <a:pt x="11337" y="1783"/>
                        <a:pt x="11337" y="1783"/>
                        <a:pt x="11337" y="1783"/>
                      </a:cubicBezTo>
                      <a:cubicBezTo>
                        <a:pt x="11313" y="1749"/>
                        <a:pt x="11290" y="1715"/>
                        <a:pt x="11290" y="1647"/>
                      </a:cubicBezTo>
                      <a:cubicBezTo>
                        <a:pt x="11290" y="1613"/>
                        <a:pt x="11290" y="1613"/>
                        <a:pt x="11290" y="1579"/>
                      </a:cubicBezTo>
                      <a:cubicBezTo>
                        <a:pt x="11301" y="1545"/>
                        <a:pt x="11313" y="1545"/>
                        <a:pt x="11325" y="1545"/>
                      </a:cubicBezTo>
                      <a:cubicBezTo>
                        <a:pt x="11337" y="1545"/>
                        <a:pt x="11349" y="1545"/>
                        <a:pt x="11372" y="1511"/>
                      </a:cubicBezTo>
                      <a:cubicBezTo>
                        <a:pt x="11372" y="1511"/>
                        <a:pt x="11372" y="1511"/>
                        <a:pt x="11360" y="1477"/>
                      </a:cubicBezTo>
                      <a:cubicBezTo>
                        <a:pt x="11360" y="1477"/>
                        <a:pt x="11360" y="1477"/>
                        <a:pt x="11349" y="1477"/>
                      </a:cubicBezTo>
                      <a:cubicBezTo>
                        <a:pt x="11349" y="1477"/>
                        <a:pt x="11337" y="1477"/>
                        <a:pt x="11337" y="1477"/>
                      </a:cubicBezTo>
                      <a:cubicBezTo>
                        <a:pt x="11325" y="1477"/>
                        <a:pt x="11325" y="1477"/>
                        <a:pt x="11325" y="1477"/>
                      </a:cubicBezTo>
                      <a:cubicBezTo>
                        <a:pt x="11313" y="1443"/>
                        <a:pt x="11313" y="1443"/>
                        <a:pt x="11313" y="1443"/>
                      </a:cubicBezTo>
                      <a:cubicBezTo>
                        <a:pt x="11301" y="1409"/>
                        <a:pt x="11313" y="1375"/>
                        <a:pt x="11313" y="1341"/>
                      </a:cubicBezTo>
                      <a:cubicBezTo>
                        <a:pt x="11313" y="1307"/>
                        <a:pt x="11325" y="1273"/>
                        <a:pt x="11313" y="1273"/>
                      </a:cubicBezTo>
                      <a:cubicBezTo>
                        <a:pt x="11313" y="1239"/>
                        <a:pt x="11290" y="1239"/>
                        <a:pt x="11278" y="1273"/>
                      </a:cubicBezTo>
                      <a:cubicBezTo>
                        <a:pt x="11278" y="1273"/>
                        <a:pt x="11266" y="1273"/>
                        <a:pt x="11254" y="1273"/>
                      </a:cubicBezTo>
                      <a:cubicBezTo>
                        <a:pt x="11242" y="1273"/>
                        <a:pt x="11231" y="1273"/>
                        <a:pt x="11231" y="1239"/>
                      </a:cubicBezTo>
                      <a:cubicBezTo>
                        <a:pt x="11219" y="1239"/>
                        <a:pt x="11219" y="1205"/>
                        <a:pt x="11219" y="1171"/>
                      </a:cubicBezTo>
                      <a:cubicBezTo>
                        <a:pt x="11219" y="1034"/>
                        <a:pt x="11219" y="932"/>
                        <a:pt x="11195" y="898"/>
                      </a:cubicBezTo>
                      <a:cubicBezTo>
                        <a:pt x="11207" y="898"/>
                        <a:pt x="11195" y="932"/>
                        <a:pt x="11183" y="932"/>
                      </a:cubicBezTo>
                      <a:cubicBezTo>
                        <a:pt x="11172" y="932"/>
                        <a:pt x="11160" y="966"/>
                        <a:pt x="11136" y="966"/>
                      </a:cubicBezTo>
                      <a:cubicBezTo>
                        <a:pt x="11113" y="966"/>
                        <a:pt x="11101" y="966"/>
                        <a:pt x="11089" y="932"/>
                      </a:cubicBezTo>
                      <a:cubicBezTo>
                        <a:pt x="11054" y="864"/>
                        <a:pt x="10971" y="796"/>
                        <a:pt x="10924" y="796"/>
                      </a:cubicBezTo>
                      <a:cubicBezTo>
                        <a:pt x="10924" y="796"/>
                        <a:pt x="10924" y="796"/>
                        <a:pt x="10924" y="796"/>
                      </a:cubicBezTo>
                      <a:cubicBezTo>
                        <a:pt x="10912" y="830"/>
                        <a:pt x="10900" y="830"/>
                        <a:pt x="10865" y="796"/>
                      </a:cubicBezTo>
                      <a:cubicBezTo>
                        <a:pt x="10865" y="796"/>
                        <a:pt x="10841" y="762"/>
                        <a:pt x="10841" y="762"/>
                      </a:cubicBezTo>
                      <a:cubicBezTo>
                        <a:pt x="10829" y="796"/>
                        <a:pt x="10818" y="830"/>
                        <a:pt x="10747" y="830"/>
                      </a:cubicBezTo>
                      <a:cubicBezTo>
                        <a:pt x="10723" y="830"/>
                        <a:pt x="10676" y="796"/>
                        <a:pt x="10653" y="796"/>
                      </a:cubicBezTo>
                      <a:cubicBezTo>
                        <a:pt x="10629" y="762"/>
                        <a:pt x="10605" y="830"/>
                        <a:pt x="10605" y="864"/>
                      </a:cubicBezTo>
                      <a:cubicBezTo>
                        <a:pt x="10594" y="1000"/>
                        <a:pt x="10523" y="1000"/>
                        <a:pt x="10499" y="1000"/>
                      </a:cubicBezTo>
                      <a:cubicBezTo>
                        <a:pt x="10464" y="1000"/>
                        <a:pt x="10417" y="1000"/>
                        <a:pt x="10405" y="966"/>
                      </a:cubicBezTo>
                      <a:cubicBezTo>
                        <a:pt x="10393" y="966"/>
                        <a:pt x="10393" y="966"/>
                        <a:pt x="10393" y="966"/>
                      </a:cubicBezTo>
                      <a:cubicBezTo>
                        <a:pt x="10381" y="932"/>
                        <a:pt x="10381" y="932"/>
                        <a:pt x="10381" y="932"/>
                      </a:cubicBezTo>
                      <a:cubicBezTo>
                        <a:pt x="10381" y="864"/>
                        <a:pt x="10393" y="796"/>
                        <a:pt x="10440" y="660"/>
                      </a:cubicBezTo>
                      <a:cubicBezTo>
                        <a:pt x="10452" y="660"/>
                        <a:pt x="10452" y="626"/>
                        <a:pt x="10464" y="592"/>
                      </a:cubicBezTo>
                      <a:cubicBezTo>
                        <a:pt x="10452" y="592"/>
                        <a:pt x="10428" y="592"/>
                        <a:pt x="10405" y="592"/>
                      </a:cubicBezTo>
                      <a:cubicBezTo>
                        <a:pt x="10393" y="592"/>
                        <a:pt x="10381" y="592"/>
                        <a:pt x="10358" y="592"/>
                      </a:cubicBezTo>
                      <a:cubicBezTo>
                        <a:pt x="10299" y="592"/>
                        <a:pt x="10275" y="592"/>
                        <a:pt x="10263" y="558"/>
                      </a:cubicBezTo>
                      <a:cubicBezTo>
                        <a:pt x="10263" y="524"/>
                        <a:pt x="10204" y="524"/>
                        <a:pt x="10145" y="524"/>
                      </a:cubicBezTo>
                      <a:cubicBezTo>
                        <a:pt x="10145" y="524"/>
                        <a:pt x="10133" y="524"/>
                        <a:pt x="10133" y="524"/>
                      </a:cubicBezTo>
                      <a:cubicBezTo>
                        <a:pt x="10122" y="524"/>
                        <a:pt x="10122" y="524"/>
                        <a:pt x="10122" y="524"/>
                      </a:cubicBezTo>
                      <a:cubicBezTo>
                        <a:pt x="10098" y="524"/>
                        <a:pt x="10086" y="456"/>
                        <a:pt x="10086" y="456"/>
                      </a:cubicBezTo>
                      <a:cubicBezTo>
                        <a:pt x="10086" y="422"/>
                        <a:pt x="10086" y="354"/>
                        <a:pt x="10169" y="320"/>
                      </a:cubicBezTo>
                      <a:cubicBezTo>
                        <a:pt x="10181" y="320"/>
                        <a:pt x="10204" y="286"/>
                        <a:pt x="10216" y="286"/>
                      </a:cubicBezTo>
                      <a:cubicBezTo>
                        <a:pt x="10240" y="252"/>
                        <a:pt x="10263" y="218"/>
                        <a:pt x="10287" y="184"/>
                      </a:cubicBezTo>
                      <a:cubicBezTo>
                        <a:pt x="10299" y="184"/>
                        <a:pt x="10299" y="184"/>
                        <a:pt x="10299" y="184"/>
                      </a:cubicBezTo>
                      <a:cubicBezTo>
                        <a:pt x="10299" y="184"/>
                        <a:pt x="10287" y="150"/>
                        <a:pt x="10287" y="150"/>
                      </a:cubicBezTo>
                      <a:cubicBezTo>
                        <a:pt x="10287" y="116"/>
                        <a:pt x="10263" y="116"/>
                        <a:pt x="10251" y="116"/>
                      </a:cubicBezTo>
                      <a:cubicBezTo>
                        <a:pt x="10228" y="116"/>
                        <a:pt x="10216" y="116"/>
                        <a:pt x="10192" y="82"/>
                      </a:cubicBezTo>
                      <a:cubicBezTo>
                        <a:pt x="10169" y="82"/>
                        <a:pt x="10169" y="82"/>
                        <a:pt x="10169" y="82"/>
                      </a:cubicBezTo>
                      <a:cubicBezTo>
                        <a:pt x="10122" y="48"/>
                        <a:pt x="10086" y="14"/>
                        <a:pt x="10051" y="14"/>
                      </a:cubicBezTo>
                      <a:cubicBezTo>
                        <a:pt x="10039" y="-20"/>
                        <a:pt x="10016" y="14"/>
                        <a:pt x="9980" y="48"/>
                      </a:cubicBezTo>
                      <a:cubicBezTo>
                        <a:pt x="9957" y="48"/>
                        <a:pt x="9933" y="82"/>
                        <a:pt x="9886" y="116"/>
                      </a:cubicBezTo>
                      <a:cubicBezTo>
                        <a:pt x="9839" y="150"/>
                        <a:pt x="9815" y="218"/>
                        <a:pt x="9803" y="286"/>
                      </a:cubicBezTo>
                      <a:cubicBezTo>
                        <a:pt x="9780" y="320"/>
                        <a:pt x="9768" y="388"/>
                        <a:pt x="9744" y="422"/>
                      </a:cubicBezTo>
                      <a:cubicBezTo>
                        <a:pt x="9721" y="456"/>
                        <a:pt x="9673" y="558"/>
                        <a:pt x="9662" y="626"/>
                      </a:cubicBezTo>
                      <a:cubicBezTo>
                        <a:pt x="9697" y="660"/>
                        <a:pt x="9697" y="762"/>
                        <a:pt x="9697" y="796"/>
                      </a:cubicBezTo>
                      <a:cubicBezTo>
                        <a:pt x="9697" y="796"/>
                        <a:pt x="9697" y="830"/>
                        <a:pt x="9697" y="830"/>
                      </a:cubicBezTo>
                      <a:cubicBezTo>
                        <a:pt x="9697" y="864"/>
                        <a:pt x="9697" y="898"/>
                        <a:pt x="9685" y="932"/>
                      </a:cubicBezTo>
                      <a:cubicBezTo>
                        <a:pt x="9673" y="1000"/>
                        <a:pt x="9638" y="1000"/>
                        <a:pt x="9591" y="1000"/>
                      </a:cubicBezTo>
                      <a:cubicBezTo>
                        <a:pt x="9579" y="1000"/>
                        <a:pt x="9555" y="966"/>
                        <a:pt x="9532" y="966"/>
                      </a:cubicBezTo>
                      <a:cubicBezTo>
                        <a:pt x="9473" y="966"/>
                        <a:pt x="9437" y="1000"/>
                        <a:pt x="9426" y="1000"/>
                      </a:cubicBezTo>
                      <a:cubicBezTo>
                        <a:pt x="9426" y="1034"/>
                        <a:pt x="9449" y="1069"/>
                        <a:pt x="9461" y="1069"/>
                      </a:cubicBezTo>
                      <a:cubicBezTo>
                        <a:pt x="9485" y="1103"/>
                        <a:pt x="9508" y="1137"/>
                        <a:pt x="9496" y="1205"/>
                      </a:cubicBezTo>
                      <a:cubicBezTo>
                        <a:pt x="9496" y="1239"/>
                        <a:pt x="9496" y="1273"/>
                        <a:pt x="9461" y="1273"/>
                      </a:cubicBezTo>
                      <a:cubicBezTo>
                        <a:pt x="9437" y="1273"/>
                        <a:pt x="9390" y="1239"/>
                        <a:pt x="9367" y="1205"/>
                      </a:cubicBezTo>
                      <a:cubicBezTo>
                        <a:pt x="9367" y="1205"/>
                        <a:pt x="9355" y="1171"/>
                        <a:pt x="9343" y="1171"/>
                      </a:cubicBezTo>
                      <a:cubicBezTo>
                        <a:pt x="9308" y="1171"/>
                        <a:pt x="9284" y="1205"/>
                        <a:pt x="9284" y="1239"/>
                      </a:cubicBezTo>
                      <a:cubicBezTo>
                        <a:pt x="9272" y="1307"/>
                        <a:pt x="9249" y="1341"/>
                        <a:pt x="9213" y="1341"/>
                      </a:cubicBezTo>
                      <a:cubicBezTo>
                        <a:pt x="9202" y="1341"/>
                        <a:pt x="9178" y="1341"/>
                        <a:pt x="9166" y="1341"/>
                      </a:cubicBezTo>
                      <a:cubicBezTo>
                        <a:pt x="9166" y="1341"/>
                        <a:pt x="9154" y="1341"/>
                        <a:pt x="9143" y="1341"/>
                      </a:cubicBezTo>
                      <a:cubicBezTo>
                        <a:pt x="9131" y="1341"/>
                        <a:pt x="9107" y="1375"/>
                        <a:pt x="9084" y="1341"/>
                      </a:cubicBezTo>
                      <a:cubicBezTo>
                        <a:pt x="9072" y="1341"/>
                        <a:pt x="9060" y="1307"/>
                        <a:pt x="9060" y="1273"/>
                      </a:cubicBezTo>
                      <a:cubicBezTo>
                        <a:pt x="9060" y="1239"/>
                        <a:pt x="9072" y="1171"/>
                        <a:pt x="9084" y="1137"/>
                      </a:cubicBezTo>
                      <a:cubicBezTo>
                        <a:pt x="9095" y="1137"/>
                        <a:pt x="9095" y="1137"/>
                        <a:pt x="9095" y="1103"/>
                      </a:cubicBezTo>
                      <a:cubicBezTo>
                        <a:pt x="9095" y="1103"/>
                        <a:pt x="9095" y="1103"/>
                        <a:pt x="9095" y="1103"/>
                      </a:cubicBezTo>
                      <a:cubicBezTo>
                        <a:pt x="9060" y="1103"/>
                        <a:pt x="9025" y="1171"/>
                        <a:pt x="9025" y="1171"/>
                      </a:cubicBezTo>
                      <a:cubicBezTo>
                        <a:pt x="9025" y="1239"/>
                        <a:pt x="9001" y="1273"/>
                        <a:pt x="8989" y="1273"/>
                      </a:cubicBezTo>
                      <a:cubicBezTo>
                        <a:pt x="8977" y="1273"/>
                        <a:pt x="8954" y="1239"/>
                        <a:pt x="8942" y="1205"/>
                      </a:cubicBezTo>
                      <a:cubicBezTo>
                        <a:pt x="8942" y="1205"/>
                        <a:pt x="8930" y="1205"/>
                        <a:pt x="8918" y="1171"/>
                      </a:cubicBezTo>
                      <a:cubicBezTo>
                        <a:pt x="8918" y="1205"/>
                        <a:pt x="8918" y="1205"/>
                        <a:pt x="8918" y="1205"/>
                      </a:cubicBezTo>
                      <a:cubicBezTo>
                        <a:pt x="8895" y="1239"/>
                        <a:pt x="8871" y="1273"/>
                        <a:pt x="8836" y="1307"/>
                      </a:cubicBezTo>
                      <a:cubicBezTo>
                        <a:pt x="8812" y="1341"/>
                        <a:pt x="8789" y="1341"/>
                        <a:pt x="8753" y="1307"/>
                      </a:cubicBezTo>
                      <a:cubicBezTo>
                        <a:pt x="8753" y="1307"/>
                        <a:pt x="8741" y="1307"/>
                        <a:pt x="8741" y="1307"/>
                      </a:cubicBezTo>
                      <a:cubicBezTo>
                        <a:pt x="8741" y="1307"/>
                        <a:pt x="8753" y="1341"/>
                        <a:pt x="8753" y="1341"/>
                      </a:cubicBezTo>
                      <a:cubicBezTo>
                        <a:pt x="8777" y="1341"/>
                        <a:pt x="8800" y="1375"/>
                        <a:pt x="8800" y="1443"/>
                      </a:cubicBezTo>
                      <a:cubicBezTo>
                        <a:pt x="8800" y="1443"/>
                        <a:pt x="8800" y="1443"/>
                        <a:pt x="8800" y="1443"/>
                      </a:cubicBezTo>
                      <a:cubicBezTo>
                        <a:pt x="8800" y="1477"/>
                        <a:pt x="8800" y="1477"/>
                        <a:pt x="8800" y="1477"/>
                      </a:cubicBezTo>
                      <a:cubicBezTo>
                        <a:pt x="8789" y="1511"/>
                        <a:pt x="8777" y="1511"/>
                        <a:pt x="8694" y="1545"/>
                      </a:cubicBezTo>
                      <a:cubicBezTo>
                        <a:pt x="8659" y="1545"/>
                        <a:pt x="8600" y="1579"/>
                        <a:pt x="8576" y="1579"/>
                      </a:cubicBezTo>
                      <a:cubicBezTo>
                        <a:pt x="8565" y="1647"/>
                        <a:pt x="8506" y="1681"/>
                        <a:pt x="8411" y="1681"/>
                      </a:cubicBezTo>
                      <a:cubicBezTo>
                        <a:pt x="8388" y="1681"/>
                        <a:pt x="8388" y="1681"/>
                        <a:pt x="8388" y="1681"/>
                      </a:cubicBezTo>
                      <a:cubicBezTo>
                        <a:pt x="8352" y="1681"/>
                        <a:pt x="8352" y="1681"/>
                        <a:pt x="8340" y="1715"/>
                      </a:cubicBezTo>
                      <a:cubicBezTo>
                        <a:pt x="8329" y="1783"/>
                        <a:pt x="8317" y="1817"/>
                        <a:pt x="8270" y="1851"/>
                      </a:cubicBezTo>
                      <a:cubicBezTo>
                        <a:pt x="8246" y="1851"/>
                        <a:pt x="8246" y="1851"/>
                        <a:pt x="8246" y="1851"/>
                      </a:cubicBezTo>
                      <a:cubicBezTo>
                        <a:pt x="8199" y="1885"/>
                        <a:pt x="8175" y="1885"/>
                        <a:pt x="8163" y="1953"/>
                      </a:cubicBezTo>
                      <a:cubicBezTo>
                        <a:pt x="8140" y="2021"/>
                        <a:pt x="8116" y="2089"/>
                        <a:pt x="8081" y="2089"/>
                      </a:cubicBezTo>
                      <a:cubicBezTo>
                        <a:pt x="8057" y="2089"/>
                        <a:pt x="8034" y="2055"/>
                        <a:pt x="8022" y="2021"/>
                      </a:cubicBezTo>
                      <a:cubicBezTo>
                        <a:pt x="8022" y="2021"/>
                        <a:pt x="8022" y="2021"/>
                        <a:pt x="8022" y="2055"/>
                      </a:cubicBezTo>
                      <a:cubicBezTo>
                        <a:pt x="8022" y="2123"/>
                        <a:pt x="7998" y="2191"/>
                        <a:pt x="7963" y="2157"/>
                      </a:cubicBezTo>
                      <a:cubicBezTo>
                        <a:pt x="7975" y="2191"/>
                        <a:pt x="7975" y="2191"/>
                        <a:pt x="7975" y="2225"/>
                      </a:cubicBezTo>
                      <a:cubicBezTo>
                        <a:pt x="7986" y="2259"/>
                        <a:pt x="7986" y="2327"/>
                        <a:pt x="7975" y="2395"/>
                      </a:cubicBezTo>
                      <a:cubicBezTo>
                        <a:pt x="7975" y="2395"/>
                        <a:pt x="7963" y="2395"/>
                        <a:pt x="7963" y="2395"/>
                      </a:cubicBezTo>
                      <a:cubicBezTo>
                        <a:pt x="7975" y="2429"/>
                        <a:pt x="7986" y="2497"/>
                        <a:pt x="7998" y="2565"/>
                      </a:cubicBezTo>
                      <a:cubicBezTo>
                        <a:pt x="7998" y="2599"/>
                        <a:pt x="7998" y="2599"/>
                        <a:pt x="7986" y="2633"/>
                      </a:cubicBezTo>
                      <a:cubicBezTo>
                        <a:pt x="7986" y="2633"/>
                        <a:pt x="7975" y="2667"/>
                        <a:pt x="7963" y="2667"/>
                      </a:cubicBezTo>
                      <a:cubicBezTo>
                        <a:pt x="7963" y="2667"/>
                        <a:pt x="7963" y="2667"/>
                        <a:pt x="7963" y="2667"/>
                      </a:cubicBezTo>
                      <a:cubicBezTo>
                        <a:pt x="7963" y="2667"/>
                        <a:pt x="7963" y="2701"/>
                        <a:pt x="7975" y="2701"/>
                      </a:cubicBezTo>
                      <a:cubicBezTo>
                        <a:pt x="7975" y="2735"/>
                        <a:pt x="7975" y="2735"/>
                        <a:pt x="7986" y="2769"/>
                      </a:cubicBezTo>
                      <a:cubicBezTo>
                        <a:pt x="7986" y="2769"/>
                        <a:pt x="7986" y="2803"/>
                        <a:pt x="7986" y="2803"/>
                      </a:cubicBezTo>
                      <a:cubicBezTo>
                        <a:pt x="8010" y="2871"/>
                        <a:pt x="7998" y="2939"/>
                        <a:pt x="7986" y="2973"/>
                      </a:cubicBezTo>
                      <a:cubicBezTo>
                        <a:pt x="7986" y="2973"/>
                        <a:pt x="7986" y="3007"/>
                        <a:pt x="7986" y="3007"/>
                      </a:cubicBezTo>
                      <a:cubicBezTo>
                        <a:pt x="7986" y="3041"/>
                        <a:pt x="7975" y="3075"/>
                        <a:pt x="7975" y="3109"/>
                      </a:cubicBezTo>
                      <a:cubicBezTo>
                        <a:pt x="7951" y="3143"/>
                        <a:pt x="7927" y="3143"/>
                        <a:pt x="7904" y="3109"/>
                      </a:cubicBezTo>
                      <a:cubicBezTo>
                        <a:pt x="7904" y="3109"/>
                        <a:pt x="7904" y="3075"/>
                        <a:pt x="7892" y="3075"/>
                      </a:cubicBezTo>
                      <a:cubicBezTo>
                        <a:pt x="7892" y="3041"/>
                        <a:pt x="7880" y="3041"/>
                        <a:pt x="7857" y="3041"/>
                      </a:cubicBezTo>
                      <a:cubicBezTo>
                        <a:pt x="7833" y="3041"/>
                        <a:pt x="7810" y="3075"/>
                        <a:pt x="7810" y="3075"/>
                      </a:cubicBezTo>
                      <a:cubicBezTo>
                        <a:pt x="7798" y="3143"/>
                        <a:pt x="7774" y="3177"/>
                        <a:pt x="7751" y="3177"/>
                      </a:cubicBezTo>
                      <a:cubicBezTo>
                        <a:pt x="7739" y="3177"/>
                        <a:pt x="7727" y="3177"/>
                        <a:pt x="7715" y="3143"/>
                      </a:cubicBezTo>
                      <a:cubicBezTo>
                        <a:pt x="7715" y="3143"/>
                        <a:pt x="7715" y="3109"/>
                        <a:pt x="7703" y="3109"/>
                      </a:cubicBezTo>
                      <a:cubicBezTo>
                        <a:pt x="7680" y="3109"/>
                        <a:pt x="7668" y="3143"/>
                        <a:pt x="7644" y="3143"/>
                      </a:cubicBezTo>
                      <a:cubicBezTo>
                        <a:pt x="7609" y="3143"/>
                        <a:pt x="7574" y="3177"/>
                        <a:pt x="7538" y="3177"/>
                      </a:cubicBezTo>
                      <a:cubicBezTo>
                        <a:pt x="7444" y="3177"/>
                        <a:pt x="7243" y="3211"/>
                        <a:pt x="7196" y="3246"/>
                      </a:cubicBezTo>
                      <a:cubicBezTo>
                        <a:pt x="7172" y="3280"/>
                        <a:pt x="7161" y="3348"/>
                        <a:pt x="7149" y="3416"/>
                      </a:cubicBezTo>
                      <a:cubicBezTo>
                        <a:pt x="7149" y="3450"/>
                        <a:pt x="7149" y="3484"/>
                        <a:pt x="7161" y="3518"/>
                      </a:cubicBezTo>
                      <a:cubicBezTo>
                        <a:pt x="7208" y="3654"/>
                        <a:pt x="7184" y="3756"/>
                        <a:pt x="7172" y="3790"/>
                      </a:cubicBezTo>
                      <a:cubicBezTo>
                        <a:pt x="7172" y="3824"/>
                        <a:pt x="7172" y="3824"/>
                        <a:pt x="7172" y="3858"/>
                      </a:cubicBezTo>
                      <a:cubicBezTo>
                        <a:pt x="7184" y="3892"/>
                        <a:pt x="7279" y="4028"/>
                        <a:pt x="7326" y="4062"/>
                      </a:cubicBezTo>
                      <a:cubicBezTo>
                        <a:pt x="7373" y="4062"/>
                        <a:pt x="7420" y="4164"/>
                        <a:pt x="7432" y="4266"/>
                      </a:cubicBezTo>
                      <a:cubicBezTo>
                        <a:pt x="7444" y="4368"/>
                        <a:pt x="7444" y="4470"/>
                        <a:pt x="7420" y="4538"/>
                      </a:cubicBezTo>
                      <a:cubicBezTo>
                        <a:pt x="7420" y="4572"/>
                        <a:pt x="7397" y="4606"/>
                        <a:pt x="7361" y="4606"/>
                      </a:cubicBezTo>
                      <a:cubicBezTo>
                        <a:pt x="7302" y="4606"/>
                        <a:pt x="7220" y="4470"/>
                        <a:pt x="7161" y="4334"/>
                      </a:cubicBezTo>
                      <a:cubicBezTo>
                        <a:pt x="7102" y="4198"/>
                        <a:pt x="6937" y="4130"/>
                        <a:pt x="6878" y="4130"/>
                      </a:cubicBezTo>
                      <a:cubicBezTo>
                        <a:pt x="6830" y="4130"/>
                        <a:pt x="6819" y="4062"/>
                        <a:pt x="6819" y="4028"/>
                      </a:cubicBezTo>
                      <a:cubicBezTo>
                        <a:pt x="6807" y="3994"/>
                        <a:pt x="6807" y="3994"/>
                        <a:pt x="6783" y="3994"/>
                      </a:cubicBezTo>
                      <a:cubicBezTo>
                        <a:pt x="6760" y="3994"/>
                        <a:pt x="6736" y="4028"/>
                        <a:pt x="6712" y="4062"/>
                      </a:cubicBezTo>
                      <a:cubicBezTo>
                        <a:pt x="6724" y="4062"/>
                        <a:pt x="6724" y="4062"/>
                        <a:pt x="6724" y="4062"/>
                      </a:cubicBezTo>
                      <a:cubicBezTo>
                        <a:pt x="6748" y="4062"/>
                        <a:pt x="6771" y="4062"/>
                        <a:pt x="6783" y="4096"/>
                      </a:cubicBezTo>
                      <a:cubicBezTo>
                        <a:pt x="6783" y="4130"/>
                        <a:pt x="6783" y="4164"/>
                        <a:pt x="6771" y="4198"/>
                      </a:cubicBezTo>
                      <a:cubicBezTo>
                        <a:pt x="6795" y="4198"/>
                        <a:pt x="6807" y="4198"/>
                        <a:pt x="6830" y="4232"/>
                      </a:cubicBezTo>
                      <a:cubicBezTo>
                        <a:pt x="6866" y="4266"/>
                        <a:pt x="6866" y="4334"/>
                        <a:pt x="6866" y="4368"/>
                      </a:cubicBezTo>
                      <a:cubicBezTo>
                        <a:pt x="6854" y="4436"/>
                        <a:pt x="6819" y="4470"/>
                        <a:pt x="6783" y="4470"/>
                      </a:cubicBezTo>
                      <a:cubicBezTo>
                        <a:pt x="6748" y="4470"/>
                        <a:pt x="6724" y="4436"/>
                        <a:pt x="6701" y="4402"/>
                      </a:cubicBezTo>
                      <a:cubicBezTo>
                        <a:pt x="6689" y="4368"/>
                        <a:pt x="6665" y="4368"/>
                        <a:pt x="6653" y="4368"/>
                      </a:cubicBezTo>
                      <a:cubicBezTo>
                        <a:pt x="6618" y="4368"/>
                        <a:pt x="6594" y="4436"/>
                        <a:pt x="6583" y="4470"/>
                      </a:cubicBezTo>
                      <a:cubicBezTo>
                        <a:pt x="6583" y="4504"/>
                        <a:pt x="6653" y="4742"/>
                        <a:pt x="6748" y="4776"/>
                      </a:cubicBezTo>
                      <a:cubicBezTo>
                        <a:pt x="6819" y="4810"/>
                        <a:pt x="6842" y="4844"/>
                        <a:pt x="6854" y="4912"/>
                      </a:cubicBezTo>
                      <a:cubicBezTo>
                        <a:pt x="6854" y="4946"/>
                        <a:pt x="6866" y="4946"/>
                        <a:pt x="6878" y="4980"/>
                      </a:cubicBezTo>
                      <a:cubicBezTo>
                        <a:pt x="6913" y="5014"/>
                        <a:pt x="6913" y="5048"/>
                        <a:pt x="6913" y="5082"/>
                      </a:cubicBezTo>
                      <a:cubicBezTo>
                        <a:pt x="6913" y="5184"/>
                        <a:pt x="6878" y="5218"/>
                        <a:pt x="6842" y="5218"/>
                      </a:cubicBezTo>
                      <a:cubicBezTo>
                        <a:pt x="6842" y="5218"/>
                        <a:pt x="6842" y="5218"/>
                        <a:pt x="6842" y="5218"/>
                      </a:cubicBezTo>
                      <a:cubicBezTo>
                        <a:pt x="6819" y="5218"/>
                        <a:pt x="6771" y="5150"/>
                        <a:pt x="6736" y="5082"/>
                      </a:cubicBezTo>
                      <a:cubicBezTo>
                        <a:pt x="6712" y="5048"/>
                        <a:pt x="6701" y="5014"/>
                        <a:pt x="6677" y="4980"/>
                      </a:cubicBezTo>
                      <a:cubicBezTo>
                        <a:pt x="6665" y="4946"/>
                        <a:pt x="6653" y="4946"/>
                        <a:pt x="6630" y="4946"/>
                      </a:cubicBezTo>
                      <a:cubicBezTo>
                        <a:pt x="6606" y="4946"/>
                        <a:pt x="6594" y="4946"/>
                        <a:pt x="6571" y="4946"/>
                      </a:cubicBezTo>
                      <a:cubicBezTo>
                        <a:pt x="6559" y="4946"/>
                        <a:pt x="6535" y="4980"/>
                        <a:pt x="6524" y="4980"/>
                      </a:cubicBezTo>
                      <a:cubicBezTo>
                        <a:pt x="6500" y="4980"/>
                        <a:pt x="6465" y="4946"/>
                        <a:pt x="6453" y="4912"/>
                      </a:cubicBezTo>
                      <a:cubicBezTo>
                        <a:pt x="6417" y="4844"/>
                        <a:pt x="6429" y="4742"/>
                        <a:pt x="6441" y="4708"/>
                      </a:cubicBezTo>
                      <a:cubicBezTo>
                        <a:pt x="6441" y="4674"/>
                        <a:pt x="6441" y="4674"/>
                        <a:pt x="6441" y="4674"/>
                      </a:cubicBezTo>
                      <a:cubicBezTo>
                        <a:pt x="6394" y="4538"/>
                        <a:pt x="6453" y="4300"/>
                        <a:pt x="6465" y="4198"/>
                      </a:cubicBezTo>
                      <a:cubicBezTo>
                        <a:pt x="6476" y="4130"/>
                        <a:pt x="6476" y="4062"/>
                        <a:pt x="6476" y="3960"/>
                      </a:cubicBezTo>
                      <a:cubicBezTo>
                        <a:pt x="6465" y="3892"/>
                        <a:pt x="6441" y="3824"/>
                        <a:pt x="6429" y="3824"/>
                      </a:cubicBezTo>
                      <a:cubicBezTo>
                        <a:pt x="6417" y="3824"/>
                        <a:pt x="6417" y="3824"/>
                        <a:pt x="6417" y="3824"/>
                      </a:cubicBezTo>
                      <a:cubicBezTo>
                        <a:pt x="6417" y="3824"/>
                        <a:pt x="6417" y="3858"/>
                        <a:pt x="6417" y="3858"/>
                      </a:cubicBezTo>
                      <a:cubicBezTo>
                        <a:pt x="6441" y="3960"/>
                        <a:pt x="6429" y="4198"/>
                        <a:pt x="6382" y="4334"/>
                      </a:cubicBezTo>
                      <a:cubicBezTo>
                        <a:pt x="6358" y="4436"/>
                        <a:pt x="6311" y="4470"/>
                        <a:pt x="6276" y="4504"/>
                      </a:cubicBezTo>
                      <a:cubicBezTo>
                        <a:pt x="6252" y="4538"/>
                        <a:pt x="6241" y="4538"/>
                        <a:pt x="6229" y="4572"/>
                      </a:cubicBezTo>
                      <a:cubicBezTo>
                        <a:pt x="6229" y="4640"/>
                        <a:pt x="6205" y="4674"/>
                        <a:pt x="6182" y="4708"/>
                      </a:cubicBezTo>
                      <a:cubicBezTo>
                        <a:pt x="6182" y="4742"/>
                        <a:pt x="6182" y="4742"/>
                        <a:pt x="6170" y="4742"/>
                      </a:cubicBezTo>
                      <a:cubicBezTo>
                        <a:pt x="6205" y="4844"/>
                        <a:pt x="6311" y="5184"/>
                        <a:pt x="6323" y="5286"/>
                      </a:cubicBezTo>
                      <a:cubicBezTo>
                        <a:pt x="6335" y="5354"/>
                        <a:pt x="6311" y="5457"/>
                        <a:pt x="6288" y="5593"/>
                      </a:cubicBezTo>
                      <a:cubicBezTo>
                        <a:pt x="6264" y="5729"/>
                        <a:pt x="6241" y="5865"/>
                        <a:pt x="6252" y="5933"/>
                      </a:cubicBezTo>
                      <a:cubicBezTo>
                        <a:pt x="6252" y="6069"/>
                        <a:pt x="6252" y="6137"/>
                        <a:pt x="6252" y="6205"/>
                      </a:cubicBezTo>
                      <a:cubicBezTo>
                        <a:pt x="6241" y="6273"/>
                        <a:pt x="6241" y="6273"/>
                        <a:pt x="6252" y="6307"/>
                      </a:cubicBezTo>
                      <a:cubicBezTo>
                        <a:pt x="6252" y="6307"/>
                        <a:pt x="6252" y="6341"/>
                        <a:pt x="6264" y="6341"/>
                      </a:cubicBezTo>
                      <a:cubicBezTo>
                        <a:pt x="6276" y="6341"/>
                        <a:pt x="6276" y="6307"/>
                        <a:pt x="6288" y="6307"/>
                      </a:cubicBezTo>
                      <a:cubicBezTo>
                        <a:pt x="6311" y="6307"/>
                        <a:pt x="6323" y="6307"/>
                        <a:pt x="6347" y="6341"/>
                      </a:cubicBezTo>
                      <a:cubicBezTo>
                        <a:pt x="6347" y="6341"/>
                        <a:pt x="6370" y="6307"/>
                        <a:pt x="6406" y="6307"/>
                      </a:cubicBezTo>
                      <a:cubicBezTo>
                        <a:pt x="6429" y="6273"/>
                        <a:pt x="6453" y="6239"/>
                        <a:pt x="6488" y="6239"/>
                      </a:cubicBezTo>
                      <a:cubicBezTo>
                        <a:pt x="6547" y="6205"/>
                        <a:pt x="6665" y="6341"/>
                        <a:pt x="6724" y="6443"/>
                      </a:cubicBezTo>
                      <a:cubicBezTo>
                        <a:pt x="6736" y="6477"/>
                        <a:pt x="6748" y="6477"/>
                        <a:pt x="6748" y="6477"/>
                      </a:cubicBezTo>
                      <a:cubicBezTo>
                        <a:pt x="6795" y="6545"/>
                        <a:pt x="6795" y="6647"/>
                        <a:pt x="6807" y="6715"/>
                      </a:cubicBezTo>
                      <a:cubicBezTo>
                        <a:pt x="6807" y="6749"/>
                        <a:pt x="6807" y="6783"/>
                        <a:pt x="6807" y="6817"/>
                      </a:cubicBezTo>
                      <a:cubicBezTo>
                        <a:pt x="6842" y="6919"/>
                        <a:pt x="6807" y="6987"/>
                        <a:pt x="6783" y="7021"/>
                      </a:cubicBezTo>
                      <a:cubicBezTo>
                        <a:pt x="6771" y="7055"/>
                        <a:pt x="6760" y="7089"/>
                        <a:pt x="6760" y="7123"/>
                      </a:cubicBezTo>
                      <a:cubicBezTo>
                        <a:pt x="6760" y="7191"/>
                        <a:pt x="6819" y="7259"/>
                        <a:pt x="6854" y="7293"/>
                      </a:cubicBezTo>
                      <a:cubicBezTo>
                        <a:pt x="6889" y="7327"/>
                        <a:pt x="6901" y="7361"/>
                        <a:pt x="6901" y="7395"/>
                      </a:cubicBezTo>
                      <a:cubicBezTo>
                        <a:pt x="6913" y="7429"/>
                        <a:pt x="6913" y="7429"/>
                        <a:pt x="6913" y="7429"/>
                      </a:cubicBezTo>
                      <a:cubicBezTo>
                        <a:pt x="6901" y="7463"/>
                        <a:pt x="6901" y="7463"/>
                        <a:pt x="6901" y="7463"/>
                      </a:cubicBezTo>
                      <a:cubicBezTo>
                        <a:pt x="6889" y="7497"/>
                        <a:pt x="6878" y="7497"/>
                        <a:pt x="6854" y="7497"/>
                      </a:cubicBezTo>
                      <a:cubicBezTo>
                        <a:pt x="6819" y="7497"/>
                        <a:pt x="6760" y="7497"/>
                        <a:pt x="6724" y="7463"/>
                      </a:cubicBezTo>
                      <a:cubicBezTo>
                        <a:pt x="6689" y="7395"/>
                        <a:pt x="6677" y="7293"/>
                        <a:pt x="6665" y="7225"/>
                      </a:cubicBezTo>
                      <a:cubicBezTo>
                        <a:pt x="6665" y="7225"/>
                        <a:pt x="6653" y="7191"/>
                        <a:pt x="6653" y="7191"/>
                      </a:cubicBezTo>
                      <a:cubicBezTo>
                        <a:pt x="6642" y="7157"/>
                        <a:pt x="6653" y="7055"/>
                        <a:pt x="6665" y="6987"/>
                      </a:cubicBezTo>
                      <a:cubicBezTo>
                        <a:pt x="6677" y="6953"/>
                        <a:pt x="6677" y="6885"/>
                        <a:pt x="6689" y="6851"/>
                      </a:cubicBezTo>
                      <a:cubicBezTo>
                        <a:pt x="6689" y="6817"/>
                        <a:pt x="6665" y="6783"/>
                        <a:pt x="6653" y="6749"/>
                      </a:cubicBezTo>
                      <a:cubicBezTo>
                        <a:pt x="6642" y="6715"/>
                        <a:pt x="6630" y="6681"/>
                        <a:pt x="6618" y="6647"/>
                      </a:cubicBezTo>
                      <a:cubicBezTo>
                        <a:pt x="6594" y="6545"/>
                        <a:pt x="6571" y="6511"/>
                        <a:pt x="6571" y="6511"/>
                      </a:cubicBezTo>
                      <a:cubicBezTo>
                        <a:pt x="6547" y="6545"/>
                        <a:pt x="6535" y="6545"/>
                        <a:pt x="6524" y="6545"/>
                      </a:cubicBezTo>
                      <a:cubicBezTo>
                        <a:pt x="6476" y="6579"/>
                        <a:pt x="6394" y="6613"/>
                        <a:pt x="6370" y="6681"/>
                      </a:cubicBezTo>
                      <a:cubicBezTo>
                        <a:pt x="6347" y="6749"/>
                        <a:pt x="6382" y="7021"/>
                        <a:pt x="6394" y="7123"/>
                      </a:cubicBezTo>
                      <a:cubicBezTo>
                        <a:pt x="6417" y="7259"/>
                        <a:pt x="6370" y="7361"/>
                        <a:pt x="6335" y="7463"/>
                      </a:cubicBezTo>
                      <a:cubicBezTo>
                        <a:pt x="6323" y="7497"/>
                        <a:pt x="6300" y="7566"/>
                        <a:pt x="6288" y="7600"/>
                      </a:cubicBezTo>
                      <a:cubicBezTo>
                        <a:pt x="6300" y="7736"/>
                        <a:pt x="6252" y="7804"/>
                        <a:pt x="6205" y="7906"/>
                      </a:cubicBezTo>
                      <a:cubicBezTo>
                        <a:pt x="6182" y="7940"/>
                        <a:pt x="6182" y="7940"/>
                        <a:pt x="6182" y="7940"/>
                      </a:cubicBezTo>
                      <a:cubicBezTo>
                        <a:pt x="6170" y="7940"/>
                        <a:pt x="6158" y="7940"/>
                        <a:pt x="6158" y="7974"/>
                      </a:cubicBezTo>
                      <a:cubicBezTo>
                        <a:pt x="6099" y="8042"/>
                        <a:pt x="6064" y="8076"/>
                        <a:pt x="6075" y="8178"/>
                      </a:cubicBezTo>
                      <a:cubicBezTo>
                        <a:pt x="6075" y="8212"/>
                        <a:pt x="6064" y="8246"/>
                        <a:pt x="6052" y="8280"/>
                      </a:cubicBezTo>
                      <a:cubicBezTo>
                        <a:pt x="6052" y="8314"/>
                        <a:pt x="6028" y="8314"/>
                        <a:pt x="6016" y="8314"/>
                      </a:cubicBezTo>
                      <a:cubicBezTo>
                        <a:pt x="5981" y="8314"/>
                        <a:pt x="5946" y="8280"/>
                        <a:pt x="5910" y="8212"/>
                      </a:cubicBezTo>
                      <a:cubicBezTo>
                        <a:pt x="5898" y="8212"/>
                        <a:pt x="5875" y="8212"/>
                        <a:pt x="5851" y="8246"/>
                      </a:cubicBezTo>
                      <a:cubicBezTo>
                        <a:pt x="5828" y="8246"/>
                        <a:pt x="5804" y="8280"/>
                        <a:pt x="5780" y="8280"/>
                      </a:cubicBezTo>
                      <a:cubicBezTo>
                        <a:pt x="5769" y="8280"/>
                        <a:pt x="5769" y="8280"/>
                        <a:pt x="5769" y="8280"/>
                      </a:cubicBezTo>
                      <a:cubicBezTo>
                        <a:pt x="5733" y="8280"/>
                        <a:pt x="5721" y="8212"/>
                        <a:pt x="5698" y="8178"/>
                      </a:cubicBezTo>
                      <a:cubicBezTo>
                        <a:pt x="5686" y="8144"/>
                        <a:pt x="5686" y="8144"/>
                        <a:pt x="5674" y="8178"/>
                      </a:cubicBezTo>
                      <a:cubicBezTo>
                        <a:pt x="5639" y="8212"/>
                        <a:pt x="5603" y="8178"/>
                        <a:pt x="5592" y="8110"/>
                      </a:cubicBezTo>
                      <a:cubicBezTo>
                        <a:pt x="5580" y="8042"/>
                        <a:pt x="5568" y="7974"/>
                        <a:pt x="5580" y="7906"/>
                      </a:cubicBezTo>
                      <a:cubicBezTo>
                        <a:pt x="5592" y="7872"/>
                        <a:pt x="5603" y="7838"/>
                        <a:pt x="5627" y="7838"/>
                      </a:cubicBezTo>
                      <a:cubicBezTo>
                        <a:pt x="5651" y="7838"/>
                        <a:pt x="5686" y="7906"/>
                        <a:pt x="5698" y="7974"/>
                      </a:cubicBezTo>
                      <a:cubicBezTo>
                        <a:pt x="5698" y="7974"/>
                        <a:pt x="5710" y="7940"/>
                        <a:pt x="5733" y="7906"/>
                      </a:cubicBezTo>
                      <a:cubicBezTo>
                        <a:pt x="5769" y="7872"/>
                        <a:pt x="5792" y="7906"/>
                        <a:pt x="5804" y="7940"/>
                      </a:cubicBezTo>
                      <a:cubicBezTo>
                        <a:pt x="5804" y="7974"/>
                        <a:pt x="5816" y="7974"/>
                        <a:pt x="5828" y="8008"/>
                      </a:cubicBezTo>
                      <a:cubicBezTo>
                        <a:pt x="5839" y="8008"/>
                        <a:pt x="5851" y="8008"/>
                        <a:pt x="5851" y="8008"/>
                      </a:cubicBezTo>
                      <a:cubicBezTo>
                        <a:pt x="5851" y="7974"/>
                        <a:pt x="5863" y="7906"/>
                        <a:pt x="5898" y="7906"/>
                      </a:cubicBezTo>
                      <a:cubicBezTo>
                        <a:pt x="5898" y="7906"/>
                        <a:pt x="5898" y="7906"/>
                        <a:pt x="5910" y="7906"/>
                      </a:cubicBezTo>
                      <a:cubicBezTo>
                        <a:pt x="5898" y="7906"/>
                        <a:pt x="5898" y="7872"/>
                        <a:pt x="5898" y="7838"/>
                      </a:cubicBezTo>
                      <a:cubicBezTo>
                        <a:pt x="5910" y="7770"/>
                        <a:pt x="5946" y="7736"/>
                        <a:pt x="5969" y="7702"/>
                      </a:cubicBezTo>
                      <a:cubicBezTo>
                        <a:pt x="5981" y="7702"/>
                        <a:pt x="5981" y="7702"/>
                        <a:pt x="5981" y="7702"/>
                      </a:cubicBezTo>
                      <a:cubicBezTo>
                        <a:pt x="5981" y="7702"/>
                        <a:pt x="5981" y="7668"/>
                        <a:pt x="5981" y="7634"/>
                      </a:cubicBezTo>
                      <a:cubicBezTo>
                        <a:pt x="5993" y="7600"/>
                        <a:pt x="5993" y="7531"/>
                        <a:pt x="6016" y="7497"/>
                      </a:cubicBezTo>
                      <a:cubicBezTo>
                        <a:pt x="6016" y="7497"/>
                        <a:pt x="6016" y="7497"/>
                        <a:pt x="6016" y="7463"/>
                      </a:cubicBezTo>
                      <a:cubicBezTo>
                        <a:pt x="6028" y="7429"/>
                        <a:pt x="6028" y="7361"/>
                        <a:pt x="6064" y="7361"/>
                      </a:cubicBezTo>
                      <a:cubicBezTo>
                        <a:pt x="6064" y="7361"/>
                        <a:pt x="6075" y="7327"/>
                        <a:pt x="6075" y="7327"/>
                      </a:cubicBezTo>
                      <a:cubicBezTo>
                        <a:pt x="6087" y="7293"/>
                        <a:pt x="6099" y="7225"/>
                        <a:pt x="6123" y="7225"/>
                      </a:cubicBezTo>
                      <a:cubicBezTo>
                        <a:pt x="6123" y="7225"/>
                        <a:pt x="6134" y="7225"/>
                        <a:pt x="6134" y="7191"/>
                      </a:cubicBezTo>
                      <a:cubicBezTo>
                        <a:pt x="6134" y="7191"/>
                        <a:pt x="6134" y="7157"/>
                        <a:pt x="6134" y="7157"/>
                      </a:cubicBezTo>
                      <a:cubicBezTo>
                        <a:pt x="6123" y="7123"/>
                        <a:pt x="6123" y="7055"/>
                        <a:pt x="6123" y="6987"/>
                      </a:cubicBezTo>
                      <a:cubicBezTo>
                        <a:pt x="6134" y="6919"/>
                        <a:pt x="6158" y="6817"/>
                        <a:pt x="6182" y="6817"/>
                      </a:cubicBezTo>
                      <a:cubicBezTo>
                        <a:pt x="6182" y="6783"/>
                        <a:pt x="6182" y="6783"/>
                        <a:pt x="6182" y="6783"/>
                      </a:cubicBezTo>
                      <a:cubicBezTo>
                        <a:pt x="6182" y="6783"/>
                        <a:pt x="6182" y="6783"/>
                        <a:pt x="6182" y="6783"/>
                      </a:cubicBezTo>
                      <a:cubicBezTo>
                        <a:pt x="6170" y="6749"/>
                        <a:pt x="6170" y="6749"/>
                        <a:pt x="6170" y="6749"/>
                      </a:cubicBezTo>
                      <a:cubicBezTo>
                        <a:pt x="6111" y="6647"/>
                        <a:pt x="6052" y="6511"/>
                        <a:pt x="6064" y="6375"/>
                      </a:cubicBezTo>
                      <a:cubicBezTo>
                        <a:pt x="6064" y="6341"/>
                        <a:pt x="6064" y="6273"/>
                        <a:pt x="6064" y="6205"/>
                      </a:cubicBezTo>
                      <a:cubicBezTo>
                        <a:pt x="6052" y="6137"/>
                        <a:pt x="6052" y="6035"/>
                        <a:pt x="6064" y="5967"/>
                      </a:cubicBezTo>
                      <a:cubicBezTo>
                        <a:pt x="6064" y="5933"/>
                        <a:pt x="6064" y="5763"/>
                        <a:pt x="6064" y="5695"/>
                      </a:cubicBezTo>
                      <a:cubicBezTo>
                        <a:pt x="6052" y="5661"/>
                        <a:pt x="6052" y="5661"/>
                        <a:pt x="6052" y="5661"/>
                      </a:cubicBezTo>
                      <a:cubicBezTo>
                        <a:pt x="6052" y="5593"/>
                        <a:pt x="6064" y="5491"/>
                        <a:pt x="6075" y="5423"/>
                      </a:cubicBezTo>
                      <a:cubicBezTo>
                        <a:pt x="6075" y="5354"/>
                        <a:pt x="6087" y="5320"/>
                        <a:pt x="6087" y="5218"/>
                      </a:cubicBezTo>
                      <a:cubicBezTo>
                        <a:pt x="6099" y="5082"/>
                        <a:pt x="6028" y="4912"/>
                        <a:pt x="5993" y="4878"/>
                      </a:cubicBezTo>
                      <a:cubicBezTo>
                        <a:pt x="5969" y="4844"/>
                        <a:pt x="5969" y="4776"/>
                        <a:pt x="5969" y="4742"/>
                      </a:cubicBezTo>
                      <a:cubicBezTo>
                        <a:pt x="5957" y="4674"/>
                        <a:pt x="5981" y="4572"/>
                        <a:pt x="6028" y="4470"/>
                      </a:cubicBezTo>
                      <a:cubicBezTo>
                        <a:pt x="6075" y="4334"/>
                        <a:pt x="6087" y="3960"/>
                        <a:pt x="6087" y="3858"/>
                      </a:cubicBezTo>
                      <a:cubicBezTo>
                        <a:pt x="6075" y="3824"/>
                        <a:pt x="5993" y="3756"/>
                        <a:pt x="5946" y="3756"/>
                      </a:cubicBezTo>
                      <a:cubicBezTo>
                        <a:pt x="5946" y="3756"/>
                        <a:pt x="5946" y="3756"/>
                        <a:pt x="5946" y="3756"/>
                      </a:cubicBezTo>
                      <a:cubicBezTo>
                        <a:pt x="5898" y="3790"/>
                        <a:pt x="5721" y="3756"/>
                        <a:pt x="5686" y="3722"/>
                      </a:cubicBezTo>
                      <a:cubicBezTo>
                        <a:pt x="5662" y="3722"/>
                        <a:pt x="5651" y="3790"/>
                        <a:pt x="5639" y="3858"/>
                      </a:cubicBezTo>
                      <a:cubicBezTo>
                        <a:pt x="5639" y="3926"/>
                        <a:pt x="5639" y="3926"/>
                        <a:pt x="5639" y="3926"/>
                      </a:cubicBezTo>
                      <a:cubicBezTo>
                        <a:pt x="5627" y="3960"/>
                        <a:pt x="5627" y="3994"/>
                        <a:pt x="5615" y="4028"/>
                      </a:cubicBezTo>
                      <a:cubicBezTo>
                        <a:pt x="5592" y="4130"/>
                        <a:pt x="5568" y="4266"/>
                        <a:pt x="5545" y="4436"/>
                      </a:cubicBezTo>
                      <a:cubicBezTo>
                        <a:pt x="5521" y="4708"/>
                        <a:pt x="5427" y="4810"/>
                        <a:pt x="5379" y="4844"/>
                      </a:cubicBezTo>
                      <a:cubicBezTo>
                        <a:pt x="5368" y="4878"/>
                        <a:pt x="5368" y="4878"/>
                        <a:pt x="5356" y="4878"/>
                      </a:cubicBezTo>
                      <a:cubicBezTo>
                        <a:pt x="5332" y="4912"/>
                        <a:pt x="5320" y="4980"/>
                        <a:pt x="5309" y="5048"/>
                      </a:cubicBezTo>
                      <a:cubicBezTo>
                        <a:pt x="5309" y="5082"/>
                        <a:pt x="5309" y="5082"/>
                        <a:pt x="5309" y="5116"/>
                      </a:cubicBezTo>
                      <a:cubicBezTo>
                        <a:pt x="5320" y="5150"/>
                        <a:pt x="5320" y="5116"/>
                        <a:pt x="5332" y="5116"/>
                      </a:cubicBezTo>
                      <a:cubicBezTo>
                        <a:pt x="5356" y="5116"/>
                        <a:pt x="5368" y="5116"/>
                        <a:pt x="5379" y="5150"/>
                      </a:cubicBezTo>
                      <a:cubicBezTo>
                        <a:pt x="5391" y="5150"/>
                        <a:pt x="5391" y="5184"/>
                        <a:pt x="5403" y="5252"/>
                      </a:cubicBezTo>
                      <a:cubicBezTo>
                        <a:pt x="5403" y="5320"/>
                        <a:pt x="5391" y="5491"/>
                        <a:pt x="5368" y="5525"/>
                      </a:cubicBezTo>
                      <a:cubicBezTo>
                        <a:pt x="5368" y="5559"/>
                        <a:pt x="5368" y="5559"/>
                        <a:pt x="5379" y="5559"/>
                      </a:cubicBezTo>
                      <a:cubicBezTo>
                        <a:pt x="5379" y="5593"/>
                        <a:pt x="5391" y="5695"/>
                        <a:pt x="5356" y="5763"/>
                      </a:cubicBezTo>
                      <a:cubicBezTo>
                        <a:pt x="5332" y="5797"/>
                        <a:pt x="5320" y="5865"/>
                        <a:pt x="5320" y="5899"/>
                      </a:cubicBezTo>
                      <a:cubicBezTo>
                        <a:pt x="5320" y="5899"/>
                        <a:pt x="5320" y="5899"/>
                        <a:pt x="5320" y="5899"/>
                      </a:cubicBezTo>
                      <a:cubicBezTo>
                        <a:pt x="5320" y="5933"/>
                        <a:pt x="5356" y="5967"/>
                        <a:pt x="5379" y="5967"/>
                      </a:cubicBezTo>
                      <a:cubicBezTo>
                        <a:pt x="5415" y="6001"/>
                        <a:pt x="5450" y="6035"/>
                        <a:pt x="5462" y="6069"/>
                      </a:cubicBezTo>
                      <a:cubicBezTo>
                        <a:pt x="5497" y="6103"/>
                        <a:pt x="5509" y="6205"/>
                        <a:pt x="5509" y="6273"/>
                      </a:cubicBezTo>
                      <a:cubicBezTo>
                        <a:pt x="5521" y="6307"/>
                        <a:pt x="5521" y="6341"/>
                        <a:pt x="5533" y="6409"/>
                      </a:cubicBezTo>
                      <a:cubicBezTo>
                        <a:pt x="5545" y="6443"/>
                        <a:pt x="5556" y="6443"/>
                        <a:pt x="5568" y="6443"/>
                      </a:cubicBezTo>
                      <a:cubicBezTo>
                        <a:pt x="5580" y="6443"/>
                        <a:pt x="5603" y="6443"/>
                        <a:pt x="5615" y="6511"/>
                      </a:cubicBezTo>
                      <a:cubicBezTo>
                        <a:pt x="5627" y="6545"/>
                        <a:pt x="5615" y="6613"/>
                        <a:pt x="5603" y="6715"/>
                      </a:cubicBezTo>
                      <a:cubicBezTo>
                        <a:pt x="5592" y="6783"/>
                        <a:pt x="5545" y="6987"/>
                        <a:pt x="5509" y="6987"/>
                      </a:cubicBezTo>
                      <a:cubicBezTo>
                        <a:pt x="5509" y="6987"/>
                        <a:pt x="5509" y="6987"/>
                        <a:pt x="5509" y="6987"/>
                      </a:cubicBezTo>
                      <a:cubicBezTo>
                        <a:pt x="5486" y="6987"/>
                        <a:pt x="5450" y="6919"/>
                        <a:pt x="5379" y="6715"/>
                      </a:cubicBezTo>
                      <a:cubicBezTo>
                        <a:pt x="5356" y="6681"/>
                        <a:pt x="5344" y="6647"/>
                        <a:pt x="5332" y="6613"/>
                      </a:cubicBezTo>
                      <a:cubicBezTo>
                        <a:pt x="5320" y="6579"/>
                        <a:pt x="5273" y="6545"/>
                        <a:pt x="5238" y="6477"/>
                      </a:cubicBezTo>
                      <a:cubicBezTo>
                        <a:pt x="5191" y="6443"/>
                        <a:pt x="5155" y="6409"/>
                        <a:pt x="5120" y="6375"/>
                      </a:cubicBezTo>
                      <a:cubicBezTo>
                        <a:pt x="5096" y="6307"/>
                        <a:pt x="5073" y="6307"/>
                        <a:pt x="5049" y="6273"/>
                      </a:cubicBezTo>
                      <a:cubicBezTo>
                        <a:pt x="5025" y="6273"/>
                        <a:pt x="4990" y="6239"/>
                        <a:pt x="4943" y="6137"/>
                      </a:cubicBezTo>
                      <a:cubicBezTo>
                        <a:pt x="4884" y="6035"/>
                        <a:pt x="4837" y="5967"/>
                        <a:pt x="4731" y="5967"/>
                      </a:cubicBezTo>
                      <a:cubicBezTo>
                        <a:pt x="4695" y="5967"/>
                        <a:pt x="4695" y="5967"/>
                        <a:pt x="4695" y="5967"/>
                      </a:cubicBezTo>
                      <a:cubicBezTo>
                        <a:pt x="4636" y="5967"/>
                        <a:pt x="4577" y="5933"/>
                        <a:pt x="4542" y="5933"/>
                      </a:cubicBezTo>
                      <a:cubicBezTo>
                        <a:pt x="4506" y="5899"/>
                        <a:pt x="4483" y="5899"/>
                        <a:pt x="4471" y="5899"/>
                      </a:cubicBezTo>
                      <a:cubicBezTo>
                        <a:pt x="4436" y="5933"/>
                        <a:pt x="4424" y="5865"/>
                        <a:pt x="4412" y="5831"/>
                      </a:cubicBezTo>
                      <a:cubicBezTo>
                        <a:pt x="4400" y="5763"/>
                        <a:pt x="4388" y="5729"/>
                        <a:pt x="4365" y="5695"/>
                      </a:cubicBezTo>
                      <a:cubicBezTo>
                        <a:pt x="4341" y="5661"/>
                        <a:pt x="4318" y="5627"/>
                        <a:pt x="4306" y="5593"/>
                      </a:cubicBezTo>
                      <a:cubicBezTo>
                        <a:pt x="4270" y="5559"/>
                        <a:pt x="4235" y="5525"/>
                        <a:pt x="4223" y="5525"/>
                      </a:cubicBezTo>
                      <a:cubicBezTo>
                        <a:pt x="4211" y="5559"/>
                        <a:pt x="4211" y="5593"/>
                        <a:pt x="4211" y="5627"/>
                      </a:cubicBezTo>
                      <a:cubicBezTo>
                        <a:pt x="4211" y="5661"/>
                        <a:pt x="4223" y="5729"/>
                        <a:pt x="4247" y="5729"/>
                      </a:cubicBezTo>
                      <a:cubicBezTo>
                        <a:pt x="4282" y="5729"/>
                        <a:pt x="4306" y="5763"/>
                        <a:pt x="4306" y="5831"/>
                      </a:cubicBezTo>
                      <a:cubicBezTo>
                        <a:pt x="4318" y="5831"/>
                        <a:pt x="4318" y="5831"/>
                        <a:pt x="4341" y="5831"/>
                      </a:cubicBezTo>
                      <a:cubicBezTo>
                        <a:pt x="4388" y="5831"/>
                        <a:pt x="4412" y="5865"/>
                        <a:pt x="4436" y="5899"/>
                      </a:cubicBezTo>
                      <a:cubicBezTo>
                        <a:pt x="4447" y="5967"/>
                        <a:pt x="4459" y="6001"/>
                        <a:pt x="4459" y="6103"/>
                      </a:cubicBezTo>
                      <a:cubicBezTo>
                        <a:pt x="4447" y="6171"/>
                        <a:pt x="4483" y="6307"/>
                        <a:pt x="4506" y="6341"/>
                      </a:cubicBezTo>
                      <a:cubicBezTo>
                        <a:pt x="4530" y="6409"/>
                        <a:pt x="4530" y="6477"/>
                        <a:pt x="4530" y="6545"/>
                      </a:cubicBezTo>
                      <a:cubicBezTo>
                        <a:pt x="4518" y="6613"/>
                        <a:pt x="4483" y="6681"/>
                        <a:pt x="4447" y="6681"/>
                      </a:cubicBezTo>
                      <a:cubicBezTo>
                        <a:pt x="4400" y="6681"/>
                        <a:pt x="4388" y="6681"/>
                        <a:pt x="4377" y="6715"/>
                      </a:cubicBezTo>
                      <a:cubicBezTo>
                        <a:pt x="4400" y="6783"/>
                        <a:pt x="4388" y="6817"/>
                        <a:pt x="4388" y="6851"/>
                      </a:cubicBezTo>
                      <a:cubicBezTo>
                        <a:pt x="4377" y="6885"/>
                        <a:pt x="4365" y="6919"/>
                        <a:pt x="4341" y="6919"/>
                      </a:cubicBezTo>
                      <a:cubicBezTo>
                        <a:pt x="4318" y="6919"/>
                        <a:pt x="4306" y="6919"/>
                        <a:pt x="4282" y="6885"/>
                      </a:cubicBezTo>
                      <a:cubicBezTo>
                        <a:pt x="4259" y="6851"/>
                        <a:pt x="4247" y="6817"/>
                        <a:pt x="4235" y="6749"/>
                      </a:cubicBezTo>
                      <a:cubicBezTo>
                        <a:pt x="4235" y="6681"/>
                        <a:pt x="4247" y="6613"/>
                        <a:pt x="4270" y="6579"/>
                      </a:cubicBezTo>
                      <a:cubicBezTo>
                        <a:pt x="4259" y="6545"/>
                        <a:pt x="4235" y="6511"/>
                        <a:pt x="4200" y="6477"/>
                      </a:cubicBezTo>
                      <a:cubicBezTo>
                        <a:pt x="4188" y="6477"/>
                        <a:pt x="4117" y="6613"/>
                        <a:pt x="4082" y="6681"/>
                      </a:cubicBezTo>
                      <a:cubicBezTo>
                        <a:pt x="4046" y="6715"/>
                        <a:pt x="4035" y="6749"/>
                        <a:pt x="4011" y="6783"/>
                      </a:cubicBezTo>
                      <a:cubicBezTo>
                        <a:pt x="3999" y="6783"/>
                        <a:pt x="3964" y="6783"/>
                        <a:pt x="3928" y="6783"/>
                      </a:cubicBezTo>
                      <a:cubicBezTo>
                        <a:pt x="3881" y="6749"/>
                        <a:pt x="3834" y="6749"/>
                        <a:pt x="3787" y="6783"/>
                      </a:cubicBezTo>
                      <a:cubicBezTo>
                        <a:pt x="3740" y="6817"/>
                        <a:pt x="3728" y="6885"/>
                        <a:pt x="3716" y="6953"/>
                      </a:cubicBezTo>
                      <a:cubicBezTo>
                        <a:pt x="3692" y="6987"/>
                        <a:pt x="3681" y="7055"/>
                        <a:pt x="3657" y="7055"/>
                      </a:cubicBezTo>
                      <a:cubicBezTo>
                        <a:pt x="3645" y="7021"/>
                        <a:pt x="3622" y="7021"/>
                        <a:pt x="3598" y="7021"/>
                      </a:cubicBezTo>
                      <a:cubicBezTo>
                        <a:pt x="3586" y="7021"/>
                        <a:pt x="3574" y="7055"/>
                        <a:pt x="3563" y="7055"/>
                      </a:cubicBezTo>
                      <a:cubicBezTo>
                        <a:pt x="3515" y="7055"/>
                        <a:pt x="3480" y="7021"/>
                        <a:pt x="3468" y="6987"/>
                      </a:cubicBezTo>
                      <a:cubicBezTo>
                        <a:pt x="3433" y="6953"/>
                        <a:pt x="3433" y="6885"/>
                        <a:pt x="3433" y="6851"/>
                      </a:cubicBezTo>
                      <a:cubicBezTo>
                        <a:pt x="3445" y="6783"/>
                        <a:pt x="3468" y="6749"/>
                        <a:pt x="3504" y="6749"/>
                      </a:cubicBezTo>
                      <a:cubicBezTo>
                        <a:pt x="3515" y="6749"/>
                        <a:pt x="3515" y="6749"/>
                        <a:pt x="3515" y="6749"/>
                      </a:cubicBezTo>
                      <a:cubicBezTo>
                        <a:pt x="3527" y="6749"/>
                        <a:pt x="3527" y="6749"/>
                        <a:pt x="3527" y="6749"/>
                      </a:cubicBezTo>
                      <a:cubicBezTo>
                        <a:pt x="3527" y="6749"/>
                        <a:pt x="3527" y="6749"/>
                        <a:pt x="3527" y="6749"/>
                      </a:cubicBezTo>
                      <a:cubicBezTo>
                        <a:pt x="3504" y="6681"/>
                        <a:pt x="3515" y="6579"/>
                        <a:pt x="3539" y="6511"/>
                      </a:cubicBezTo>
                      <a:cubicBezTo>
                        <a:pt x="3492" y="6545"/>
                        <a:pt x="3421" y="6647"/>
                        <a:pt x="3409" y="6647"/>
                      </a:cubicBezTo>
                      <a:cubicBezTo>
                        <a:pt x="3409" y="6681"/>
                        <a:pt x="3409" y="6681"/>
                        <a:pt x="3409" y="6715"/>
                      </a:cubicBezTo>
                      <a:cubicBezTo>
                        <a:pt x="3409" y="6783"/>
                        <a:pt x="3409" y="6851"/>
                        <a:pt x="3374" y="6885"/>
                      </a:cubicBezTo>
                      <a:cubicBezTo>
                        <a:pt x="3374" y="6885"/>
                        <a:pt x="3362" y="6919"/>
                        <a:pt x="3350" y="6919"/>
                      </a:cubicBezTo>
                      <a:cubicBezTo>
                        <a:pt x="3339" y="6919"/>
                        <a:pt x="3327" y="6851"/>
                        <a:pt x="3315" y="6817"/>
                      </a:cubicBezTo>
                      <a:cubicBezTo>
                        <a:pt x="3315" y="6817"/>
                        <a:pt x="3303" y="6783"/>
                        <a:pt x="3303" y="6783"/>
                      </a:cubicBezTo>
                      <a:cubicBezTo>
                        <a:pt x="3303" y="6783"/>
                        <a:pt x="3303" y="6783"/>
                        <a:pt x="3291" y="6783"/>
                      </a:cubicBezTo>
                      <a:cubicBezTo>
                        <a:pt x="3232" y="6783"/>
                        <a:pt x="3055" y="6919"/>
                        <a:pt x="3020" y="7021"/>
                      </a:cubicBezTo>
                      <a:cubicBezTo>
                        <a:pt x="2996" y="7123"/>
                        <a:pt x="2961" y="7157"/>
                        <a:pt x="2926" y="7191"/>
                      </a:cubicBezTo>
                      <a:cubicBezTo>
                        <a:pt x="2914" y="7191"/>
                        <a:pt x="2902" y="7225"/>
                        <a:pt x="2902" y="7225"/>
                      </a:cubicBezTo>
                      <a:cubicBezTo>
                        <a:pt x="2890" y="7327"/>
                        <a:pt x="2855" y="7327"/>
                        <a:pt x="2808" y="7361"/>
                      </a:cubicBezTo>
                      <a:cubicBezTo>
                        <a:pt x="2784" y="7361"/>
                        <a:pt x="2749" y="7395"/>
                        <a:pt x="2737" y="7395"/>
                      </a:cubicBezTo>
                      <a:cubicBezTo>
                        <a:pt x="2725" y="7429"/>
                        <a:pt x="2725" y="7497"/>
                        <a:pt x="2725" y="7566"/>
                      </a:cubicBezTo>
                      <a:cubicBezTo>
                        <a:pt x="2725" y="7634"/>
                        <a:pt x="2725" y="7702"/>
                        <a:pt x="2725" y="7770"/>
                      </a:cubicBezTo>
                      <a:cubicBezTo>
                        <a:pt x="2713" y="7872"/>
                        <a:pt x="2642" y="7906"/>
                        <a:pt x="2548" y="7906"/>
                      </a:cubicBezTo>
                      <a:cubicBezTo>
                        <a:pt x="2489" y="7906"/>
                        <a:pt x="2489" y="7906"/>
                        <a:pt x="2489" y="7906"/>
                      </a:cubicBezTo>
                      <a:cubicBezTo>
                        <a:pt x="2489" y="7906"/>
                        <a:pt x="2477" y="7906"/>
                        <a:pt x="2477" y="7906"/>
                      </a:cubicBezTo>
                      <a:cubicBezTo>
                        <a:pt x="2477" y="7906"/>
                        <a:pt x="2477" y="7906"/>
                        <a:pt x="2477" y="7906"/>
                      </a:cubicBezTo>
                      <a:cubicBezTo>
                        <a:pt x="2430" y="7906"/>
                        <a:pt x="2407" y="7804"/>
                        <a:pt x="2395" y="7702"/>
                      </a:cubicBezTo>
                      <a:cubicBezTo>
                        <a:pt x="2383" y="7668"/>
                        <a:pt x="2371" y="7600"/>
                        <a:pt x="2359" y="7600"/>
                      </a:cubicBezTo>
                      <a:cubicBezTo>
                        <a:pt x="2348" y="7600"/>
                        <a:pt x="2336" y="7566"/>
                        <a:pt x="2324" y="7531"/>
                      </a:cubicBezTo>
                      <a:cubicBezTo>
                        <a:pt x="2312" y="7463"/>
                        <a:pt x="2324" y="7395"/>
                        <a:pt x="2348" y="7259"/>
                      </a:cubicBezTo>
                      <a:cubicBezTo>
                        <a:pt x="2359" y="7191"/>
                        <a:pt x="2371" y="7191"/>
                        <a:pt x="2395" y="7191"/>
                      </a:cubicBezTo>
                      <a:cubicBezTo>
                        <a:pt x="2407" y="7191"/>
                        <a:pt x="2418" y="7191"/>
                        <a:pt x="2442" y="7123"/>
                      </a:cubicBezTo>
                      <a:cubicBezTo>
                        <a:pt x="2477" y="7089"/>
                        <a:pt x="2513" y="7089"/>
                        <a:pt x="2536" y="7123"/>
                      </a:cubicBezTo>
                      <a:cubicBezTo>
                        <a:pt x="2536" y="7123"/>
                        <a:pt x="2536" y="7123"/>
                        <a:pt x="2536" y="7123"/>
                      </a:cubicBezTo>
                      <a:cubicBezTo>
                        <a:pt x="2536" y="7089"/>
                        <a:pt x="2536" y="7089"/>
                        <a:pt x="2525" y="7055"/>
                      </a:cubicBezTo>
                      <a:cubicBezTo>
                        <a:pt x="2501" y="6987"/>
                        <a:pt x="2477" y="6919"/>
                        <a:pt x="2466" y="6817"/>
                      </a:cubicBezTo>
                      <a:cubicBezTo>
                        <a:pt x="2466" y="6783"/>
                        <a:pt x="2430" y="6715"/>
                        <a:pt x="2383" y="6715"/>
                      </a:cubicBezTo>
                      <a:cubicBezTo>
                        <a:pt x="2359" y="6715"/>
                        <a:pt x="2348" y="6715"/>
                        <a:pt x="2336" y="6749"/>
                      </a:cubicBezTo>
                      <a:cubicBezTo>
                        <a:pt x="2300" y="6749"/>
                        <a:pt x="2265" y="6783"/>
                        <a:pt x="2218" y="6749"/>
                      </a:cubicBezTo>
                      <a:cubicBezTo>
                        <a:pt x="2253" y="6817"/>
                        <a:pt x="2241" y="6885"/>
                        <a:pt x="2241" y="6953"/>
                      </a:cubicBezTo>
                      <a:cubicBezTo>
                        <a:pt x="2241" y="6987"/>
                        <a:pt x="2241" y="6987"/>
                        <a:pt x="2241" y="7021"/>
                      </a:cubicBezTo>
                      <a:cubicBezTo>
                        <a:pt x="2265" y="7157"/>
                        <a:pt x="2218" y="7361"/>
                        <a:pt x="2194" y="7497"/>
                      </a:cubicBezTo>
                      <a:cubicBezTo>
                        <a:pt x="2182" y="7497"/>
                        <a:pt x="2182" y="7531"/>
                        <a:pt x="2182" y="7531"/>
                      </a:cubicBezTo>
                      <a:cubicBezTo>
                        <a:pt x="2194" y="7531"/>
                        <a:pt x="2206" y="7531"/>
                        <a:pt x="2206" y="7531"/>
                      </a:cubicBezTo>
                      <a:cubicBezTo>
                        <a:pt x="2218" y="7531"/>
                        <a:pt x="2218" y="7531"/>
                        <a:pt x="2218" y="7531"/>
                      </a:cubicBezTo>
                      <a:cubicBezTo>
                        <a:pt x="2230" y="7531"/>
                        <a:pt x="2253" y="7531"/>
                        <a:pt x="2265" y="7566"/>
                      </a:cubicBezTo>
                      <a:cubicBezTo>
                        <a:pt x="2289" y="7668"/>
                        <a:pt x="2289" y="7804"/>
                        <a:pt x="2289" y="7906"/>
                      </a:cubicBezTo>
                      <a:cubicBezTo>
                        <a:pt x="2289" y="7940"/>
                        <a:pt x="2289" y="7940"/>
                        <a:pt x="2289" y="7940"/>
                      </a:cubicBezTo>
                      <a:cubicBezTo>
                        <a:pt x="2289" y="8042"/>
                        <a:pt x="2277" y="8110"/>
                        <a:pt x="2265" y="8144"/>
                      </a:cubicBezTo>
                      <a:cubicBezTo>
                        <a:pt x="2253" y="8178"/>
                        <a:pt x="2241" y="8212"/>
                        <a:pt x="2241" y="8246"/>
                      </a:cubicBezTo>
                      <a:cubicBezTo>
                        <a:pt x="2241" y="8314"/>
                        <a:pt x="2230" y="8348"/>
                        <a:pt x="2218" y="8348"/>
                      </a:cubicBezTo>
                      <a:cubicBezTo>
                        <a:pt x="2206" y="8348"/>
                        <a:pt x="2194" y="8314"/>
                        <a:pt x="2182" y="8314"/>
                      </a:cubicBezTo>
                      <a:cubicBezTo>
                        <a:pt x="2182" y="8314"/>
                        <a:pt x="2182" y="8280"/>
                        <a:pt x="2171" y="8280"/>
                      </a:cubicBezTo>
                      <a:cubicBezTo>
                        <a:pt x="2171" y="8314"/>
                        <a:pt x="2159" y="8314"/>
                        <a:pt x="2159" y="8314"/>
                      </a:cubicBezTo>
                      <a:cubicBezTo>
                        <a:pt x="2135" y="8314"/>
                        <a:pt x="2112" y="8246"/>
                        <a:pt x="2100" y="8144"/>
                      </a:cubicBezTo>
                      <a:cubicBezTo>
                        <a:pt x="2100" y="8110"/>
                        <a:pt x="2064" y="8110"/>
                        <a:pt x="2053" y="8110"/>
                      </a:cubicBezTo>
                      <a:cubicBezTo>
                        <a:pt x="2029" y="8110"/>
                        <a:pt x="2005" y="8110"/>
                        <a:pt x="1982" y="8110"/>
                      </a:cubicBezTo>
                      <a:cubicBezTo>
                        <a:pt x="1958" y="8076"/>
                        <a:pt x="1946" y="8076"/>
                        <a:pt x="1923" y="8178"/>
                      </a:cubicBezTo>
                      <a:cubicBezTo>
                        <a:pt x="1899" y="8314"/>
                        <a:pt x="1829" y="8348"/>
                        <a:pt x="1793" y="8382"/>
                      </a:cubicBezTo>
                      <a:cubicBezTo>
                        <a:pt x="1781" y="8382"/>
                        <a:pt x="1746" y="8450"/>
                        <a:pt x="1722" y="8518"/>
                      </a:cubicBezTo>
                      <a:cubicBezTo>
                        <a:pt x="1699" y="8552"/>
                        <a:pt x="1687" y="8586"/>
                        <a:pt x="1675" y="8620"/>
                      </a:cubicBezTo>
                      <a:cubicBezTo>
                        <a:pt x="1663" y="8654"/>
                        <a:pt x="1663" y="8654"/>
                        <a:pt x="1663" y="8688"/>
                      </a:cubicBezTo>
                      <a:cubicBezTo>
                        <a:pt x="1652" y="8756"/>
                        <a:pt x="1663" y="8790"/>
                        <a:pt x="1687" y="8858"/>
                      </a:cubicBezTo>
                      <a:cubicBezTo>
                        <a:pt x="1734" y="8994"/>
                        <a:pt x="1758" y="9096"/>
                        <a:pt x="1746" y="9232"/>
                      </a:cubicBezTo>
                      <a:cubicBezTo>
                        <a:pt x="1746" y="9334"/>
                        <a:pt x="1687" y="9334"/>
                        <a:pt x="1675" y="9334"/>
                      </a:cubicBezTo>
                      <a:cubicBezTo>
                        <a:pt x="1663" y="9334"/>
                        <a:pt x="1569" y="9334"/>
                        <a:pt x="1545" y="9232"/>
                      </a:cubicBezTo>
                      <a:cubicBezTo>
                        <a:pt x="1534" y="9198"/>
                        <a:pt x="1486" y="9164"/>
                        <a:pt x="1451" y="9164"/>
                      </a:cubicBezTo>
                      <a:cubicBezTo>
                        <a:pt x="1439" y="9164"/>
                        <a:pt x="1439" y="9164"/>
                        <a:pt x="1427" y="9164"/>
                      </a:cubicBezTo>
                      <a:cubicBezTo>
                        <a:pt x="1427" y="9164"/>
                        <a:pt x="1427" y="9164"/>
                        <a:pt x="1427" y="9164"/>
                      </a:cubicBezTo>
                      <a:cubicBezTo>
                        <a:pt x="1404" y="9164"/>
                        <a:pt x="1380" y="9096"/>
                        <a:pt x="1345" y="9028"/>
                      </a:cubicBezTo>
                      <a:cubicBezTo>
                        <a:pt x="1321" y="8960"/>
                        <a:pt x="1286" y="8892"/>
                        <a:pt x="1274" y="8892"/>
                      </a:cubicBezTo>
                      <a:cubicBezTo>
                        <a:pt x="1274" y="8892"/>
                        <a:pt x="1274" y="8892"/>
                        <a:pt x="1274" y="8892"/>
                      </a:cubicBezTo>
                      <a:cubicBezTo>
                        <a:pt x="1250" y="8892"/>
                        <a:pt x="1227" y="8994"/>
                        <a:pt x="1215" y="9062"/>
                      </a:cubicBezTo>
                      <a:cubicBezTo>
                        <a:pt x="1191" y="9062"/>
                        <a:pt x="1191" y="9062"/>
                        <a:pt x="1191" y="9062"/>
                      </a:cubicBezTo>
                      <a:cubicBezTo>
                        <a:pt x="1191" y="9062"/>
                        <a:pt x="1191" y="9062"/>
                        <a:pt x="1191" y="9062"/>
                      </a:cubicBezTo>
                      <a:cubicBezTo>
                        <a:pt x="1215" y="9062"/>
                        <a:pt x="1215" y="9062"/>
                        <a:pt x="1215" y="9062"/>
                      </a:cubicBezTo>
                      <a:cubicBezTo>
                        <a:pt x="1215" y="9062"/>
                        <a:pt x="1227" y="9096"/>
                        <a:pt x="1227" y="9096"/>
                      </a:cubicBezTo>
                      <a:close/>
                      <a:moveTo>
                        <a:pt x="10016" y="16648"/>
                      </a:moveTo>
                      <a:cubicBezTo>
                        <a:pt x="10027" y="16614"/>
                        <a:pt x="10051" y="16580"/>
                        <a:pt x="10086" y="16546"/>
                      </a:cubicBezTo>
                      <a:cubicBezTo>
                        <a:pt x="10145" y="16478"/>
                        <a:pt x="10240" y="16376"/>
                        <a:pt x="10275" y="16206"/>
                      </a:cubicBezTo>
                      <a:cubicBezTo>
                        <a:pt x="10299" y="16035"/>
                        <a:pt x="10369" y="15899"/>
                        <a:pt x="10428" y="15763"/>
                      </a:cubicBezTo>
                      <a:cubicBezTo>
                        <a:pt x="10499" y="15593"/>
                        <a:pt x="10582" y="15457"/>
                        <a:pt x="10629" y="15219"/>
                      </a:cubicBezTo>
                      <a:cubicBezTo>
                        <a:pt x="10653" y="15117"/>
                        <a:pt x="10676" y="14981"/>
                        <a:pt x="10700" y="14845"/>
                      </a:cubicBezTo>
                      <a:cubicBezTo>
                        <a:pt x="10747" y="14573"/>
                        <a:pt x="10771" y="14403"/>
                        <a:pt x="10818" y="14403"/>
                      </a:cubicBezTo>
                      <a:cubicBezTo>
                        <a:pt x="10818" y="14403"/>
                        <a:pt x="10818" y="14403"/>
                        <a:pt x="10818" y="14403"/>
                      </a:cubicBezTo>
                      <a:cubicBezTo>
                        <a:pt x="10829" y="14437"/>
                        <a:pt x="10841" y="14437"/>
                        <a:pt x="10853" y="14505"/>
                      </a:cubicBezTo>
                      <a:cubicBezTo>
                        <a:pt x="10865" y="14743"/>
                        <a:pt x="10794" y="15627"/>
                        <a:pt x="10688" y="15899"/>
                      </a:cubicBezTo>
                      <a:cubicBezTo>
                        <a:pt x="10629" y="16035"/>
                        <a:pt x="10558" y="16137"/>
                        <a:pt x="10487" y="16206"/>
                      </a:cubicBezTo>
                      <a:cubicBezTo>
                        <a:pt x="10428" y="16274"/>
                        <a:pt x="10358" y="16342"/>
                        <a:pt x="10358" y="16444"/>
                      </a:cubicBezTo>
                      <a:cubicBezTo>
                        <a:pt x="10358" y="16682"/>
                        <a:pt x="10169" y="16784"/>
                        <a:pt x="10086" y="16784"/>
                      </a:cubicBezTo>
                      <a:cubicBezTo>
                        <a:pt x="10051" y="16784"/>
                        <a:pt x="10027" y="16784"/>
                        <a:pt x="10016" y="16750"/>
                      </a:cubicBezTo>
                      <a:cubicBezTo>
                        <a:pt x="10016" y="16716"/>
                        <a:pt x="10016" y="16682"/>
                        <a:pt x="10016" y="16648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915" name="Shape 3862"/>
                <p:cNvSpPr/>
                <p:nvPr/>
              </p:nvSpPr>
              <p:spPr>
                <a:xfrm>
                  <a:off x="4885979" y="2008240"/>
                  <a:ext cx="96742" cy="42015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985" h="21600" extrusionOk="0">
                      <a:moveTo>
                        <a:pt x="3539" y="7958"/>
                      </a:moveTo>
                      <a:cubicBezTo>
                        <a:pt x="4370" y="8526"/>
                        <a:pt x="4370" y="10042"/>
                        <a:pt x="3539" y="12316"/>
                      </a:cubicBezTo>
                      <a:cubicBezTo>
                        <a:pt x="2708" y="13832"/>
                        <a:pt x="1877" y="15726"/>
                        <a:pt x="2708" y="16105"/>
                      </a:cubicBezTo>
                      <a:cubicBezTo>
                        <a:pt x="3539" y="16863"/>
                        <a:pt x="3539" y="18000"/>
                        <a:pt x="1877" y="19895"/>
                      </a:cubicBezTo>
                      <a:cubicBezTo>
                        <a:pt x="1047" y="20463"/>
                        <a:pt x="1047" y="21032"/>
                        <a:pt x="1047" y="21600"/>
                      </a:cubicBezTo>
                      <a:cubicBezTo>
                        <a:pt x="1047" y="21221"/>
                        <a:pt x="2708" y="20653"/>
                        <a:pt x="5200" y="20653"/>
                      </a:cubicBezTo>
                      <a:cubicBezTo>
                        <a:pt x="6862" y="20463"/>
                        <a:pt x="7693" y="20653"/>
                        <a:pt x="8523" y="20653"/>
                      </a:cubicBezTo>
                      <a:cubicBezTo>
                        <a:pt x="6862" y="20274"/>
                        <a:pt x="5200" y="19326"/>
                        <a:pt x="4370" y="18189"/>
                      </a:cubicBezTo>
                      <a:cubicBezTo>
                        <a:pt x="2708" y="17621"/>
                        <a:pt x="4370" y="16863"/>
                        <a:pt x="5200" y="16105"/>
                      </a:cubicBezTo>
                      <a:cubicBezTo>
                        <a:pt x="6031" y="15726"/>
                        <a:pt x="6862" y="15158"/>
                        <a:pt x="6862" y="14589"/>
                      </a:cubicBezTo>
                      <a:cubicBezTo>
                        <a:pt x="6862" y="13832"/>
                        <a:pt x="9354" y="13263"/>
                        <a:pt x="12677" y="13263"/>
                      </a:cubicBezTo>
                      <a:cubicBezTo>
                        <a:pt x="15170" y="13263"/>
                        <a:pt x="18493" y="13642"/>
                        <a:pt x="20154" y="14021"/>
                      </a:cubicBezTo>
                      <a:cubicBezTo>
                        <a:pt x="20985" y="14211"/>
                        <a:pt x="20985" y="14211"/>
                        <a:pt x="20985" y="14211"/>
                      </a:cubicBezTo>
                      <a:cubicBezTo>
                        <a:pt x="20985" y="14211"/>
                        <a:pt x="20985" y="14211"/>
                        <a:pt x="20985" y="14211"/>
                      </a:cubicBezTo>
                      <a:cubicBezTo>
                        <a:pt x="20154" y="13832"/>
                        <a:pt x="18493" y="12695"/>
                        <a:pt x="16000" y="10800"/>
                      </a:cubicBezTo>
                      <a:cubicBezTo>
                        <a:pt x="14339" y="9284"/>
                        <a:pt x="12677" y="7389"/>
                        <a:pt x="11016" y="6632"/>
                      </a:cubicBezTo>
                      <a:cubicBezTo>
                        <a:pt x="9354" y="5684"/>
                        <a:pt x="10185" y="4737"/>
                        <a:pt x="11016" y="3979"/>
                      </a:cubicBezTo>
                      <a:cubicBezTo>
                        <a:pt x="11847" y="3032"/>
                        <a:pt x="12677" y="2463"/>
                        <a:pt x="10185" y="2274"/>
                      </a:cubicBezTo>
                      <a:cubicBezTo>
                        <a:pt x="6862" y="1516"/>
                        <a:pt x="6031" y="758"/>
                        <a:pt x="5200" y="0"/>
                      </a:cubicBezTo>
                      <a:cubicBezTo>
                        <a:pt x="5200" y="189"/>
                        <a:pt x="5200" y="379"/>
                        <a:pt x="5200" y="379"/>
                      </a:cubicBezTo>
                      <a:cubicBezTo>
                        <a:pt x="5200" y="947"/>
                        <a:pt x="5200" y="1895"/>
                        <a:pt x="1047" y="1895"/>
                      </a:cubicBezTo>
                      <a:cubicBezTo>
                        <a:pt x="216" y="1895"/>
                        <a:pt x="216" y="1895"/>
                        <a:pt x="216" y="1895"/>
                      </a:cubicBezTo>
                      <a:cubicBezTo>
                        <a:pt x="216" y="2084"/>
                        <a:pt x="216" y="2274"/>
                        <a:pt x="216" y="2463"/>
                      </a:cubicBezTo>
                      <a:cubicBezTo>
                        <a:pt x="1047" y="2842"/>
                        <a:pt x="1047" y="3411"/>
                        <a:pt x="216" y="3979"/>
                      </a:cubicBezTo>
                      <a:cubicBezTo>
                        <a:pt x="-615" y="5116"/>
                        <a:pt x="1047" y="6821"/>
                        <a:pt x="3539" y="7958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916" name="Shape 3863"/>
                <p:cNvSpPr/>
                <p:nvPr/>
              </p:nvSpPr>
              <p:spPr>
                <a:xfrm>
                  <a:off x="1036528" y="408586"/>
                  <a:ext cx="755818" cy="501097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573" h="21600" extrusionOk="0">
                      <a:moveTo>
                        <a:pt x="841" y="18106"/>
                      </a:moveTo>
                      <a:cubicBezTo>
                        <a:pt x="950" y="18265"/>
                        <a:pt x="950" y="18265"/>
                        <a:pt x="1058" y="18265"/>
                      </a:cubicBezTo>
                      <a:cubicBezTo>
                        <a:pt x="1167" y="18265"/>
                        <a:pt x="1384" y="18265"/>
                        <a:pt x="1493" y="18424"/>
                      </a:cubicBezTo>
                      <a:cubicBezTo>
                        <a:pt x="1601" y="18741"/>
                        <a:pt x="1493" y="18900"/>
                        <a:pt x="1384" y="19218"/>
                      </a:cubicBezTo>
                      <a:cubicBezTo>
                        <a:pt x="1384" y="19535"/>
                        <a:pt x="1384" y="19535"/>
                        <a:pt x="1384" y="19535"/>
                      </a:cubicBezTo>
                      <a:cubicBezTo>
                        <a:pt x="1493" y="19694"/>
                        <a:pt x="1601" y="19694"/>
                        <a:pt x="1601" y="19694"/>
                      </a:cubicBezTo>
                      <a:cubicBezTo>
                        <a:pt x="1601" y="19694"/>
                        <a:pt x="1601" y="19535"/>
                        <a:pt x="1601" y="19376"/>
                      </a:cubicBezTo>
                      <a:cubicBezTo>
                        <a:pt x="1493" y="19059"/>
                        <a:pt x="1493" y="18900"/>
                        <a:pt x="1601" y="18900"/>
                      </a:cubicBezTo>
                      <a:cubicBezTo>
                        <a:pt x="1601" y="18741"/>
                        <a:pt x="1710" y="18582"/>
                        <a:pt x="1818" y="18582"/>
                      </a:cubicBezTo>
                      <a:cubicBezTo>
                        <a:pt x="2252" y="18582"/>
                        <a:pt x="2904" y="19059"/>
                        <a:pt x="3012" y="19694"/>
                      </a:cubicBezTo>
                      <a:cubicBezTo>
                        <a:pt x="3121" y="20012"/>
                        <a:pt x="3012" y="20329"/>
                        <a:pt x="2904" y="20488"/>
                      </a:cubicBezTo>
                      <a:cubicBezTo>
                        <a:pt x="2795" y="20488"/>
                        <a:pt x="2795" y="20647"/>
                        <a:pt x="2795" y="20647"/>
                      </a:cubicBezTo>
                      <a:cubicBezTo>
                        <a:pt x="2904" y="20806"/>
                        <a:pt x="3663" y="21124"/>
                        <a:pt x="4315" y="21282"/>
                      </a:cubicBezTo>
                      <a:cubicBezTo>
                        <a:pt x="4423" y="21282"/>
                        <a:pt x="4749" y="21282"/>
                        <a:pt x="5075" y="21282"/>
                      </a:cubicBezTo>
                      <a:cubicBezTo>
                        <a:pt x="5617" y="21441"/>
                        <a:pt x="6268" y="21600"/>
                        <a:pt x="6703" y="21600"/>
                      </a:cubicBezTo>
                      <a:cubicBezTo>
                        <a:pt x="7137" y="21600"/>
                        <a:pt x="7245" y="21441"/>
                        <a:pt x="7245" y="21441"/>
                      </a:cubicBezTo>
                      <a:cubicBezTo>
                        <a:pt x="7245" y="21441"/>
                        <a:pt x="6920" y="21124"/>
                        <a:pt x="6703" y="20806"/>
                      </a:cubicBezTo>
                      <a:cubicBezTo>
                        <a:pt x="6377" y="20488"/>
                        <a:pt x="6051" y="20171"/>
                        <a:pt x="5617" y="19535"/>
                      </a:cubicBezTo>
                      <a:cubicBezTo>
                        <a:pt x="5183" y="18900"/>
                        <a:pt x="4640" y="17629"/>
                        <a:pt x="4749" y="16518"/>
                      </a:cubicBezTo>
                      <a:cubicBezTo>
                        <a:pt x="4749" y="15882"/>
                        <a:pt x="4966" y="15565"/>
                        <a:pt x="5292" y="15247"/>
                      </a:cubicBezTo>
                      <a:cubicBezTo>
                        <a:pt x="5617" y="14929"/>
                        <a:pt x="5617" y="14771"/>
                        <a:pt x="5617" y="14453"/>
                      </a:cubicBezTo>
                      <a:cubicBezTo>
                        <a:pt x="5726" y="13976"/>
                        <a:pt x="5726" y="13659"/>
                        <a:pt x="6268" y="13182"/>
                      </a:cubicBezTo>
                      <a:cubicBezTo>
                        <a:pt x="6594" y="12865"/>
                        <a:pt x="6703" y="12388"/>
                        <a:pt x="6703" y="12071"/>
                      </a:cubicBezTo>
                      <a:cubicBezTo>
                        <a:pt x="6811" y="11753"/>
                        <a:pt x="6920" y="11276"/>
                        <a:pt x="7462" y="11276"/>
                      </a:cubicBezTo>
                      <a:cubicBezTo>
                        <a:pt x="7571" y="11276"/>
                        <a:pt x="7571" y="11276"/>
                        <a:pt x="7571" y="11276"/>
                      </a:cubicBezTo>
                      <a:cubicBezTo>
                        <a:pt x="7571" y="11118"/>
                        <a:pt x="7571" y="11118"/>
                        <a:pt x="7571" y="10959"/>
                      </a:cubicBezTo>
                      <a:cubicBezTo>
                        <a:pt x="7571" y="10800"/>
                        <a:pt x="7462" y="10165"/>
                        <a:pt x="8005" y="10006"/>
                      </a:cubicBezTo>
                      <a:cubicBezTo>
                        <a:pt x="8222" y="10006"/>
                        <a:pt x="8439" y="9847"/>
                        <a:pt x="8548" y="9529"/>
                      </a:cubicBezTo>
                      <a:cubicBezTo>
                        <a:pt x="8656" y="9212"/>
                        <a:pt x="8656" y="8894"/>
                        <a:pt x="8656" y="8735"/>
                      </a:cubicBezTo>
                      <a:cubicBezTo>
                        <a:pt x="8548" y="8576"/>
                        <a:pt x="8656" y="8418"/>
                        <a:pt x="8656" y="8259"/>
                      </a:cubicBezTo>
                      <a:cubicBezTo>
                        <a:pt x="8765" y="8100"/>
                        <a:pt x="8982" y="8100"/>
                        <a:pt x="9199" y="8100"/>
                      </a:cubicBezTo>
                      <a:cubicBezTo>
                        <a:pt x="9416" y="8100"/>
                        <a:pt x="9742" y="8100"/>
                        <a:pt x="9850" y="7782"/>
                      </a:cubicBezTo>
                      <a:cubicBezTo>
                        <a:pt x="10067" y="7465"/>
                        <a:pt x="10393" y="7306"/>
                        <a:pt x="10719" y="7306"/>
                      </a:cubicBezTo>
                      <a:cubicBezTo>
                        <a:pt x="11044" y="7147"/>
                        <a:pt x="11370" y="7147"/>
                        <a:pt x="11479" y="6829"/>
                      </a:cubicBezTo>
                      <a:cubicBezTo>
                        <a:pt x="11804" y="5559"/>
                        <a:pt x="16471" y="3494"/>
                        <a:pt x="18425" y="2859"/>
                      </a:cubicBezTo>
                      <a:cubicBezTo>
                        <a:pt x="20379" y="2224"/>
                        <a:pt x="21464" y="1271"/>
                        <a:pt x="21573" y="635"/>
                      </a:cubicBezTo>
                      <a:cubicBezTo>
                        <a:pt x="21573" y="476"/>
                        <a:pt x="21573" y="476"/>
                        <a:pt x="21464" y="159"/>
                      </a:cubicBezTo>
                      <a:cubicBezTo>
                        <a:pt x="21247" y="0"/>
                        <a:pt x="21030" y="0"/>
                        <a:pt x="20705" y="0"/>
                      </a:cubicBezTo>
                      <a:cubicBezTo>
                        <a:pt x="19728" y="0"/>
                        <a:pt x="18317" y="794"/>
                        <a:pt x="17991" y="1271"/>
                      </a:cubicBezTo>
                      <a:cubicBezTo>
                        <a:pt x="17557" y="1747"/>
                        <a:pt x="17123" y="1747"/>
                        <a:pt x="16689" y="1747"/>
                      </a:cubicBezTo>
                      <a:cubicBezTo>
                        <a:pt x="16471" y="1747"/>
                        <a:pt x="16146" y="1906"/>
                        <a:pt x="15929" y="2065"/>
                      </a:cubicBezTo>
                      <a:cubicBezTo>
                        <a:pt x="15603" y="2382"/>
                        <a:pt x="14843" y="2700"/>
                        <a:pt x="14192" y="2700"/>
                      </a:cubicBezTo>
                      <a:cubicBezTo>
                        <a:pt x="13866" y="2700"/>
                        <a:pt x="13541" y="2541"/>
                        <a:pt x="13324" y="2382"/>
                      </a:cubicBezTo>
                      <a:cubicBezTo>
                        <a:pt x="12998" y="2065"/>
                        <a:pt x="12672" y="2382"/>
                        <a:pt x="12347" y="2541"/>
                      </a:cubicBezTo>
                      <a:cubicBezTo>
                        <a:pt x="12130" y="2859"/>
                        <a:pt x="11804" y="3018"/>
                        <a:pt x="11587" y="3018"/>
                      </a:cubicBezTo>
                      <a:cubicBezTo>
                        <a:pt x="11587" y="3018"/>
                        <a:pt x="11587" y="3018"/>
                        <a:pt x="11587" y="3018"/>
                      </a:cubicBezTo>
                      <a:cubicBezTo>
                        <a:pt x="11370" y="3018"/>
                        <a:pt x="11153" y="3176"/>
                        <a:pt x="10936" y="3335"/>
                      </a:cubicBezTo>
                      <a:cubicBezTo>
                        <a:pt x="10719" y="3494"/>
                        <a:pt x="10393" y="3653"/>
                        <a:pt x="10067" y="3653"/>
                      </a:cubicBezTo>
                      <a:cubicBezTo>
                        <a:pt x="10067" y="3653"/>
                        <a:pt x="10067" y="3653"/>
                        <a:pt x="10067" y="3653"/>
                      </a:cubicBezTo>
                      <a:cubicBezTo>
                        <a:pt x="9525" y="3653"/>
                        <a:pt x="8765" y="4129"/>
                        <a:pt x="8656" y="4447"/>
                      </a:cubicBezTo>
                      <a:cubicBezTo>
                        <a:pt x="8656" y="4765"/>
                        <a:pt x="8331" y="4924"/>
                        <a:pt x="8114" y="4924"/>
                      </a:cubicBezTo>
                      <a:cubicBezTo>
                        <a:pt x="8005" y="5082"/>
                        <a:pt x="7788" y="5082"/>
                        <a:pt x="7788" y="5241"/>
                      </a:cubicBezTo>
                      <a:cubicBezTo>
                        <a:pt x="7788" y="5718"/>
                        <a:pt x="7245" y="6194"/>
                        <a:pt x="6811" y="6194"/>
                      </a:cubicBezTo>
                      <a:cubicBezTo>
                        <a:pt x="6703" y="6194"/>
                        <a:pt x="6486" y="6194"/>
                        <a:pt x="6377" y="5876"/>
                      </a:cubicBezTo>
                      <a:cubicBezTo>
                        <a:pt x="6268" y="5876"/>
                        <a:pt x="6268" y="5876"/>
                        <a:pt x="6160" y="6035"/>
                      </a:cubicBezTo>
                      <a:cubicBezTo>
                        <a:pt x="6160" y="6194"/>
                        <a:pt x="6160" y="6512"/>
                        <a:pt x="6377" y="6671"/>
                      </a:cubicBezTo>
                      <a:cubicBezTo>
                        <a:pt x="6486" y="6829"/>
                        <a:pt x="6594" y="7147"/>
                        <a:pt x="6486" y="7306"/>
                      </a:cubicBezTo>
                      <a:cubicBezTo>
                        <a:pt x="6486" y="7624"/>
                        <a:pt x="6160" y="7782"/>
                        <a:pt x="5943" y="7941"/>
                      </a:cubicBezTo>
                      <a:cubicBezTo>
                        <a:pt x="5834" y="7941"/>
                        <a:pt x="5834" y="8100"/>
                        <a:pt x="5726" y="8100"/>
                      </a:cubicBezTo>
                      <a:cubicBezTo>
                        <a:pt x="5834" y="8100"/>
                        <a:pt x="5834" y="8259"/>
                        <a:pt x="5834" y="8259"/>
                      </a:cubicBezTo>
                      <a:cubicBezTo>
                        <a:pt x="5726" y="8576"/>
                        <a:pt x="5617" y="8735"/>
                        <a:pt x="5509" y="8894"/>
                      </a:cubicBezTo>
                      <a:cubicBezTo>
                        <a:pt x="5400" y="8894"/>
                        <a:pt x="5400" y="9053"/>
                        <a:pt x="5292" y="9053"/>
                      </a:cubicBezTo>
                      <a:cubicBezTo>
                        <a:pt x="5400" y="9212"/>
                        <a:pt x="5400" y="9529"/>
                        <a:pt x="5400" y="9688"/>
                      </a:cubicBezTo>
                      <a:cubicBezTo>
                        <a:pt x="5183" y="10006"/>
                        <a:pt x="4749" y="10165"/>
                        <a:pt x="4206" y="10324"/>
                      </a:cubicBezTo>
                      <a:cubicBezTo>
                        <a:pt x="4098" y="10324"/>
                        <a:pt x="4098" y="10324"/>
                        <a:pt x="4098" y="10324"/>
                      </a:cubicBezTo>
                      <a:cubicBezTo>
                        <a:pt x="3881" y="10482"/>
                        <a:pt x="3772" y="10641"/>
                        <a:pt x="3772" y="10800"/>
                      </a:cubicBezTo>
                      <a:cubicBezTo>
                        <a:pt x="3772" y="10959"/>
                        <a:pt x="3881" y="10959"/>
                        <a:pt x="3989" y="10959"/>
                      </a:cubicBezTo>
                      <a:cubicBezTo>
                        <a:pt x="4206" y="10959"/>
                        <a:pt x="4315" y="10959"/>
                        <a:pt x="4423" y="11276"/>
                      </a:cubicBezTo>
                      <a:cubicBezTo>
                        <a:pt x="4423" y="11594"/>
                        <a:pt x="4315" y="11753"/>
                        <a:pt x="4206" y="11753"/>
                      </a:cubicBezTo>
                      <a:cubicBezTo>
                        <a:pt x="3989" y="11912"/>
                        <a:pt x="3881" y="12071"/>
                        <a:pt x="3881" y="12229"/>
                      </a:cubicBezTo>
                      <a:cubicBezTo>
                        <a:pt x="3881" y="12547"/>
                        <a:pt x="3772" y="12706"/>
                        <a:pt x="3772" y="12865"/>
                      </a:cubicBezTo>
                      <a:cubicBezTo>
                        <a:pt x="3555" y="13024"/>
                        <a:pt x="3338" y="13182"/>
                        <a:pt x="3012" y="13182"/>
                      </a:cubicBezTo>
                      <a:cubicBezTo>
                        <a:pt x="2904" y="13182"/>
                        <a:pt x="2795" y="13182"/>
                        <a:pt x="2795" y="13182"/>
                      </a:cubicBezTo>
                      <a:cubicBezTo>
                        <a:pt x="2795" y="13500"/>
                        <a:pt x="2687" y="13659"/>
                        <a:pt x="2578" y="13976"/>
                      </a:cubicBezTo>
                      <a:cubicBezTo>
                        <a:pt x="2469" y="14135"/>
                        <a:pt x="2252" y="14294"/>
                        <a:pt x="1818" y="14294"/>
                      </a:cubicBezTo>
                      <a:cubicBezTo>
                        <a:pt x="2035" y="14612"/>
                        <a:pt x="2252" y="14771"/>
                        <a:pt x="2252" y="15247"/>
                      </a:cubicBezTo>
                      <a:cubicBezTo>
                        <a:pt x="2361" y="15724"/>
                        <a:pt x="2035" y="15882"/>
                        <a:pt x="1818" y="15882"/>
                      </a:cubicBezTo>
                      <a:cubicBezTo>
                        <a:pt x="1601" y="16041"/>
                        <a:pt x="1601" y="16041"/>
                        <a:pt x="1601" y="16359"/>
                      </a:cubicBezTo>
                      <a:cubicBezTo>
                        <a:pt x="1493" y="16994"/>
                        <a:pt x="1058" y="16994"/>
                        <a:pt x="733" y="17153"/>
                      </a:cubicBezTo>
                      <a:cubicBezTo>
                        <a:pt x="299" y="17153"/>
                        <a:pt x="82" y="17153"/>
                        <a:pt x="82" y="17471"/>
                      </a:cubicBezTo>
                      <a:cubicBezTo>
                        <a:pt x="-27" y="17788"/>
                        <a:pt x="-27" y="17947"/>
                        <a:pt x="82" y="17947"/>
                      </a:cubicBezTo>
                      <a:cubicBezTo>
                        <a:pt x="190" y="18106"/>
                        <a:pt x="516" y="18106"/>
                        <a:pt x="841" y="18106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917" name="Shape 3864"/>
                <p:cNvSpPr/>
                <p:nvPr/>
              </p:nvSpPr>
              <p:spPr>
                <a:xfrm>
                  <a:off x="4405186" y="4540703"/>
                  <a:ext cx="422198" cy="34306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4400" y="3252"/>
                      </a:moveTo>
                      <a:cubicBezTo>
                        <a:pt x="14205" y="3252"/>
                        <a:pt x="14011" y="3484"/>
                        <a:pt x="13622" y="4181"/>
                      </a:cubicBezTo>
                      <a:cubicBezTo>
                        <a:pt x="13427" y="4645"/>
                        <a:pt x="13038" y="5342"/>
                        <a:pt x="12454" y="5342"/>
                      </a:cubicBezTo>
                      <a:cubicBezTo>
                        <a:pt x="12259" y="5342"/>
                        <a:pt x="11676" y="5806"/>
                        <a:pt x="11286" y="6271"/>
                      </a:cubicBezTo>
                      <a:cubicBezTo>
                        <a:pt x="10703" y="6968"/>
                        <a:pt x="9924" y="7665"/>
                        <a:pt x="8951" y="7897"/>
                      </a:cubicBezTo>
                      <a:cubicBezTo>
                        <a:pt x="8951" y="8129"/>
                        <a:pt x="8757" y="8129"/>
                        <a:pt x="8757" y="8129"/>
                      </a:cubicBezTo>
                      <a:cubicBezTo>
                        <a:pt x="7589" y="8129"/>
                        <a:pt x="7200" y="5806"/>
                        <a:pt x="6811" y="3716"/>
                      </a:cubicBezTo>
                      <a:cubicBezTo>
                        <a:pt x="6616" y="2787"/>
                        <a:pt x="6422" y="1626"/>
                        <a:pt x="6227" y="1394"/>
                      </a:cubicBezTo>
                      <a:cubicBezTo>
                        <a:pt x="5838" y="697"/>
                        <a:pt x="4281" y="0"/>
                        <a:pt x="2919" y="0"/>
                      </a:cubicBezTo>
                      <a:cubicBezTo>
                        <a:pt x="2335" y="0"/>
                        <a:pt x="1946" y="232"/>
                        <a:pt x="1946" y="465"/>
                      </a:cubicBezTo>
                      <a:cubicBezTo>
                        <a:pt x="1751" y="1394"/>
                        <a:pt x="973" y="1626"/>
                        <a:pt x="584" y="1626"/>
                      </a:cubicBezTo>
                      <a:cubicBezTo>
                        <a:pt x="195" y="1858"/>
                        <a:pt x="195" y="1858"/>
                        <a:pt x="0" y="2090"/>
                      </a:cubicBezTo>
                      <a:cubicBezTo>
                        <a:pt x="0" y="2090"/>
                        <a:pt x="0" y="2323"/>
                        <a:pt x="0" y="2323"/>
                      </a:cubicBezTo>
                      <a:cubicBezTo>
                        <a:pt x="195" y="2323"/>
                        <a:pt x="195" y="2323"/>
                        <a:pt x="389" y="2323"/>
                      </a:cubicBezTo>
                      <a:cubicBezTo>
                        <a:pt x="584" y="2323"/>
                        <a:pt x="584" y="2323"/>
                        <a:pt x="778" y="2323"/>
                      </a:cubicBezTo>
                      <a:cubicBezTo>
                        <a:pt x="1751" y="2323"/>
                        <a:pt x="1946" y="3019"/>
                        <a:pt x="2141" y="3716"/>
                      </a:cubicBezTo>
                      <a:cubicBezTo>
                        <a:pt x="2335" y="3948"/>
                        <a:pt x="2335" y="3948"/>
                        <a:pt x="2530" y="4181"/>
                      </a:cubicBezTo>
                      <a:cubicBezTo>
                        <a:pt x="2530" y="4413"/>
                        <a:pt x="2530" y="4645"/>
                        <a:pt x="3308" y="4645"/>
                      </a:cubicBezTo>
                      <a:cubicBezTo>
                        <a:pt x="3892" y="4645"/>
                        <a:pt x="4476" y="4413"/>
                        <a:pt x="4865" y="4413"/>
                      </a:cubicBezTo>
                      <a:cubicBezTo>
                        <a:pt x="5254" y="4181"/>
                        <a:pt x="5449" y="4181"/>
                        <a:pt x="5643" y="4181"/>
                      </a:cubicBezTo>
                      <a:cubicBezTo>
                        <a:pt x="5643" y="4181"/>
                        <a:pt x="5643" y="4181"/>
                        <a:pt x="5643" y="4181"/>
                      </a:cubicBezTo>
                      <a:cubicBezTo>
                        <a:pt x="6227" y="4181"/>
                        <a:pt x="6616" y="4645"/>
                        <a:pt x="6616" y="5110"/>
                      </a:cubicBezTo>
                      <a:cubicBezTo>
                        <a:pt x="6616" y="5806"/>
                        <a:pt x="6032" y="6271"/>
                        <a:pt x="5254" y="5806"/>
                      </a:cubicBezTo>
                      <a:cubicBezTo>
                        <a:pt x="4865" y="5806"/>
                        <a:pt x="4670" y="5806"/>
                        <a:pt x="4476" y="6039"/>
                      </a:cubicBezTo>
                      <a:cubicBezTo>
                        <a:pt x="4281" y="6271"/>
                        <a:pt x="3892" y="6503"/>
                        <a:pt x="3503" y="6271"/>
                      </a:cubicBezTo>
                      <a:cubicBezTo>
                        <a:pt x="3308" y="6271"/>
                        <a:pt x="2919" y="6271"/>
                        <a:pt x="2724" y="6271"/>
                      </a:cubicBezTo>
                      <a:cubicBezTo>
                        <a:pt x="3308" y="6735"/>
                        <a:pt x="3892" y="7432"/>
                        <a:pt x="3892" y="8594"/>
                      </a:cubicBezTo>
                      <a:cubicBezTo>
                        <a:pt x="3892" y="8594"/>
                        <a:pt x="3892" y="9058"/>
                        <a:pt x="4281" y="9058"/>
                      </a:cubicBezTo>
                      <a:cubicBezTo>
                        <a:pt x="4476" y="9058"/>
                        <a:pt x="4670" y="8826"/>
                        <a:pt x="4670" y="8594"/>
                      </a:cubicBezTo>
                      <a:cubicBezTo>
                        <a:pt x="4670" y="7665"/>
                        <a:pt x="5059" y="7665"/>
                        <a:pt x="5254" y="7665"/>
                      </a:cubicBezTo>
                      <a:cubicBezTo>
                        <a:pt x="5449" y="7665"/>
                        <a:pt x="5643" y="7897"/>
                        <a:pt x="6032" y="8129"/>
                      </a:cubicBezTo>
                      <a:cubicBezTo>
                        <a:pt x="6422" y="8361"/>
                        <a:pt x="6811" y="8826"/>
                        <a:pt x="7395" y="8826"/>
                      </a:cubicBezTo>
                      <a:cubicBezTo>
                        <a:pt x="8173" y="9058"/>
                        <a:pt x="8562" y="9523"/>
                        <a:pt x="8562" y="9755"/>
                      </a:cubicBezTo>
                      <a:cubicBezTo>
                        <a:pt x="8757" y="9987"/>
                        <a:pt x="8757" y="9987"/>
                        <a:pt x="9341" y="10219"/>
                      </a:cubicBezTo>
                      <a:cubicBezTo>
                        <a:pt x="10897" y="10219"/>
                        <a:pt x="14205" y="11613"/>
                        <a:pt x="15762" y="12774"/>
                      </a:cubicBezTo>
                      <a:cubicBezTo>
                        <a:pt x="16541" y="13471"/>
                        <a:pt x="16541" y="14168"/>
                        <a:pt x="16735" y="14865"/>
                      </a:cubicBezTo>
                      <a:cubicBezTo>
                        <a:pt x="16735" y="15097"/>
                        <a:pt x="16735" y="15561"/>
                        <a:pt x="16930" y="15794"/>
                      </a:cubicBezTo>
                      <a:cubicBezTo>
                        <a:pt x="17708" y="16723"/>
                        <a:pt x="17903" y="17652"/>
                        <a:pt x="17708" y="18348"/>
                      </a:cubicBezTo>
                      <a:cubicBezTo>
                        <a:pt x="17514" y="18581"/>
                        <a:pt x="17319" y="19045"/>
                        <a:pt x="16541" y="19045"/>
                      </a:cubicBezTo>
                      <a:cubicBezTo>
                        <a:pt x="15957" y="19045"/>
                        <a:pt x="15178" y="19510"/>
                        <a:pt x="14984" y="19974"/>
                      </a:cubicBezTo>
                      <a:cubicBezTo>
                        <a:pt x="14984" y="20206"/>
                        <a:pt x="14789" y="20206"/>
                        <a:pt x="14789" y="20206"/>
                      </a:cubicBezTo>
                      <a:cubicBezTo>
                        <a:pt x="14984" y="20206"/>
                        <a:pt x="14984" y="20439"/>
                        <a:pt x="15373" y="20439"/>
                      </a:cubicBezTo>
                      <a:cubicBezTo>
                        <a:pt x="16151" y="20439"/>
                        <a:pt x="17124" y="20206"/>
                        <a:pt x="18097" y="19974"/>
                      </a:cubicBezTo>
                      <a:cubicBezTo>
                        <a:pt x="18681" y="19974"/>
                        <a:pt x="19265" y="19742"/>
                        <a:pt x="19654" y="19742"/>
                      </a:cubicBezTo>
                      <a:cubicBezTo>
                        <a:pt x="20043" y="19742"/>
                        <a:pt x="20432" y="20206"/>
                        <a:pt x="21016" y="20903"/>
                      </a:cubicBezTo>
                      <a:cubicBezTo>
                        <a:pt x="21211" y="21135"/>
                        <a:pt x="21405" y="21368"/>
                        <a:pt x="21600" y="21600"/>
                      </a:cubicBezTo>
                      <a:cubicBezTo>
                        <a:pt x="21600" y="6271"/>
                        <a:pt x="21600" y="6271"/>
                        <a:pt x="21600" y="6271"/>
                      </a:cubicBezTo>
                      <a:cubicBezTo>
                        <a:pt x="20432" y="5806"/>
                        <a:pt x="19459" y="5342"/>
                        <a:pt x="18292" y="4877"/>
                      </a:cubicBezTo>
                      <a:cubicBezTo>
                        <a:pt x="16735" y="3948"/>
                        <a:pt x="14984" y="3252"/>
                        <a:pt x="14400" y="3252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918" name="Shape 3865"/>
                <p:cNvSpPr/>
                <p:nvPr/>
              </p:nvSpPr>
              <p:spPr>
                <a:xfrm>
                  <a:off x="4281714" y="4644777"/>
                  <a:ext cx="103558" cy="3469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7200"/>
                      </a:moveTo>
                      <a:cubicBezTo>
                        <a:pt x="0" y="7200"/>
                        <a:pt x="771" y="9600"/>
                        <a:pt x="3857" y="9600"/>
                      </a:cubicBezTo>
                      <a:cubicBezTo>
                        <a:pt x="4629" y="9600"/>
                        <a:pt x="5400" y="9600"/>
                        <a:pt x="6943" y="9600"/>
                      </a:cubicBezTo>
                      <a:cubicBezTo>
                        <a:pt x="7714" y="9600"/>
                        <a:pt x="9257" y="9600"/>
                        <a:pt x="10800" y="9600"/>
                      </a:cubicBezTo>
                      <a:cubicBezTo>
                        <a:pt x="13886" y="9600"/>
                        <a:pt x="16971" y="12000"/>
                        <a:pt x="18514" y="16800"/>
                      </a:cubicBezTo>
                      <a:cubicBezTo>
                        <a:pt x="20057" y="19200"/>
                        <a:pt x="20829" y="19200"/>
                        <a:pt x="21600" y="21600"/>
                      </a:cubicBezTo>
                      <a:cubicBezTo>
                        <a:pt x="21600" y="19200"/>
                        <a:pt x="20829" y="19200"/>
                        <a:pt x="20829" y="16800"/>
                      </a:cubicBezTo>
                      <a:cubicBezTo>
                        <a:pt x="20829" y="14400"/>
                        <a:pt x="19286" y="7200"/>
                        <a:pt x="15429" y="2400"/>
                      </a:cubicBezTo>
                      <a:cubicBezTo>
                        <a:pt x="13886" y="0"/>
                        <a:pt x="11571" y="0"/>
                        <a:pt x="9257" y="0"/>
                      </a:cubicBezTo>
                      <a:cubicBezTo>
                        <a:pt x="3857" y="0"/>
                        <a:pt x="771" y="4800"/>
                        <a:pt x="0" y="720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919" name="Shape 3866"/>
                <p:cNvSpPr/>
                <p:nvPr/>
              </p:nvSpPr>
              <p:spPr>
                <a:xfrm>
                  <a:off x="2875292" y="4290155"/>
                  <a:ext cx="472279" cy="46640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343" h="21600" extrusionOk="0">
                      <a:moveTo>
                        <a:pt x="19884" y="19200"/>
                      </a:moveTo>
                      <a:cubicBezTo>
                        <a:pt x="19884" y="18686"/>
                        <a:pt x="20057" y="18000"/>
                        <a:pt x="20057" y="17657"/>
                      </a:cubicBezTo>
                      <a:cubicBezTo>
                        <a:pt x="20057" y="17486"/>
                        <a:pt x="20229" y="17314"/>
                        <a:pt x="20229" y="17143"/>
                      </a:cubicBezTo>
                      <a:cubicBezTo>
                        <a:pt x="20229" y="16457"/>
                        <a:pt x="20575" y="16114"/>
                        <a:pt x="21266" y="16286"/>
                      </a:cubicBezTo>
                      <a:cubicBezTo>
                        <a:pt x="21439" y="16114"/>
                        <a:pt x="21266" y="15943"/>
                        <a:pt x="21266" y="15771"/>
                      </a:cubicBezTo>
                      <a:cubicBezTo>
                        <a:pt x="21093" y="15771"/>
                        <a:pt x="20921" y="15429"/>
                        <a:pt x="20748" y="15086"/>
                      </a:cubicBezTo>
                      <a:cubicBezTo>
                        <a:pt x="20402" y="14571"/>
                        <a:pt x="20229" y="14229"/>
                        <a:pt x="19711" y="14229"/>
                      </a:cubicBezTo>
                      <a:cubicBezTo>
                        <a:pt x="19538" y="14229"/>
                        <a:pt x="19365" y="14400"/>
                        <a:pt x="19365" y="14400"/>
                      </a:cubicBezTo>
                      <a:cubicBezTo>
                        <a:pt x="19365" y="14400"/>
                        <a:pt x="19538" y="14400"/>
                        <a:pt x="19538" y="14400"/>
                      </a:cubicBezTo>
                      <a:cubicBezTo>
                        <a:pt x="20057" y="14400"/>
                        <a:pt x="20402" y="14743"/>
                        <a:pt x="20575" y="15086"/>
                      </a:cubicBezTo>
                      <a:cubicBezTo>
                        <a:pt x="20748" y="15257"/>
                        <a:pt x="20748" y="15600"/>
                        <a:pt x="20575" y="15771"/>
                      </a:cubicBezTo>
                      <a:cubicBezTo>
                        <a:pt x="20575" y="16114"/>
                        <a:pt x="20229" y="16114"/>
                        <a:pt x="20229" y="16114"/>
                      </a:cubicBezTo>
                      <a:cubicBezTo>
                        <a:pt x="20057" y="16114"/>
                        <a:pt x="19884" y="16114"/>
                        <a:pt x="19711" y="15943"/>
                      </a:cubicBezTo>
                      <a:cubicBezTo>
                        <a:pt x="19538" y="15771"/>
                        <a:pt x="19365" y="15771"/>
                        <a:pt x="19193" y="15771"/>
                      </a:cubicBezTo>
                      <a:cubicBezTo>
                        <a:pt x="19020" y="15771"/>
                        <a:pt x="19020" y="15771"/>
                        <a:pt x="19020" y="15771"/>
                      </a:cubicBezTo>
                      <a:cubicBezTo>
                        <a:pt x="18501" y="15771"/>
                        <a:pt x="18329" y="15257"/>
                        <a:pt x="18156" y="15086"/>
                      </a:cubicBezTo>
                      <a:cubicBezTo>
                        <a:pt x="18156" y="14743"/>
                        <a:pt x="18156" y="14743"/>
                        <a:pt x="17810" y="14743"/>
                      </a:cubicBezTo>
                      <a:cubicBezTo>
                        <a:pt x="17119" y="14571"/>
                        <a:pt x="16946" y="14057"/>
                        <a:pt x="16773" y="13543"/>
                      </a:cubicBezTo>
                      <a:cubicBezTo>
                        <a:pt x="16601" y="13200"/>
                        <a:pt x="16428" y="13029"/>
                        <a:pt x="16082" y="13029"/>
                      </a:cubicBezTo>
                      <a:cubicBezTo>
                        <a:pt x="15391" y="13029"/>
                        <a:pt x="15045" y="12514"/>
                        <a:pt x="15045" y="12343"/>
                      </a:cubicBezTo>
                      <a:cubicBezTo>
                        <a:pt x="14873" y="12000"/>
                        <a:pt x="15045" y="11314"/>
                        <a:pt x="15564" y="10971"/>
                      </a:cubicBezTo>
                      <a:cubicBezTo>
                        <a:pt x="15564" y="10800"/>
                        <a:pt x="15218" y="10629"/>
                        <a:pt x="15218" y="10629"/>
                      </a:cubicBezTo>
                      <a:cubicBezTo>
                        <a:pt x="14873" y="10286"/>
                        <a:pt x="14354" y="9943"/>
                        <a:pt x="14354" y="9429"/>
                      </a:cubicBezTo>
                      <a:cubicBezTo>
                        <a:pt x="14354" y="9429"/>
                        <a:pt x="14181" y="9429"/>
                        <a:pt x="14181" y="9257"/>
                      </a:cubicBezTo>
                      <a:cubicBezTo>
                        <a:pt x="13836" y="9257"/>
                        <a:pt x="13317" y="9086"/>
                        <a:pt x="13317" y="8571"/>
                      </a:cubicBezTo>
                      <a:cubicBezTo>
                        <a:pt x="13317" y="8571"/>
                        <a:pt x="13317" y="8571"/>
                        <a:pt x="13317" y="8571"/>
                      </a:cubicBezTo>
                      <a:cubicBezTo>
                        <a:pt x="13317" y="8571"/>
                        <a:pt x="13317" y="8571"/>
                        <a:pt x="13317" y="8400"/>
                      </a:cubicBezTo>
                      <a:cubicBezTo>
                        <a:pt x="13145" y="8400"/>
                        <a:pt x="12799" y="8229"/>
                        <a:pt x="12453" y="7886"/>
                      </a:cubicBezTo>
                      <a:cubicBezTo>
                        <a:pt x="12281" y="7714"/>
                        <a:pt x="12281" y="7714"/>
                        <a:pt x="12108" y="7714"/>
                      </a:cubicBezTo>
                      <a:cubicBezTo>
                        <a:pt x="11935" y="7714"/>
                        <a:pt x="11935" y="7714"/>
                        <a:pt x="11935" y="7714"/>
                      </a:cubicBezTo>
                      <a:cubicBezTo>
                        <a:pt x="11762" y="7714"/>
                        <a:pt x="11417" y="7543"/>
                        <a:pt x="11244" y="7371"/>
                      </a:cubicBezTo>
                      <a:cubicBezTo>
                        <a:pt x="10898" y="6857"/>
                        <a:pt x="10380" y="6686"/>
                        <a:pt x="10207" y="6686"/>
                      </a:cubicBezTo>
                      <a:cubicBezTo>
                        <a:pt x="9516" y="7029"/>
                        <a:pt x="8479" y="6000"/>
                        <a:pt x="8133" y="4971"/>
                      </a:cubicBezTo>
                      <a:cubicBezTo>
                        <a:pt x="7961" y="4629"/>
                        <a:pt x="7269" y="4114"/>
                        <a:pt x="6751" y="3771"/>
                      </a:cubicBezTo>
                      <a:cubicBezTo>
                        <a:pt x="5887" y="3257"/>
                        <a:pt x="5023" y="2571"/>
                        <a:pt x="4850" y="2057"/>
                      </a:cubicBezTo>
                      <a:cubicBezTo>
                        <a:pt x="4505" y="1543"/>
                        <a:pt x="4159" y="857"/>
                        <a:pt x="2604" y="857"/>
                      </a:cubicBezTo>
                      <a:cubicBezTo>
                        <a:pt x="2431" y="857"/>
                        <a:pt x="2431" y="857"/>
                        <a:pt x="2258" y="857"/>
                      </a:cubicBezTo>
                      <a:cubicBezTo>
                        <a:pt x="2258" y="857"/>
                        <a:pt x="2258" y="857"/>
                        <a:pt x="2258" y="857"/>
                      </a:cubicBezTo>
                      <a:cubicBezTo>
                        <a:pt x="1394" y="857"/>
                        <a:pt x="703" y="514"/>
                        <a:pt x="357" y="171"/>
                      </a:cubicBezTo>
                      <a:cubicBezTo>
                        <a:pt x="185" y="171"/>
                        <a:pt x="185" y="0"/>
                        <a:pt x="12" y="0"/>
                      </a:cubicBezTo>
                      <a:cubicBezTo>
                        <a:pt x="-161" y="686"/>
                        <a:pt x="1567" y="2571"/>
                        <a:pt x="2604" y="3257"/>
                      </a:cubicBezTo>
                      <a:cubicBezTo>
                        <a:pt x="3122" y="3600"/>
                        <a:pt x="3468" y="4114"/>
                        <a:pt x="3813" y="4629"/>
                      </a:cubicBezTo>
                      <a:cubicBezTo>
                        <a:pt x="4159" y="5314"/>
                        <a:pt x="4505" y="5829"/>
                        <a:pt x="5023" y="6000"/>
                      </a:cubicBezTo>
                      <a:cubicBezTo>
                        <a:pt x="5887" y="6000"/>
                        <a:pt x="6233" y="7200"/>
                        <a:pt x="6578" y="8400"/>
                      </a:cubicBezTo>
                      <a:cubicBezTo>
                        <a:pt x="6751" y="8743"/>
                        <a:pt x="7097" y="9771"/>
                        <a:pt x="7269" y="9771"/>
                      </a:cubicBezTo>
                      <a:cubicBezTo>
                        <a:pt x="8306" y="10114"/>
                        <a:pt x="10207" y="13029"/>
                        <a:pt x="10553" y="14571"/>
                      </a:cubicBezTo>
                      <a:cubicBezTo>
                        <a:pt x="10725" y="15257"/>
                        <a:pt x="11417" y="15943"/>
                        <a:pt x="11935" y="16457"/>
                      </a:cubicBezTo>
                      <a:cubicBezTo>
                        <a:pt x="12453" y="16800"/>
                        <a:pt x="12972" y="17314"/>
                        <a:pt x="13317" y="17829"/>
                      </a:cubicBezTo>
                      <a:cubicBezTo>
                        <a:pt x="13663" y="18343"/>
                        <a:pt x="14873" y="19200"/>
                        <a:pt x="15737" y="19886"/>
                      </a:cubicBezTo>
                      <a:cubicBezTo>
                        <a:pt x="16255" y="20229"/>
                        <a:pt x="16601" y="20571"/>
                        <a:pt x="16773" y="20743"/>
                      </a:cubicBezTo>
                      <a:cubicBezTo>
                        <a:pt x="16946" y="20914"/>
                        <a:pt x="16946" y="21086"/>
                        <a:pt x="17119" y="21257"/>
                      </a:cubicBezTo>
                      <a:cubicBezTo>
                        <a:pt x="17119" y="21429"/>
                        <a:pt x="17292" y="21429"/>
                        <a:pt x="17292" y="21600"/>
                      </a:cubicBezTo>
                      <a:cubicBezTo>
                        <a:pt x="17465" y="21429"/>
                        <a:pt x="17637" y="21429"/>
                        <a:pt x="17983" y="21429"/>
                      </a:cubicBezTo>
                      <a:cubicBezTo>
                        <a:pt x="18329" y="21429"/>
                        <a:pt x="18674" y="21429"/>
                        <a:pt x="19020" y="21600"/>
                      </a:cubicBezTo>
                      <a:cubicBezTo>
                        <a:pt x="19193" y="21600"/>
                        <a:pt x="19365" y="21600"/>
                        <a:pt x="19538" y="21600"/>
                      </a:cubicBezTo>
                      <a:cubicBezTo>
                        <a:pt x="19711" y="21429"/>
                        <a:pt x="19884" y="20057"/>
                        <a:pt x="19884" y="1920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920" name="Shape 3867"/>
                <p:cNvSpPr/>
                <p:nvPr/>
              </p:nvSpPr>
              <p:spPr>
                <a:xfrm>
                  <a:off x="3763925" y="4868343"/>
                  <a:ext cx="107542" cy="3083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234" y="5400"/>
                      </a:moveTo>
                      <a:cubicBezTo>
                        <a:pt x="2234" y="2700"/>
                        <a:pt x="1490" y="2700"/>
                        <a:pt x="1490" y="2700"/>
                      </a:cubicBezTo>
                      <a:cubicBezTo>
                        <a:pt x="1490" y="2700"/>
                        <a:pt x="745" y="5400"/>
                        <a:pt x="0" y="8100"/>
                      </a:cubicBezTo>
                      <a:cubicBezTo>
                        <a:pt x="0" y="8100"/>
                        <a:pt x="0" y="10800"/>
                        <a:pt x="0" y="13500"/>
                      </a:cubicBezTo>
                      <a:cubicBezTo>
                        <a:pt x="745" y="13500"/>
                        <a:pt x="2979" y="21600"/>
                        <a:pt x="6703" y="21600"/>
                      </a:cubicBezTo>
                      <a:cubicBezTo>
                        <a:pt x="6703" y="21600"/>
                        <a:pt x="6703" y="21600"/>
                        <a:pt x="6703" y="21600"/>
                      </a:cubicBezTo>
                      <a:cubicBezTo>
                        <a:pt x="8193" y="21600"/>
                        <a:pt x="8938" y="21600"/>
                        <a:pt x="10428" y="18900"/>
                      </a:cubicBezTo>
                      <a:cubicBezTo>
                        <a:pt x="14152" y="13500"/>
                        <a:pt x="16386" y="13500"/>
                        <a:pt x="18621" y="10800"/>
                      </a:cubicBezTo>
                      <a:cubicBezTo>
                        <a:pt x="20855" y="10800"/>
                        <a:pt x="21600" y="10800"/>
                        <a:pt x="21600" y="8100"/>
                      </a:cubicBezTo>
                      <a:cubicBezTo>
                        <a:pt x="21600" y="5400"/>
                        <a:pt x="16386" y="0"/>
                        <a:pt x="13407" y="0"/>
                      </a:cubicBezTo>
                      <a:cubicBezTo>
                        <a:pt x="12662" y="0"/>
                        <a:pt x="11917" y="0"/>
                        <a:pt x="11917" y="0"/>
                      </a:cubicBezTo>
                      <a:cubicBezTo>
                        <a:pt x="11172" y="5400"/>
                        <a:pt x="8938" y="8100"/>
                        <a:pt x="6703" y="8100"/>
                      </a:cubicBezTo>
                      <a:cubicBezTo>
                        <a:pt x="5214" y="8100"/>
                        <a:pt x="3724" y="8100"/>
                        <a:pt x="2234" y="540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921" name="Shape 3868"/>
                <p:cNvSpPr/>
                <p:nvPr/>
              </p:nvSpPr>
              <p:spPr>
                <a:xfrm>
                  <a:off x="4251699" y="4448193"/>
                  <a:ext cx="49931" cy="8480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829" h="21600" extrusionOk="0">
                      <a:moveTo>
                        <a:pt x="19286" y="7513"/>
                      </a:moveTo>
                      <a:cubicBezTo>
                        <a:pt x="19286" y="7513"/>
                        <a:pt x="19286" y="7513"/>
                        <a:pt x="19286" y="7513"/>
                      </a:cubicBezTo>
                      <a:cubicBezTo>
                        <a:pt x="19286" y="7513"/>
                        <a:pt x="17743" y="7513"/>
                        <a:pt x="17743" y="7513"/>
                      </a:cubicBezTo>
                      <a:cubicBezTo>
                        <a:pt x="17743" y="7513"/>
                        <a:pt x="16200" y="7513"/>
                        <a:pt x="16200" y="7513"/>
                      </a:cubicBezTo>
                      <a:cubicBezTo>
                        <a:pt x="14658" y="7513"/>
                        <a:pt x="13115" y="7513"/>
                        <a:pt x="10029" y="6574"/>
                      </a:cubicBezTo>
                      <a:cubicBezTo>
                        <a:pt x="10029" y="6574"/>
                        <a:pt x="8486" y="5635"/>
                        <a:pt x="8486" y="4696"/>
                      </a:cubicBezTo>
                      <a:cubicBezTo>
                        <a:pt x="8486" y="2817"/>
                        <a:pt x="6943" y="0"/>
                        <a:pt x="5400" y="0"/>
                      </a:cubicBezTo>
                      <a:cubicBezTo>
                        <a:pt x="5400" y="0"/>
                        <a:pt x="3858" y="0"/>
                        <a:pt x="2315" y="1878"/>
                      </a:cubicBezTo>
                      <a:cubicBezTo>
                        <a:pt x="-771" y="4696"/>
                        <a:pt x="-771" y="11270"/>
                        <a:pt x="2315" y="15965"/>
                      </a:cubicBezTo>
                      <a:cubicBezTo>
                        <a:pt x="3858" y="18783"/>
                        <a:pt x="6943" y="20661"/>
                        <a:pt x="8486" y="21600"/>
                      </a:cubicBezTo>
                      <a:cubicBezTo>
                        <a:pt x="8486" y="20661"/>
                        <a:pt x="6943" y="20661"/>
                        <a:pt x="6943" y="20661"/>
                      </a:cubicBezTo>
                      <a:cubicBezTo>
                        <a:pt x="6943" y="18783"/>
                        <a:pt x="6943" y="15965"/>
                        <a:pt x="8486" y="15026"/>
                      </a:cubicBezTo>
                      <a:cubicBezTo>
                        <a:pt x="10029" y="14087"/>
                        <a:pt x="13115" y="13148"/>
                        <a:pt x="16200" y="13148"/>
                      </a:cubicBezTo>
                      <a:cubicBezTo>
                        <a:pt x="19286" y="13148"/>
                        <a:pt x="20829" y="13148"/>
                        <a:pt x="20829" y="13148"/>
                      </a:cubicBezTo>
                      <a:cubicBezTo>
                        <a:pt x="20829" y="13148"/>
                        <a:pt x="19286" y="12209"/>
                        <a:pt x="19286" y="11270"/>
                      </a:cubicBezTo>
                      <a:cubicBezTo>
                        <a:pt x="19286" y="10330"/>
                        <a:pt x="19286" y="8452"/>
                        <a:pt x="19286" y="7513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922" name="Shape 3869"/>
                <p:cNvSpPr/>
                <p:nvPr/>
              </p:nvSpPr>
              <p:spPr>
                <a:xfrm>
                  <a:off x="3871466" y="4544558"/>
                  <a:ext cx="187201" cy="21200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4408" y="1137"/>
                      </a:moveTo>
                      <a:cubicBezTo>
                        <a:pt x="4408" y="1137"/>
                        <a:pt x="3967" y="2274"/>
                        <a:pt x="3527" y="3411"/>
                      </a:cubicBezTo>
                      <a:cubicBezTo>
                        <a:pt x="3086" y="4926"/>
                        <a:pt x="2204" y="6821"/>
                        <a:pt x="882" y="9095"/>
                      </a:cubicBezTo>
                      <a:cubicBezTo>
                        <a:pt x="0" y="9853"/>
                        <a:pt x="0" y="10611"/>
                        <a:pt x="0" y="11368"/>
                      </a:cubicBezTo>
                      <a:cubicBezTo>
                        <a:pt x="441" y="11747"/>
                        <a:pt x="1763" y="12126"/>
                        <a:pt x="3527" y="12126"/>
                      </a:cubicBezTo>
                      <a:cubicBezTo>
                        <a:pt x="3967" y="12126"/>
                        <a:pt x="4849" y="12505"/>
                        <a:pt x="5290" y="12884"/>
                      </a:cubicBezTo>
                      <a:cubicBezTo>
                        <a:pt x="6171" y="14021"/>
                        <a:pt x="5731" y="16295"/>
                        <a:pt x="5731" y="17432"/>
                      </a:cubicBezTo>
                      <a:cubicBezTo>
                        <a:pt x="4849" y="20084"/>
                        <a:pt x="4849" y="21221"/>
                        <a:pt x="5290" y="21600"/>
                      </a:cubicBezTo>
                      <a:cubicBezTo>
                        <a:pt x="6171" y="21221"/>
                        <a:pt x="7494" y="20084"/>
                        <a:pt x="7494" y="19326"/>
                      </a:cubicBezTo>
                      <a:cubicBezTo>
                        <a:pt x="7494" y="18947"/>
                        <a:pt x="7494" y="18947"/>
                        <a:pt x="7494" y="18568"/>
                      </a:cubicBezTo>
                      <a:cubicBezTo>
                        <a:pt x="5290" y="17432"/>
                        <a:pt x="5731" y="11368"/>
                        <a:pt x="6612" y="10232"/>
                      </a:cubicBezTo>
                      <a:cubicBezTo>
                        <a:pt x="6612" y="9474"/>
                        <a:pt x="7494" y="9095"/>
                        <a:pt x="8376" y="9095"/>
                      </a:cubicBezTo>
                      <a:cubicBezTo>
                        <a:pt x="9698" y="9095"/>
                        <a:pt x="10580" y="9474"/>
                        <a:pt x="11461" y="10232"/>
                      </a:cubicBezTo>
                      <a:cubicBezTo>
                        <a:pt x="11902" y="10989"/>
                        <a:pt x="11902" y="11747"/>
                        <a:pt x="11461" y="12505"/>
                      </a:cubicBezTo>
                      <a:cubicBezTo>
                        <a:pt x="11020" y="12884"/>
                        <a:pt x="11020" y="12884"/>
                        <a:pt x="11902" y="13642"/>
                      </a:cubicBezTo>
                      <a:cubicBezTo>
                        <a:pt x="12784" y="14021"/>
                        <a:pt x="13665" y="14779"/>
                        <a:pt x="13665" y="16295"/>
                      </a:cubicBezTo>
                      <a:cubicBezTo>
                        <a:pt x="13665" y="17053"/>
                        <a:pt x="14106" y="17053"/>
                        <a:pt x="14106" y="17053"/>
                      </a:cubicBezTo>
                      <a:cubicBezTo>
                        <a:pt x="14106" y="17053"/>
                        <a:pt x="14106" y="17053"/>
                        <a:pt x="14106" y="17053"/>
                      </a:cubicBezTo>
                      <a:cubicBezTo>
                        <a:pt x="14547" y="17053"/>
                        <a:pt x="15429" y="16674"/>
                        <a:pt x="15869" y="16674"/>
                      </a:cubicBezTo>
                      <a:cubicBezTo>
                        <a:pt x="16310" y="16295"/>
                        <a:pt x="16751" y="16295"/>
                        <a:pt x="17192" y="16295"/>
                      </a:cubicBezTo>
                      <a:cubicBezTo>
                        <a:pt x="18073" y="15916"/>
                        <a:pt x="18073" y="15916"/>
                        <a:pt x="18073" y="15537"/>
                      </a:cubicBezTo>
                      <a:cubicBezTo>
                        <a:pt x="18073" y="15537"/>
                        <a:pt x="18514" y="15158"/>
                        <a:pt x="17192" y="14021"/>
                      </a:cubicBezTo>
                      <a:cubicBezTo>
                        <a:pt x="16310" y="13263"/>
                        <a:pt x="16310" y="11747"/>
                        <a:pt x="16751" y="10989"/>
                      </a:cubicBezTo>
                      <a:cubicBezTo>
                        <a:pt x="16751" y="9853"/>
                        <a:pt x="16751" y="9853"/>
                        <a:pt x="16310" y="9474"/>
                      </a:cubicBezTo>
                      <a:cubicBezTo>
                        <a:pt x="14547" y="8337"/>
                        <a:pt x="13224" y="6821"/>
                        <a:pt x="13224" y="5684"/>
                      </a:cubicBezTo>
                      <a:cubicBezTo>
                        <a:pt x="13224" y="5305"/>
                        <a:pt x="13665" y="4547"/>
                        <a:pt x="14988" y="4547"/>
                      </a:cubicBezTo>
                      <a:cubicBezTo>
                        <a:pt x="16751" y="4168"/>
                        <a:pt x="21159" y="1895"/>
                        <a:pt x="21600" y="758"/>
                      </a:cubicBezTo>
                      <a:cubicBezTo>
                        <a:pt x="21600" y="758"/>
                        <a:pt x="21159" y="758"/>
                        <a:pt x="20718" y="758"/>
                      </a:cubicBezTo>
                      <a:cubicBezTo>
                        <a:pt x="18073" y="758"/>
                        <a:pt x="13665" y="2274"/>
                        <a:pt x="13224" y="3032"/>
                      </a:cubicBezTo>
                      <a:cubicBezTo>
                        <a:pt x="13224" y="4168"/>
                        <a:pt x="12343" y="4547"/>
                        <a:pt x="11020" y="4547"/>
                      </a:cubicBezTo>
                      <a:cubicBezTo>
                        <a:pt x="9698" y="4547"/>
                        <a:pt x="7935" y="3789"/>
                        <a:pt x="7053" y="2653"/>
                      </a:cubicBezTo>
                      <a:cubicBezTo>
                        <a:pt x="6171" y="1895"/>
                        <a:pt x="5731" y="1137"/>
                        <a:pt x="5290" y="0"/>
                      </a:cubicBezTo>
                      <a:cubicBezTo>
                        <a:pt x="5290" y="379"/>
                        <a:pt x="4849" y="758"/>
                        <a:pt x="4408" y="1137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923" name="Shape 3870"/>
                <p:cNvSpPr/>
                <p:nvPr/>
              </p:nvSpPr>
              <p:spPr>
                <a:xfrm>
                  <a:off x="3927228" y="4463612"/>
                  <a:ext cx="203133" cy="5781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400" y="10080"/>
                      </a:moveTo>
                      <a:cubicBezTo>
                        <a:pt x="12400" y="10080"/>
                        <a:pt x="14400" y="11520"/>
                        <a:pt x="15600" y="12960"/>
                      </a:cubicBezTo>
                      <a:cubicBezTo>
                        <a:pt x="17600" y="15840"/>
                        <a:pt x="20400" y="8640"/>
                        <a:pt x="21600" y="0"/>
                      </a:cubicBezTo>
                      <a:cubicBezTo>
                        <a:pt x="20800" y="1440"/>
                        <a:pt x="20000" y="4320"/>
                        <a:pt x="19600" y="5760"/>
                      </a:cubicBezTo>
                      <a:cubicBezTo>
                        <a:pt x="18400" y="7200"/>
                        <a:pt x="18400" y="7200"/>
                        <a:pt x="18400" y="7200"/>
                      </a:cubicBezTo>
                      <a:cubicBezTo>
                        <a:pt x="18000" y="8640"/>
                        <a:pt x="16800" y="10080"/>
                        <a:pt x="15600" y="10080"/>
                      </a:cubicBezTo>
                      <a:cubicBezTo>
                        <a:pt x="12000" y="10080"/>
                        <a:pt x="8000" y="5760"/>
                        <a:pt x="6400" y="2880"/>
                      </a:cubicBezTo>
                      <a:cubicBezTo>
                        <a:pt x="6400" y="2880"/>
                        <a:pt x="6000" y="2880"/>
                        <a:pt x="5600" y="2880"/>
                      </a:cubicBezTo>
                      <a:cubicBezTo>
                        <a:pt x="5200" y="2880"/>
                        <a:pt x="4800" y="4320"/>
                        <a:pt x="4000" y="5760"/>
                      </a:cubicBezTo>
                      <a:cubicBezTo>
                        <a:pt x="3600" y="8640"/>
                        <a:pt x="2800" y="11520"/>
                        <a:pt x="1600" y="11520"/>
                      </a:cubicBezTo>
                      <a:cubicBezTo>
                        <a:pt x="800" y="12960"/>
                        <a:pt x="400" y="17280"/>
                        <a:pt x="0" y="21600"/>
                      </a:cubicBezTo>
                      <a:cubicBezTo>
                        <a:pt x="2000" y="12960"/>
                        <a:pt x="7200" y="10080"/>
                        <a:pt x="10400" y="1008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924" name="Shape 3871"/>
                <p:cNvSpPr/>
                <p:nvPr/>
              </p:nvSpPr>
              <p:spPr>
                <a:xfrm>
                  <a:off x="3446236" y="4347974"/>
                  <a:ext cx="421248" cy="33535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551" h="21600" extrusionOk="0">
                      <a:moveTo>
                        <a:pt x="146" y="8070"/>
                      </a:moveTo>
                      <a:cubicBezTo>
                        <a:pt x="-49" y="8545"/>
                        <a:pt x="-49" y="9020"/>
                        <a:pt x="146" y="9020"/>
                      </a:cubicBezTo>
                      <a:cubicBezTo>
                        <a:pt x="729" y="9969"/>
                        <a:pt x="924" y="10919"/>
                        <a:pt x="1119" y="11868"/>
                      </a:cubicBezTo>
                      <a:cubicBezTo>
                        <a:pt x="1119" y="12343"/>
                        <a:pt x="1119" y="12580"/>
                        <a:pt x="1313" y="13055"/>
                      </a:cubicBezTo>
                      <a:cubicBezTo>
                        <a:pt x="1508" y="13055"/>
                        <a:pt x="1702" y="13292"/>
                        <a:pt x="1897" y="13530"/>
                      </a:cubicBezTo>
                      <a:cubicBezTo>
                        <a:pt x="2481" y="14004"/>
                        <a:pt x="3259" y="14479"/>
                        <a:pt x="3259" y="15903"/>
                      </a:cubicBezTo>
                      <a:cubicBezTo>
                        <a:pt x="3259" y="17327"/>
                        <a:pt x="4232" y="18989"/>
                        <a:pt x="4621" y="18989"/>
                      </a:cubicBezTo>
                      <a:cubicBezTo>
                        <a:pt x="4621" y="18989"/>
                        <a:pt x="4621" y="18989"/>
                        <a:pt x="4816" y="18989"/>
                      </a:cubicBezTo>
                      <a:cubicBezTo>
                        <a:pt x="5010" y="18752"/>
                        <a:pt x="5205" y="18752"/>
                        <a:pt x="5594" y="18752"/>
                      </a:cubicBezTo>
                      <a:cubicBezTo>
                        <a:pt x="6373" y="18752"/>
                        <a:pt x="6956" y="19701"/>
                        <a:pt x="6956" y="20176"/>
                      </a:cubicBezTo>
                      <a:cubicBezTo>
                        <a:pt x="7151" y="20176"/>
                        <a:pt x="7151" y="20176"/>
                        <a:pt x="7151" y="20176"/>
                      </a:cubicBezTo>
                      <a:cubicBezTo>
                        <a:pt x="7346" y="20176"/>
                        <a:pt x="7929" y="19938"/>
                        <a:pt x="8319" y="19938"/>
                      </a:cubicBezTo>
                      <a:cubicBezTo>
                        <a:pt x="8902" y="19701"/>
                        <a:pt x="9292" y="19464"/>
                        <a:pt x="9681" y="19701"/>
                      </a:cubicBezTo>
                      <a:cubicBezTo>
                        <a:pt x="11237" y="19938"/>
                        <a:pt x="12600" y="20413"/>
                        <a:pt x="12794" y="21600"/>
                      </a:cubicBezTo>
                      <a:cubicBezTo>
                        <a:pt x="12794" y="21600"/>
                        <a:pt x="12794" y="21600"/>
                        <a:pt x="12794" y="21600"/>
                      </a:cubicBezTo>
                      <a:cubicBezTo>
                        <a:pt x="12794" y="21600"/>
                        <a:pt x="12794" y="21600"/>
                        <a:pt x="12989" y="21600"/>
                      </a:cubicBezTo>
                      <a:cubicBezTo>
                        <a:pt x="13378" y="21600"/>
                        <a:pt x="14156" y="21125"/>
                        <a:pt x="14935" y="20888"/>
                      </a:cubicBezTo>
                      <a:cubicBezTo>
                        <a:pt x="15129" y="20651"/>
                        <a:pt x="15324" y="20651"/>
                        <a:pt x="15519" y="20651"/>
                      </a:cubicBezTo>
                      <a:cubicBezTo>
                        <a:pt x="15908" y="20413"/>
                        <a:pt x="15908" y="18989"/>
                        <a:pt x="16102" y="18040"/>
                      </a:cubicBezTo>
                      <a:cubicBezTo>
                        <a:pt x="16297" y="16615"/>
                        <a:pt x="16297" y="15191"/>
                        <a:pt x="17075" y="14716"/>
                      </a:cubicBezTo>
                      <a:cubicBezTo>
                        <a:pt x="18243" y="13767"/>
                        <a:pt x="18243" y="12343"/>
                        <a:pt x="18243" y="10919"/>
                      </a:cubicBezTo>
                      <a:cubicBezTo>
                        <a:pt x="18048" y="9495"/>
                        <a:pt x="19605" y="9020"/>
                        <a:pt x="20578" y="8782"/>
                      </a:cubicBezTo>
                      <a:cubicBezTo>
                        <a:pt x="20967" y="8545"/>
                        <a:pt x="21551" y="8545"/>
                        <a:pt x="21551" y="8308"/>
                      </a:cubicBezTo>
                      <a:cubicBezTo>
                        <a:pt x="21551" y="8070"/>
                        <a:pt x="21162" y="7358"/>
                        <a:pt x="20189" y="6884"/>
                      </a:cubicBezTo>
                      <a:cubicBezTo>
                        <a:pt x="19605" y="6646"/>
                        <a:pt x="19605" y="5934"/>
                        <a:pt x="19605" y="5459"/>
                      </a:cubicBezTo>
                      <a:cubicBezTo>
                        <a:pt x="19605" y="4985"/>
                        <a:pt x="19605" y="4985"/>
                        <a:pt x="19410" y="4747"/>
                      </a:cubicBezTo>
                      <a:cubicBezTo>
                        <a:pt x="19216" y="4510"/>
                        <a:pt x="18048" y="3086"/>
                        <a:pt x="18243" y="2136"/>
                      </a:cubicBezTo>
                      <a:cubicBezTo>
                        <a:pt x="18243" y="1899"/>
                        <a:pt x="18437" y="1662"/>
                        <a:pt x="18827" y="1662"/>
                      </a:cubicBezTo>
                      <a:cubicBezTo>
                        <a:pt x="18827" y="1424"/>
                        <a:pt x="18827" y="1424"/>
                        <a:pt x="18827" y="1424"/>
                      </a:cubicBezTo>
                      <a:cubicBezTo>
                        <a:pt x="18632" y="949"/>
                        <a:pt x="18437" y="475"/>
                        <a:pt x="18632" y="0"/>
                      </a:cubicBezTo>
                      <a:cubicBezTo>
                        <a:pt x="18632" y="0"/>
                        <a:pt x="18632" y="0"/>
                        <a:pt x="18437" y="0"/>
                      </a:cubicBezTo>
                      <a:cubicBezTo>
                        <a:pt x="18437" y="0"/>
                        <a:pt x="18437" y="0"/>
                        <a:pt x="18437" y="0"/>
                      </a:cubicBezTo>
                      <a:cubicBezTo>
                        <a:pt x="18437" y="0"/>
                        <a:pt x="18437" y="0"/>
                        <a:pt x="18437" y="0"/>
                      </a:cubicBezTo>
                      <a:cubicBezTo>
                        <a:pt x="18243" y="0"/>
                        <a:pt x="18048" y="0"/>
                        <a:pt x="18048" y="0"/>
                      </a:cubicBezTo>
                      <a:cubicBezTo>
                        <a:pt x="17854" y="0"/>
                        <a:pt x="17659" y="0"/>
                        <a:pt x="17465" y="0"/>
                      </a:cubicBezTo>
                      <a:cubicBezTo>
                        <a:pt x="17075" y="0"/>
                        <a:pt x="15908" y="0"/>
                        <a:pt x="15519" y="475"/>
                      </a:cubicBezTo>
                      <a:cubicBezTo>
                        <a:pt x="15519" y="712"/>
                        <a:pt x="15324" y="712"/>
                        <a:pt x="15324" y="1187"/>
                      </a:cubicBezTo>
                      <a:cubicBezTo>
                        <a:pt x="15519" y="2374"/>
                        <a:pt x="15129" y="2848"/>
                        <a:pt x="14740" y="3086"/>
                      </a:cubicBezTo>
                      <a:cubicBezTo>
                        <a:pt x="14546" y="3086"/>
                        <a:pt x="14546" y="3086"/>
                        <a:pt x="14351" y="3323"/>
                      </a:cubicBezTo>
                      <a:cubicBezTo>
                        <a:pt x="14351" y="3323"/>
                        <a:pt x="14156" y="3323"/>
                        <a:pt x="14156" y="3323"/>
                      </a:cubicBezTo>
                      <a:cubicBezTo>
                        <a:pt x="14156" y="4273"/>
                        <a:pt x="13962" y="4510"/>
                        <a:pt x="13767" y="4985"/>
                      </a:cubicBezTo>
                      <a:cubicBezTo>
                        <a:pt x="13573" y="5222"/>
                        <a:pt x="13378" y="5459"/>
                        <a:pt x="13378" y="5934"/>
                      </a:cubicBezTo>
                      <a:cubicBezTo>
                        <a:pt x="13573" y="6409"/>
                        <a:pt x="13378" y="6884"/>
                        <a:pt x="13378" y="7121"/>
                      </a:cubicBezTo>
                      <a:cubicBezTo>
                        <a:pt x="13183" y="7358"/>
                        <a:pt x="12794" y="7596"/>
                        <a:pt x="12405" y="7596"/>
                      </a:cubicBezTo>
                      <a:cubicBezTo>
                        <a:pt x="12210" y="7596"/>
                        <a:pt x="11821" y="7833"/>
                        <a:pt x="11627" y="7833"/>
                      </a:cubicBezTo>
                      <a:cubicBezTo>
                        <a:pt x="11432" y="8070"/>
                        <a:pt x="11432" y="8070"/>
                        <a:pt x="11237" y="8070"/>
                      </a:cubicBezTo>
                      <a:cubicBezTo>
                        <a:pt x="10459" y="8545"/>
                        <a:pt x="10070" y="8308"/>
                        <a:pt x="9681" y="8070"/>
                      </a:cubicBezTo>
                      <a:cubicBezTo>
                        <a:pt x="9681" y="7833"/>
                        <a:pt x="9486" y="7596"/>
                        <a:pt x="9097" y="7596"/>
                      </a:cubicBezTo>
                      <a:cubicBezTo>
                        <a:pt x="8319" y="7596"/>
                        <a:pt x="8124" y="7833"/>
                        <a:pt x="7735" y="8308"/>
                      </a:cubicBezTo>
                      <a:cubicBezTo>
                        <a:pt x="7540" y="8308"/>
                        <a:pt x="7346" y="8545"/>
                        <a:pt x="6956" y="8782"/>
                      </a:cubicBezTo>
                      <a:cubicBezTo>
                        <a:pt x="6762" y="8782"/>
                        <a:pt x="6373" y="8782"/>
                        <a:pt x="5983" y="8782"/>
                      </a:cubicBezTo>
                      <a:cubicBezTo>
                        <a:pt x="5789" y="8782"/>
                        <a:pt x="5594" y="8782"/>
                        <a:pt x="5400" y="8782"/>
                      </a:cubicBezTo>
                      <a:cubicBezTo>
                        <a:pt x="5205" y="8782"/>
                        <a:pt x="5205" y="8782"/>
                        <a:pt x="5010" y="8782"/>
                      </a:cubicBezTo>
                      <a:cubicBezTo>
                        <a:pt x="4427" y="8782"/>
                        <a:pt x="4232" y="9020"/>
                        <a:pt x="4232" y="9020"/>
                      </a:cubicBezTo>
                      <a:cubicBezTo>
                        <a:pt x="4037" y="9020"/>
                        <a:pt x="3843" y="9257"/>
                        <a:pt x="3843" y="9257"/>
                      </a:cubicBezTo>
                      <a:cubicBezTo>
                        <a:pt x="3454" y="9257"/>
                        <a:pt x="3065" y="8782"/>
                        <a:pt x="2675" y="8545"/>
                      </a:cubicBezTo>
                      <a:cubicBezTo>
                        <a:pt x="2481" y="8308"/>
                        <a:pt x="2286" y="8070"/>
                        <a:pt x="2092" y="8070"/>
                      </a:cubicBezTo>
                      <a:cubicBezTo>
                        <a:pt x="2092" y="8070"/>
                        <a:pt x="2092" y="8070"/>
                        <a:pt x="2092" y="8070"/>
                      </a:cubicBezTo>
                      <a:cubicBezTo>
                        <a:pt x="2092" y="8070"/>
                        <a:pt x="2092" y="8070"/>
                        <a:pt x="2092" y="7833"/>
                      </a:cubicBezTo>
                      <a:cubicBezTo>
                        <a:pt x="1897" y="7833"/>
                        <a:pt x="1897" y="7833"/>
                        <a:pt x="1897" y="7833"/>
                      </a:cubicBezTo>
                      <a:cubicBezTo>
                        <a:pt x="1897" y="7833"/>
                        <a:pt x="1897" y="7833"/>
                        <a:pt x="1897" y="7833"/>
                      </a:cubicBezTo>
                      <a:cubicBezTo>
                        <a:pt x="1897" y="7833"/>
                        <a:pt x="1897" y="7833"/>
                        <a:pt x="1897" y="7833"/>
                      </a:cubicBezTo>
                      <a:cubicBezTo>
                        <a:pt x="1702" y="7833"/>
                        <a:pt x="1702" y="7833"/>
                        <a:pt x="1702" y="7833"/>
                      </a:cubicBezTo>
                      <a:cubicBezTo>
                        <a:pt x="1702" y="7596"/>
                        <a:pt x="1702" y="7596"/>
                        <a:pt x="1702" y="7596"/>
                      </a:cubicBezTo>
                      <a:cubicBezTo>
                        <a:pt x="1702" y="7596"/>
                        <a:pt x="1702" y="7596"/>
                        <a:pt x="1702" y="7596"/>
                      </a:cubicBezTo>
                      <a:cubicBezTo>
                        <a:pt x="1508" y="7596"/>
                        <a:pt x="1508" y="7358"/>
                        <a:pt x="1508" y="7358"/>
                      </a:cubicBezTo>
                      <a:cubicBezTo>
                        <a:pt x="1508" y="7358"/>
                        <a:pt x="1508" y="7358"/>
                        <a:pt x="1508" y="7358"/>
                      </a:cubicBezTo>
                      <a:cubicBezTo>
                        <a:pt x="1508" y="7121"/>
                        <a:pt x="1508" y="7121"/>
                        <a:pt x="1508" y="7121"/>
                      </a:cubicBezTo>
                      <a:cubicBezTo>
                        <a:pt x="1508" y="7121"/>
                        <a:pt x="1313" y="7121"/>
                        <a:pt x="1313" y="6884"/>
                      </a:cubicBezTo>
                      <a:cubicBezTo>
                        <a:pt x="1313" y="6884"/>
                        <a:pt x="1313" y="6884"/>
                        <a:pt x="1313" y="6646"/>
                      </a:cubicBezTo>
                      <a:cubicBezTo>
                        <a:pt x="1313" y="6646"/>
                        <a:pt x="1313" y="6646"/>
                        <a:pt x="1313" y="6646"/>
                      </a:cubicBezTo>
                      <a:cubicBezTo>
                        <a:pt x="1313" y="6409"/>
                        <a:pt x="1313" y="6409"/>
                        <a:pt x="1313" y="6409"/>
                      </a:cubicBezTo>
                      <a:cubicBezTo>
                        <a:pt x="1313" y="6409"/>
                        <a:pt x="1119" y="6171"/>
                        <a:pt x="1119" y="6171"/>
                      </a:cubicBezTo>
                      <a:cubicBezTo>
                        <a:pt x="924" y="6409"/>
                        <a:pt x="340" y="7121"/>
                        <a:pt x="146" y="807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925" name="Shape 3872"/>
                <p:cNvSpPr/>
                <p:nvPr/>
              </p:nvSpPr>
              <p:spPr>
                <a:xfrm>
                  <a:off x="3313847" y="4775833"/>
                  <a:ext cx="414232" cy="10022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8628" y="20829"/>
                      </a:moveTo>
                      <a:cubicBezTo>
                        <a:pt x="18826" y="20829"/>
                        <a:pt x="18826" y="20829"/>
                        <a:pt x="18826" y="20829"/>
                      </a:cubicBezTo>
                      <a:cubicBezTo>
                        <a:pt x="19024" y="20057"/>
                        <a:pt x="19222" y="19286"/>
                        <a:pt x="19420" y="19286"/>
                      </a:cubicBezTo>
                      <a:cubicBezTo>
                        <a:pt x="19618" y="19286"/>
                        <a:pt x="20015" y="20057"/>
                        <a:pt x="20213" y="20829"/>
                      </a:cubicBezTo>
                      <a:cubicBezTo>
                        <a:pt x="20411" y="20829"/>
                        <a:pt x="20609" y="21600"/>
                        <a:pt x="21006" y="21600"/>
                      </a:cubicBezTo>
                      <a:cubicBezTo>
                        <a:pt x="21204" y="21600"/>
                        <a:pt x="21402" y="21600"/>
                        <a:pt x="21600" y="20829"/>
                      </a:cubicBezTo>
                      <a:cubicBezTo>
                        <a:pt x="21402" y="20829"/>
                        <a:pt x="21006" y="20829"/>
                        <a:pt x="21006" y="20057"/>
                      </a:cubicBezTo>
                      <a:cubicBezTo>
                        <a:pt x="20015" y="20057"/>
                        <a:pt x="19222" y="19286"/>
                        <a:pt x="19222" y="16971"/>
                      </a:cubicBezTo>
                      <a:cubicBezTo>
                        <a:pt x="19222" y="16971"/>
                        <a:pt x="19024" y="16971"/>
                        <a:pt x="18429" y="16971"/>
                      </a:cubicBezTo>
                      <a:cubicBezTo>
                        <a:pt x="18231" y="16971"/>
                        <a:pt x="18033" y="16971"/>
                        <a:pt x="17835" y="16971"/>
                      </a:cubicBezTo>
                      <a:cubicBezTo>
                        <a:pt x="17637" y="16971"/>
                        <a:pt x="17439" y="16971"/>
                        <a:pt x="17240" y="16971"/>
                      </a:cubicBezTo>
                      <a:cubicBezTo>
                        <a:pt x="16646" y="16971"/>
                        <a:pt x="16051" y="16971"/>
                        <a:pt x="15457" y="15429"/>
                      </a:cubicBezTo>
                      <a:cubicBezTo>
                        <a:pt x="15061" y="15429"/>
                        <a:pt x="14862" y="13886"/>
                        <a:pt x="14862" y="13114"/>
                      </a:cubicBezTo>
                      <a:cubicBezTo>
                        <a:pt x="14862" y="10800"/>
                        <a:pt x="15655" y="10029"/>
                        <a:pt x="16646" y="9257"/>
                      </a:cubicBezTo>
                      <a:cubicBezTo>
                        <a:pt x="16844" y="8486"/>
                        <a:pt x="16844" y="8486"/>
                        <a:pt x="17042" y="8486"/>
                      </a:cubicBezTo>
                      <a:cubicBezTo>
                        <a:pt x="16646" y="8486"/>
                        <a:pt x="16051" y="9257"/>
                        <a:pt x="15457" y="9257"/>
                      </a:cubicBezTo>
                      <a:cubicBezTo>
                        <a:pt x="15061" y="10029"/>
                        <a:pt x="14664" y="10029"/>
                        <a:pt x="14466" y="10029"/>
                      </a:cubicBezTo>
                      <a:cubicBezTo>
                        <a:pt x="13475" y="10029"/>
                        <a:pt x="12484" y="8486"/>
                        <a:pt x="11692" y="7714"/>
                      </a:cubicBezTo>
                      <a:cubicBezTo>
                        <a:pt x="11494" y="7714"/>
                        <a:pt x="11295" y="6943"/>
                        <a:pt x="11097" y="6943"/>
                      </a:cubicBezTo>
                      <a:cubicBezTo>
                        <a:pt x="10899" y="7714"/>
                        <a:pt x="10701" y="9257"/>
                        <a:pt x="10106" y="9257"/>
                      </a:cubicBezTo>
                      <a:cubicBezTo>
                        <a:pt x="8917" y="9257"/>
                        <a:pt x="6341" y="5400"/>
                        <a:pt x="5747" y="3086"/>
                      </a:cubicBezTo>
                      <a:cubicBezTo>
                        <a:pt x="5152" y="1543"/>
                        <a:pt x="3765" y="0"/>
                        <a:pt x="2378" y="0"/>
                      </a:cubicBezTo>
                      <a:cubicBezTo>
                        <a:pt x="1585" y="0"/>
                        <a:pt x="1189" y="771"/>
                        <a:pt x="991" y="1543"/>
                      </a:cubicBezTo>
                      <a:cubicBezTo>
                        <a:pt x="594" y="4629"/>
                        <a:pt x="198" y="4629"/>
                        <a:pt x="0" y="5400"/>
                      </a:cubicBezTo>
                      <a:cubicBezTo>
                        <a:pt x="0" y="5400"/>
                        <a:pt x="0" y="5400"/>
                        <a:pt x="0" y="5400"/>
                      </a:cubicBezTo>
                      <a:cubicBezTo>
                        <a:pt x="0" y="6171"/>
                        <a:pt x="0" y="6171"/>
                        <a:pt x="198" y="6171"/>
                      </a:cubicBezTo>
                      <a:cubicBezTo>
                        <a:pt x="396" y="6171"/>
                        <a:pt x="594" y="6171"/>
                        <a:pt x="594" y="6171"/>
                      </a:cubicBezTo>
                      <a:cubicBezTo>
                        <a:pt x="793" y="6171"/>
                        <a:pt x="991" y="6171"/>
                        <a:pt x="1189" y="6171"/>
                      </a:cubicBezTo>
                      <a:cubicBezTo>
                        <a:pt x="1783" y="6171"/>
                        <a:pt x="1982" y="7714"/>
                        <a:pt x="2180" y="8486"/>
                      </a:cubicBezTo>
                      <a:cubicBezTo>
                        <a:pt x="2180" y="10029"/>
                        <a:pt x="2378" y="10800"/>
                        <a:pt x="2576" y="10800"/>
                      </a:cubicBezTo>
                      <a:cubicBezTo>
                        <a:pt x="2774" y="10800"/>
                        <a:pt x="2972" y="10800"/>
                        <a:pt x="3369" y="11571"/>
                      </a:cubicBezTo>
                      <a:cubicBezTo>
                        <a:pt x="4161" y="12343"/>
                        <a:pt x="5152" y="13114"/>
                        <a:pt x="5747" y="13114"/>
                      </a:cubicBezTo>
                      <a:cubicBezTo>
                        <a:pt x="5945" y="13114"/>
                        <a:pt x="6143" y="13114"/>
                        <a:pt x="6143" y="13114"/>
                      </a:cubicBezTo>
                      <a:cubicBezTo>
                        <a:pt x="6143" y="11571"/>
                        <a:pt x="6539" y="10800"/>
                        <a:pt x="7134" y="10800"/>
                      </a:cubicBezTo>
                      <a:cubicBezTo>
                        <a:pt x="8125" y="10800"/>
                        <a:pt x="9908" y="13114"/>
                        <a:pt x="10899" y="16200"/>
                      </a:cubicBezTo>
                      <a:cubicBezTo>
                        <a:pt x="12088" y="20057"/>
                        <a:pt x="14862" y="20829"/>
                        <a:pt x="16051" y="20057"/>
                      </a:cubicBezTo>
                      <a:cubicBezTo>
                        <a:pt x="16646" y="19286"/>
                        <a:pt x="17439" y="20057"/>
                        <a:pt x="17835" y="20829"/>
                      </a:cubicBezTo>
                      <a:cubicBezTo>
                        <a:pt x="18231" y="20829"/>
                        <a:pt x="18429" y="20829"/>
                        <a:pt x="18628" y="20829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</p:grpSp>
          <p:grpSp>
            <p:nvGrpSpPr>
              <p:cNvPr id="42" name="Group 3895"/>
              <p:cNvGrpSpPr/>
              <p:nvPr/>
            </p:nvGrpSpPr>
            <p:grpSpPr>
              <a:xfrm>
                <a:off x="8799420" y="3501640"/>
                <a:ext cx="1860057" cy="1503293"/>
                <a:chOff x="0" y="0"/>
                <a:chExt cx="1860056" cy="1503291"/>
              </a:xfrm>
              <a:grpFill/>
            </p:grpSpPr>
            <p:sp>
              <p:nvSpPr>
                <p:cNvPr id="863" name="Shape 3874"/>
                <p:cNvSpPr/>
                <p:nvPr/>
              </p:nvSpPr>
              <p:spPr>
                <a:xfrm>
                  <a:off x="43812" y="528079"/>
                  <a:ext cx="39831" cy="6552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5891" y="19059"/>
                      </a:moveTo>
                      <a:cubicBezTo>
                        <a:pt x="5891" y="17788"/>
                        <a:pt x="5891" y="17788"/>
                        <a:pt x="5891" y="17788"/>
                      </a:cubicBezTo>
                      <a:cubicBezTo>
                        <a:pt x="7855" y="16518"/>
                        <a:pt x="7855" y="16518"/>
                        <a:pt x="7855" y="16518"/>
                      </a:cubicBezTo>
                      <a:cubicBezTo>
                        <a:pt x="7855" y="16518"/>
                        <a:pt x="7855" y="15247"/>
                        <a:pt x="9818" y="15247"/>
                      </a:cubicBezTo>
                      <a:cubicBezTo>
                        <a:pt x="9818" y="15247"/>
                        <a:pt x="9818" y="13976"/>
                        <a:pt x="9818" y="13976"/>
                      </a:cubicBezTo>
                      <a:cubicBezTo>
                        <a:pt x="9818" y="13976"/>
                        <a:pt x="11782" y="13976"/>
                        <a:pt x="11782" y="12706"/>
                      </a:cubicBezTo>
                      <a:cubicBezTo>
                        <a:pt x="11782" y="12706"/>
                        <a:pt x="11782" y="12706"/>
                        <a:pt x="11782" y="12706"/>
                      </a:cubicBezTo>
                      <a:cubicBezTo>
                        <a:pt x="11782" y="11435"/>
                        <a:pt x="13745" y="11435"/>
                        <a:pt x="13745" y="11435"/>
                      </a:cubicBezTo>
                      <a:cubicBezTo>
                        <a:pt x="13745" y="11435"/>
                        <a:pt x="13745" y="10165"/>
                        <a:pt x="13745" y="10165"/>
                      </a:cubicBezTo>
                      <a:cubicBezTo>
                        <a:pt x="15709" y="10165"/>
                        <a:pt x="15709" y="10165"/>
                        <a:pt x="15709" y="10165"/>
                      </a:cubicBezTo>
                      <a:cubicBezTo>
                        <a:pt x="15709" y="8894"/>
                        <a:pt x="15709" y="8894"/>
                        <a:pt x="15709" y="8894"/>
                      </a:cubicBezTo>
                      <a:cubicBezTo>
                        <a:pt x="17673" y="8894"/>
                        <a:pt x="17673" y="8894"/>
                        <a:pt x="17673" y="7624"/>
                      </a:cubicBezTo>
                      <a:cubicBezTo>
                        <a:pt x="17673" y="7624"/>
                        <a:pt x="17673" y="7624"/>
                        <a:pt x="19636" y="7624"/>
                      </a:cubicBezTo>
                      <a:cubicBezTo>
                        <a:pt x="19636" y="7624"/>
                        <a:pt x="19636" y="6353"/>
                        <a:pt x="19636" y="6353"/>
                      </a:cubicBezTo>
                      <a:cubicBezTo>
                        <a:pt x="19636" y="6353"/>
                        <a:pt x="21600" y="5082"/>
                        <a:pt x="21600" y="3812"/>
                      </a:cubicBezTo>
                      <a:cubicBezTo>
                        <a:pt x="21600" y="3812"/>
                        <a:pt x="19636" y="3812"/>
                        <a:pt x="19636" y="2541"/>
                      </a:cubicBezTo>
                      <a:cubicBezTo>
                        <a:pt x="19636" y="2541"/>
                        <a:pt x="19636" y="2541"/>
                        <a:pt x="19636" y="2541"/>
                      </a:cubicBezTo>
                      <a:cubicBezTo>
                        <a:pt x="19636" y="2541"/>
                        <a:pt x="19636" y="2541"/>
                        <a:pt x="19636" y="1271"/>
                      </a:cubicBezTo>
                      <a:cubicBezTo>
                        <a:pt x="19636" y="1271"/>
                        <a:pt x="19636" y="1271"/>
                        <a:pt x="17673" y="1271"/>
                      </a:cubicBezTo>
                      <a:cubicBezTo>
                        <a:pt x="17673" y="1271"/>
                        <a:pt x="17673" y="1271"/>
                        <a:pt x="17673" y="1271"/>
                      </a:cubicBezTo>
                      <a:cubicBezTo>
                        <a:pt x="17673" y="1271"/>
                        <a:pt x="17673" y="1271"/>
                        <a:pt x="15709" y="1271"/>
                      </a:cubicBezTo>
                      <a:cubicBezTo>
                        <a:pt x="15709" y="1271"/>
                        <a:pt x="15709" y="1271"/>
                        <a:pt x="15709" y="1271"/>
                      </a:cubicBezTo>
                      <a:cubicBezTo>
                        <a:pt x="15709" y="1271"/>
                        <a:pt x="13745" y="0"/>
                        <a:pt x="13745" y="0"/>
                      </a:cubicBezTo>
                      <a:cubicBezTo>
                        <a:pt x="13745" y="0"/>
                        <a:pt x="13745" y="0"/>
                        <a:pt x="13745" y="0"/>
                      </a:cubicBezTo>
                      <a:cubicBezTo>
                        <a:pt x="13745" y="3812"/>
                        <a:pt x="9818" y="7624"/>
                        <a:pt x="5891" y="12706"/>
                      </a:cubicBezTo>
                      <a:cubicBezTo>
                        <a:pt x="3927" y="15247"/>
                        <a:pt x="1964" y="17788"/>
                        <a:pt x="0" y="20329"/>
                      </a:cubicBezTo>
                      <a:cubicBezTo>
                        <a:pt x="3927" y="21600"/>
                        <a:pt x="3927" y="21600"/>
                        <a:pt x="3927" y="21600"/>
                      </a:cubicBezTo>
                      <a:cubicBezTo>
                        <a:pt x="3927" y="20329"/>
                        <a:pt x="3927" y="20329"/>
                        <a:pt x="3927" y="20329"/>
                      </a:cubicBezTo>
                      <a:cubicBezTo>
                        <a:pt x="3927" y="20329"/>
                        <a:pt x="3927" y="20329"/>
                        <a:pt x="3927" y="20329"/>
                      </a:cubicBezTo>
                      <a:cubicBezTo>
                        <a:pt x="3927" y="19059"/>
                        <a:pt x="5891" y="19059"/>
                        <a:pt x="5891" y="19059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64" name="Shape 3875"/>
                <p:cNvSpPr/>
                <p:nvPr/>
              </p:nvSpPr>
              <p:spPr>
                <a:xfrm>
                  <a:off x="59744" y="416296"/>
                  <a:ext cx="266862" cy="20814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18947"/>
                      </a:moveTo>
                      <a:cubicBezTo>
                        <a:pt x="309" y="20084"/>
                        <a:pt x="309" y="20084"/>
                        <a:pt x="309" y="20084"/>
                      </a:cubicBezTo>
                      <a:cubicBezTo>
                        <a:pt x="2777" y="21600"/>
                        <a:pt x="2777" y="21600"/>
                        <a:pt x="2777" y="21600"/>
                      </a:cubicBezTo>
                      <a:cubicBezTo>
                        <a:pt x="3394" y="21221"/>
                        <a:pt x="5246" y="19705"/>
                        <a:pt x="5863" y="19705"/>
                      </a:cubicBezTo>
                      <a:cubicBezTo>
                        <a:pt x="6171" y="19705"/>
                        <a:pt x="6171" y="19705"/>
                        <a:pt x="6171" y="19705"/>
                      </a:cubicBezTo>
                      <a:cubicBezTo>
                        <a:pt x="6480" y="19326"/>
                        <a:pt x="7406" y="18947"/>
                        <a:pt x="10183" y="17053"/>
                      </a:cubicBezTo>
                      <a:cubicBezTo>
                        <a:pt x="10491" y="17053"/>
                        <a:pt x="10491" y="17053"/>
                        <a:pt x="10491" y="17053"/>
                      </a:cubicBezTo>
                      <a:cubicBezTo>
                        <a:pt x="13577" y="15158"/>
                        <a:pt x="16971" y="12884"/>
                        <a:pt x="17589" y="12505"/>
                      </a:cubicBezTo>
                      <a:cubicBezTo>
                        <a:pt x="17897" y="11747"/>
                        <a:pt x="18206" y="10989"/>
                        <a:pt x="18206" y="10611"/>
                      </a:cubicBezTo>
                      <a:cubicBezTo>
                        <a:pt x="18206" y="9853"/>
                        <a:pt x="17897" y="7958"/>
                        <a:pt x="18514" y="6442"/>
                      </a:cubicBezTo>
                      <a:cubicBezTo>
                        <a:pt x="18823" y="6442"/>
                        <a:pt x="18514" y="6063"/>
                        <a:pt x="18514" y="5684"/>
                      </a:cubicBezTo>
                      <a:cubicBezTo>
                        <a:pt x="18206" y="5305"/>
                        <a:pt x="17897" y="4168"/>
                        <a:pt x="18206" y="3411"/>
                      </a:cubicBezTo>
                      <a:cubicBezTo>
                        <a:pt x="18514" y="2274"/>
                        <a:pt x="19440" y="1516"/>
                        <a:pt x="20057" y="1137"/>
                      </a:cubicBezTo>
                      <a:cubicBezTo>
                        <a:pt x="20057" y="1137"/>
                        <a:pt x="20057" y="1137"/>
                        <a:pt x="20057" y="1137"/>
                      </a:cubicBezTo>
                      <a:cubicBezTo>
                        <a:pt x="20057" y="1137"/>
                        <a:pt x="20366" y="1137"/>
                        <a:pt x="20366" y="1137"/>
                      </a:cubicBezTo>
                      <a:cubicBezTo>
                        <a:pt x="20366" y="1137"/>
                        <a:pt x="20674" y="758"/>
                        <a:pt x="20674" y="758"/>
                      </a:cubicBezTo>
                      <a:cubicBezTo>
                        <a:pt x="21600" y="0"/>
                        <a:pt x="21600" y="0"/>
                        <a:pt x="21600" y="0"/>
                      </a:cubicBezTo>
                      <a:cubicBezTo>
                        <a:pt x="21600" y="0"/>
                        <a:pt x="21600" y="0"/>
                        <a:pt x="21600" y="0"/>
                      </a:cubicBezTo>
                      <a:cubicBezTo>
                        <a:pt x="21600" y="0"/>
                        <a:pt x="21600" y="0"/>
                        <a:pt x="21600" y="0"/>
                      </a:cubicBezTo>
                      <a:cubicBezTo>
                        <a:pt x="21600" y="0"/>
                        <a:pt x="21291" y="0"/>
                        <a:pt x="21291" y="0"/>
                      </a:cubicBezTo>
                      <a:cubicBezTo>
                        <a:pt x="21291" y="0"/>
                        <a:pt x="21291" y="0"/>
                        <a:pt x="21291" y="0"/>
                      </a:cubicBezTo>
                      <a:cubicBezTo>
                        <a:pt x="20983" y="0"/>
                        <a:pt x="20983" y="379"/>
                        <a:pt x="20983" y="379"/>
                      </a:cubicBezTo>
                      <a:cubicBezTo>
                        <a:pt x="20983" y="379"/>
                        <a:pt x="20983" y="379"/>
                        <a:pt x="20674" y="379"/>
                      </a:cubicBezTo>
                      <a:cubicBezTo>
                        <a:pt x="20674" y="379"/>
                        <a:pt x="20674" y="379"/>
                        <a:pt x="20674" y="379"/>
                      </a:cubicBezTo>
                      <a:cubicBezTo>
                        <a:pt x="20057" y="379"/>
                        <a:pt x="18823" y="758"/>
                        <a:pt x="17897" y="758"/>
                      </a:cubicBezTo>
                      <a:cubicBezTo>
                        <a:pt x="16971" y="379"/>
                        <a:pt x="16663" y="758"/>
                        <a:pt x="16046" y="1137"/>
                      </a:cubicBezTo>
                      <a:cubicBezTo>
                        <a:pt x="15120" y="1895"/>
                        <a:pt x="14503" y="2274"/>
                        <a:pt x="13269" y="2274"/>
                      </a:cubicBezTo>
                      <a:cubicBezTo>
                        <a:pt x="12343" y="2274"/>
                        <a:pt x="11726" y="2274"/>
                        <a:pt x="11417" y="2274"/>
                      </a:cubicBezTo>
                      <a:cubicBezTo>
                        <a:pt x="10800" y="2653"/>
                        <a:pt x="10491" y="2653"/>
                        <a:pt x="10183" y="2653"/>
                      </a:cubicBezTo>
                      <a:cubicBezTo>
                        <a:pt x="9874" y="2653"/>
                        <a:pt x="9257" y="2653"/>
                        <a:pt x="8640" y="1895"/>
                      </a:cubicBezTo>
                      <a:cubicBezTo>
                        <a:pt x="8640" y="1516"/>
                        <a:pt x="8640" y="1516"/>
                        <a:pt x="8640" y="1516"/>
                      </a:cubicBezTo>
                      <a:cubicBezTo>
                        <a:pt x="8640" y="1516"/>
                        <a:pt x="8331" y="1895"/>
                        <a:pt x="8331" y="1895"/>
                      </a:cubicBezTo>
                      <a:cubicBezTo>
                        <a:pt x="8023" y="2274"/>
                        <a:pt x="7714" y="2274"/>
                        <a:pt x="7406" y="2653"/>
                      </a:cubicBezTo>
                      <a:cubicBezTo>
                        <a:pt x="7097" y="2653"/>
                        <a:pt x="6789" y="2653"/>
                        <a:pt x="6789" y="2653"/>
                      </a:cubicBezTo>
                      <a:cubicBezTo>
                        <a:pt x="6789" y="3032"/>
                        <a:pt x="6789" y="3032"/>
                        <a:pt x="6480" y="3032"/>
                      </a:cubicBezTo>
                      <a:cubicBezTo>
                        <a:pt x="5246" y="3411"/>
                        <a:pt x="4320" y="3411"/>
                        <a:pt x="3394" y="2274"/>
                      </a:cubicBezTo>
                      <a:cubicBezTo>
                        <a:pt x="3394" y="2274"/>
                        <a:pt x="3394" y="2274"/>
                        <a:pt x="3394" y="2274"/>
                      </a:cubicBezTo>
                      <a:cubicBezTo>
                        <a:pt x="3394" y="2274"/>
                        <a:pt x="3086" y="2653"/>
                        <a:pt x="3086" y="3032"/>
                      </a:cubicBezTo>
                      <a:cubicBezTo>
                        <a:pt x="3086" y="3032"/>
                        <a:pt x="3086" y="3411"/>
                        <a:pt x="3086" y="3411"/>
                      </a:cubicBezTo>
                      <a:cubicBezTo>
                        <a:pt x="3086" y="3411"/>
                        <a:pt x="3086" y="3411"/>
                        <a:pt x="3086" y="3789"/>
                      </a:cubicBezTo>
                      <a:cubicBezTo>
                        <a:pt x="3086" y="3789"/>
                        <a:pt x="3086" y="3789"/>
                        <a:pt x="3086" y="3789"/>
                      </a:cubicBezTo>
                      <a:cubicBezTo>
                        <a:pt x="3086" y="3789"/>
                        <a:pt x="3086" y="4168"/>
                        <a:pt x="3086" y="4168"/>
                      </a:cubicBezTo>
                      <a:cubicBezTo>
                        <a:pt x="3086" y="4168"/>
                        <a:pt x="3086" y="4168"/>
                        <a:pt x="3086" y="4168"/>
                      </a:cubicBezTo>
                      <a:cubicBezTo>
                        <a:pt x="2777" y="4547"/>
                        <a:pt x="2777" y="4547"/>
                        <a:pt x="2777" y="4547"/>
                      </a:cubicBezTo>
                      <a:cubicBezTo>
                        <a:pt x="2777" y="4547"/>
                        <a:pt x="2777" y="4926"/>
                        <a:pt x="2777" y="4926"/>
                      </a:cubicBezTo>
                      <a:cubicBezTo>
                        <a:pt x="2777" y="4926"/>
                        <a:pt x="2777" y="4926"/>
                        <a:pt x="2777" y="4926"/>
                      </a:cubicBezTo>
                      <a:cubicBezTo>
                        <a:pt x="2777" y="5305"/>
                        <a:pt x="2469" y="5305"/>
                        <a:pt x="2469" y="5305"/>
                      </a:cubicBezTo>
                      <a:cubicBezTo>
                        <a:pt x="2469" y="5305"/>
                        <a:pt x="2469" y="5305"/>
                        <a:pt x="2469" y="5684"/>
                      </a:cubicBezTo>
                      <a:cubicBezTo>
                        <a:pt x="2469" y="5684"/>
                        <a:pt x="2160" y="5684"/>
                        <a:pt x="2160" y="5684"/>
                      </a:cubicBezTo>
                      <a:cubicBezTo>
                        <a:pt x="2160" y="5684"/>
                        <a:pt x="2160" y="6063"/>
                        <a:pt x="1851" y="6063"/>
                      </a:cubicBezTo>
                      <a:cubicBezTo>
                        <a:pt x="1851" y="6063"/>
                        <a:pt x="1851" y="6063"/>
                        <a:pt x="1851" y="6063"/>
                      </a:cubicBezTo>
                      <a:cubicBezTo>
                        <a:pt x="1543" y="6063"/>
                        <a:pt x="1543" y="6063"/>
                        <a:pt x="1543" y="6442"/>
                      </a:cubicBezTo>
                      <a:cubicBezTo>
                        <a:pt x="1234" y="6442"/>
                        <a:pt x="1234" y="6442"/>
                        <a:pt x="1234" y="6442"/>
                      </a:cubicBezTo>
                      <a:cubicBezTo>
                        <a:pt x="1234" y="6442"/>
                        <a:pt x="926" y="6442"/>
                        <a:pt x="926" y="6442"/>
                      </a:cubicBezTo>
                      <a:cubicBezTo>
                        <a:pt x="926" y="6821"/>
                        <a:pt x="926" y="7200"/>
                        <a:pt x="926" y="7579"/>
                      </a:cubicBezTo>
                      <a:cubicBezTo>
                        <a:pt x="1543" y="8337"/>
                        <a:pt x="1234" y="9474"/>
                        <a:pt x="926" y="10232"/>
                      </a:cubicBezTo>
                      <a:cubicBezTo>
                        <a:pt x="926" y="10232"/>
                        <a:pt x="926" y="10232"/>
                        <a:pt x="926" y="10611"/>
                      </a:cubicBezTo>
                      <a:cubicBezTo>
                        <a:pt x="926" y="10611"/>
                        <a:pt x="926" y="10611"/>
                        <a:pt x="926" y="10611"/>
                      </a:cubicBezTo>
                      <a:cubicBezTo>
                        <a:pt x="926" y="10611"/>
                        <a:pt x="926" y="10611"/>
                        <a:pt x="926" y="10611"/>
                      </a:cubicBezTo>
                      <a:cubicBezTo>
                        <a:pt x="1234" y="10611"/>
                        <a:pt x="1234" y="10611"/>
                        <a:pt x="1543" y="10611"/>
                      </a:cubicBezTo>
                      <a:cubicBezTo>
                        <a:pt x="1543" y="10611"/>
                        <a:pt x="1543" y="10611"/>
                        <a:pt x="1543" y="10611"/>
                      </a:cubicBezTo>
                      <a:cubicBezTo>
                        <a:pt x="1543" y="10611"/>
                        <a:pt x="1851" y="10611"/>
                        <a:pt x="1851" y="10611"/>
                      </a:cubicBezTo>
                      <a:cubicBezTo>
                        <a:pt x="1851" y="10611"/>
                        <a:pt x="1851" y="10611"/>
                        <a:pt x="1851" y="10989"/>
                      </a:cubicBezTo>
                      <a:cubicBezTo>
                        <a:pt x="1851" y="10989"/>
                        <a:pt x="2160" y="10989"/>
                        <a:pt x="2160" y="10989"/>
                      </a:cubicBezTo>
                      <a:cubicBezTo>
                        <a:pt x="2160" y="10989"/>
                        <a:pt x="2160" y="10989"/>
                        <a:pt x="2160" y="10989"/>
                      </a:cubicBezTo>
                      <a:cubicBezTo>
                        <a:pt x="2160" y="10989"/>
                        <a:pt x="2160" y="10989"/>
                        <a:pt x="2469" y="11368"/>
                      </a:cubicBezTo>
                      <a:cubicBezTo>
                        <a:pt x="2469" y="11368"/>
                        <a:pt x="2469" y="11368"/>
                        <a:pt x="2469" y="11368"/>
                      </a:cubicBezTo>
                      <a:cubicBezTo>
                        <a:pt x="2469" y="11368"/>
                        <a:pt x="2469" y="11368"/>
                        <a:pt x="2469" y="11368"/>
                      </a:cubicBezTo>
                      <a:cubicBezTo>
                        <a:pt x="2469" y="11368"/>
                        <a:pt x="2469" y="11368"/>
                        <a:pt x="2469" y="11747"/>
                      </a:cubicBezTo>
                      <a:cubicBezTo>
                        <a:pt x="2777" y="11747"/>
                        <a:pt x="2777" y="11747"/>
                        <a:pt x="2777" y="11747"/>
                      </a:cubicBezTo>
                      <a:cubicBezTo>
                        <a:pt x="2777" y="11747"/>
                        <a:pt x="2777" y="11747"/>
                        <a:pt x="2777" y="11747"/>
                      </a:cubicBezTo>
                      <a:cubicBezTo>
                        <a:pt x="2777" y="11747"/>
                        <a:pt x="2777" y="12126"/>
                        <a:pt x="2777" y="12126"/>
                      </a:cubicBezTo>
                      <a:cubicBezTo>
                        <a:pt x="3086" y="13263"/>
                        <a:pt x="2777" y="14400"/>
                        <a:pt x="2160" y="15158"/>
                      </a:cubicBezTo>
                      <a:cubicBezTo>
                        <a:pt x="2160" y="15158"/>
                        <a:pt x="2160" y="15158"/>
                        <a:pt x="2160" y="15158"/>
                      </a:cubicBezTo>
                      <a:cubicBezTo>
                        <a:pt x="2160" y="15158"/>
                        <a:pt x="2160" y="15537"/>
                        <a:pt x="1851" y="15537"/>
                      </a:cubicBezTo>
                      <a:cubicBezTo>
                        <a:pt x="1851" y="15537"/>
                        <a:pt x="1851" y="15537"/>
                        <a:pt x="1851" y="15537"/>
                      </a:cubicBezTo>
                      <a:cubicBezTo>
                        <a:pt x="1851" y="15537"/>
                        <a:pt x="1851" y="15916"/>
                        <a:pt x="1851" y="15916"/>
                      </a:cubicBezTo>
                      <a:cubicBezTo>
                        <a:pt x="1543" y="15916"/>
                        <a:pt x="1543" y="15916"/>
                        <a:pt x="1543" y="15916"/>
                      </a:cubicBezTo>
                      <a:cubicBezTo>
                        <a:pt x="1543" y="16295"/>
                        <a:pt x="1543" y="16295"/>
                        <a:pt x="1543" y="16295"/>
                      </a:cubicBezTo>
                      <a:cubicBezTo>
                        <a:pt x="1234" y="16295"/>
                        <a:pt x="1234" y="16674"/>
                        <a:pt x="1234" y="16674"/>
                      </a:cubicBezTo>
                      <a:cubicBezTo>
                        <a:pt x="1234" y="16674"/>
                        <a:pt x="1234" y="16674"/>
                        <a:pt x="926" y="16674"/>
                      </a:cubicBezTo>
                      <a:cubicBezTo>
                        <a:pt x="926" y="17053"/>
                        <a:pt x="926" y="17053"/>
                        <a:pt x="926" y="17053"/>
                      </a:cubicBezTo>
                      <a:cubicBezTo>
                        <a:pt x="926" y="17432"/>
                        <a:pt x="617" y="17432"/>
                        <a:pt x="617" y="17432"/>
                      </a:cubicBezTo>
                      <a:cubicBezTo>
                        <a:pt x="617" y="17432"/>
                        <a:pt x="617" y="17811"/>
                        <a:pt x="617" y="17811"/>
                      </a:cubicBezTo>
                      <a:cubicBezTo>
                        <a:pt x="309" y="17811"/>
                        <a:pt x="309" y="17811"/>
                        <a:pt x="309" y="18189"/>
                      </a:cubicBezTo>
                      <a:cubicBezTo>
                        <a:pt x="309" y="18189"/>
                        <a:pt x="309" y="18189"/>
                        <a:pt x="0" y="18568"/>
                      </a:cubicBezTo>
                      <a:cubicBezTo>
                        <a:pt x="0" y="18568"/>
                        <a:pt x="0" y="18568"/>
                        <a:pt x="0" y="18568"/>
                      </a:cubicBezTo>
                      <a:cubicBezTo>
                        <a:pt x="0" y="18947"/>
                        <a:pt x="0" y="18947"/>
                        <a:pt x="0" y="18947"/>
                      </a:cubicBezTo>
                      <a:cubicBezTo>
                        <a:pt x="0" y="18947"/>
                        <a:pt x="0" y="18947"/>
                        <a:pt x="0" y="18947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65" name="Shape 3876"/>
                <p:cNvSpPr/>
                <p:nvPr/>
              </p:nvSpPr>
              <p:spPr>
                <a:xfrm>
                  <a:off x="-1" y="643717"/>
                  <a:ext cx="35848" cy="9251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2000" y="21600"/>
                      </a:moveTo>
                      <a:cubicBezTo>
                        <a:pt x="14400" y="20736"/>
                        <a:pt x="14400" y="19872"/>
                        <a:pt x="14400" y="19872"/>
                      </a:cubicBezTo>
                      <a:cubicBezTo>
                        <a:pt x="14400" y="19008"/>
                        <a:pt x="14400" y="19008"/>
                        <a:pt x="14400" y="19008"/>
                      </a:cubicBezTo>
                      <a:cubicBezTo>
                        <a:pt x="14400" y="19008"/>
                        <a:pt x="14400" y="18144"/>
                        <a:pt x="14400" y="17280"/>
                      </a:cubicBezTo>
                      <a:cubicBezTo>
                        <a:pt x="14400" y="17280"/>
                        <a:pt x="14400" y="17280"/>
                        <a:pt x="14400" y="17280"/>
                      </a:cubicBezTo>
                      <a:cubicBezTo>
                        <a:pt x="16800" y="16416"/>
                        <a:pt x="16800" y="16416"/>
                        <a:pt x="16800" y="15552"/>
                      </a:cubicBezTo>
                      <a:cubicBezTo>
                        <a:pt x="16800" y="15552"/>
                        <a:pt x="16800" y="15552"/>
                        <a:pt x="16800" y="15552"/>
                      </a:cubicBezTo>
                      <a:cubicBezTo>
                        <a:pt x="16800" y="14688"/>
                        <a:pt x="16800" y="14688"/>
                        <a:pt x="16800" y="14688"/>
                      </a:cubicBezTo>
                      <a:cubicBezTo>
                        <a:pt x="19200" y="14688"/>
                        <a:pt x="19200" y="13824"/>
                        <a:pt x="19200" y="13824"/>
                      </a:cubicBezTo>
                      <a:cubicBezTo>
                        <a:pt x="19200" y="13824"/>
                        <a:pt x="19200" y="13824"/>
                        <a:pt x="19200" y="12960"/>
                      </a:cubicBezTo>
                      <a:cubicBezTo>
                        <a:pt x="19200" y="12960"/>
                        <a:pt x="19200" y="12960"/>
                        <a:pt x="19200" y="12960"/>
                      </a:cubicBezTo>
                      <a:cubicBezTo>
                        <a:pt x="21600" y="12096"/>
                        <a:pt x="21600" y="12096"/>
                        <a:pt x="21600" y="10368"/>
                      </a:cubicBezTo>
                      <a:cubicBezTo>
                        <a:pt x="21600" y="9504"/>
                        <a:pt x="21600" y="9504"/>
                        <a:pt x="19200" y="9504"/>
                      </a:cubicBezTo>
                      <a:cubicBezTo>
                        <a:pt x="19200" y="8640"/>
                        <a:pt x="19200" y="8640"/>
                        <a:pt x="16800" y="8640"/>
                      </a:cubicBezTo>
                      <a:cubicBezTo>
                        <a:pt x="16800" y="7776"/>
                        <a:pt x="16800" y="7776"/>
                        <a:pt x="16800" y="6912"/>
                      </a:cubicBezTo>
                      <a:cubicBezTo>
                        <a:pt x="14400" y="6912"/>
                        <a:pt x="14400" y="6912"/>
                        <a:pt x="14400" y="6048"/>
                      </a:cubicBezTo>
                      <a:cubicBezTo>
                        <a:pt x="14400" y="6048"/>
                        <a:pt x="14400" y="5184"/>
                        <a:pt x="14400" y="5184"/>
                      </a:cubicBezTo>
                      <a:cubicBezTo>
                        <a:pt x="12000" y="5184"/>
                        <a:pt x="12000" y="5184"/>
                        <a:pt x="12000" y="4320"/>
                      </a:cubicBezTo>
                      <a:cubicBezTo>
                        <a:pt x="12000" y="4320"/>
                        <a:pt x="12000" y="3456"/>
                        <a:pt x="12000" y="3456"/>
                      </a:cubicBezTo>
                      <a:cubicBezTo>
                        <a:pt x="12000" y="3456"/>
                        <a:pt x="12000" y="3456"/>
                        <a:pt x="12000" y="3456"/>
                      </a:cubicBezTo>
                      <a:cubicBezTo>
                        <a:pt x="12000" y="3456"/>
                        <a:pt x="12000" y="2592"/>
                        <a:pt x="12000" y="2592"/>
                      </a:cubicBezTo>
                      <a:cubicBezTo>
                        <a:pt x="12000" y="2592"/>
                        <a:pt x="12000" y="2592"/>
                        <a:pt x="12000" y="2592"/>
                      </a:cubicBezTo>
                      <a:cubicBezTo>
                        <a:pt x="12000" y="2592"/>
                        <a:pt x="12000" y="1728"/>
                        <a:pt x="12000" y="1728"/>
                      </a:cubicBezTo>
                      <a:cubicBezTo>
                        <a:pt x="12000" y="1728"/>
                        <a:pt x="12000" y="1728"/>
                        <a:pt x="12000" y="864"/>
                      </a:cubicBezTo>
                      <a:cubicBezTo>
                        <a:pt x="12000" y="864"/>
                        <a:pt x="12000" y="864"/>
                        <a:pt x="12000" y="864"/>
                      </a:cubicBezTo>
                      <a:cubicBezTo>
                        <a:pt x="12000" y="0"/>
                        <a:pt x="12000" y="0"/>
                        <a:pt x="12000" y="0"/>
                      </a:cubicBezTo>
                      <a:cubicBezTo>
                        <a:pt x="7200" y="4320"/>
                        <a:pt x="2400" y="7776"/>
                        <a:pt x="0" y="9504"/>
                      </a:cubicBezTo>
                      <a:cubicBezTo>
                        <a:pt x="2400" y="12096"/>
                        <a:pt x="2400" y="12096"/>
                        <a:pt x="2400" y="12096"/>
                      </a:cubicBezTo>
                      <a:cubicBezTo>
                        <a:pt x="12000" y="21600"/>
                        <a:pt x="12000" y="21600"/>
                        <a:pt x="12000" y="21600"/>
                      </a:cubicBezTo>
                      <a:cubicBezTo>
                        <a:pt x="12000" y="21600"/>
                        <a:pt x="12000" y="21600"/>
                        <a:pt x="12000" y="21600"/>
                      </a:cubicBezTo>
                      <a:cubicBezTo>
                        <a:pt x="12000" y="21600"/>
                        <a:pt x="12000" y="21600"/>
                        <a:pt x="12000" y="2160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66" name="Shape 3877"/>
                <p:cNvSpPr/>
                <p:nvPr/>
              </p:nvSpPr>
              <p:spPr>
                <a:xfrm>
                  <a:off x="27880" y="601316"/>
                  <a:ext cx="19916" cy="2312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4320" y="21600"/>
                      </a:moveTo>
                      <a:cubicBezTo>
                        <a:pt x="4320" y="18514"/>
                        <a:pt x="4320" y="18514"/>
                        <a:pt x="8640" y="18514"/>
                      </a:cubicBezTo>
                      <a:cubicBezTo>
                        <a:pt x="8640" y="18514"/>
                        <a:pt x="8640" y="18514"/>
                        <a:pt x="8640" y="18514"/>
                      </a:cubicBezTo>
                      <a:cubicBezTo>
                        <a:pt x="12960" y="18514"/>
                        <a:pt x="12960" y="18514"/>
                        <a:pt x="12960" y="18514"/>
                      </a:cubicBezTo>
                      <a:cubicBezTo>
                        <a:pt x="12960" y="18514"/>
                        <a:pt x="12960" y="18514"/>
                        <a:pt x="17280" y="18514"/>
                      </a:cubicBezTo>
                      <a:cubicBezTo>
                        <a:pt x="17280" y="18514"/>
                        <a:pt x="17280" y="18514"/>
                        <a:pt x="17280" y="18514"/>
                      </a:cubicBezTo>
                      <a:cubicBezTo>
                        <a:pt x="17280" y="15429"/>
                        <a:pt x="17280" y="15429"/>
                        <a:pt x="17280" y="15429"/>
                      </a:cubicBezTo>
                      <a:cubicBezTo>
                        <a:pt x="17280" y="15429"/>
                        <a:pt x="17280" y="12343"/>
                        <a:pt x="17280" y="12343"/>
                      </a:cubicBezTo>
                      <a:cubicBezTo>
                        <a:pt x="17280" y="12343"/>
                        <a:pt x="17280" y="9257"/>
                        <a:pt x="17280" y="9257"/>
                      </a:cubicBezTo>
                      <a:cubicBezTo>
                        <a:pt x="17280" y="9257"/>
                        <a:pt x="17280" y="6171"/>
                        <a:pt x="21600" y="6171"/>
                      </a:cubicBezTo>
                      <a:cubicBezTo>
                        <a:pt x="21600" y="6171"/>
                        <a:pt x="21600" y="6171"/>
                        <a:pt x="21600" y="3086"/>
                      </a:cubicBezTo>
                      <a:cubicBezTo>
                        <a:pt x="8640" y="0"/>
                        <a:pt x="8640" y="0"/>
                        <a:pt x="8640" y="0"/>
                      </a:cubicBezTo>
                      <a:cubicBezTo>
                        <a:pt x="8640" y="6171"/>
                        <a:pt x="4320" y="9257"/>
                        <a:pt x="4320" y="9257"/>
                      </a:cubicBezTo>
                      <a:cubicBezTo>
                        <a:pt x="4320" y="15429"/>
                        <a:pt x="4320" y="18514"/>
                        <a:pt x="0" y="21600"/>
                      </a:cubicBezTo>
                      <a:cubicBezTo>
                        <a:pt x="0" y="21600"/>
                        <a:pt x="0" y="21600"/>
                        <a:pt x="0" y="21600"/>
                      </a:cubicBezTo>
                      <a:cubicBezTo>
                        <a:pt x="4320" y="21600"/>
                        <a:pt x="4320" y="21600"/>
                        <a:pt x="4320" y="2160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67" name="Shape 3878"/>
                <p:cNvSpPr/>
                <p:nvPr/>
              </p:nvSpPr>
              <p:spPr>
                <a:xfrm>
                  <a:off x="31863" y="601316"/>
                  <a:ext cx="163304" cy="17345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8586" y="919"/>
                      </a:moveTo>
                      <a:cubicBezTo>
                        <a:pt x="15070" y="2757"/>
                        <a:pt x="14567" y="2757"/>
                        <a:pt x="14065" y="2757"/>
                      </a:cubicBezTo>
                      <a:cubicBezTo>
                        <a:pt x="13060" y="2757"/>
                        <a:pt x="10549" y="4136"/>
                        <a:pt x="9042" y="5055"/>
                      </a:cubicBezTo>
                      <a:cubicBezTo>
                        <a:pt x="8540" y="5515"/>
                        <a:pt x="8540" y="5515"/>
                        <a:pt x="8540" y="5515"/>
                      </a:cubicBezTo>
                      <a:cubicBezTo>
                        <a:pt x="3516" y="3217"/>
                        <a:pt x="3516" y="3217"/>
                        <a:pt x="3516" y="3217"/>
                      </a:cubicBezTo>
                      <a:cubicBezTo>
                        <a:pt x="3516" y="3677"/>
                        <a:pt x="3516" y="3677"/>
                        <a:pt x="3516" y="3677"/>
                      </a:cubicBezTo>
                      <a:cubicBezTo>
                        <a:pt x="3516" y="3677"/>
                        <a:pt x="3516" y="3677"/>
                        <a:pt x="3516" y="3677"/>
                      </a:cubicBezTo>
                      <a:cubicBezTo>
                        <a:pt x="3516" y="4596"/>
                        <a:pt x="3516" y="4596"/>
                        <a:pt x="3516" y="4596"/>
                      </a:cubicBezTo>
                      <a:cubicBezTo>
                        <a:pt x="3014" y="4596"/>
                        <a:pt x="3014" y="4596"/>
                        <a:pt x="3014" y="4596"/>
                      </a:cubicBezTo>
                      <a:cubicBezTo>
                        <a:pt x="3014" y="4596"/>
                        <a:pt x="3014" y="4596"/>
                        <a:pt x="3014" y="4596"/>
                      </a:cubicBezTo>
                      <a:cubicBezTo>
                        <a:pt x="3014" y="5055"/>
                        <a:pt x="3014" y="5974"/>
                        <a:pt x="3014" y="7353"/>
                      </a:cubicBezTo>
                      <a:cubicBezTo>
                        <a:pt x="3014" y="7353"/>
                        <a:pt x="3014" y="7353"/>
                        <a:pt x="3014" y="7353"/>
                      </a:cubicBezTo>
                      <a:cubicBezTo>
                        <a:pt x="3014" y="7813"/>
                        <a:pt x="3014" y="8272"/>
                        <a:pt x="3014" y="8732"/>
                      </a:cubicBezTo>
                      <a:cubicBezTo>
                        <a:pt x="3014" y="8732"/>
                        <a:pt x="3014" y="8732"/>
                        <a:pt x="3014" y="9191"/>
                      </a:cubicBezTo>
                      <a:cubicBezTo>
                        <a:pt x="2512" y="9651"/>
                        <a:pt x="2512" y="10111"/>
                        <a:pt x="2512" y="10111"/>
                      </a:cubicBezTo>
                      <a:cubicBezTo>
                        <a:pt x="2512" y="10111"/>
                        <a:pt x="2512" y="10111"/>
                        <a:pt x="2512" y="10111"/>
                      </a:cubicBezTo>
                      <a:cubicBezTo>
                        <a:pt x="2512" y="10570"/>
                        <a:pt x="2512" y="10570"/>
                        <a:pt x="2512" y="10570"/>
                      </a:cubicBezTo>
                      <a:cubicBezTo>
                        <a:pt x="2512" y="10570"/>
                        <a:pt x="2512" y="10570"/>
                        <a:pt x="2512" y="10570"/>
                      </a:cubicBezTo>
                      <a:cubicBezTo>
                        <a:pt x="2512" y="12409"/>
                        <a:pt x="2512" y="12409"/>
                        <a:pt x="2512" y="12409"/>
                      </a:cubicBezTo>
                      <a:cubicBezTo>
                        <a:pt x="2009" y="12409"/>
                        <a:pt x="2009" y="12409"/>
                        <a:pt x="2009" y="12409"/>
                      </a:cubicBezTo>
                      <a:cubicBezTo>
                        <a:pt x="2009" y="12409"/>
                        <a:pt x="2009" y="12409"/>
                        <a:pt x="2009" y="12868"/>
                      </a:cubicBezTo>
                      <a:cubicBezTo>
                        <a:pt x="2009" y="12868"/>
                        <a:pt x="2009" y="12868"/>
                        <a:pt x="2009" y="12868"/>
                      </a:cubicBezTo>
                      <a:cubicBezTo>
                        <a:pt x="2009" y="12868"/>
                        <a:pt x="2009" y="13328"/>
                        <a:pt x="2009" y="13328"/>
                      </a:cubicBezTo>
                      <a:cubicBezTo>
                        <a:pt x="2009" y="13328"/>
                        <a:pt x="2009" y="13328"/>
                        <a:pt x="2009" y="13328"/>
                      </a:cubicBezTo>
                      <a:cubicBezTo>
                        <a:pt x="1507" y="13787"/>
                        <a:pt x="1507" y="13787"/>
                        <a:pt x="1507" y="13787"/>
                      </a:cubicBezTo>
                      <a:cubicBezTo>
                        <a:pt x="1507" y="13787"/>
                        <a:pt x="1507" y="13787"/>
                        <a:pt x="1507" y="13787"/>
                      </a:cubicBezTo>
                      <a:cubicBezTo>
                        <a:pt x="1507" y="13787"/>
                        <a:pt x="1507" y="13787"/>
                        <a:pt x="1507" y="13787"/>
                      </a:cubicBezTo>
                      <a:cubicBezTo>
                        <a:pt x="1507" y="14247"/>
                        <a:pt x="1507" y="14247"/>
                        <a:pt x="1507" y="14247"/>
                      </a:cubicBezTo>
                      <a:cubicBezTo>
                        <a:pt x="1507" y="14247"/>
                        <a:pt x="1507" y="14247"/>
                        <a:pt x="1507" y="14706"/>
                      </a:cubicBezTo>
                      <a:cubicBezTo>
                        <a:pt x="1507" y="14706"/>
                        <a:pt x="1507" y="14706"/>
                        <a:pt x="1005" y="14706"/>
                      </a:cubicBezTo>
                      <a:cubicBezTo>
                        <a:pt x="1005" y="15166"/>
                        <a:pt x="1005" y="15166"/>
                        <a:pt x="1005" y="15166"/>
                      </a:cubicBezTo>
                      <a:cubicBezTo>
                        <a:pt x="1005" y="15166"/>
                        <a:pt x="1005" y="15626"/>
                        <a:pt x="1005" y="15626"/>
                      </a:cubicBezTo>
                      <a:cubicBezTo>
                        <a:pt x="1005" y="15626"/>
                        <a:pt x="1005" y="15626"/>
                        <a:pt x="1005" y="16085"/>
                      </a:cubicBezTo>
                      <a:cubicBezTo>
                        <a:pt x="1005" y="16085"/>
                        <a:pt x="1005" y="16545"/>
                        <a:pt x="1005" y="16545"/>
                      </a:cubicBezTo>
                      <a:cubicBezTo>
                        <a:pt x="1005" y="16545"/>
                        <a:pt x="1005" y="17004"/>
                        <a:pt x="502" y="17004"/>
                      </a:cubicBezTo>
                      <a:cubicBezTo>
                        <a:pt x="502" y="17004"/>
                        <a:pt x="502" y="17464"/>
                        <a:pt x="502" y="17464"/>
                      </a:cubicBezTo>
                      <a:cubicBezTo>
                        <a:pt x="502" y="17923"/>
                        <a:pt x="502" y="17923"/>
                        <a:pt x="502" y="18383"/>
                      </a:cubicBezTo>
                      <a:cubicBezTo>
                        <a:pt x="502" y="18383"/>
                        <a:pt x="502" y="18843"/>
                        <a:pt x="502" y="18843"/>
                      </a:cubicBezTo>
                      <a:cubicBezTo>
                        <a:pt x="502" y="19302"/>
                        <a:pt x="502" y="19302"/>
                        <a:pt x="0" y="19762"/>
                      </a:cubicBezTo>
                      <a:cubicBezTo>
                        <a:pt x="0" y="19762"/>
                        <a:pt x="0" y="19762"/>
                        <a:pt x="0" y="20221"/>
                      </a:cubicBezTo>
                      <a:cubicBezTo>
                        <a:pt x="502" y="20221"/>
                        <a:pt x="502" y="20221"/>
                        <a:pt x="1005" y="20681"/>
                      </a:cubicBezTo>
                      <a:cubicBezTo>
                        <a:pt x="1005" y="20681"/>
                        <a:pt x="1005" y="20681"/>
                        <a:pt x="1005" y="20681"/>
                      </a:cubicBezTo>
                      <a:cubicBezTo>
                        <a:pt x="1507" y="20681"/>
                        <a:pt x="1507" y="20681"/>
                        <a:pt x="1507" y="20681"/>
                      </a:cubicBezTo>
                      <a:cubicBezTo>
                        <a:pt x="2009" y="20681"/>
                        <a:pt x="2009" y="21140"/>
                        <a:pt x="2009" y="21140"/>
                      </a:cubicBezTo>
                      <a:cubicBezTo>
                        <a:pt x="2009" y="21140"/>
                        <a:pt x="2512" y="21140"/>
                        <a:pt x="2512" y="21140"/>
                      </a:cubicBezTo>
                      <a:cubicBezTo>
                        <a:pt x="2512" y="21140"/>
                        <a:pt x="2512" y="21140"/>
                        <a:pt x="2512" y="21140"/>
                      </a:cubicBezTo>
                      <a:cubicBezTo>
                        <a:pt x="3014" y="21140"/>
                        <a:pt x="3014" y="21140"/>
                        <a:pt x="3014" y="21600"/>
                      </a:cubicBezTo>
                      <a:cubicBezTo>
                        <a:pt x="3014" y="21600"/>
                        <a:pt x="3014" y="21600"/>
                        <a:pt x="3014" y="21600"/>
                      </a:cubicBezTo>
                      <a:cubicBezTo>
                        <a:pt x="3516" y="21600"/>
                        <a:pt x="3516" y="21600"/>
                        <a:pt x="3516" y="21600"/>
                      </a:cubicBezTo>
                      <a:cubicBezTo>
                        <a:pt x="3516" y="21600"/>
                        <a:pt x="3516" y="21600"/>
                        <a:pt x="3516" y="21600"/>
                      </a:cubicBezTo>
                      <a:cubicBezTo>
                        <a:pt x="3516" y="21600"/>
                        <a:pt x="3516" y="21600"/>
                        <a:pt x="4019" y="21600"/>
                      </a:cubicBezTo>
                      <a:cubicBezTo>
                        <a:pt x="4019" y="21600"/>
                        <a:pt x="4019" y="21600"/>
                        <a:pt x="4019" y="21600"/>
                      </a:cubicBezTo>
                      <a:cubicBezTo>
                        <a:pt x="4019" y="21600"/>
                        <a:pt x="4019" y="21600"/>
                        <a:pt x="4019" y="21600"/>
                      </a:cubicBezTo>
                      <a:cubicBezTo>
                        <a:pt x="4019" y="21600"/>
                        <a:pt x="4019" y="21600"/>
                        <a:pt x="4019" y="21600"/>
                      </a:cubicBezTo>
                      <a:cubicBezTo>
                        <a:pt x="4019" y="21600"/>
                        <a:pt x="4019" y="21600"/>
                        <a:pt x="4019" y="21600"/>
                      </a:cubicBezTo>
                      <a:cubicBezTo>
                        <a:pt x="5526" y="21600"/>
                        <a:pt x="6530" y="20681"/>
                        <a:pt x="7033" y="20221"/>
                      </a:cubicBezTo>
                      <a:cubicBezTo>
                        <a:pt x="7033" y="20221"/>
                        <a:pt x="7033" y="20221"/>
                        <a:pt x="7535" y="20221"/>
                      </a:cubicBezTo>
                      <a:cubicBezTo>
                        <a:pt x="7535" y="20221"/>
                        <a:pt x="7535" y="20221"/>
                        <a:pt x="7535" y="19762"/>
                      </a:cubicBezTo>
                      <a:cubicBezTo>
                        <a:pt x="7535" y="19762"/>
                        <a:pt x="7535" y="19762"/>
                        <a:pt x="7535" y="19762"/>
                      </a:cubicBezTo>
                      <a:cubicBezTo>
                        <a:pt x="7535" y="19762"/>
                        <a:pt x="7535" y="19762"/>
                        <a:pt x="7535" y="19762"/>
                      </a:cubicBezTo>
                      <a:cubicBezTo>
                        <a:pt x="7535" y="17004"/>
                        <a:pt x="11051" y="17004"/>
                        <a:pt x="12056" y="17004"/>
                      </a:cubicBezTo>
                      <a:cubicBezTo>
                        <a:pt x="12558" y="17004"/>
                        <a:pt x="13060" y="17004"/>
                        <a:pt x="13563" y="16085"/>
                      </a:cubicBezTo>
                      <a:cubicBezTo>
                        <a:pt x="13563" y="16085"/>
                        <a:pt x="14065" y="15626"/>
                        <a:pt x="14567" y="15166"/>
                      </a:cubicBezTo>
                      <a:cubicBezTo>
                        <a:pt x="14065" y="14247"/>
                        <a:pt x="11553" y="12409"/>
                        <a:pt x="11051" y="11949"/>
                      </a:cubicBezTo>
                      <a:cubicBezTo>
                        <a:pt x="10047" y="11949"/>
                        <a:pt x="10047" y="11030"/>
                        <a:pt x="10047" y="10570"/>
                      </a:cubicBezTo>
                      <a:cubicBezTo>
                        <a:pt x="10047" y="9191"/>
                        <a:pt x="13060" y="7353"/>
                        <a:pt x="16577" y="6894"/>
                      </a:cubicBezTo>
                      <a:cubicBezTo>
                        <a:pt x="19088" y="6894"/>
                        <a:pt x="19591" y="6434"/>
                        <a:pt x="20093" y="5974"/>
                      </a:cubicBezTo>
                      <a:cubicBezTo>
                        <a:pt x="20093" y="5974"/>
                        <a:pt x="20595" y="5974"/>
                        <a:pt x="20595" y="5974"/>
                      </a:cubicBezTo>
                      <a:cubicBezTo>
                        <a:pt x="20595" y="5974"/>
                        <a:pt x="20595" y="5974"/>
                        <a:pt x="20595" y="5974"/>
                      </a:cubicBezTo>
                      <a:cubicBezTo>
                        <a:pt x="20595" y="5974"/>
                        <a:pt x="20595" y="5515"/>
                        <a:pt x="21098" y="5515"/>
                      </a:cubicBezTo>
                      <a:cubicBezTo>
                        <a:pt x="21098" y="5515"/>
                        <a:pt x="21098" y="5515"/>
                        <a:pt x="21098" y="5515"/>
                      </a:cubicBezTo>
                      <a:cubicBezTo>
                        <a:pt x="21098" y="5515"/>
                        <a:pt x="21600" y="5515"/>
                        <a:pt x="21600" y="5515"/>
                      </a:cubicBezTo>
                      <a:cubicBezTo>
                        <a:pt x="21600" y="5515"/>
                        <a:pt x="21600" y="5055"/>
                        <a:pt x="21600" y="5055"/>
                      </a:cubicBezTo>
                      <a:cubicBezTo>
                        <a:pt x="21600" y="5055"/>
                        <a:pt x="21600" y="4596"/>
                        <a:pt x="21600" y="4596"/>
                      </a:cubicBezTo>
                      <a:cubicBezTo>
                        <a:pt x="21600" y="4136"/>
                        <a:pt x="21600" y="4136"/>
                        <a:pt x="21098" y="3677"/>
                      </a:cubicBezTo>
                      <a:cubicBezTo>
                        <a:pt x="21098" y="3677"/>
                        <a:pt x="21098" y="3217"/>
                        <a:pt x="21098" y="3217"/>
                      </a:cubicBezTo>
                      <a:cubicBezTo>
                        <a:pt x="21098" y="3217"/>
                        <a:pt x="21098" y="2757"/>
                        <a:pt x="21098" y="2757"/>
                      </a:cubicBezTo>
                      <a:cubicBezTo>
                        <a:pt x="21098" y="2298"/>
                        <a:pt x="21098" y="2298"/>
                        <a:pt x="21098" y="2298"/>
                      </a:cubicBezTo>
                      <a:cubicBezTo>
                        <a:pt x="20595" y="1838"/>
                        <a:pt x="20595" y="1838"/>
                        <a:pt x="20595" y="1379"/>
                      </a:cubicBezTo>
                      <a:cubicBezTo>
                        <a:pt x="20595" y="919"/>
                        <a:pt x="20595" y="919"/>
                        <a:pt x="20595" y="460"/>
                      </a:cubicBezTo>
                      <a:cubicBezTo>
                        <a:pt x="20595" y="460"/>
                        <a:pt x="20595" y="460"/>
                        <a:pt x="20595" y="0"/>
                      </a:cubicBezTo>
                      <a:cubicBezTo>
                        <a:pt x="20595" y="0"/>
                        <a:pt x="20595" y="0"/>
                        <a:pt x="20595" y="0"/>
                      </a:cubicBezTo>
                      <a:cubicBezTo>
                        <a:pt x="19591" y="460"/>
                        <a:pt x="19088" y="460"/>
                        <a:pt x="18586" y="919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68" name="Shape 3879"/>
                <p:cNvSpPr/>
                <p:nvPr/>
              </p:nvSpPr>
              <p:spPr>
                <a:xfrm>
                  <a:off x="254911" y="96364"/>
                  <a:ext cx="262878" cy="11563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4696" y="6968"/>
                      </a:moveTo>
                      <a:cubicBezTo>
                        <a:pt x="4696" y="9058"/>
                        <a:pt x="5009" y="9755"/>
                        <a:pt x="5322" y="10452"/>
                      </a:cubicBezTo>
                      <a:cubicBezTo>
                        <a:pt x="5948" y="11148"/>
                        <a:pt x="6261" y="12542"/>
                        <a:pt x="5948" y="15329"/>
                      </a:cubicBezTo>
                      <a:cubicBezTo>
                        <a:pt x="5948" y="16026"/>
                        <a:pt x="5948" y="16026"/>
                        <a:pt x="5635" y="16723"/>
                      </a:cubicBezTo>
                      <a:cubicBezTo>
                        <a:pt x="5948" y="16723"/>
                        <a:pt x="6261" y="16723"/>
                        <a:pt x="6574" y="16723"/>
                      </a:cubicBezTo>
                      <a:cubicBezTo>
                        <a:pt x="7513" y="16723"/>
                        <a:pt x="7826" y="16723"/>
                        <a:pt x="7826" y="16026"/>
                      </a:cubicBezTo>
                      <a:cubicBezTo>
                        <a:pt x="8139" y="16026"/>
                        <a:pt x="8452" y="16026"/>
                        <a:pt x="8765" y="16026"/>
                      </a:cubicBezTo>
                      <a:cubicBezTo>
                        <a:pt x="9078" y="16026"/>
                        <a:pt x="9391" y="16026"/>
                        <a:pt x="9704" y="16723"/>
                      </a:cubicBezTo>
                      <a:cubicBezTo>
                        <a:pt x="10017" y="17419"/>
                        <a:pt x="10330" y="18116"/>
                        <a:pt x="10643" y="19510"/>
                      </a:cubicBezTo>
                      <a:cubicBezTo>
                        <a:pt x="10643" y="19510"/>
                        <a:pt x="10643" y="19510"/>
                        <a:pt x="10643" y="19510"/>
                      </a:cubicBezTo>
                      <a:cubicBezTo>
                        <a:pt x="10957" y="20206"/>
                        <a:pt x="10957" y="20206"/>
                        <a:pt x="10957" y="20903"/>
                      </a:cubicBezTo>
                      <a:cubicBezTo>
                        <a:pt x="11270" y="20903"/>
                        <a:pt x="11270" y="20903"/>
                        <a:pt x="11270" y="20903"/>
                      </a:cubicBezTo>
                      <a:cubicBezTo>
                        <a:pt x="11583" y="20903"/>
                        <a:pt x="11896" y="20903"/>
                        <a:pt x="12209" y="20206"/>
                      </a:cubicBezTo>
                      <a:cubicBezTo>
                        <a:pt x="12835" y="20206"/>
                        <a:pt x="13461" y="19510"/>
                        <a:pt x="14400" y="19510"/>
                      </a:cubicBezTo>
                      <a:cubicBezTo>
                        <a:pt x="14713" y="19510"/>
                        <a:pt x="15026" y="19510"/>
                        <a:pt x="15339" y="19510"/>
                      </a:cubicBezTo>
                      <a:cubicBezTo>
                        <a:pt x="15339" y="19510"/>
                        <a:pt x="15339" y="19510"/>
                        <a:pt x="15652" y="19510"/>
                      </a:cubicBezTo>
                      <a:cubicBezTo>
                        <a:pt x="15965" y="19510"/>
                        <a:pt x="16278" y="19510"/>
                        <a:pt x="16591" y="19510"/>
                      </a:cubicBezTo>
                      <a:cubicBezTo>
                        <a:pt x="16591" y="19510"/>
                        <a:pt x="16591" y="19510"/>
                        <a:pt x="16904" y="19510"/>
                      </a:cubicBezTo>
                      <a:cubicBezTo>
                        <a:pt x="16904" y="18813"/>
                        <a:pt x="17217" y="18116"/>
                        <a:pt x="17843" y="18116"/>
                      </a:cubicBezTo>
                      <a:cubicBezTo>
                        <a:pt x="18470" y="18116"/>
                        <a:pt x="19722" y="19510"/>
                        <a:pt x="20035" y="20206"/>
                      </a:cubicBezTo>
                      <a:cubicBezTo>
                        <a:pt x="20348" y="20903"/>
                        <a:pt x="20974" y="21600"/>
                        <a:pt x="21287" y="21600"/>
                      </a:cubicBezTo>
                      <a:cubicBezTo>
                        <a:pt x="21600" y="21600"/>
                        <a:pt x="21600" y="21600"/>
                        <a:pt x="21600" y="20903"/>
                      </a:cubicBezTo>
                      <a:cubicBezTo>
                        <a:pt x="21600" y="20903"/>
                        <a:pt x="21600" y="20903"/>
                        <a:pt x="21600" y="20903"/>
                      </a:cubicBezTo>
                      <a:cubicBezTo>
                        <a:pt x="21287" y="20206"/>
                        <a:pt x="20974" y="20206"/>
                        <a:pt x="20661" y="19510"/>
                      </a:cubicBezTo>
                      <a:cubicBezTo>
                        <a:pt x="20661" y="18813"/>
                        <a:pt x="20661" y="18813"/>
                        <a:pt x="20661" y="18813"/>
                      </a:cubicBezTo>
                      <a:cubicBezTo>
                        <a:pt x="20661" y="18813"/>
                        <a:pt x="20661" y="18116"/>
                        <a:pt x="20661" y="18116"/>
                      </a:cubicBezTo>
                      <a:cubicBezTo>
                        <a:pt x="20661" y="18116"/>
                        <a:pt x="20661" y="18116"/>
                        <a:pt x="20661" y="17419"/>
                      </a:cubicBezTo>
                      <a:cubicBezTo>
                        <a:pt x="20661" y="17419"/>
                        <a:pt x="20661" y="17419"/>
                        <a:pt x="20661" y="17419"/>
                      </a:cubicBezTo>
                      <a:cubicBezTo>
                        <a:pt x="20661" y="17419"/>
                        <a:pt x="20661" y="17419"/>
                        <a:pt x="20974" y="16723"/>
                      </a:cubicBezTo>
                      <a:cubicBezTo>
                        <a:pt x="20974" y="16723"/>
                        <a:pt x="20974" y="16723"/>
                        <a:pt x="20974" y="16723"/>
                      </a:cubicBezTo>
                      <a:cubicBezTo>
                        <a:pt x="20974" y="16723"/>
                        <a:pt x="20974" y="16026"/>
                        <a:pt x="20974" y="16026"/>
                      </a:cubicBezTo>
                      <a:cubicBezTo>
                        <a:pt x="20974" y="16026"/>
                        <a:pt x="20974" y="16026"/>
                        <a:pt x="20974" y="16026"/>
                      </a:cubicBezTo>
                      <a:cubicBezTo>
                        <a:pt x="20974" y="16026"/>
                        <a:pt x="20974" y="16026"/>
                        <a:pt x="20974" y="16026"/>
                      </a:cubicBezTo>
                      <a:cubicBezTo>
                        <a:pt x="20661" y="15329"/>
                        <a:pt x="20035" y="14632"/>
                        <a:pt x="20035" y="14632"/>
                      </a:cubicBezTo>
                      <a:cubicBezTo>
                        <a:pt x="19722" y="14632"/>
                        <a:pt x="19722" y="14632"/>
                        <a:pt x="19722" y="14632"/>
                      </a:cubicBezTo>
                      <a:cubicBezTo>
                        <a:pt x="19096" y="14632"/>
                        <a:pt x="19096" y="13239"/>
                        <a:pt x="18783" y="11148"/>
                      </a:cubicBezTo>
                      <a:cubicBezTo>
                        <a:pt x="18783" y="11148"/>
                        <a:pt x="18783" y="9755"/>
                        <a:pt x="18470" y="9755"/>
                      </a:cubicBezTo>
                      <a:cubicBezTo>
                        <a:pt x="18157" y="9755"/>
                        <a:pt x="17843" y="9058"/>
                        <a:pt x="17843" y="9058"/>
                      </a:cubicBezTo>
                      <a:cubicBezTo>
                        <a:pt x="17530" y="8361"/>
                        <a:pt x="17530" y="8361"/>
                        <a:pt x="17530" y="8361"/>
                      </a:cubicBezTo>
                      <a:cubicBezTo>
                        <a:pt x="14713" y="8361"/>
                        <a:pt x="14400" y="9058"/>
                        <a:pt x="14400" y="9755"/>
                      </a:cubicBezTo>
                      <a:cubicBezTo>
                        <a:pt x="14087" y="9755"/>
                        <a:pt x="13774" y="9755"/>
                        <a:pt x="13774" y="9755"/>
                      </a:cubicBezTo>
                      <a:cubicBezTo>
                        <a:pt x="13148" y="9755"/>
                        <a:pt x="12835" y="9058"/>
                        <a:pt x="12209" y="8361"/>
                      </a:cubicBezTo>
                      <a:cubicBezTo>
                        <a:pt x="12209" y="8361"/>
                        <a:pt x="12209" y="8361"/>
                        <a:pt x="12209" y="7665"/>
                      </a:cubicBezTo>
                      <a:cubicBezTo>
                        <a:pt x="11896" y="7665"/>
                        <a:pt x="11896" y="6968"/>
                        <a:pt x="11583" y="6968"/>
                      </a:cubicBezTo>
                      <a:cubicBezTo>
                        <a:pt x="10957" y="6968"/>
                        <a:pt x="10017" y="6271"/>
                        <a:pt x="9391" y="4877"/>
                      </a:cubicBezTo>
                      <a:cubicBezTo>
                        <a:pt x="9391" y="4181"/>
                        <a:pt x="9078" y="4181"/>
                        <a:pt x="9078" y="3484"/>
                      </a:cubicBezTo>
                      <a:cubicBezTo>
                        <a:pt x="9078" y="3484"/>
                        <a:pt x="8765" y="3484"/>
                        <a:pt x="8452" y="3484"/>
                      </a:cubicBezTo>
                      <a:cubicBezTo>
                        <a:pt x="8139" y="3484"/>
                        <a:pt x="7826" y="3484"/>
                        <a:pt x="7200" y="3484"/>
                      </a:cubicBezTo>
                      <a:cubicBezTo>
                        <a:pt x="6887" y="3484"/>
                        <a:pt x="6261" y="3484"/>
                        <a:pt x="5948" y="3484"/>
                      </a:cubicBezTo>
                      <a:cubicBezTo>
                        <a:pt x="4696" y="3484"/>
                        <a:pt x="4070" y="3484"/>
                        <a:pt x="3757" y="2787"/>
                      </a:cubicBezTo>
                      <a:cubicBezTo>
                        <a:pt x="2817" y="1394"/>
                        <a:pt x="1252" y="0"/>
                        <a:pt x="313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313" y="697"/>
                        <a:pt x="626" y="697"/>
                        <a:pt x="939" y="697"/>
                      </a:cubicBezTo>
                      <a:cubicBezTo>
                        <a:pt x="2504" y="2090"/>
                        <a:pt x="4070" y="2787"/>
                        <a:pt x="4696" y="6968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69" name="Shape 3880"/>
                <p:cNvSpPr/>
                <p:nvPr/>
              </p:nvSpPr>
              <p:spPr>
                <a:xfrm>
                  <a:off x="19914" y="655281"/>
                  <a:ext cx="892191" cy="68997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2185" y="4529"/>
                      </a:moveTo>
                      <a:cubicBezTo>
                        <a:pt x="11908" y="4529"/>
                        <a:pt x="11631" y="4529"/>
                        <a:pt x="11538" y="4413"/>
                      </a:cubicBezTo>
                      <a:cubicBezTo>
                        <a:pt x="11538" y="4413"/>
                        <a:pt x="11538" y="4413"/>
                        <a:pt x="11446" y="4413"/>
                      </a:cubicBezTo>
                      <a:cubicBezTo>
                        <a:pt x="11446" y="4413"/>
                        <a:pt x="11354" y="4413"/>
                        <a:pt x="11262" y="4413"/>
                      </a:cubicBezTo>
                      <a:cubicBezTo>
                        <a:pt x="11262" y="4413"/>
                        <a:pt x="11262" y="4413"/>
                        <a:pt x="11262" y="4413"/>
                      </a:cubicBezTo>
                      <a:cubicBezTo>
                        <a:pt x="11169" y="4413"/>
                        <a:pt x="11169" y="4413"/>
                        <a:pt x="11169" y="4413"/>
                      </a:cubicBezTo>
                      <a:cubicBezTo>
                        <a:pt x="11169" y="4413"/>
                        <a:pt x="11077" y="4413"/>
                        <a:pt x="11077" y="4413"/>
                      </a:cubicBezTo>
                      <a:cubicBezTo>
                        <a:pt x="10800" y="4413"/>
                        <a:pt x="10154" y="4297"/>
                        <a:pt x="9785" y="3832"/>
                      </a:cubicBezTo>
                      <a:cubicBezTo>
                        <a:pt x="9323" y="3368"/>
                        <a:pt x="7569" y="1742"/>
                        <a:pt x="7292" y="1510"/>
                      </a:cubicBezTo>
                      <a:cubicBezTo>
                        <a:pt x="7200" y="1510"/>
                        <a:pt x="7200" y="1510"/>
                        <a:pt x="7200" y="1510"/>
                      </a:cubicBezTo>
                      <a:cubicBezTo>
                        <a:pt x="7015" y="1394"/>
                        <a:pt x="6831" y="1277"/>
                        <a:pt x="6646" y="1045"/>
                      </a:cubicBezTo>
                      <a:cubicBezTo>
                        <a:pt x="6369" y="813"/>
                        <a:pt x="5815" y="348"/>
                        <a:pt x="5538" y="232"/>
                      </a:cubicBezTo>
                      <a:cubicBezTo>
                        <a:pt x="5446" y="116"/>
                        <a:pt x="5354" y="116"/>
                        <a:pt x="5262" y="116"/>
                      </a:cubicBezTo>
                      <a:cubicBezTo>
                        <a:pt x="5262" y="116"/>
                        <a:pt x="5169" y="116"/>
                        <a:pt x="5169" y="116"/>
                      </a:cubicBezTo>
                      <a:cubicBezTo>
                        <a:pt x="5077" y="0"/>
                        <a:pt x="5077" y="0"/>
                        <a:pt x="5077" y="0"/>
                      </a:cubicBezTo>
                      <a:cubicBezTo>
                        <a:pt x="5077" y="0"/>
                        <a:pt x="5077" y="0"/>
                        <a:pt x="5077" y="0"/>
                      </a:cubicBezTo>
                      <a:cubicBezTo>
                        <a:pt x="4985" y="0"/>
                        <a:pt x="4892" y="0"/>
                        <a:pt x="4800" y="116"/>
                      </a:cubicBezTo>
                      <a:cubicBezTo>
                        <a:pt x="4800" y="116"/>
                        <a:pt x="4800" y="116"/>
                        <a:pt x="4708" y="116"/>
                      </a:cubicBezTo>
                      <a:cubicBezTo>
                        <a:pt x="4708" y="116"/>
                        <a:pt x="4708" y="116"/>
                        <a:pt x="4708" y="116"/>
                      </a:cubicBezTo>
                      <a:cubicBezTo>
                        <a:pt x="4431" y="116"/>
                        <a:pt x="4431" y="116"/>
                        <a:pt x="4431" y="116"/>
                      </a:cubicBezTo>
                      <a:cubicBezTo>
                        <a:pt x="4338" y="116"/>
                        <a:pt x="4246" y="116"/>
                        <a:pt x="4154" y="232"/>
                      </a:cubicBezTo>
                      <a:cubicBezTo>
                        <a:pt x="4062" y="348"/>
                        <a:pt x="3877" y="465"/>
                        <a:pt x="3415" y="465"/>
                      </a:cubicBezTo>
                      <a:cubicBezTo>
                        <a:pt x="2862" y="465"/>
                        <a:pt x="2585" y="813"/>
                        <a:pt x="2492" y="929"/>
                      </a:cubicBezTo>
                      <a:cubicBezTo>
                        <a:pt x="2769" y="1161"/>
                        <a:pt x="3323" y="1742"/>
                        <a:pt x="3323" y="2090"/>
                      </a:cubicBezTo>
                      <a:cubicBezTo>
                        <a:pt x="3323" y="2206"/>
                        <a:pt x="3323" y="2323"/>
                        <a:pt x="3231" y="2439"/>
                      </a:cubicBezTo>
                      <a:cubicBezTo>
                        <a:pt x="3138" y="2439"/>
                        <a:pt x="3138" y="2555"/>
                        <a:pt x="3046" y="2671"/>
                      </a:cubicBezTo>
                      <a:cubicBezTo>
                        <a:pt x="2954" y="2787"/>
                        <a:pt x="2769" y="3019"/>
                        <a:pt x="2492" y="3019"/>
                      </a:cubicBezTo>
                      <a:cubicBezTo>
                        <a:pt x="2031" y="3019"/>
                        <a:pt x="2031" y="3135"/>
                        <a:pt x="2031" y="3252"/>
                      </a:cubicBezTo>
                      <a:cubicBezTo>
                        <a:pt x="2031" y="3252"/>
                        <a:pt x="2031" y="3368"/>
                        <a:pt x="2031" y="3368"/>
                      </a:cubicBezTo>
                      <a:cubicBezTo>
                        <a:pt x="2031" y="3368"/>
                        <a:pt x="2031" y="3368"/>
                        <a:pt x="2031" y="3484"/>
                      </a:cubicBezTo>
                      <a:cubicBezTo>
                        <a:pt x="1938" y="3484"/>
                        <a:pt x="1938" y="3484"/>
                        <a:pt x="1938" y="3600"/>
                      </a:cubicBezTo>
                      <a:cubicBezTo>
                        <a:pt x="1938" y="3600"/>
                        <a:pt x="1938" y="3600"/>
                        <a:pt x="1938" y="3600"/>
                      </a:cubicBezTo>
                      <a:cubicBezTo>
                        <a:pt x="1846" y="3600"/>
                        <a:pt x="1846" y="3716"/>
                        <a:pt x="1846" y="3716"/>
                      </a:cubicBezTo>
                      <a:cubicBezTo>
                        <a:pt x="1846" y="3716"/>
                        <a:pt x="1846" y="3716"/>
                        <a:pt x="1846" y="3716"/>
                      </a:cubicBezTo>
                      <a:cubicBezTo>
                        <a:pt x="1754" y="3832"/>
                        <a:pt x="1754" y="3832"/>
                        <a:pt x="1754" y="3832"/>
                      </a:cubicBezTo>
                      <a:cubicBezTo>
                        <a:pt x="1569" y="4065"/>
                        <a:pt x="1385" y="4181"/>
                        <a:pt x="1200" y="4181"/>
                      </a:cubicBezTo>
                      <a:cubicBezTo>
                        <a:pt x="1200" y="4181"/>
                        <a:pt x="1200" y="4181"/>
                        <a:pt x="1200" y="4181"/>
                      </a:cubicBezTo>
                      <a:cubicBezTo>
                        <a:pt x="1108" y="4181"/>
                        <a:pt x="1108" y="4181"/>
                        <a:pt x="1108" y="4181"/>
                      </a:cubicBezTo>
                      <a:cubicBezTo>
                        <a:pt x="1015" y="4181"/>
                        <a:pt x="1015" y="4181"/>
                        <a:pt x="1015" y="4181"/>
                      </a:cubicBezTo>
                      <a:cubicBezTo>
                        <a:pt x="1015" y="4181"/>
                        <a:pt x="1015" y="4181"/>
                        <a:pt x="1015" y="4181"/>
                      </a:cubicBezTo>
                      <a:cubicBezTo>
                        <a:pt x="1015" y="4181"/>
                        <a:pt x="1015" y="4181"/>
                        <a:pt x="1015" y="4181"/>
                      </a:cubicBezTo>
                      <a:cubicBezTo>
                        <a:pt x="923" y="4181"/>
                        <a:pt x="923" y="4181"/>
                        <a:pt x="923" y="4181"/>
                      </a:cubicBezTo>
                      <a:cubicBezTo>
                        <a:pt x="923" y="4181"/>
                        <a:pt x="923" y="4181"/>
                        <a:pt x="923" y="4181"/>
                      </a:cubicBezTo>
                      <a:cubicBezTo>
                        <a:pt x="923" y="4181"/>
                        <a:pt x="923" y="4181"/>
                        <a:pt x="831" y="4181"/>
                      </a:cubicBezTo>
                      <a:cubicBezTo>
                        <a:pt x="831" y="4181"/>
                        <a:pt x="831" y="4181"/>
                        <a:pt x="831" y="4181"/>
                      </a:cubicBezTo>
                      <a:cubicBezTo>
                        <a:pt x="831" y="4181"/>
                        <a:pt x="831" y="4181"/>
                        <a:pt x="738" y="4181"/>
                      </a:cubicBezTo>
                      <a:cubicBezTo>
                        <a:pt x="738" y="4181"/>
                        <a:pt x="738" y="4065"/>
                        <a:pt x="738" y="4065"/>
                      </a:cubicBezTo>
                      <a:cubicBezTo>
                        <a:pt x="738" y="4065"/>
                        <a:pt x="646" y="4065"/>
                        <a:pt x="646" y="4065"/>
                      </a:cubicBezTo>
                      <a:cubicBezTo>
                        <a:pt x="646" y="4065"/>
                        <a:pt x="646" y="4065"/>
                        <a:pt x="554" y="4065"/>
                      </a:cubicBezTo>
                      <a:cubicBezTo>
                        <a:pt x="554" y="4065"/>
                        <a:pt x="554" y="3948"/>
                        <a:pt x="462" y="3948"/>
                      </a:cubicBezTo>
                      <a:cubicBezTo>
                        <a:pt x="462" y="3948"/>
                        <a:pt x="462" y="3948"/>
                        <a:pt x="462" y="3948"/>
                      </a:cubicBezTo>
                      <a:cubicBezTo>
                        <a:pt x="369" y="3948"/>
                        <a:pt x="369" y="3832"/>
                        <a:pt x="277" y="3832"/>
                      </a:cubicBezTo>
                      <a:cubicBezTo>
                        <a:pt x="277" y="3832"/>
                        <a:pt x="277" y="3832"/>
                        <a:pt x="277" y="3832"/>
                      </a:cubicBezTo>
                      <a:cubicBezTo>
                        <a:pt x="277" y="3832"/>
                        <a:pt x="277" y="3832"/>
                        <a:pt x="277" y="3832"/>
                      </a:cubicBezTo>
                      <a:cubicBezTo>
                        <a:pt x="185" y="3832"/>
                        <a:pt x="185" y="3832"/>
                        <a:pt x="185" y="3832"/>
                      </a:cubicBezTo>
                      <a:cubicBezTo>
                        <a:pt x="185" y="3832"/>
                        <a:pt x="92" y="3716"/>
                        <a:pt x="92" y="3716"/>
                      </a:cubicBezTo>
                      <a:cubicBezTo>
                        <a:pt x="92" y="3832"/>
                        <a:pt x="92" y="3832"/>
                        <a:pt x="92" y="3832"/>
                      </a:cubicBezTo>
                      <a:cubicBezTo>
                        <a:pt x="0" y="4065"/>
                        <a:pt x="0" y="4065"/>
                        <a:pt x="0" y="4065"/>
                      </a:cubicBezTo>
                      <a:cubicBezTo>
                        <a:pt x="92" y="4297"/>
                        <a:pt x="92" y="4413"/>
                        <a:pt x="92" y="4645"/>
                      </a:cubicBezTo>
                      <a:cubicBezTo>
                        <a:pt x="92" y="4877"/>
                        <a:pt x="92" y="5342"/>
                        <a:pt x="92" y="5458"/>
                      </a:cubicBezTo>
                      <a:cubicBezTo>
                        <a:pt x="277" y="5458"/>
                        <a:pt x="369" y="5690"/>
                        <a:pt x="554" y="5923"/>
                      </a:cubicBezTo>
                      <a:cubicBezTo>
                        <a:pt x="646" y="6155"/>
                        <a:pt x="831" y="6503"/>
                        <a:pt x="1015" y="6735"/>
                      </a:cubicBezTo>
                      <a:cubicBezTo>
                        <a:pt x="1477" y="7316"/>
                        <a:pt x="2585" y="9290"/>
                        <a:pt x="2585" y="9871"/>
                      </a:cubicBezTo>
                      <a:cubicBezTo>
                        <a:pt x="2585" y="10103"/>
                        <a:pt x="2677" y="10568"/>
                        <a:pt x="3323" y="11148"/>
                      </a:cubicBezTo>
                      <a:cubicBezTo>
                        <a:pt x="3692" y="11497"/>
                        <a:pt x="3877" y="11845"/>
                        <a:pt x="3969" y="12194"/>
                      </a:cubicBezTo>
                      <a:cubicBezTo>
                        <a:pt x="4062" y="12310"/>
                        <a:pt x="4154" y="12542"/>
                        <a:pt x="4246" y="12542"/>
                      </a:cubicBezTo>
                      <a:cubicBezTo>
                        <a:pt x="4523" y="12890"/>
                        <a:pt x="4523" y="13355"/>
                        <a:pt x="4523" y="13819"/>
                      </a:cubicBezTo>
                      <a:cubicBezTo>
                        <a:pt x="4523" y="13935"/>
                        <a:pt x="4523" y="14052"/>
                        <a:pt x="4523" y="14284"/>
                      </a:cubicBezTo>
                      <a:cubicBezTo>
                        <a:pt x="4615" y="14981"/>
                        <a:pt x="4800" y="15910"/>
                        <a:pt x="5354" y="16258"/>
                      </a:cubicBezTo>
                      <a:cubicBezTo>
                        <a:pt x="6000" y="16723"/>
                        <a:pt x="6369" y="17303"/>
                        <a:pt x="6554" y="18116"/>
                      </a:cubicBezTo>
                      <a:cubicBezTo>
                        <a:pt x="6831" y="18929"/>
                        <a:pt x="7200" y="19626"/>
                        <a:pt x="7477" y="19974"/>
                      </a:cubicBezTo>
                      <a:cubicBezTo>
                        <a:pt x="7754" y="20323"/>
                        <a:pt x="7754" y="20555"/>
                        <a:pt x="7846" y="20787"/>
                      </a:cubicBezTo>
                      <a:cubicBezTo>
                        <a:pt x="7846" y="20903"/>
                        <a:pt x="7846" y="20903"/>
                        <a:pt x="7846" y="21019"/>
                      </a:cubicBezTo>
                      <a:cubicBezTo>
                        <a:pt x="7938" y="21135"/>
                        <a:pt x="8031" y="21368"/>
                        <a:pt x="8123" y="21600"/>
                      </a:cubicBezTo>
                      <a:cubicBezTo>
                        <a:pt x="8215" y="21600"/>
                        <a:pt x="8215" y="21600"/>
                        <a:pt x="8215" y="21600"/>
                      </a:cubicBezTo>
                      <a:cubicBezTo>
                        <a:pt x="8215" y="21600"/>
                        <a:pt x="8308" y="21600"/>
                        <a:pt x="8308" y="21484"/>
                      </a:cubicBezTo>
                      <a:cubicBezTo>
                        <a:pt x="8308" y="21484"/>
                        <a:pt x="8308" y="21484"/>
                        <a:pt x="8308" y="21484"/>
                      </a:cubicBezTo>
                      <a:cubicBezTo>
                        <a:pt x="8308" y="21484"/>
                        <a:pt x="8400" y="21484"/>
                        <a:pt x="8400" y="21484"/>
                      </a:cubicBezTo>
                      <a:cubicBezTo>
                        <a:pt x="8400" y="21484"/>
                        <a:pt x="8400" y="21368"/>
                        <a:pt x="8308" y="21368"/>
                      </a:cubicBezTo>
                      <a:cubicBezTo>
                        <a:pt x="8308" y="21135"/>
                        <a:pt x="8308" y="20903"/>
                        <a:pt x="8400" y="20787"/>
                      </a:cubicBezTo>
                      <a:cubicBezTo>
                        <a:pt x="8492" y="20555"/>
                        <a:pt x="8677" y="20323"/>
                        <a:pt x="8954" y="20206"/>
                      </a:cubicBezTo>
                      <a:cubicBezTo>
                        <a:pt x="9046" y="20090"/>
                        <a:pt x="9138" y="20206"/>
                        <a:pt x="9323" y="20206"/>
                      </a:cubicBezTo>
                      <a:cubicBezTo>
                        <a:pt x="9415" y="20323"/>
                        <a:pt x="9508" y="20323"/>
                        <a:pt x="9692" y="20323"/>
                      </a:cubicBezTo>
                      <a:cubicBezTo>
                        <a:pt x="9785" y="20323"/>
                        <a:pt x="9877" y="20323"/>
                        <a:pt x="10062" y="20323"/>
                      </a:cubicBezTo>
                      <a:cubicBezTo>
                        <a:pt x="10062" y="20323"/>
                        <a:pt x="10892" y="20323"/>
                        <a:pt x="11077" y="20555"/>
                      </a:cubicBezTo>
                      <a:cubicBezTo>
                        <a:pt x="11169" y="20555"/>
                        <a:pt x="11354" y="20555"/>
                        <a:pt x="11538" y="20555"/>
                      </a:cubicBezTo>
                      <a:cubicBezTo>
                        <a:pt x="12000" y="20555"/>
                        <a:pt x="12369" y="20671"/>
                        <a:pt x="12554" y="20787"/>
                      </a:cubicBezTo>
                      <a:cubicBezTo>
                        <a:pt x="12646" y="20903"/>
                        <a:pt x="12738" y="20903"/>
                        <a:pt x="12738" y="20903"/>
                      </a:cubicBezTo>
                      <a:cubicBezTo>
                        <a:pt x="12923" y="20903"/>
                        <a:pt x="13015" y="20671"/>
                        <a:pt x="13015" y="20555"/>
                      </a:cubicBezTo>
                      <a:cubicBezTo>
                        <a:pt x="13200" y="19974"/>
                        <a:pt x="14585" y="18813"/>
                        <a:pt x="14677" y="18697"/>
                      </a:cubicBezTo>
                      <a:cubicBezTo>
                        <a:pt x="14862" y="18581"/>
                        <a:pt x="15046" y="18581"/>
                        <a:pt x="15600" y="18581"/>
                      </a:cubicBezTo>
                      <a:cubicBezTo>
                        <a:pt x="16062" y="18581"/>
                        <a:pt x="16523" y="18581"/>
                        <a:pt x="16800" y="18581"/>
                      </a:cubicBezTo>
                      <a:cubicBezTo>
                        <a:pt x="16985" y="18465"/>
                        <a:pt x="17262" y="18348"/>
                        <a:pt x="17815" y="18116"/>
                      </a:cubicBezTo>
                      <a:cubicBezTo>
                        <a:pt x="18000" y="18116"/>
                        <a:pt x="18092" y="18000"/>
                        <a:pt x="18277" y="18000"/>
                      </a:cubicBezTo>
                      <a:cubicBezTo>
                        <a:pt x="19108" y="17652"/>
                        <a:pt x="20031" y="17303"/>
                        <a:pt x="20492" y="17071"/>
                      </a:cubicBezTo>
                      <a:cubicBezTo>
                        <a:pt x="20492" y="17071"/>
                        <a:pt x="20492" y="17071"/>
                        <a:pt x="20492" y="17071"/>
                      </a:cubicBezTo>
                      <a:cubicBezTo>
                        <a:pt x="20585" y="16955"/>
                        <a:pt x="20677" y="16955"/>
                        <a:pt x="20677" y="16955"/>
                      </a:cubicBezTo>
                      <a:cubicBezTo>
                        <a:pt x="20677" y="16955"/>
                        <a:pt x="20769" y="16955"/>
                        <a:pt x="20769" y="16955"/>
                      </a:cubicBezTo>
                      <a:cubicBezTo>
                        <a:pt x="20769" y="16955"/>
                        <a:pt x="20769" y="16955"/>
                        <a:pt x="20862" y="16839"/>
                      </a:cubicBezTo>
                      <a:cubicBezTo>
                        <a:pt x="20862" y="16839"/>
                        <a:pt x="20862" y="16839"/>
                        <a:pt x="20862" y="16839"/>
                      </a:cubicBezTo>
                      <a:cubicBezTo>
                        <a:pt x="20862" y="16839"/>
                        <a:pt x="20954" y="16839"/>
                        <a:pt x="20954" y="16839"/>
                      </a:cubicBezTo>
                      <a:cubicBezTo>
                        <a:pt x="21046" y="16723"/>
                        <a:pt x="21231" y="15677"/>
                        <a:pt x="21415" y="14981"/>
                      </a:cubicBezTo>
                      <a:cubicBezTo>
                        <a:pt x="21508" y="14748"/>
                        <a:pt x="21508" y="14632"/>
                        <a:pt x="21508" y="14516"/>
                      </a:cubicBezTo>
                      <a:cubicBezTo>
                        <a:pt x="21600" y="14400"/>
                        <a:pt x="21600" y="14284"/>
                        <a:pt x="21600" y="14284"/>
                      </a:cubicBezTo>
                      <a:cubicBezTo>
                        <a:pt x="21600" y="14052"/>
                        <a:pt x="21323" y="13587"/>
                        <a:pt x="21231" y="13587"/>
                      </a:cubicBezTo>
                      <a:cubicBezTo>
                        <a:pt x="21231" y="13587"/>
                        <a:pt x="21231" y="13587"/>
                        <a:pt x="21138" y="13587"/>
                      </a:cubicBezTo>
                      <a:cubicBezTo>
                        <a:pt x="21138" y="13587"/>
                        <a:pt x="21138" y="13587"/>
                        <a:pt x="21138" y="13587"/>
                      </a:cubicBezTo>
                      <a:cubicBezTo>
                        <a:pt x="21138" y="13587"/>
                        <a:pt x="21138" y="13587"/>
                        <a:pt x="21138" y="13587"/>
                      </a:cubicBezTo>
                      <a:cubicBezTo>
                        <a:pt x="21138" y="13587"/>
                        <a:pt x="21138" y="13587"/>
                        <a:pt x="21138" y="13587"/>
                      </a:cubicBezTo>
                      <a:cubicBezTo>
                        <a:pt x="21138" y="13587"/>
                        <a:pt x="21138" y="13587"/>
                        <a:pt x="21138" y="13587"/>
                      </a:cubicBezTo>
                      <a:cubicBezTo>
                        <a:pt x="20954" y="13587"/>
                        <a:pt x="20954" y="13587"/>
                        <a:pt x="20954" y="13587"/>
                      </a:cubicBezTo>
                      <a:cubicBezTo>
                        <a:pt x="20954" y="13587"/>
                        <a:pt x="20954" y="13587"/>
                        <a:pt x="20954" y="13587"/>
                      </a:cubicBezTo>
                      <a:cubicBezTo>
                        <a:pt x="20769" y="13587"/>
                        <a:pt x="20769" y="13587"/>
                        <a:pt x="20769" y="13587"/>
                      </a:cubicBezTo>
                      <a:cubicBezTo>
                        <a:pt x="20769" y="13587"/>
                        <a:pt x="20769" y="13587"/>
                        <a:pt x="20769" y="13587"/>
                      </a:cubicBezTo>
                      <a:cubicBezTo>
                        <a:pt x="20677" y="13587"/>
                        <a:pt x="20677" y="13587"/>
                        <a:pt x="20585" y="13587"/>
                      </a:cubicBezTo>
                      <a:cubicBezTo>
                        <a:pt x="20308" y="13471"/>
                        <a:pt x="19846" y="13471"/>
                        <a:pt x="19477" y="13355"/>
                      </a:cubicBezTo>
                      <a:cubicBezTo>
                        <a:pt x="19477" y="13355"/>
                        <a:pt x="19477" y="13355"/>
                        <a:pt x="19477" y="13355"/>
                      </a:cubicBezTo>
                      <a:cubicBezTo>
                        <a:pt x="19385" y="13355"/>
                        <a:pt x="19385" y="13355"/>
                        <a:pt x="19292" y="13355"/>
                      </a:cubicBezTo>
                      <a:cubicBezTo>
                        <a:pt x="19292" y="13355"/>
                        <a:pt x="19200" y="13355"/>
                        <a:pt x="19200" y="13355"/>
                      </a:cubicBezTo>
                      <a:cubicBezTo>
                        <a:pt x="19200" y="13355"/>
                        <a:pt x="19108" y="13355"/>
                        <a:pt x="19108" y="13355"/>
                      </a:cubicBezTo>
                      <a:cubicBezTo>
                        <a:pt x="18831" y="13239"/>
                        <a:pt x="18554" y="13239"/>
                        <a:pt x="18462" y="13239"/>
                      </a:cubicBezTo>
                      <a:cubicBezTo>
                        <a:pt x="18462" y="13123"/>
                        <a:pt x="18462" y="13123"/>
                        <a:pt x="18462" y="13123"/>
                      </a:cubicBezTo>
                      <a:cubicBezTo>
                        <a:pt x="18462" y="13123"/>
                        <a:pt x="18462" y="13123"/>
                        <a:pt x="18462" y="13123"/>
                      </a:cubicBezTo>
                      <a:cubicBezTo>
                        <a:pt x="18369" y="13123"/>
                        <a:pt x="18369" y="13123"/>
                        <a:pt x="18369" y="13123"/>
                      </a:cubicBezTo>
                      <a:cubicBezTo>
                        <a:pt x="18369" y="13006"/>
                        <a:pt x="18369" y="13006"/>
                        <a:pt x="18277" y="13006"/>
                      </a:cubicBezTo>
                      <a:cubicBezTo>
                        <a:pt x="18277" y="13006"/>
                        <a:pt x="18277" y="13006"/>
                        <a:pt x="18277" y="12890"/>
                      </a:cubicBezTo>
                      <a:cubicBezTo>
                        <a:pt x="18185" y="12890"/>
                        <a:pt x="18185" y="12890"/>
                        <a:pt x="18185" y="12890"/>
                      </a:cubicBezTo>
                      <a:cubicBezTo>
                        <a:pt x="18185" y="12774"/>
                        <a:pt x="18185" y="12774"/>
                        <a:pt x="18092" y="12774"/>
                      </a:cubicBezTo>
                      <a:cubicBezTo>
                        <a:pt x="18092" y="12774"/>
                        <a:pt x="18092" y="12658"/>
                        <a:pt x="18000" y="12658"/>
                      </a:cubicBezTo>
                      <a:cubicBezTo>
                        <a:pt x="18000" y="12658"/>
                        <a:pt x="18000" y="12658"/>
                        <a:pt x="18000" y="12542"/>
                      </a:cubicBezTo>
                      <a:cubicBezTo>
                        <a:pt x="18000" y="12542"/>
                        <a:pt x="17908" y="12542"/>
                        <a:pt x="17908" y="12426"/>
                      </a:cubicBezTo>
                      <a:cubicBezTo>
                        <a:pt x="17908" y="12426"/>
                        <a:pt x="17908" y="12426"/>
                        <a:pt x="17815" y="12310"/>
                      </a:cubicBezTo>
                      <a:cubicBezTo>
                        <a:pt x="17815" y="12310"/>
                        <a:pt x="17815" y="12310"/>
                        <a:pt x="17815" y="12194"/>
                      </a:cubicBezTo>
                      <a:cubicBezTo>
                        <a:pt x="17815" y="12194"/>
                        <a:pt x="17723" y="12194"/>
                        <a:pt x="17723" y="12077"/>
                      </a:cubicBezTo>
                      <a:cubicBezTo>
                        <a:pt x="17723" y="12077"/>
                        <a:pt x="17723" y="11961"/>
                        <a:pt x="17723" y="11961"/>
                      </a:cubicBezTo>
                      <a:cubicBezTo>
                        <a:pt x="17723" y="11961"/>
                        <a:pt x="17723" y="11845"/>
                        <a:pt x="17631" y="11845"/>
                      </a:cubicBezTo>
                      <a:cubicBezTo>
                        <a:pt x="17631" y="11729"/>
                        <a:pt x="17631" y="11729"/>
                        <a:pt x="17631" y="11729"/>
                      </a:cubicBezTo>
                      <a:cubicBezTo>
                        <a:pt x="17538" y="11497"/>
                        <a:pt x="17354" y="11265"/>
                        <a:pt x="17262" y="11032"/>
                      </a:cubicBezTo>
                      <a:cubicBezTo>
                        <a:pt x="17262" y="11032"/>
                        <a:pt x="17262" y="11032"/>
                        <a:pt x="17262" y="11032"/>
                      </a:cubicBezTo>
                      <a:cubicBezTo>
                        <a:pt x="17169" y="11032"/>
                        <a:pt x="17169" y="11032"/>
                        <a:pt x="17169" y="11032"/>
                      </a:cubicBezTo>
                      <a:cubicBezTo>
                        <a:pt x="17169" y="11032"/>
                        <a:pt x="17169" y="10916"/>
                        <a:pt x="17077" y="10916"/>
                      </a:cubicBezTo>
                      <a:cubicBezTo>
                        <a:pt x="17077" y="10916"/>
                        <a:pt x="17077" y="10916"/>
                        <a:pt x="17077" y="10916"/>
                      </a:cubicBezTo>
                      <a:cubicBezTo>
                        <a:pt x="16985" y="10916"/>
                        <a:pt x="16985" y="10916"/>
                        <a:pt x="16985" y="10916"/>
                      </a:cubicBezTo>
                      <a:cubicBezTo>
                        <a:pt x="16985" y="10916"/>
                        <a:pt x="16985" y="10916"/>
                        <a:pt x="16892" y="10916"/>
                      </a:cubicBezTo>
                      <a:cubicBezTo>
                        <a:pt x="16892" y="10916"/>
                        <a:pt x="16892" y="10916"/>
                        <a:pt x="16800" y="10800"/>
                      </a:cubicBezTo>
                      <a:cubicBezTo>
                        <a:pt x="16800" y="10800"/>
                        <a:pt x="16800" y="10800"/>
                        <a:pt x="16800" y="10800"/>
                      </a:cubicBezTo>
                      <a:cubicBezTo>
                        <a:pt x="16800" y="10800"/>
                        <a:pt x="16708" y="10800"/>
                        <a:pt x="16708" y="10684"/>
                      </a:cubicBezTo>
                      <a:cubicBezTo>
                        <a:pt x="16708" y="10684"/>
                        <a:pt x="16708" y="10684"/>
                        <a:pt x="16615" y="10684"/>
                      </a:cubicBezTo>
                      <a:cubicBezTo>
                        <a:pt x="16615" y="10684"/>
                        <a:pt x="16615" y="10568"/>
                        <a:pt x="16523" y="10568"/>
                      </a:cubicBezTo>
                      <a:cubicBezTo>
                        <a:pt x="16523" y="10568"/>
                        <a:pt x="16523" y="10568"/>
                        <a:pt x="16523" y="10452"/>
                      </a:cubicBezTo>
                      <a:cubicBezTo>
                        <a:pt x="16523" y="10452"/>
                        <a:pt x="16431" y="10452"/>
                        <a:pt x="16431" y="10335"/>
                      </a:cubicBezTo>
                      <a:cubicBezTo>
                        <a:pt x="16431" y="10335"/>
                        <a:pt x="16431" y="10335"/>
                        <a:pt x="16431" y="10219"/>
                      </a:cubicBezTo>
                      <a:cubicBezTo>
                        <a:pt x="16431" y="10219"/>
                        <a:pt x="16338" y="10219"/>
                        <a:pt x="16338" y="10103"/>
                      </a:cubicBezTo>
                      <a:cubicBezTo>
                        <a:pt x="16154" y="9871"/>
                        <a:pt x="15785" y="9290"/>
                        <a:pt x="15785" y="8826"/>
                      </a:cubicBezTo>
                      <a:cubicBezTo>
                        <a:pt x="15692" y="8594"/>
                        <a:pt x="15785" y="8477"/>
                        <a:pt x="15785" y="8477"/>
                      </a:cubicBezTo>
                      <a:cubicBezTo>
                        <a:pt x="15969" y="8245"/>
                        <a:pt x="15692" y="7665"/>
                        <a:pt x="15415" y="7316"/>
                      </a:cubicBezTo>
                      <a:cubicBezTo>
                        <a:pt x="15231" y="7200"/>
                        <a:pt x="15231" y="7200"/>
                        <a:pt x="15231" y="7200"/>
                      </a:cubicBezTo>
                      <a:cubicBezTo>
                        <a:pt x="14677" y="6619"/>
                        <a:pt x="14308" y="6039"/>
                        <a:pt x="14215" y="5690"/>
                      </a:cubicBezTo>
                      <a:cubicBezTo>
                        <a:pt x="14215" y="5574"/>
                        <a:pt x="14215" y="5458"/>
                        <a:pt x="14215" y="5342"/>
                      </a:cubicBezTo>
                      <a:cubicBezTo>
                        <a:pt x="13385" y="5226"/>
                        <a:pt x="13385" y="5226"/>
                        <a:pt x="13385" y="5226"/>
                      </a:cubicBezTo>
                      <a:cubicBezTo>
                        <a:pt x="12831" y="4645"/>
                        <a:pt x="12831" y="4645"/>
                        <a:pt x="12831" y="4645"/>
                      </a:cubicBezTo>
                      <a:lnTo>
                        <a:pt x="12185" y="4529"/>
                      </a:ln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70" name="Shape 3881"/>
                <p:cNvSpPr/>
                <p:nvPr/>
              </p:nvSpPr>
              <p:spPr>
                <a:xfrm>
                  <a:off x="768717" y="986776"/>
                  <a:ext cx="322623" cy="35076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8894" y="5457"/>
                      </a:moveTo>
                      <a:cubicBezTo>
                        <a:pt x="8894" y="5457"/>
                        <a:pt x="9148" y="5457"/>
                        <a:pt x="9148" y="5457"/>
                      </a:cubicBezTo>
                      <a:cubicBezTo>
                        <a:pt x="9148" y="5684"/>
                        <a:pt x="9148" y="5684"/>
                        <a:pt x="9402" y="5684"/>
                      </a:cubicBezTo>
                      <a:cubicBezTo>
                        <a:pt x="9402" y="5684"/>
                        <a:pt x="9402" y="5684"/>
                        <a:pt x="9402" y="5684"/>
                      </a:cubicBezTo>
                      <a:cubicBezTo>
                        <a:pt x="9402" y="5912"/>
                        <a:pt x="9656" y="5912"/>
                        <a:pt x="9656" y="5912"/>
                      </a:cubicBezTo>
                      <a:cubicBezTo>
                        <a:pt x="9656" y="5912"/>
                        <a:pt x="9656" y="5912"/>
                        <a:pt x="9656" y="6139"/>
                      </a:cubicBezTo>
                      <a:cubicBezTo>
                        <a:pt x="9911" y="6139"/>
                        <a:pt x="9911" y="6139"/>
                        <a:pt x="9911" y="6139"/>
                      </a:cubicBezTo>
                      <a:cubicBezTo>
                        <a:pt x="9911" y="6366"/>
                        <a:pt x="9911" y="6366"/>
                        <a:pt x="10165" y="6366"/>
                      </a:cubicBezTo>
                      <a:cubicBezTo>
                        <a:pt x="10165" y="6366"/>
                        <a:pt x="10165" y="6594"/>
                        <a:pt x="10165" y="6594"/>
                      </a:cubicBezTo>
                      <a:cubicBezTo>
                        <a:pt x="10165" y="6594"/>
                        <a:pt x="10165" y="6821"/>
                        <a:pt x="10165" y="6821"/>
                      </a:cubicBezTo>
                      <a:cubicBezTo>
                        <a:pt x="10419" y="6821"/>
                        <a:pt x="10419" y="6821"/>
                        <a:pt x="10419" y="7048"/>
                      </a:cubicBezTo>
                      <a:cubicBezTo>
                        <a:pt x="10419" y="7048"/>
                        <a:pt x="10419" y="7048"/>
                        <a:pt x="10419" y="7048"/>
                      </a:cubicBezTo>
                      <a:cubicBezTo>
                        <a:pt x="10419" y="7276"/>
                        <a:pt x="10419" y="7276"/>
                        <a:pt x="10419" y="7276"/>
                      </a:cubicBezTo>
                      <a:cubicBezTo>
                        <a:pt x="10419" y="7503"/>
                        <a:pt x="10419" y="7503"/>
                        <a:pt x="10673" y="7503"/>
                      </a:cubicBezTo>
                      <a:cubicBezTo>
                        <a:pt x="10673" y="7503"/>
                        <a:pt x="10673" y="7731"/>
                        <a:pt x="10673" y="7731"/>
                      </a:cubicBezTo>
                      <a:cubicBezTo>
                        <a:pt x="10673" y="8185"/>
                        <a:pt x="9148" y="12960"/>
                        <a:pt x="8386" y="13415"/>
                      </a:cubicBezTo>
                      <a:cubicBezTo>
                        <a:pt x="8386" y="13415"/>
                        <a:pt x="8386" y="13415"/>
                        <a:pt x="8132" y="13642"/>
                      </a:cubicBezTo>
                      <a:cubicBezTo>
                        <a:pt x="8132" y="13642"/>
                        <a:pt x="8132" y="13642"/>
                        <a:pt x="8132" y="13642"/>
                      </a:cubicBezTo>
                      <a:cubicBezTo>
                        <a:pt x="8132" y="13642"/>
                        <a:pt x="7878" y="13642"/>
                        <a:pt x="7878" y="13642"/>
                      </a:cubicBezTo>
                      <a:cubicBezTo>
                        <a:pt x="7878" y="13642"/>
                        <a:pt x="7878" y="13642"/>
                        <a:pt x="7624" y="13642"/>
                      </a:cubicBezTo>
                      <a:cubicBezTo>
                        <a:pt x="7369" y="13869"/>
                        <a:pt x="7115" y="14097"/>
                        <a:pt x="6607" y="14097"/>
                      </a:cubicBezTo>
                      <a:cubicBezTo>
                        <a:pt x="6607" y="14097"/>
                        <a:pt x="6353" y="14097"/>
                        <a:pt x="6353" y="14097"/>
                      </a:cubicBezTo>
                      <a:cubicBezTo>
                        <a:pt x="6099" y="14324"/>
                        <a:pt x="6099" y="14324"/>
                        <a:pt x="5845" y="14324"/>
                      </a:cubicBezTo>
                      <a:cubicBezTo>
                        <a:pt x="5591" y="14324"/>
                        <a:pt x="5591" y="14324"/>
                        <a:pt x="5591" y="14552"/>
                      </a:cubicBezTo>
                      <a:cubicBezTo>
                        <a:pt x="5336" y="14552"/>
                        <a:pt x="5082" y="14552"/>
                        <a:pt x="4828" y="14779"/>
                      </a:cubicBezTo>
                      <a:cubicBezTo>
                        <a:pt x="4828" y="14779"/>
                        <a:pt x="4828" y="14779"/>
                        <a:pt x="4828" y="14779"/>
                      </a:cubicBezTo>
                      <a:cubicBezTo>
                        <a:pt x="2795" y="15234"/>
                        <a:pt x="1016" y="15688"/>
                        <a:pt x="0" y="16143"/>
                      </a:cubicBezTo>
                      <a:cubicBezTo>
                        <a:pt x="762" y="17280"/>
                        <a:pt x="1525" y="18872"/>
                        <a:pt x="2541" y="20691"/>
                      </a:cubicBezTo>
                      <a:cubicBezTo>
                        <a:pt x="2541" y="20691"/>
                        <a:pt x="2795" y="20918"/>
                        <a:pt x="2795" y="21145"/>
                      </a:cubicBezTo>
                      <a:cubicBezTo>
                        <a:pt x="2795" y="21145"/>
                        <a:pt x="2795" y="21145"/>
                        <a:pt x="2795" y="21145"/>
                      </a:cubicBezTo>
                      <a:cubicBezTo>
                        <a:pt x="2795" y="21373"/>
                        <a:pt x="3049" y="21373"/>
                        <a:pt x="3049" y="21600"/>
                      </a:cubicBezTo>
                      <a:cubicBezTo>
                        <a:pt x="3049" y="21600"/>
                        <a:pt x="3304" y="21600"/>
                        <a:pt x="3304" y="21600"/>
                      </a:cubicBezTo>
                      <a:cubicBezTo>
                        <a:pt x="4320" y="20918"/>
                        <a:pt x="5591" y="20918"/>
                        <a:pt x="6607" y="20918"/>
                      </a:cubicBezTo>
                      <a:cubicBezTo>
                        <a:pt x="7115" y="20918"/>
                        <a:pt x="7624" y="20918"/>
                        <a:pt x="8132" y="20691"/>
                      </a:cubicBezTo>
                      <a:cubicBezTo>
                        <a:pt x="8386" y="20691"/>
                        <a:pt x="8386" y="20691"/>
                        <a:pt x="8386" y="20463"/>
                      </a:cubicBezTo>
                      <a:cubicBezTo>
                        <a:pt x="8386" y="20008"/>
                        <a:pt x="8386" y="19326"/>
                        <a:pt x="8894" y="18872"/>
                      </a:cubicBezTo>
                      <a:cubicBezTo>
                        <a:pt x="9656" y="18417"/>
                        <a:pt x="10419" y="18417"/>
                        <a:pt x="10927" y="18417"/>
                      </a:cubicBezTo>
                      <a:cubicBezTo>
                        <a:pt x="11181" y="18417"/>
                        <a:pt x="11435" y="18417"/>
                        <a:pt x="11689" y="18417"/>
                      </a:cubicBezTo>
                      <a:cubicBezTo>
                        <a:pt x="11944" y="18417"/>
                        <a:pt x="12198" y="18417"/>
                        <a:pt x="12198" y="18417"/>
                      </a:cubicBezTo>
                      <a:cubicBezTo>
                        <a:pt x="12452" y="18189"/>
                        <a:pt x="12452" y="17962"/>
                        <a:pt x="12706" y="17735"/>
                      </a:cubicBezTo>
                      <a:cubicBezTo>
                        <a:pt x="12960" y="17053"/>
                        <a:pt x="13468" y="16143"/>
                        <a:pt x="14231" y="15916"/>
                      </a:cubicBezTo>
                      <a:cubicBezTo>
                        <a:pt x="14485" y="15916"/>
                        <a:pt x="14993" y="15688"/>
                        <a:pt x="15247" y="15688"/>
                      </a:cubicBezTo>
                      <a:cubicBezTo>
                        <a:pt x="15247" y="15688"/>
                        <a:pt x="15755" y="15688"/>
                        <a:pt x="15755" y="15688"/>
                      </a:cubicBezTo>
                      <a:cubicBezTo>
                        <a:pt x="15501" y="15006"/>
                        <a:pt x="15501" y="11823"/>
                        <a:pt x="17026" y="11596"/>
                      </a:cubicBezTo>
                      <a:cubicBezTo>
                        <a:pt x="17788" y="11596"/>
                        <a:pt x="18805" y="10914"/>
                        <a:pt x="19059" y="10686"/>
                      </a:cubicBezTo>
                      <a:cubicBezTo>
                        <a:pt x="19059" y="10232"/>
                        <a:pt x="19313" y="9777"/>
                        <a:pt x="20329" y="8640"/>
                      </a:cubicBezTo>
                      <a:cubicBezTo>
                        <a:pt x="20838" y="8185"/>
                        <a:pt x="21092" y="7731"/>
                        <a:pt x="21346" y="7503"/>
                      </a:cubicBezTo>
                      <a:cubicBezTo>
                        <a:pt x="21600" y="7048"/>
                        <a:pt x="21600" y="6821"/>
                        <a:pt x="21600" y="6821"/>
                      </a:cubicBezTo>
                      <a:cubicBezTo>
                        <a:pt x="21600" y="6821"/>
                        <a:pt x="21600" y="6821"/>
                        <a:pt x="21600" y="6821"/>
                      </a:cubicBezTo>
                      <a:cubicBezTo>
                        <a:pt x="20584" y="6594"/>
                        <a:pt x="19313" y="4775"/>
                        <a:pt x="18805" y="3865"/>
                      </a:cubicBezTo>
                      <a:cubicBezTo>
                        <a:pt x="18805" y="3638"/>
                        <a:pt x="18296" y="3638"/>
                        <a:pt x="17788" y="3638"/>
                      </a:cubicBezTo>
                      <a:cubicBezTo>
                        <a:pt x="16772" y="3411"/>
                        <a:pt x="15501" y="3183"/>
                        <a:pt x="14231" y="2274"/>
                      </a:cubicBezTo>
                      <a:cubicBezTo>
                        <a:pt x="13468" y="1819"/>
                        <a:pt x="12960" y="1137"/>
                        <a:pt x="12452" y="0"/>
                      </a:cubicBezTo>
                      <a:cubicBezTo>
                        <a:pt x="11944" y="227"/>
                        <a:pt x="11944" y="227"/>
                        <a:pt x="11944" y="227"/>
                      </a:cubicBezTo>
                      <a:cubicBezTo>
                        <a:pt x="11181" y="227"/>
                        <a:pt x="11181" y="227"/>
                        <a:pt x="11181" y="227"/>
                      </a:cubicBezTo>
                      <a:cubicBezTo>
                        <a:pt x="11181" y="1819"/>
                        <a:pt x="11181" y="1819"/>
                        <a:pt x="11181" y="1819"/>
                      </a:cubicBezTo>
                      <a:cubicBezTo>
                        <a:pt x="9402" y="4093"/>
                        <a:pt x="9402" y="4093"/>
                        <a:pt x="9402" y="4093"/>
                      </a:cubicBezTo>
                      <a:cubicBezTo>
                        <a:pt x="8894" y="5457"/>
                        <a:pt x="8894" y="5457"/>
                        <a:pt x="8894" y="5457"/>
                      </a:cubicBezTo>
                      <a:cubicBezTo>
                        <a:pt x="8894" y="5457"/>
                        <a:pt x="8894" y="5457"/>
                        <a:pt x="8894" y="5457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71" name="Shape 3882"/>
                <p:cNvSpPr/>
                <p:nvPr/>
              </p:nvSpPr>
              <p:spPr>
                <a:xfrm>
                  <a:off x="712955" y="940521"/>
                  <a:ext cx="25548" cy="5011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9792" h="21600" extrusionOk="0">
                      <a:moveTo>
                        <a:pt x="18514" y="1662"/>
                      </a:moveTo>
                      <a:cubicBezTo>
                        <a:pt x="18514" y="0"/>
                        <a:pt x="15429" y="0"/>
                        <a:pt x="15429" y="0"/>
                      </a:cubicBezTo>
                      <a:cubicBezTo>
                        <a:pt x="15429" y="0"/>
                        <a:pt x="15429" y="0"/>
                        <a:pt x="15429" y="0"/>
                      </a:cubicBezTo>
                      <a:cubicBezTo>
                        <a:pt x="6171" y="0"/>
                        <a:pt x="0" y="11631"/>
                        <a:pt x="0" y="14954"/>
                      </a:cubicBezTo>
                      <a:cubicBezTo>
                        <a:pt x="0" y="14954"/>
                        <a:pt x="0" y="16615"/>
                        <a:pt x="0" y="16615"/>
                      </a:cubicBezTo>
                      <a:cubicBezTo>
                        <a:pt x="0" y="16615"/>
                        <a:pt x="0" y="16615"/>
                        <a:pt x="0" y="16615"/>
                      </a:cubicBezTo>
                      <a:cubicBezTo>
                        <a:pt x="0" y="18277"/>
                        <a:pt x="0" y="18277"/>
                        <a:pt x="0" y="18277"/>
                      </a:cubicBezTo>
                      <a:cubicBezTo>
                        <a:pt x="0" y="18277"/>
                        <a:pt x="3086" y="19938"/>
                        <a:pt x="3086" y="19938"/>
                      </a:cubicBezTo>
                      <a:cubicBezTo>
                        <a:pt x="3086" y="19938"/>
                        <a:pt x="3086" y="19938"/>
                        <a:pt x="3086" y="19938"/>
                      </a:cubicBezTo>
                      <a:cubicBezTo>
                        <a:pt x="6171" y="21600"/>
                        <a:pt x="6171" y="21600"/>
                        <a:pt x="9257" y="21600"/>
                      </a:cubicBezTo>
                      <a:cubicBezTo>
                        <a:pt x="9257" y="21600"/>
                        <a:pt x="9257" y="21600"/>
                        <a:pt x="9257" y="21600"/>
                      </a:cubicBezTo>
                      <a:cubicBezTo>
                        <a:pt x="12343" y="21600"/>
                        <a:pt x="12343" y="21600"/>
                        <a:pt x="12343" y="21600"/>
                      </a:cubicBezTo>
                      <a:cubicBezTo>
                        <a:pt x="12343" y="21600"/>
                        <a:pt x="12343" y="19938"/>
                        <a:pt x="15429" y="18277"/>
                      </a:cubicBezTo>
                      <a:cubicBezTo>
                        <a:pt x="18514" y="14954"/>
                        <a:pt x="21600" y="6646"/>
                        <a:pt x="18514" y="1662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72" name="Shape 3883"/>
                <p:cNvSpPr/>
                <p:nvPr/>
              </p:nvSpPr>
              <p:spPr>
                <a:xfrm>
                  <a:off x="768717" y="928957"/>
                  <a:ext cx="183218" cy="1464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5300" y="16615"/>
                      </a:moveTo>
                      <a:cubicBezTo>
                        <a:pt x="18000" y="12185"/>
                        <a:pt x="18000" y="12185"/>
                        <a:pt x="18000" y="12185"/>
                      </a:cubicBezTo>
                      <a:cubicBezTo>
                        <a:pt x="18000" y="6646"/>
                        <a:pt x="18000" y="6646"/>
                        <a:pt x="18000" y="6646"/>
                      </a:cubicBezTo>
                      <a:cubicBezTo>
                        <a:pt x="20700" y="6646"/>
                        <a:pt x="20700" y="6646"/>
                        <a:pt x="20700" y="6646"/>
                      </a:cubicBezTo>
                      <a:cubicBezTo>
                        <a:pt x="21600" y="6092"/>
                        <a:pt x="21600" y="6092"/>
                        <a:pt x="21600" y="6092"/>
                      </a:cubicBezTo>
                      <a:cubicBezTo>
                        <a:pt x="21600" y="4431"/>
                        <a:pt x="21600" y="3323"/>
                        <a:pt x="21150" y="2215"/>
                      </a:cubicBezTo>
                      <a:cubicBezTo>
                        <a:pt x="21150" y="1662"/>
                        <a:pt x="21150" y="554"/>
                        <a:pt x="21150" y="0"/>
                      </a:cubicBezTo>
                      <a:cubicBezTo>
                        <a:pt x="19800" y="1108"/>
                        <a:pt x="17550" y="4985"/>
                        <a:pt x="16200" y="7754"/>
                      </a:cubicBezTo>
                      <a:cubicBezTo>
                        <a:pt x="14400" y="11631"/>
                        <a:pt x="9450" y="14400"/>
                        <a:pt x="5400" y="13846"/>
                      </a:cubicBezTo>
                      <a:cubicBezTo>
                        <a:pt x="4950" y="13846"/>
                        <a:pt x="4500" y="13846"/>
                        <a:pt x="4050" y="13846"/>
                      </a:cubicBezTo>
                      <a:cubicBezTo>
                        <a:pt x="2250" y="13846"/>
                        <a:pt x="1350" y="14400"/>
                        <a:pt x="900" y="14954"/>
                      </a:cubicBezTo>
                      <a:cubicBezTo>
                        <a:pt x="450" y="15508"/>
                        <a:pt x="450" y="15508"/>
                        <a:pt x="450" y="15508"/>
                      </a:cubicBezTo>
                      <a:cubicBezTo>
                        <a:pt x="0" y="15508"/>
                        <a:pt x="0" y="15508"/>
                        <a:pt x="0" y="15508"/>
                      </a:cubicBezTo>
                      <a:cubicBezTo>
                        <a:pt x="0" y="16062"/>
                        <a:pt x="0" y="16062"/>
                        <a:pt x="0" y="16062"/>
                      </a:cubicBezTo>
                      <a:cubicBezTo>
                        <a:pt x="0" y="16062"/>
                        <a:pt x="0" y="16062"/>
                        <a:pt x="0" y="16615"/>
                      </a:cubicBezTo>
                      <a:cubicBezTo>
                        <a:pt x="450" y="16615"/>
                        <a:pt x="450" y="16615"/>
                        <a:pt x="450" y="17169"/>
                      </a:cubicBezTo>
                      <a:cubicBezTo>
                        <a:pt x="450" y="17169"/>
                        <a:pt x="450" y="17169"/>
                        <a:pt x="450" y="17169"/>
                      </a:cubicBezTo>
                      <a:cubicBezTo>
                        <a:pt x="900" y="17723"/>
                        <a:pt x="900" y="17723"/>
                        <a:pt x="1350" y="18277"/>
                      </a:cubicBezTo>
                      <a:cubicBezTo>
                        <a:pt x="1350" y="18277"/>
                        <a:pt x="1350" y="18277"/>
                        <a:pt x="1350" y="18277"/>
                      </a:cubicBezTo>
                      <a:cubicBezTo>
                        <a:pt x="1350" y="18277"/>
                        <a:pt x="1350" y="18277"/>
                        <a:pt x="1800" y="18831"/>
                      </a:cubicBezTo>
                      <a:cubicBezTo>
                        <a:pt x="1800" y="18831"/>
                        <a:pt x="1800" y="18831"/>
                        <a:pt x="1800" y="18831"/>
                      </a:cubicBezTo>
                      <a:cubicBezTo>
                        <a:pt x="1800" y="18831"/>
                        <a:pt x="1800" y="19385"/>
                        <a:pt x="2250" y="19385"/>
                      </a:cubicBezTo>
                      <a:cubicBezTo>
                        <a:pt x="2250" y="19385"/>
                        <a:pt x="2250" y="19385"/>
                        <a:pt x="2250" y="19385"/>
                      </a:cubicBezTo>
                      <a:cubicBezTo>
                        <a:pt x="2250" y="19385"/>
                        <a:pt x="2250" y="19385"/>
                        <a:pt x="2700" y="19938"/>
                      </a:cubicBezTo>
                      <a:cubicBezTo>
                        <a:pt x="2700" y="19938"/>
                        <a:pt x="2700" y="19938"/>
                        <a:pt x="2700" y="19938"/>
                      </a:cubicBezTo>
                      <a:cubicBezTo>
                        <a:pt x="2700" y="19938"/>
                        <a:pt x="2700" y="19938"/>
                        <a:pt x="3150" y="19938"/>
                      </a:cubicBezTo>
                      <a:cubicBezTo>
                        <a:pt x="3150" y="19938"/>
                        <a:pt x="3150" y="19938"/>
                        <a:pt x="3150" y="19938"/>
                      </a:cubicBezTo>
                      <a:cubicBezTo>
                        <a:pt x="3150" y="19938"/>
                        <a:pt x="3150" y="19938"/>
                        <a:pt x="3150" y="19938"/>
                      </a:cubicBezTo>
                      <a:cubicBezTo>
                        <a:pt x="3600" y="19938"/>
                        <a:pt x="3600" y="19938"/>
                        <a:pt x="3600" y="19938"/>
                      </a:cubicBezTo>
                      <a:cubicBezTo>
                        <a:pt x="3600" y="19938"/>
                        <a:pt x="3600" y="20492"/>
                        <a:pt x="3600" y="20492"/>
                      </a:cubicBezTo>
                      <a:cubicBezTo>
                        <a:pt x="4050" y="20492"/>
                        <a:pt x="4050" y="20492"/>
                        <a:pt x="4050" y="20492"/>
                      </a:cubicBezTo>
                      <a:cubicBezTo>
                        <a:pt x="4050" y="20492"/>
                        <a:pt x="4050" y="20492"/>
                        <a:pt x="4500" y="20492"/>
                      </a:cubicBezTo>
                      <a:cubicBezTo>
                        <a:pt x="4500" y="20492"/>
                        <a:pt x="4500" y="20492"/>
                        <a:pt x="4500" y="20492"/>
                      </a:cubicBezTo>
                      <a:cubicBezTo>
                        <a:pt x="4500" y="20492"/>
                        <a:pt x="4950" y="20492"/>
                        <a:pt x="4950" y="20492"/>
                      </a:cubicBezTo>
                      <a:cubicBezTo>
                        <a:pt x="4950" y="20492"/>
                        <a:pt x="4950" y="20492"/>
                        <a:pt x="4950" y="20492"/>
                      </a:cubicBezTo>
                      <a:cubicBezTo>
                        <a:pt x="5400" y="20492"/>
                        <a:pt x="6300" y="20492"/>
                        <a:pt x="7200" y="21046"/>
                      </a:cubicBezTo>
                      <a:cubicBezTo>
                        <a:pt x="7200" y="21046"/>
                        <a:pt x="7200" y="21046"/>
                        <a:pt x="7200" y="21046"/>
                      </a:cubicBezTo>
                      <a:cubicBezTo>
                        <a:pt x="7650" y="21046"/>
                        <a:pt x="7650" y="21046"/>
                        <a:pt x="7650" y="21046"/>
                      </a:cubicBezTo>
                      <a:cubicBezTo>
                        <a:pt x="8100" y="21046"/>
                        <a:pt x="8100" y="21046"/>
                        <a:pt x="8100" y="21046"/>
                      </a:cubicBezTo>
                      <a:cubicBezTo>
                        <a:pt x="8550" y="21046"/>
                        <a:pt x="8550" y="21046"/>
                        <a:pt x="8550" y="21046"/>
                      </a:cubicBezTo>
                      <a:cubicBezTo>
                        <a:pt x="9000" y="21046"/>
                        <a:pt x="9000" y="21046"/>
                        <a:pt x="9000" y="21046"/>
                      </a:cubicBezTo>
                      <a:cubicBezTo>
                        <a:pt x="9450" y="21046"/>
                        <a:pt x="9450" y="21046"/>
                        <a:pt x="9450" y="21046"/>
                      </a:cubicBezTo>
                      <a:cubicBezTo>
                        <a:pt x="9900" y="21046"/>
                        <a:pt x="9900" y="21046"/>
                        <a:pt x="9900" y="21046"/>
                      </a:cubicBezTo>
                      <a:cubicBezTo>
                        <a:pt x="11250" y="21600"/>
                        <a:pt x="12600" y="21600"/>
                        <a:pt x="13500" y="21600"/>
                      </a:cubicBezTo>
                      <a:lnTo>
                        <a:pt x="15300" y="16615"/>
                      </a:ln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73" name="Shape 3884"/>
                <p:cNvSpPr/>
                <p:nvPr/>
              </p:nvSpPr>
              <p:spPr>
                <a:xfrm>
                  <a:off x="199149" y="404732"/>
                  <a:ext cx="398300" cy="38160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3371" y="1258"/>
                      </a:moveTo>
                      <a:cubicBezTo>
                        <a:pt x="13371" y="1258"/>
                        <a:pt x="13166" y="1258"/>
                        <a:pt x="13166" y="1258"/>
                      </a:cubicBezTo>
                      <a:cubicBezTo>
                        <a:pt x="13166" y="1258"/>
                        <a:pt x="13166" y="1258"/>
                        <a:pt x="13166" y="1258"/>
                      </a:cubicBezTo>
                      <a:cubicBezTo>
                        <a:pt x="13166" y="1258"/>
                        <a:pt x="13166" y="1258"/>
                        <a:pt x="12960" y="1258"/>
                      </a:cubicBezTo>
                      <a:cubicBezTo>
                        <a:pt x="12754" y="1258"/>
                        <a:pt x="12343" y="1049"/>
                        <a:pt x="11931" y="839"/>
                      </a:cubicBezTo>
                      <a:cubicBezTo>
                        <a:pt x="11726" y="629"/>
                        <a:pt x="11314" y="419"/>
                        <a:pt x="11109" y="419"/>
                      </a:cubicBezTo>
                      <a:cubicBezTo>
                        <a:pt x="11109" y="419"/>
                        <a:pt x="10903" y="629"/>
                        <a:pt x="10903" y="629"/>
                      </a:cubicBezTo>
                      <a:cubicBezTo>
                        <a:pt x="10491" y="629"/>
                        <a:pt x="10286" y="419"/>
                        <a:pt x="10080" y="210"/>
                      </a:cubicBezTo>
                      <a:cubicBezTo>
                        <a:pt x="9874" y="210"/>
                        <a:pt x="9463" y="0"/>
                        <a:pt x="9051" y="0"/>
                      </a:cubicBezTo>
                      <a:cubicBezTo>
                        <a:pt x="9051" y="0"/>
                        <a:pt x="8846" y="0"/>
                        <a:pt x="8846" y="0"/>
                      </a:cubicBezTo>
                      <a:cubicBezTo>
                        <a:pt x="8846" y="210"/>
                        <a:pt x="8846" y="210"/>
                        <a:pt x="8846" y="210"/>
                      </a:cubicBezTo>
                      <a:cubicBezTo>
                        <a:pt x="8846" y="210"/>
                        <a:pt x="8640" y="210"/>
                        <a:pt x="8640" y="210"/>
                      </a:cubicBezTo>
                      <a:cubicBezTo>
                        <a:pt x="8640" y="210"/>
                        <a:pt x="8640" y="210"/>
                        <a:pt x="8640" y="210"/>
                      </a:cubicBezTo>
                      <a:cubicBezTo>
                        <a:pt x="8846" y="210"/>
                        <a:pt x="8846" y="210"/>
                        <a:pt x="8846" y="210"/>
                      </a:cubicBezTo>
                      <a:cubicBezTo>
                        <a:pt x="8846" y="210"/>
                        <a:pt x="8846" y="210"/>
                        <a:pt x="8846" y="210"/>
                      </a:cubicBezTo>
                      <a:cubicBezTo>
                        <a:pt x="8846" y="210"/>
                        <a:pt x="8846" y="210"/>
                        <a:pt x="8846" y="210"/>
                      </a:cubicBezTo>
                      <a:cubicBezTo>
                        <a:pt x="8434" y="629"/>
                        <a:pt x="8434" y="629"/>
                        <a:pt x="8434" y="629"/>
                      </a:cubicBezTo>
                      <a:cubicBezTo>
                        <a:pt x="8229" y="839"/>
                        <a:pt x="8229" y="839"/>
                        <a:pt x="8229" y="839"/>
                      </a:cubicBezTo>
                      <a:cubicBezTo>
                        <a:pt x="6789" y="1887"/>
                        <a:pt x="6789" y="1887"/>
                        <a:pt x="6789" y="1887"/>
                      </a:cubicBezTo>
                      <a:cubicBezTo>
                        <a:pt x="6583" y="1887"/>
                        <a:pt x="5760" y="2307"/>
                        <a:pt x="5554" y="2726"/>
                      </a:cubicBezTo>
                      <a:cubicBezTo>
                        <a:pt x="5554" y="2936"/>
                        <a:pt x="5554" y="3146"/>
                        <a:pt x="5760" y="3565"/>
                      </a:cubicBezTo>
                      <a:cubicBezTo>
                        <a:pt x="5760" y="3984"/>
                        <a:pt x="5966" y="4404"/>
                        <a:pt x="5760" y="4823"/>
                      </a:cubicBezTo>
                      <a:cubicBezTo>
                        <a:pt x="5554" y="5033"/>
                        <a:pt x="5554" y="5872"/>
                        <a:pt x="5554" y="6291"/>
                      </a:cubicBezTo>
                      <a:cubicBezTo>
                        <a:pt x="5760" y="6711"/>
                        <a:pt x="5143" y="7550"/>
                        <a:pt x="4937" y="7969"/>
                      </a:cubicBezTo>
                      <a:cubicBezTo>
                        <a:pt x="4937" y="8179"/>
                        <a:pt x="4937" y="8179"/>
                        <a:pt x="4937" y="8179"/>
                      </a:cubicBezTo>
                      <a:cubicBezTo>
                        <a:pt x="4731" y="8179"/>
                        <a:pt x="4731" y="8179"/>
                        <a:pt x="4731" y="8179"/>
                      </a:cubicBezTo>
                      <a:cubicBezTo>
                        <a:pt x="4731" y="8179"/>
                        <a:pt x="4731" y="8179"/>
                        <a:pt x="4731" y="8179"/>
                      </a:cubicBezTo>
                      <a:cubicBezTo>
                        <a:pt x="3703" y="8808"/>
                        <a:pt x="1851" y="9856"/>
                        <a:pt x="0" y="10695"/>
                      </a:cubicBezTo>
                      <a:cubicBezTo>
                        <a:pt x="0" y="10905"/>
                        <a:pt x="0" y="10905"/>
                        <a:pt x="0" y="10905"/>
                      </a:cubicBezTo>
                      <a:cubicBezTo>
                        <a:pt x="0" y="11115"/>
                        <a:pt x="206" y="11115"/>
                        <a:pt x="206" y="11115"/>
                      </a:cubicBezTo>
                      <a:cubicBezTo>
                        <a:pt x="206" y="11324"/>
                        <a:pt x="206" y="11324"/>
                        <a:pt x="206" y="11534"/>
                      </a:cubicBezTo>
                      <a:cubicBezTo>
                        <a:pt x="206" y="11744"/>
                        <a:pt x="206" y="11744"/>
                        <a:pt x="411" y="11953"/>
                      </a:cubicBezTo>
                      <a:cubicBezTo>
                        <a:pt x="411" y="12163"/>
                        <a:pt x="411" y="12163"/>
                        <a:pt x="411" y="12163"/>
                      </a:cubicBezTo>
                      <a:cubicBezTo>
                        <a:pt x="411" y="12373"/>
                        <a:pt x="411" y="12373"/>
                        <a:pt x="411" y="12583"/>
                      </a:cubicBezTo>
                      <a:cubicBezTo>
                        <a:pt x="411" y="12583"/>
                        <a:pt x="411" y="12792"/>
                        <a:pt x="617" y="12792"/>
                      </a:cubicBezTo>
                      <a:cubicBezTo>
                        <a:pt x="617" y="13002"/>
                        <a:pt x="617" y="13002"/>
                        <a:pt x="617" y="13212"/>
                      </a:cubicBezTo>
                      <a:cubicBezTo>
                        <a:pt x="617" y="13212"/>
                        <a:pt x="617" y="13212"/>
                        <a:pt x="617" y="13421"/>
                      </a:cubicBezTo>
                      <a:cubicBezTo>
                        <a:pt x="617" y="13421"/>
                        <a:pt x="617" y="13421"/>
                        <a:pt x="617" y="13631"/>
                      </a:cubicBezTo>
                      <a:cubicBezTo>
                        <a:pt x="823" y="13631"/>
                        <a:pt x="1029" y="13631"/>
                        <a:pt x="1029" y="13631"/>
                      </a:cubicBezTo>
                      <a:cubicBezTo>
                        <a:pt x="1029" y="13631"/>
                        <a:pt x="1029" y="13631"/>
                        <a:pt x="1029" y="13631"/>
                      </a:cubicBezTo>
                      <a:cubicBezTo>
                        <a:pt x="1234" y="13631"/>
                        <a:pt x="1234" y="13421"/>
                        <a:pt x="1440" y="13421"/>
                      </a:cubicBezTo>
                      <a:cubicBezTo>
                        <a:pt x="1440" y="13421"/>
                        <a:pt x="1440" y="13421"/>
                        <a:pt x="1440" y="13421"/>
                      </a:cubicBezTo>
                      <a:cubicBezTo>
                        <a:pt x="1440" y="13421"/>
                        <a:pt x="1440" y="13421"/>
                        <a:pt x="1440" y="13421"/>
                      </a:cubicBezTo>
                      <a:cubicBezTo>
                        <a:pt x="1646" y="13421"/>
                        <a:pt x="1646" y="13421"/>
                        <a:pt x="1646" y="13421"/>
                      </a:cubicBezTo>
                      <a:cubicBezTo>
                        <a:pt x="1646" y="13631"/>
                        <a:pt x="1851" y="13631"/>
                        <a:pt x="1851" y="13631"/>
                      </a:cubicBezTo>
                      <a:cubicBezTo>
                        <a:pt x="1851" y="13631"/>
                        <a:pt x="2057" y="13631"/>
                        <a:pt x="2263" y="13631"/>
                      </a:cubicBezTo>
                      <a:cubicBezTo>
                        <a:pt x="2674" y="13631"/>
                        <a:pt x="3703" y="14260"/>
                        <a:pt x="4937" y="15099"/>
                      </a:cubicBezTo>
                      <a:cubicBezTo>
                        <a:pt x="5143" y="15309"/>
                        <a:pt x="5349" y="15309"/>
                        <a:pt x="5554" y="15518"/>
                      </a:cubicBezTo>
                      <a:cubicBezTo>
                        <a:pt x="6171" y="15938"/>
                        <a:pt x="6789" y="16148"/>
                        <a:pt x="6994" y="16357"/>
                      </a:cubicBezTo>
                      <a:cubicBezTo>
                        <a:pt x="6994" y="16357"/>
                        <a:pt x="6994" y="16357"/>
                        <a:pt x="6994" y="16357"/>
                      </a:cubicBezTo>
                      <a:cubicBezTo>
                        <a:pt x="8229" y="16986"/>
                        <a:pt x="11726" y="19922"/>
                        <a:pt x="12549" y="20551"/>
                      </a:cubicBezTo>
                      <a:cubicBezTo>
                        <a:pt x="13371" y="21181"/>
                        <a:pt x="14606" y="21390"/>
                        <a:pt x="15017" y="21390"/>
                      </a:cubicBezTo>
                      <a:cubicBezTo>
                        <a:pt x="15017" y="21390"/>
                        <a:pt x="15223" y="21390"/>
                        <a:pt x="15223" y="21390"/>
                      </a:cubicBezTo>
                      <a:cubicBezTo>
                        <a:pt x="15223" y="21390"/>
                        <a:pt x="15223" y="21390"/>
                        <a:pt x="15223" y="21390"/>
                      </a:cubicBezTo>
                      <a:cubicBezTo>
                        <a:pt x="15223" y="21390"/>
                        <a:pt x="15429" y="21390"/>
                        <a:pt x="15429" y="21390"/>
                      </a:cubicBezTo>
                      <a:cubicBezTo>
                        <a:pt x="15429" y="21390"/>
                        <a:pt x="15429" y="21390"/>
                        <a:pt x="15429" y="21390"/>
                      </a:cubicBezTo>
                      <a:cubicBezTo>
                        <a:pt x="15429" y="21390"/>
                        <a:pt x="15634" y="21390"/>
                        <a:pt x="15634" y="21390"/>
                      </a:cubicBezTo>
                      <a:cubicBezTo>
                        <a:pt x="15634" y="21390"/>
                        <a:pt x="15634" y="21390"/>
                        <a:pt x="15840" y="21390"/>
                      </a:cubicBezTo>
                      <a:cubicBezTo>
                        <a:pt x="15840" y="21390"/>
                        <a:pt x="15840" y="21390"/>
                        <a:pt x="15840" y="21390"/>
                      </a:cubicBezTo>
                      <a:cubicBezTo>
                        <a:pt x="16251" y="21600"/>
                        <a:pt x="16869" y="21600"/>
                        <a:pt x="17486" y="21600"/>
                      </a:cubicBezTo>
                      <a:cubicBezTo>
                        <a:pt x="17486" y="21600"/>
                        <a:pt x="17486" y="21600"/>
                        <a:pt x="17486" y="21390"/>
                      </a:cubicBezTo>
                      <a:cubicBezTo>
                        <a:pt x="17691" y="21390"/>
                        <a:pt x="17691" y="21390"/>
                        <a:pt x="17691" y="21181"/>
                      </a:cubicBezTo>
                      <a:cubicBezTo>
                        <a:pt x="17691" y="21181"/>
                        <a:pt x="17691" y="20971"/>
                        <a:pt x="17691" y="20971"/>
                      </a:cubicBezTo>
                      <a:cubicBezTo>
                        <a:pt x="17897" y="20971"/>
                        <a:pt x="17897" y="20761"/>
                        <a:pt x="17897" y="20761"/>
                      </a:cubicBezTo>
                      <a:cubicBezTo>
                        <a:pt x="17897" y="20761"/>
                        <a:pt x="17897" y="20551"/>
                        <a:pt x="17897" y="20551"/>
                      </a:cubicBezTo>
                      <a:cubicBezTo>
                        <a:pt x="17897" y="20551"/>
                        <a:pt x="18103" y="20342"/>
                        <a:pt x="18103" y="20342"/>
                      </a:cubicBezTo>
                      <a:cubicBezTo>
                        <a:pt x="18103" y="20342"/>
                        <a:pt x="18103" y="20342"/>
                        <a:pt x="18103" y="20342"/>
                      </a:cubicBezTo>
                      <a:cubicBezTo>
                        <a:pt x="18103" y="20132"/>
                        <a:pt x="18103" y="20132"/>
                        <a:pt x="18103" y="20132"/>
                      </a:cubicBezTo>
                      <a:cubicBezTo>
                        <a:pt x="18103" y="20132"/>
                        <a:pt x="18103" y="20132"/>
                        <a:pt x="18309" y="20132"/>
                      </a:cubicBezTo>
                      <a:cubicBezTo>
                        <a:pt x="18309" y="19922"/>
                        <a:pt x="18309" y="19922"/>
                        <a:pt x="18309" y="19922"/>
                      </a:cubicBezTo>
                      <a:cubicBezTo>
                        <a:pt x="18309" y="19922"/>
                        <a:pt x="18309" y="19922"/>
                        <a:pt x="18309" y="19922"/>
                      </a:cubicBezTo>
                      <a:cubicBezTo>
                        <a:pt x="18309" y="19922"/>
                        <a:pt x="18309" y="19922"/>
                        <a:pt x="18309" y="19922"/>
                      </a:cubicBezTo>
                      <a:cubicBezTo>
                        <a:pt x="18309" y="19922"/>
                        <a:pt x="18309" y="19713"/>
                        <a:pt x="18309" y="19713"/>
                      </a:cubicBezTo>
                      <a:cubicBezTo>
                        <a:pt x="18309" y="19713"/>
                        <a:pt x="18309" y="19713"/>
                        <a:pt x="18309" y="19713"/>
                      </a:cubicBezTo>
                      <a:cubicBezTo>
                        <a:pt x="18309" y="19713"/>
                        <a:pt x="18309" y="19713"/>
                        <a:pt x="18514" y="19713"/>
                      </a:cubicBezTo>
                      <a:cubicBezTo>
                        <a:pt x="18514" y="19713"/>
                        <a:pt x="18514" y="19503"/>
                        <a:pt x="18514" y="19503"/>
                      </a:cubicBezTo>
                      <a:cubicBezTo>
                        <a:pt x="18720" y="19293"/>
                        <a:pt x="18926" y="18874"/>
                        <a:pt x="19749" y="18664"/>
                      </a:cubicBezTo>
                      <a:cubicBezTo>
                        <a:pt x="19954" y="18664"/>
                        <a:pt x="19954" y="18664"/>
                        <a:pt x="20160" y="18664"/>
                      </a:cubicBezTo>
                      <a:cubicBezTo>
                        <a:pt x="20160" y="18664"/>
                        <a:pt x="20160" y="18664"/>
                        <a:pt x="20160" y="18664"/>
                      </a:cubicBezTo>
                      <a:cubicBezTo>
                        <a:pt x="20366" y="18874"/>
                        <a:pt x="20366" y="18874"/>
                        <a:pt x="20571" y="18874"/>
                      </a:cubicBezTo>
                      <a:cubicBezTo>
                        <a:pt x="20571" y="18874"/>
                        <a:pt x="20571" y="18874"/>
                        <a:pt x="20571" y="18874"/>
                      </a:cubicBezTo>
                      <a:cubicBezTo>
                        <a:pt x="20777" y="18874"/>
                        <a:pt x="20777" y="19083"/>
                        <a:pt x="20983" y="19083"/>
                      </a:cubicBezTo>
                      <a:cubicBezTo>
                        <a:pt x="20983" y="19083"/>
                        <a:pt x="20983" y="19083"/>
                        <a:pt x="20983" y="19083"/>
                      </a:cubicBezTo>
                      <a:cubicBezTo>
                        <a:pt x="21189" y="19293"/>
                        <a:pt x="21189" y="19293"/>
                        <a:pt x="21394" y="19503"/>
                      </a:cubicBezTo>
                      <a:cubicBezTo>
                        <a:pt x="21394" y="19503"/>
                        <a:pt x="21394" y="19503"/>
                        <a:pt x="21394" y="19503"/>
                      </a:cubicBezTo>
                      <a:cubicBezTo>
                        <a:pt x="21394" y="19503"/>
                        <a:pt x="21600" y="19293"/>
                        <a:pt x="21600" y="19293"/>
                      </a:cubicBezTo>
                      <a:cubicBezTo>
                        <a:pt x="21600" y="19293"/>
                        <a:pt x="21600" y="19293"/>
                        <a:pt x="21600" y="19293"/>
                      </a:cubicBezTo>
                      <a:cubicBezTo>
                        <a:pt x="21394" y="19083"/>
                        <a:pt x="21394" y="19083"/>
                        <a:pt x="21189" y="18874"/>
                      </a:cubicBezTo>
                      <a:cubicBezTo>
                        <a:pt x="21189" y="18874"/>
                        <a:pt x="21189" y="18874"/>
                        <a:pt x="21189" y="18874"/>
                      </a:cubicBezTo>
                      <a:cubicBezTo>
                        <a:pt x="20983" y="18664"/>
                        <a:pt x="20983" y="18454"/>
                        <a:pt x="20777" y="18454"/>
                      </a:cubicBezTo>
                      <a:cubicBezTo>
                        <a:pt x="20777" y="18454"/>
                        <a:pt x="20777" y="18454"/>
                        <a:pt x="20777" y="18245"/>
                      </a:cubicBezTo>
                      <a:cubicBezTo>
                        <a:pt x="20777" y="18245"/>
                        <a:pt x="20777" y="18035"/>
                        <a:pt x="20571" y="18035"/>
                      </a:cubicBezTo>
                      <a:cubicBezTo>
                        <a:pt x="20571" y="18035"/>
                        <a:pt x="20571" y="18035"/>
                        <a:pt x="20571" y="17825"/>
                      </a:cubicBezTo>
                      <a:cubicBezTo>
                        <a:pt x="20571" y="17825"/>
                        <a:pt x="20571" y="17616"/>
                        <a:pt x="20571" y="17616"/>
                      </a:cubicBezTo>
                      <a:cubicBezTo>
                        <a:pt x="20571" y="17406"/>
                        <a:pt x="20571" y="17196"/>
                        <a:pt x="20160" y="16777"/>
                      </a:cubicBezTo>
                      <a:cubicBezTo>
                        <a:pt x="19954" y="16567"/>
                        <a:pt x="19749" y="16357"/>
                        <a:pt x="19749" y="16148"/>
                      </a:cubicBezTo>
                      <a:cubicBezTo>
                        <a:pt x="19749" y="15728"/>
                        <a:pt x="19749" y="15518"/>
                        <a:pt x="19954" y="15099"/>
                      </a:cubicBezTo>
                      <a:cubicBezTo>
                        <a:pt x="19954" y="15099"/>
                        <a:pt x="20160" y="14889"/>
                        <a:pt x="20160" y="14680"/>
                      </a:cubicBezTo>
                      <a:cubicBezTo>
                        <a:pt x="19954" y="14470"/>
                        <a:pt x="19749" y="14260"/>
                        <a:pt x="19749" y="14050"/>
                      </a:cubicBezTo>
                      <a:cubicBezTo>
                        <a:pt x="19543" y="13631"/>
                        <a:pt x="19337" y="13421"/>
                        <a:pt x="19131" y="13421"/>
                      </a:cubicBezTo>
                      <a:cubicBezTo>
                        <a:pt x="19131" y="13421"/>
                        <a:pt x="19131" y="13421"/>
                        <a:pt x="18926" y="13421"/>
                      </a:cubicBezTo>
                      <a:cubicBezTo>
                        <a:pt x="18720" y="13212"/>
                        <a:pt x="18309" y="13212"/>
                        <a:pt x="17897" y="13002"/>
                      </a:cubicBezTo>
                      <a:cubicBezTo>
                        <a:pt x="17691" y="12792"/>
                        <a:pt x="17691" y="12792"/>
                        <a:pt x="17691" y="12792"/>
                      </a:cubicBezTo>
                      <a:cubicBezTo>
                        <a:pt x="17486" y="12792"/>
                        <a:pt x="17486" y="12792"/>
                        <a:pt x="17486" y="12792"/>
                      </a:cubicBezTo>
                      <a:cubicBezTo>
                        <a:pt x="17486" y="12792"/>
                        <a:pt x="17486" y="12792"/>
                        <a:pt x="17486" y="12792"/>
                      </a:cubicBezTo>
                      <a:cubicBezTo>
                        <a:pt x="17280" y="12583"/>
                        <a:pt x="17074" y="12583"/>
                        <a:pt x="17074" y="12373"/>
                      </a:cubicBezTo>
                      <a:cubicBezTo>
                        <a:pt x="16869" y="12373"/>
                        <a:pt x="16869" y="12373"/>
                        <a:pt x="16869" y="12163"/>
                      </a:cubicBezTo>
                      <a:cubicBezTo>
                        <a:pt x="16869" y="12163"/>
                        <a:pt x="16663" y="12163"/>
                        <a:pt x="16663" y="12163"/>
                      </a:cubicBezTo>
                      <a:cubicBezTo>
                        <a:pt x="16663" y="11953"/>
                        <a:pt x="16457" y="11953"/>
                        <a:pt x="16457" y="11953"/>
                      </a:cubicBezTo>
                      <a:cubicBezTo>
                        <a:pt x="16457" y="11744"/>
                        <a:pt x="16457" y="11744"/>
                        <a:pt x="16457" y="11534"/>
                      </a:cubicBezTo>
                      <a:cubicBezTo>
                        <a:pt x="16251" y="11534"/>
                        <a:pt x="16251" y="11534"/>
                        <a:pt x="16251" y="11534"/>
                      </a:cubicBezTo>
                      <a:cubicBezTo>
                        <a:pt x="16251" y="11324"/>
                        <a:pt x="16251" y="11324"/>
                        <a:pt x="16251" y="11115"/>
                      </a:cubicBezTo>
                      <a:cubicBezTo>
                        <a:pt x="16251" y="10905"/>
                        <a:pt x="16046" y="10695"/>
                        <a:pt x="15429" y="10276"/>
                      </a:cubicBezTo>
                      <a:cubicBezTo>
                        <a:pt x="15017" y="10066"/>
                        <a:pt x="14811" y="9017"/>
                        <a:pt x="14811" y="8598"/>
                      </a:cubicBezTo>
                      <a:cubicBezTo>
                        <a:pt x="14606" y="7969"/>
                        <a:pt x="14811" y="7550"/>
                        <a:pt x="15223" y="7550"/>
                      </a:cubicBezTo>
                      <a:cubicBezTo>
                        <a:pt x="15223" y="7340"/>
                        <a:pt x="15223" y="6920"/>
                        <a:pt x="15429" y="6711"/>
                      </a:cubicBezTo>
                      <a:cubicBezTo>
                        <a:pt x="15429" y="6291"/>
                        <a:pt x="15634" y="5662"/>
                        <a:pt x="16046" y="5452"/>
                      </a:cubicBezTo>
                      <a:cubicBezTo>
                        <a:pt x="16046" y="5452"/>
                        <a:pt x="16046" y="5452"/>
                        <a:pt x="16046" y="5243"/>
                      </a:cubicBezTo>
                      <a:cubicBezTo>
                        <a:pt x="16046" y="5033"/>
                        <a:pt x="16046" y="4823"/>
                        <a:pt x="16046" y="4404"/>
                      </a:cubicBezTo>
                      <a:cubicBezTo>
                        <a:pt x="16251" y="4404"/>
                        <a:pt x="16046" y="4404"/>
                        <a:pt x="16046" y="4404"/>
                      </a:cubicBezTo>
                      <a:cubicBezTo>
                        <a:pt x="16046" y="4194"/>
                        <a:pt x="15840" y="4194"/>
                        <a:pt x="15634" y="4194"/>
                      </a:cubicBezTo>
                      <a:cubicBezTo>
                        <a:pt x="14811" y="4194"/>
                        <a:pt x="13989" y="3146"/>
                        <a:pt x="13989" y="2307"/>
                      </a:cubicBezTo>
                      <a:cubicBezTo>
                        <a:pt x="13989" y="2097"/>
                        <a:pt x="13577" y="1678"/>
                        <a:pt x="13371" y="1258"/>
                      </a:cubicBezTo>
                      <a:cubicBezTo>
                        <a:pt x="13371" y="1258"/>
                        <a:pt x="13371" y="1258"/>
                        <a:pt x="13371" y="1258"/>
                      </a:cubicBezTo>
                      <a:cubicBezTo>
                        <a:pt x="13371" y="1258"/>
                        <a:pt x="13371" y="1258"/>
                        <a:pt x="13371" y="1258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74" name="Shape 3885"/>
                <p:cNvSpPr/>
                <p:nvPr/>
              </p:nvSpPr>
              <p:spPr>
                <a:xfrm>
                  <a:off x="537703" y="747791"/>
                  <a:ext cx="59746" cy="5782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5400" y="14850"/>
                      </a:moveTo>
                      <a:cubicBezTo>
                        <a:pt x="6750" y="14850"/>
                        <a:pt x="6750" y="14850"/>
                        <a:pt x="6750" y="14850"/>
                      </a:cubicBezTo>
                      <a:cubicBezTo>
                        <a:pt x="6750" y="14850"/>
                        <a:pt x="6750" y="14850"/>
                        <a:pt x="6750" y="14850"/>
                      </a:cubicBezTo>
                      <a:cubicBezTo>
                        <a:pt x="14850" y="21600"/>
                        <a:pt x="14850" y="21600"/>
                        <a:pt x="14850" y="21600"/>
                      </a:cubicBezTo>
                      <a:cubicBezTo>
                        <a:pt x="21600" y="21600"/>
                        <a:pt x="21600" y="21600"/>
                        <a:pt x="21600" y="21600"/>
                      </a:cubicBezTo>
                      <a:cubicBezTo>
                        <a:pt x="21600" y="21600"/>
                        <a:pt x="20250" y="20250"/>
                        <a:pt x="20250" y="18900"/>
                      </a:cubicBezTo>
                      <a:cubicBezTo>
                        <a:pt x="17550" y="12150"/>
                        <a:pt x="16200" y="8100"/>
                        <a:pt x="16200" y="5400"/>
                      </a:cubicBezTo>
                      <a:cubicBezTo>
                        <a:pt x="16200" y="5400"/>
                        <a:pt x="16200" y="4050"/>
                        <a:pt x="16200" y="4050"/>
                      </a:cubicBezTo>
                      <a:cubicBezTo>
                        <a:pt x="16200" y="4050"/>
                        <a:pt x="16200" y="4050"/>
                        <a:pt x="16200" y="4050"/>
                      </a:cubicBezTo>
                      <a:cubicBezTo>
                        <a:pt x="14850" y="2700"/>
                        <a:pt x="14850" y="2700"/>
                        <a:pt x="14850" y="2700"/>
                      </a:cubicBezTo>
                      <a:cubicBezTo>
                        <a:pt x="14850" y="2700"/>
                        <a:pt x="13500" y="1350"/>
                        <a:pt x="13500" y="1350"/>
                      </a:cubicBezTo>
                      <a:cubicBezTo>
                        <a:pt x="13500" y="1350"/>
                        <a:pt x="13500" y="1350"/>
                        <a:pt x="13500" y="1350"/>
                      </a:cubicBezTo>
                      <a:cubicBezTo>
                        <a:pt x="12150" y="1350"/>
                        <a:pt x="12150" y="1350"/>
                        <a:pt x="12150" y="1350"/>
                      </a:cubicBezTo>
                      <a:cubicBezTo>
                        <a:pt x="12150" y="0"/>
                        <a:pt x="12150" y="0"/>
                        <a:pt x="10800" y="0"/>
                      </a:cubicBezTo>
                      <a:cubicBezTo>
                        <a:pt x="10800" y="0"/>
                        <a:pt x="10800" y="0"/>
                        <a:pt x="9450" y="0"/>
                      </a:cubicBezTo>
                      <a:cubicBezTo>
                        <a:pt x="8100" y="1350"/>
                        <a:pt x="6750" y="1350"/>
                        <a:pt x="6750" y="2700"/>
                      </a:cubicBezTo>
                      <a:cubicBezTo>
                        <a:pt x="5400" y="4050"/>
                        <a:pt x="5400" y="4050"/>
                        <a:pt x="4050" y="5400"/>
                      </a:cubicBezTo>
                      <a:cubicBezTo>
                        <a:pt x="4050" y="5400"/>
                        <a:pt x="4050" y="5400"/>
                        <a:pt x="4050" y="5400"/>
                      </a:cubicBezTo>
                      <a:cubicBezTo>
                        <a:pt x="4050" y="5400"/>
                        <a:pt x="4050" y="5400"/>
                        <a:pt x="4050" y="5400"/>
                      </a:cubicBezTo>
                      <a:cubicBezTo>
                        <a:pt x="4050" y="5400"/>
                        <a:pt x="4050" y="5400"/>
                        <a:pt x="4050" y="5400"/>
                      </a:cubicBezTo>
                      <a:cubicBezTo>
                        <a:pt x="4050" y="5400"/>
                        <a:pt x="4050" y="6750"/>
                        <a:pt x="4050" y="6750"/>
                      </a:cubicBezTo>
                      <a:cubicBezTo>
                        <a:pt x="4050" y="6750"/>
                        <a:pt x="4050" y="6750"/>
                        <a:pt x="4050" y="6750"/>
                      </a:cubicBezTo>
                      <a:cubicBezTo>
                        <a:pt x="4050" y="6750"/>
                        <a:pt x="4050" y="6750"/>
                        <a:pt x="4050" y="6750"/>
                      </a:cubicBezTo>
                      <a:cubicBezTo>
                        <a:pt x="4050" y="6750"/>
                        <a:pt x="2700" y="8100"/>
                        <a:pt x="2700" y="8100"/>
                      </a:cubicBezTo>
                      <a:cubicBezTo>
                        <a:pt x="2700" y="8100"/>
                        <a:pt x="2700" y="8100"/>
                        <a:pt x="2700" y="8100"/>
                      </a:cubicBezTo>
                      <a:cubicBezTo>
                        <a:pt x="2700" y="9450"/>
                        <a:pt x="2700" y="9450"/>
                        <a:pt x="2700" y="9450"/>
                      </a:cubicBezTo>
                      <a:cubicBezTo>
                        <a:pt x="2700" y="9450"/>
                        <a:pt x="2700" y="10800"/>
                        <a:pt x="1350" y="10800"/>
                      </a:cubicBezTo>
                      <a:cubicBezTo>
                        <a:pt x="1350" y="10800"/>
                        <a:pt x="1350" y="10800"/>
                        <a:pt x="1350" y="12150"/>
                      </a:cubicBezTo>
                      <a:cubicBezTo>
                        <a:pt x="1350" y="12150"/>
                        <a:pt x="1350" y="13500"/>
                        <a:pt x="0" y="13500"/>
                      </a:cubicBezTo>
                      <a:cubicBezTo>
                        <a:pt x="0" y="13500"/>
                        <a:pt x="0" y="13500"/>
                        <a:pt x="0" y="14850"/>
                      </a:cubicBezTo>
                      <a:cubicBezTo>
                        <a:pt x="0" y="14850"/>
                        <a:pt x="0" y="14850"/>
                        <a:pt x="0" y="14850"/>
                      </a:cubicBezTo>
                      <a:cubicBezTo>
                        <a:pt x="2700" y="14850"/>
                        <a:pt x="5400" y="14850"/>
                        <a:pt x="5400" y="1485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75" name="Shape 3886"/>
                <p:cNvSpPr/>
                <p:nvPr/>
              </p:nvSpPr>
              <p:spPr>
                <a:xfrm>
                  <a:off x="947951" y="-1"/>
                  <a:ext cx="724905" cy="40858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10407"/>
                      </a:moveTo>
                      <a:cubicBezTo>
                        <a:pt x="113" y="10604"/>
                        <a:pt x="226" y="10604"/>
                        <a:pt x="339" y="10604"/>
                      </a:cubicBezTo>
                      <a:cubicBezTo>
                        <a:pt x="339" y="10604"/>
                        <a:pt x="339" y="10604"/>
                        <a:pt x="339" y="10604"/>
                      </a:cubicBezTo>
                      <a:cubicBezTo>
                        <a:pt x="452" y="10604"/>
                        <a:pt x="565" y="10800"/>
                        <a:pt x="679" y="10800"/>
                      </a:cubicBezTo>
                      <a:cubicBezTo>
                        <a:pt x="792" y="10800"/>
                        <a:pt x="792" y="10800"/>
                        <a:pt x="792" y="10800"/>
                      </a:cubicBezTo>
                      <a:cubicBezTo>
                        <a:pt x="792" y="10800"/>
                        <a:pt x="905" y="10800"/>
                        <a:pt x="905" y="10604"/>
                      </a:cubicBezTo>
                      <a:cubicBezTo>
                        <a:pt x="905" y="10604"/>
                        <a:pt x="905" y="10407"/>
                        <a:pt x="905" y="10211"/>
                      </a:cubicBezTo>
                      <a:cubicBezTo>
                        <a:pt x="905" y="10211"/>
                        <a:pt x="905" y="10211"/>
                        <a:pt x="905" y="10211"/>
                      </a:cubicBezTo>
                      <a:cubicBezTo>
                        <a:pt x="905" y="10015"/>
                        <a:pt x="905" y="10015"/>
                        <a:pt x="905" y="10015"/>
                      </a:cubicBezTo>
                      <a:cubicBezTo>
                        <a:pt x="905" y="9425"/>
                        <a:pt x="1583" y="8444"/>
                        <a:pt x="2036" y="8444"/>
                      </a:cubicBezTo>
                      <a:cubicBezTo>
                        <a:pt x="2149" y="8444"/>
                        <a:pt x="2149" y="8444"/>
                        <a:pt x="2149" y="8247"/>
                      </a:cubicBezTo>
                      <a:cubicBezTo>
                        <a:pt x="2262" y="8051"/>
                        <a:pt x="2262" y="7658"/>
                        <a:pt x="2488" y="7658"/>
                      </a:cubicBezTo>
                      <a:cubicBezTo>
                        <a:pt x="2601" y="7658"/>
                        <a:pt x="2827" y="7462"/>
                        <a:pt x="2827" y="7462"/>
                      </a:cubicBezTo>
                      <a:cubicBezTo>
                        <a:pt x="2827" y="7265"/>
                        <a:pt x="2940" y="7069"/>
                        <a:pt x="3166" y="7069"/>
                      </a:cubicBezTo>
                      <a:cubicBezTo>
                        <a:pt x="3506" y="7069"/>
                        <a:pt x="3958" y="7462"/>
                        <a:pt x="4071" y="7658"/>
                      </a:cubicBezTo>
                      <a:cubicBezTo>
                        <a:pt x="4184" y="7855"/>
                        <a:pt x="4524" y="8051"/>
                        <a:pt x="4863" y="8051"/>
                      </a:cubicBezTo>
                      <a:cubicBezTo>
                        <a:pt x="4976" y="8247"/>
                        <a:pt x="4976" y="8247"/>
                        <a:pt x="4976" y="8247"/>
                      </a:cubicBezTo>
                      <a:cubicBezTo>
                        <a:pt x="5428" y="8444"/>
                        <a:pt x="5541" y="10211"/>
                        <a:pt x="5541" y="10800"/>
                      </a:cubicBezTo>
                      <a:cubicBezTo>
                        <a:pt x="5768" y="10800"/>
                        <a:pt x="6446" y="10800"/>
                        <a:pt x="6785" y="10800"/>
                      </a:cubicBezTo>
                      <a:cubicBezTo>
                        <a:pt x="7012" y="10800"/>
                        <a:pt x="7238" y="10996"/>
                        <a:pt x="7238" y="10996"/>
                      </a:cubicBezTo>
                      <a:cubicBezTo>
                        <a:pt x="7577" y="10996"/>
                        <a:pt x="7690" y="11389"/>
                        <a:pt x="7803" y="11782"/>
                      </a:cubicBezTo>
                      <a:cubicBezTo>
                        <a:pt x="7803" y="11978"/>
                        <a:pt x="7916" y="12371"/>
                        <a:pt x="7916" y="12567"/>
                      </a:cubicBezTo>
                      <a:cubicBezTo>
                        <a:pt x="8029" y="12567"/>
                        <a:pt x="8029" y="12764"/>
                        <a:pt x="8142" y="12960"/>
                      </a:cubicBezTo>
                      <a:cubicBezTo>
                        <a:pt x="8369" y="13549"/>
                        <a:pt x="8482" y="13942"/>
                        <a:pt x="8482" y="14335"/>
                      </a:cubicBezTo>
                      <a:cubicBezTo>
                        <a:pt x="8595" y="14531"/>
                        <a:pt x="8821" y="14727"/>
                        <a:pt x="9047" y="14924"/>
                      </a:cubicBezTo>
                      <a:cubicBezTo>
                        <a:pt x="9386" y="15316"/>
                        <a:pt x="9613" y="15709"/>
                        <a:pt x="9839" y="15905"/>
                      </a:cubicBezTo>
                      <a:cubicBezTo>
                        <a:pt x="9952" y="16495"/>
                        <a:pt x="10517" y="16887"/>
                        <a:pt x="11196" y="17280"/>
                      </a:cubicBezTo>
                      <a:cubicBezTo>
                        <a:pt x="11422" y="17476"/>
                        <a:pt x="11761" y="17869"/>
                        <a:pt x="11987" y="18262"/>
                      </a:cubicBezTo>
                      <a:cubicBezTo>
                        <a:pt x="12101" y="18458"/>
                        <a:pt x="12327" y="18851"/>
                        <a:pt x="12440" y="18851"/>
                      </a:cubicBezTo>
                      <a:cubicBezTo>
                        <a:pt x="12440" y="18851"/>
                        <a:pt x="12440" y="18851"/>
                        <a:pt x="12440" y="18851"/>
                      </a:cubicBezTo>
                      <a:cubicBezTo>
                        <a:pt x="12779" y="18851"/>
                        <a:pt x="13458" y="19440"/>
                        <a:pt x="13684" y="19440"/>
                      </a:cubicBezTo>
                      <a:cubicBezTo>
                        <a:pt x="13797" y="19636"/>
                        <a:pt x="13797" y="19636"/>
                        <a:pt x="13797" y="19636"/>
                      </a:cubicBezTo>
                      <a:cubicBezTo>
                        <a:pt x="13797" y="20815"/>
                        <a:pt x="13797" y="20815"/>
                        <a:pt x="13797" y="20815"/>
                      </a:cubicBezTo>
                      <a:cubicBezTo>
                        <a:pt x="13910" y="20815"/>
                        <a:pt x="13910" y="20815"/>
                        <a:pt x="13910" y="20815"/>
                      </a:cubicBezTo>
                      <a:cubicBezTo>
                        <a:pt x="14136" y="20815"/>
                        <a:pt x="14362" y="21011"/>
                        <a:pt x="14475" y="21207"/>
                      </a:cubicBezTo>
                      <a:cubicBezTo>
                        <a:pt x="14588" y="21404"/>
                        <a:pt x="14702" y="21600"/>
                        <a:pt x="14815" y="21600"/>
                      </a:cubicBezTo>
                      <a:cubicBezTo>
                        <a:pt x="14815" y="21600"/>
                        <a:pt x="14928" y="21600"/>
                        <a:pt x="14928" y="21600"/>
                      </a:cubicBezTo>
                      <a:cubicBezTo>
                        <a:pt x="14928" y="21600"/>
                        <a:pt x="15041" y="21600"/>
                        <a:pt x="15041" y="21600"/>
                      </a:cubicBezTo>
                      <a:cubicBezTo>
                        <a:pt x="15041" y="21600"/>
                        <a:pt x="15041" y="21600"/>
                        <a:pt x="15154" y="21600"/>
                      </a:cubicBezTo>
                      <a:cubicBezTo>
                        <a:pt x="15154" y="21600"/>
                        <a:pt x="15154" y="21600"/>
                        <a:pt x="15154" y="21600"/>
                      </a:cubicBezTo>
                      <a:cubicBezTo>
                        <a:pt x="15154" y="21404"/>
                        <a:pt x="15154" y="21404"/>
                        <a:pt x="15154" y="21404"/>
                      </a:cubicBezTo>
                      <a:cubicBezTo>
                        <a:pt x="15154" y="21207"/>
                        <a:pt x="15154" y="21011"/>
                        <a:pt x="15154" y="20815"/>
                      </a:cubicBezTo>
                      <a:cubicBezTo>
                        <a:pt x="15267" y="20815"/>
                        <a:pt x="15267" y="20815"/>
                        <a:pt x="15267" y="20618"/>
                      </a:cubicBezTo>
                      <a:cubicBezTo>
                        <a:pt x="15267" y="20618"/>
                        <a:pt x="15380" y="20422"/>
                        <a:pt x="15380" y="20225"/>
                      </a:cubicBezTo>
                      <a:cubicBezTo>
                        <a:pt x="15380" y="20225"/>
                        <a:pt x="15380" y="20225"/>
                        <a:pt x="15493" y="20225"/>
                      </a:cubicBezTo>
                      <a:cubicBezTo>
                        <a:pt x="15493" y="20029"/>
                        <a:pt x="15606" y="19833"/>
                        <a:pt x="15719" y="19636"/>
                      </a:cubicBezTo>
                      <a:cubicBezTo>
                        <a:pt x="15719" y="19636"/>
                        <a:pt x="15719" y="19636"/>
                        <a:pt x="15606" y="19244"/>
                      </a:cubicBezTo>
                      <a:cubicBezTo>
                        <a:pt x="15493" y="18851"/>
                        <a:pt x="15380" y="18458"/>
                        <a:pt x="15493" y="18065"/>
                      </a:cubicBezTo>
                      <a:cubicBezTo>
                        <a:pt x="15493" y="17869"/>
                        <a:pt x="15267" y="17673"/>
                        <a:pt x="15154" y="17476"/>
                      </a:cubicBezTo>
                      <a:cubicBezTo>
                        <a:pt x="14928" y="17084"/>
                        <a:pt x="14588" y="16887"/>
                        <a:pt x="14702" y="16298"/>
                      </a:cubicBezTo>
                      <a:cubicBezTo>
                        <a:pt x="14815" y="15709"/>
                        <a:pt x="15154" y="15513"/>
                        <a:pt x="15606" y="15316"/>
                      </a:cubicBezTo>
                      <a:cubicBezTo>
                        <a:pt x="15719" y="15316"/>
                        <a:pt x="15946" y="15316"/>
                        <a:pt x="16059" y="15120"/>
                      </a:cubicBezTo>
                      <a:cubicBezTo>
                        <a:pt x="16059" y="15120"/>
                        <a:pt x="16059" y="15120"/>
                        <a:pt x="16059" y="14727"/>
                      </a:cubicBezTo>
                      <a:cubicBezTo>
                        <a:pt x="16059" y="14531"/>
                        <a:pt x="16172" y="13942"/>
                        <a:pt x="16511" y="13942"/>
                      </a:cubicBezTo>
                      <a:cubicBezTo>
                        <a:pt x="16624" y="13942"/>
                        <a:pt x="16737" y="13745"/>
                        <a:pt x="16963" y="12960"/>
                      </a:cubicBezTo>
                      <a:cubicBezTo>
                        <a:pt x="16963" y="12567"/>
                        <a:pt x="17190" y="12371"/>
                        <a:pt x="17642" y="12567"/>
                      </a:cubicBezTo>
                      <a:cubicBezTo>
                        <a:pt x="17755" y="12567"/>
                        <a:pt x="17868" y="12567"/>
                        <a:pt x="17981" y="12371"/>
                      </a:cubicBezTo>
                      <a:cubicBezTo>
                        <a:pt x="18207" y="12175"/>
                        <a:pt x="18547" y="11782"/>
                        <a:pt x="18773" y="11782"/>
                      </a:cubicBezTo>
                      <a:cubicBezTo>
                        <a:pt x="18999" y="11782"/>
                        <a:pt x="19112" y="12175"/>
                        <a:pt x="19112" y="12175"/>
                      </a:cubicBezTo>
                      <a:cubicBezTo>
                        <a:pt x="19225" y="12175"/>
                        <a:pt x="19225" y="12175"/>
                        <a:pt x="19225" y="12371"/>
                      </a:cubicBezTo>
                      <a:cubicBezTo>
                        <a:pt x="19225" y="12371"/>
                        <a:pt x="19225" y="12371"/>
                        <a:pt x="19225" y="12371"/>
                      </a:cubicBezTo>
                      <a:cubicBezTo>
                        <a:pt x="19225" y="12371"/>
                        <a:pt x="19225" y="12371"/>
                        <a:pt x="19225" y="12371"/>
                      </a:cubicBezTo>
                      <a:cubicBezTo>
                        <a:pt x="19225" y="12371"/>
                        <a:pt x="19225" y="12371"/>
                        <a:pt x="19225" y="12371"/>
                      </a:cubicBezTo>
                      <a:cubicBezTo>
                        <a:pt x="19225" y="12371"/>
                        <a:pt x="19225" y="12567"/>
                        <a:pt x="19225" y="12567"/>
                      </a:cubicBezTo>
                      <a:cubicBezTo>
                        <a:pt x="19225" y="12567"/>
                        <a:pt x="19225" y="12567"/>
                        <a:pt x="19225" y="12567"/>
                      </a:cubicBezTo>
                      <a:cubicBezTo>
                        <a:pt x="19225" y="12567"/>
                        <a:pt x="19225" y="12567"/>
                        <a:pt x="19225" y="12764"/>
                      </a:cubicBezTo>
                      <a:cubicBezTo>
                        <a:pt x="19225" y="12764"/>
                        <a:pt x="19225" y="12764"/>
                        <a:pt x="19225" y="12764"/>
                      </a:cubicBezTo>
                      <a:cubicBezTo>
                        <a:pt x="19225" y="12764"/>
                        <a:pt x="19225" y="12960"/>
                        <a:pt x="19112" y="12960"/>
                      </a:cubicBezTo>
                      <a:cubicBezTo>
                        <a:pt x="19112" y="12960"/>
                        <a:pt x="19112" y="12960"/>
                        <a:pt x="19112" y="12960"/>
                      </a:cubicBezTo>
                      <a:cubicBezTo>
                        <a:pt x="19112" y="13156"/>
                        <a:pt x="19112" y="13156"/>
                        <a:pt x="19112" y="13353"/>
                      </a:cubicBezTo>
                      <a:cubicBezTo>
                        <a:pt x="19112" y="13353"/>
                        <a:pt x="19112" y="13353"/>
                        <a:pt x="18999" y="13353"/>
                      </a:cubicBezTo>
                      <a:cubicBezTo>
                        <a:pt x="18999" y="13549"/>
                        <a:pt x="18999" y="13745"/>
                        <a:pt x="18886" y="13745"/>
                      </a:cubicBezTo>
                      <a:cubicBezTo>
                        <a:pt x="18999" y="13745"/>
                        <a:pt x="18999" y="13745"/>
                        <a:pt x="18999" y="13745"/>
                      </a:cubicBezTo>
                      <a:cubicBezTo>
                        <a:pt x="18999" y="13745"/>
                        <a:pt x="19112" y="13745"/>
                        <a:pt x="19112" y="13745"/>
                      </a:cubicBezTo>
                      <a:cubicBezTo>
                        <a:pt x="19225" y="13745"/>
                        <a:pt x="19225" y="13745"/>
                        <a:pt x="19225" y="13745"/>
                      </a:cubicBezTo>
                      <a:cubicBezTo>
                        <a:pt x="19338" y="13745"/>
                        <a:pt x="19338" y="13745"/>
                        <a:pt x="19338" y="13745"/>
                      </a:cubicBezTo>
                      <a:cubicBezTo>
                        <a:pt x="19338" y="13745"/>
                        <a:pt x="19451" y="13745"/>
                        <a:pt x="19451" y="13745"/>
                      </a:cubicBezTo>
                      <a:cubicBezTo>
                        <a:pt x="19451" y="13745"/>
                        <a:pt x="19451" y="13745"/>
                        <a:pt x="19451" y="13745"/>
                      </a:cubicBezTo>
                      <a:cubicBezTo>
                        <a:pt x="19564" y="13745"/>
                        <a:pt x="19564" y="13549"/>
                        <a:pt x="19677" y="13549"/>
                      </a:cubicBezTo>
                      <a:cubicBezTo>
                        <a:pt x="19677" y="13549"/>
                        <a:pt x="19677" y="13549"/>
                        <a:pt x="19677" y="13549"/>
                      </a:cubicBezTo>
                      <a:cubicBezTo>
                        <a:pt x="19677" y="13549"/>
                        <a:pt x="19677" y="13549"/>
                        <a:pt x="19791" y="13549"/>
                      </a:cubicBezTo>
                      <a:cubicBezTo>
                        <a:pt x="19791" y="13549"/>
                        <a:pt x="19791" y="13549"/>
                        <a:pt x="19791" y="13549"/>
                      </a:cubicBezTo>
                      <a:cubicBezTo>
                        <a:pt x="19791" y="13549"/>
                        <a:pt x="19791" y="13549"/>
                        <a:pt x="19791" y="13549"/>
                      </a:cubicBezTo>
                      <a:cubicBezTo>
                        <a:pt x="19904" y="13353"/>
                        <a:pt x="20130" y="13353"/>
                        <a:pt x="20469" y="13353"/>
                      </a:cubicBezTo>
                      <a:cubicBezTo>
                        <a:pt x="20582" y="13353"/>
                        <a:pt x="20695" y="13353"/>
                        <a:pt x="20808" y="13353"/>
                      </a:cubicBezTo>
                      <a:cubicBezTo>
                        <a:pt x="20921" y="13353"/>
                        <a:pt x="20921" y="13353"/>
                        <a:pt x="21035" y="13353"/>
                      </a:cubicBezTo>
                      <a:cubicBezTo>
                        <a:pt x="21148" y="12764"/>
                        <a:pt x="21374" y="12567"/>
                        <a:pt x="21600" y="12567"/>
                      </a:cubicBezTo>
                      <a:cubicBezTo>
                        <a:pt x="21035" y="11782"/>
                        <a:pt x="20469" y="11193"/>
                        <a:pt x="20130" y="11193"/>
                      </a:cubicBezTo>
                      <a:cubicBezTo>
                        <a:pt x="20017" y="11585"/>
                        <a:pt x="19791" y="11782"/>
                        <a:pt x="19451" y="11782"/>
                      </a:cubicBezTo>
                      <a:cubicBezTo>
                        <a:pt x="19225" y="11782"/>
                        <a:pt x="18999" y="11585"/>
                        <a:pt x="18773" y="11193"/>
                      </a:cubicBezTo>
                      <a:cubicBezTo>
                        <a:pt x="18773" y="11193"/>
                        <a:pt x="18773" y="11193"/>
                        <a:pt x="18773" y="11193"/>
                      </a:cubicBezTo>
                      <a:cubicBezTo>
                        <a:pt x="18660" y="10996"/>
                        <a:pt x="18660" y="10996"/>
                        <a:pt x="18547" y="10800"/>
                      </a:cubicBezTo>
                      <a:cubicBezTo>
                        <a:pt x="18547" y="10800"/>
                        <a:pt x="18547" y="10800"/>
                        <a:pt x="18547" y="10800"/>
                      </a:cubicBezTo>
                      <a:cubicBezTo>
                        <a:pt x="18547" y="10800"/>
                        <a:pt x="18547" y="10604"/>
                        <a:pt x="18434" y="10604"/>
                      </a:cubicBezTo>
                      <a:cubicBezTo>
                        <a:pt x="18434" y="10604"/>
                        <a:pt x="18320" y="10604"/>
                        <a:pt x="18320" y="10604"/>
                      </a:cubicBezTo>
                      <a:cubicBezTo>
                        <a:pt x="18320" y="10604"/>
                        <a:pt x="18320" y="10604"/>
                        <a:pt x="18320" y="10604"/>
                      </a:cubicBezTo>
                      <a:cubicBezTo>
                        <a:pt x="18320" y="10604"/>
                        <a:pt x="18207" y="10604"/>
                        <a:pt x="18207" y="10604"/>
                      </a:cubicBezTo>
                      <a:cubicBezTo>
                        <a:pt x="18207" y="10604"/>
                        <a:pt x="18207" y="10604"/>
                        <a:pt x="18094" y="10604"/>
                      </a:cubicBezTo>
                      <a:cubicBezTo>
                        <a:pt x="18094" y="10604"/>
                        <a:pt x="18094" y="10604"/>
                        <a:pt x="18094" y="10604"/>
                      </a:cubicBezTo>
                      <a:cubicBezTo>
                        <a:pt x="17981" y="10604"/>
                        <a:pt x="17981" y="10604"/>
                        <a:pt x="17868" y="10800"/>
                      </a:cubicBezTo>
                      <a:cubicBezTo>
                        <a:pt x="17076" y="11193"/>
                        <a:pt x="16737" y="11978"/>
                        <a:pt x="16737" y="12175"/>
                      </a:cubicBezTo>
                      <a:cubicBezTo>
                        <a:pt x="16624" y="12764"/>
                        <a:pt x="16285" y="13156"/>
                        <a:pt x="16059" y="13156"/>
                      </a:cubicBezTo>
                      <a:cubicBezTo>
                        <a:pt x="15832" y="13156"/>
                        <a:pt x="15719" y="12960"/>
                        <a:pt x="15606" y="12567"/>
                      </a:cubicBezTo>
                      <a:cubicBezTo>
                        <a:pt x="15606" y="12175"/>
                        <a:pt x="15041" y="11782"/>
                        <a:pt x="14702" y="11782"/>
                      </a:cubicBezTo>
                      <a:cubicBezTo>
                        <a:pt x="14588" y="11585"/>
                        <a:pt x="14475" y="11585"/>
                        <a:pt x="14362" y="11585"/>
                      </a:cubicBezTo>
                      <a:cubicBezTo>
                        <a:pt x="14023" y="11585"/>
                        <a:pt x="13571" y="11585"/>
                        <a:pt x="13458" y="10800"/>
                      </a:cubicBezTo>
                      <a:cubicBezTo>
                        <a:pt x="13458" y="10604"/>
                        <a:pt x="13345" y="10211"/>
                        <a:pt x="13231" y="10015"/>
                      </a:cubicBezTo>
                      <a:cubicBezTo>
                        <a:pt x="13005" y="9622"/>
                        <a:pt x="12779" y="9033"/>
                        <a:pt x="12779" y="8640"/>
                      </a:cubicBezTo>
                      <a:cubicBezTo>
                        <a:pt x="12779" y="8444"/>
                        <a:pt x="12779" y="8051"/>
                        <a:pt x="12779" y="7855"/>
                      </a:cubicBezTo>
                      <a:cubicBezTo>
                        <a:pt x="12779" y="7265"/>
                        <a:pt x="12779" y="6873"/>
                        <a:pt x="12666" y="6873"/>
                      </a:cubicBezTo>
                      <a:cubicBezTo>
                        <a:pt x="12327" y="6676"/>
                        <a:pt x="12214" y="6284"/>
                        <a:pt x="11987" y="6087"/>
                      </a:cubicBezTo>
                      <a:cubicBezTo>
                        <a:pt x="11874" y="5695"/>
                        <a:pt x="11761" y="5498"/>
                        <a:pt x="11648" y="5498"/>
                      </a:cubicBezTo>
                      <a:cubicBezTo>
                        <a:pt x="9273" y="5498"/>
                        <a:pt x="9160" y="5302"/>
                        <a:pt x="9047" y="5302"/>
                      </a:cubicBezTo>
                      <a:cubicBezTo>
                        <a:pt x="8934" y="5302"/>
                        <a:pt x="8708" y="5498"/>
                        <a:pt x="8482" y="5498"/>
                      </a:cubicBezTo>
                      <a:cubicBezTo>
                        <a:pt x="8255" y="5498"/>
                        <a:pt x="7916" y="5695"/>
                        <a:pt x="7690" y="5695"/>
                      </a:cubicBezTo>
                      <a:cubicBezTo>
                        <a:pt x="7351" y="5695"/>
                        <a:pt x="7238" y="5498"/>
                        <a:pt x="7238" y="5302"/>
                      </a:cubicBezTo>
                      <a:cubicBezTo>
                        <a:pt x="7238" y="5302"/>
                        <a:pt x="7238" y="5105"/>
                        <a:pt x="7238" y="5105"/>
                      </a:cubicBezTo>
                      <a:cubicBezTo>
                        <a:pt x="7125" y="5105"/>
                        <a:pt x="7125" y="5105"/>
                        <a:pt x="7125" y="4909"/>
                      </a:cubicBezTo>
                      <a:cubicBezTo>
                        <a:pt x="7125" y="4909"/>
                        <a:pt x="7125" y="4909"/>
                        <a:pt x="7125" y="4909"/>
                      </a:cubicBezTo>
                      <a:cubicBezTo>
                        <a:pt x="7012" y="4713"/>
                        <a:pt x="7012" y="4713"/>
                        <a:pt x="7012" y="4713"/>
                      </a:cubicBezTo>
                      <a:cubicBezTo>
                        <a:pt x="7012" y="4713"/>
                        <a:pt x="7012" y="4516"/>
                        <a:pt x="6898" y="4516"/>
                      </a:cubicBezTo>
                      <a:cubicBezTo>
                        <a:pt x="6898" y="4516"/>
                        <a:pt x="6898" y="4516"/>
                        <a:pt x="6898" y="4320"/>
                      </a:cubicBezTo>
                      <a:cubicBezTo>
                        <a:pt x="6785" y="4320"/>
                        <a:pt x="6785" y="4320"/>
                        <a:pt x="6785" y="4124"/>
                      </a:cubicBezTo>
                      <a:cubicBezTo>
                        <a:pt x="6672" y="4124"/>
                        <a:pt x="6672" y="4124"/>
                        <a:pt x="6672" y="3927"/>
                      </a:cubicBezTo>
                      <a:cubicBezTo>
                        <a:pt x="6672" y="3927"/>
                        <a:pt x="6559" y="3927"/>
                        <a:pt x="6559" y="3731"/>
                      </a:cubicBezTo>
                      <a:cubicBezTo>
                        <a:pt x="6559" y="3731"/>
                        <a:pt x="6446" y="3731"/>
                        <a:pt x="6446" y="3731"/>
                      </a:cubicBezTo>
                      <a:cubicBezTo>
                        <a:pt x="6446" y="3535"/>
                        <a:pt x="6333" y="3535"/>
                        <a:pt x="6333" y="3338"/>
                      </a:cubicBezTo>
                      <a:cubicBezTo>
                        <a:pt x="6220" y="3338"/>
                        <a:pt x="6220" y="3338"/>
                        <a:pt x="6220" y="3338"/>
                      </a:cubicBezTo>
                      <a:cubicBezTo>
                        <a:pt x="6220" y="3142"/>
                        <a:pt x="6107" y="3142"/>
                        <a:pt x="6107" y="2945"/>
                      </a:cubicBezTo>
                      <a:cubicBezTo>
                        <a:pt x="5994" y="3142"/>
                        <a:pt x="5881" y="3338"/>
                        <a:pt x="5768" y="3535"/>
                      </a:cubicBezTo>
                      <a:cubicBezTo>
                        <a:pt x="4976" y="4516"/>
                        <a:pt x="4184" y="4713"/>
                        <a:pt x="3845" y="3927"/>
                      </a:cubicBezTo>
                      <a:cubicBezTo>
                        <a:pt x="3732" y="3731"/>
                        <a:pt x="3732" y="3338"/>
                        <a:pt x="3845" y="2749"/>
                      </a:cubicBezTo>
                      <a:cubicBezTo>
                        <a:pt x="4071" y="1571"/>
                        <a:pt x="4071" y="393"/>
                        <a:pt x="3958" y="196"/>
                      </a:cubicBezTo>
                      <a:cubicBezTo>
                        <a:pt x="3958" y="0"/>
                        <a:pt x="3958" y="0"/>
                        <a:pt x="3845" y="0"/>
                      </a:cubicBezTo>
                      <a:cubicBezTo>
                        <a:pt x="3845" y="196"/>
                        <a:pt x="3845" y="982"/>
                        <a:pt x="3845" y="1375"/>
                      </a:cubicBezTo>
                      <a:cubicBezTo>
                        <a:pt x="3732" y="2356"/>
                        <a:pt x="3732" y="3142"/>
                        <a:pt x="3393" y="3338"/>
                      </a:cubicBezTo>
                      <a:cubicBezTo>
                        <a:pt x="3280" y="3338"/>
                        <a:pt x="3280" y="3338"/>
                        <a:pt x="3280" y="3338"/>
                      </a:cubicBezTo>
                      <a:cubicBezTo>
                        <a:pt x="3280" y="3338"/>
                        <a:pt x="3166" y="3142"/>
                        <a:pt x="3053" y="2945"/>
                      </a:cubicBezTo>
                      <a:cubicBezTo>
                        <a:pt x="2827" y="2356"/>
                        <a:pt x="2714" y="982"/>
                        <a:pt x="2827" y="0"/>
                      </a:cubicBezTo>
                      <a:cubicBezTo>
                        <a:pt x="226" y="1178"/>
                        <a:pt x="226" y="1178"/>
                        <a:pt x="226" y="1178"/>
                      </a:cubicBezTo>
                      <a:cubicBezTo>
                        <a:pt x="0" y="10407"/>
                        <a:pt x="0" y="10407"/>
                        <a:pt x="0" y="10407"/>
                      </a:cubicBezTo>
                      <a:cubicBezTo>
                        <a:pt x="0" y="10407"/>
                        <a:pt x="0" y="10407"/>
                        <a:pt x="0" y="10407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76" name="Shape 3887"/>
                <p:cNvSpPr/>
                <p:nvPr/>
              </p:nvSpPr>
              <p:spPr>
                <a:xfrm>
                  <a:off x="360850" y="1252743"/>
                  <a:ext cx="435748" cy="25054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483" h="21600" extrusionOk="0">
                      <a:moveTo>
                        <a:pt x="17539" y="635"/>
                      </a:moveTo>
                      <a:cubicBezTo>
                        <a:pt x="16975" y="953"/>
                        <a:pt x="16412" y="953"/>
                        <a:pt x="15660" y="953"/>
                      </a:cubicBezTo>
                      <a:cubicBezTo>
                        <a:pt x="15473" y="953"/>
                        <a:pt x="15097" y="953"/>
                        <a:pt x="14909" y="953"/>
                      </a:cubicBezTo>
                      <a:cubicBezTo>
                        <a:pt x="14346" y="953"/>
                        <a:pt x="13594" y="953"/>
                        <a:pt x="13406" y="1271"/>
                      </a:cubicBezTo>
                      <a:cubicBezTo>
                        <a:pt x="13031" y="1588"/>
                        <a:pt x="10589" y="4447"/>
                        <a:pt x="10401" y="5718"/>
                      </a:cubicBezTo>
                      <a:cubicBezTo>
                        <a:pt x="10026" y="6988"/>
                        <a:pt x="9462" y="7306"/>
                        <a:pt x="9086" y="7306"/>
                      </a:cubicBezTo>
                      <a:cubicBezTo>
                        <a:pt x="8899" y="7306"/>
                        <a:pt x="8523" y="6988"/>
                        <a:pt x="8335" y="6671"/>
                      </a:cubicBezTo>
                      <a:cubicBezTo>
                        <a:pt x="8147" y="6353"/>
                        <a:pt x="7020" y="6353"/>
                        <a:pt x="6457" y="6353"/>
                      </a:cubicBezTo>
                      <a:cubicBezTo>
                        <a:pt x="5706" y="6353"/>
                        <a:pt x="5518" y="6353"/>
                        <a:pt x="5330" y="6035"/>
                      </a:cubicBezTo>
                      <a:cubicBezTo>
                        <a:pt x="5142" y="5718"/>
                        <a:pt x="4391" y="5718"/>
                        <a:pt x="3640" y="5718"/>
                      </a:cubicBezTo>
                      <a:cubicBezTo>
                        <a:pt x="3452" y="5718"/>
                        <a:pt x="3264" y="5718"/>
                        <a:pt x="3076" y="5718"/>
                      </a:cubicBezTo>
                      <a:cubicBezTo>
                        <a:pt x="2513" y="5718"/>
                        <a:pt x="2137" y="5718"/>
                        <a:pt x="1761" y="5400"/>
                      </a:cubicBezTo>
                      <a:cubicBezTo>
                        <a:pt x="1761" y="5400"/>
                        <a:pt x="1573" y="5400"/>
                        <a:pt x="1573" y="5400"/>
                      </a:cubicBezTo>
                      <a:cubicBezTo>
                        <a:pt x="1386" y="5400"/>
                        <a:pt x="1010" y="5718"/>
                        <a:pt x="822" y="6353"/>
                      </a:cubicBezTo>
                      <a:cubicBezTo>
                        <a:pt x="822" y="6353"/>
                        <a:pt x="822" y="6671"/>
                        <a:pt x="822" y="6988"/>
                      </a:cubicBezTo>
                      <a:cubicBezTo>
                        <a:pt x="1010" y="7306"/>
                        <a:pt x="1010" y="7941"/>
                        <a:pt x="822" y="8259"/>
                      </a:cubicBezTo>
                      <a:cubicBezTo>
                        <a:pt x="822" y="8259"/>
                        <a:pt x="822" y="8259"/>
                        <a:pt x="822" y="8259"/>
                      </a:cubicBezTo>
                      <a:cubicBezTo>
                        <a:pt x="822" y="8259"/>
                        <a:pt x="822" y="8259"/>
                        <a:pt x="822" y="8259"/>
                      </a:cubicBezTo>
                      <a:cubicBezTo>
                        <a:pt x="822" y="8259"/>
                        <a:pt x="822" y="8259"/>
                        <a:pt x="822" y="8259"/>
                      </a:cubicBezTo>
                      <a:cubicBezTo>
                        <a:pt x="822" y="8259"/>
                        <a:pt x="822" y="8259"/>
                        <a:pt x="822" y="8259"/>
                      </a:cubicBezTo>
                      <a:cubicBezTo>
                        <a:pt x="822" y="8259"/>
                        <a:pt x="822" y="8576"/>
                        <a:pt x="822" y="8576"/>
                      </a:cubicBezTo>
                      <a:cubicBezTo>
                        <a:pt x="822" y="8576"/>
                        <a:pt x="822" y="8576"/>
                        <a:pt x="822" y="8576"/>
                      </a:cubicBezTo>
                      <a:cubicBezTo>
                        <a:pt x="822" y="8576"/>
                        <a:pt x="822" y="8576"/>
                        <a:pt x="634" y="8576"/>
                      </a:cubicBezTo>
                      <a:cubicBezTo>
                        <a:pt x="634" y="8576"/>
                        <a:pt x="634" y="8576"/>
                        <a:pt x="634" y="8576"/>
                      </a:cubicBezTo>
                      <a:cubicBezTo>
                        <a:pt x="634" y="8576"/>
                        <a:pt x="634" y="8576"/>
                        <a:pt x="634" y="8576"/>
                      </a:cubicBezTo>
                      <a:cubicBezTo>
                        <a:pt x="634" y="8576"/>
                        <a:pt x="634" y="8576"/>
                        <a:pt x="446" y="8894"/>
                      </a:cubicBezTo>
                      <a:cubicBezTo>
                        <a:pt x="446" y="8894"/>
                        <a:pt x="446" y="8894"/>
                        <a:pt x="446" y="8894"/>
                      </a:cubicBezTo>
                      <a:cubicBezTo>
                        <a:pt x="446" y="8894"/>
                        <a:pt x="446" y="8894"/>
                        <a:pt x="259" y="8894"/>
                      </a:cubicBezTo>
                      <a:cubicBezTo>
                        <a:pt x="259" y="8894"/>
                        <a:pt x="259" y="8894"/>
                        <a:pt x="259" y="8894"/>
                      </a:cubicBezTo>
                      <a:cubicBezTo>
                        <a:pt x="259" y="8894"/>
                        <a:pt x="71" y="9212"/>
                        <a:pt x="71" y="9212"/>
                      </a:cubicBezTo>
                      <a:cubicBezTo>
                        <a:pt x="259" y="9847"/>
                        <a:pt x="259" y="10800"/>
                        <a:pt x="71" y="11118"/>
                      </a:cubicBezTo>
                      <a:cubicBezTo>
                        <a:pt x="-117" y="12071"/>
                        <a:pt x="71" y="14929"/>
                        <a:pt x="634" y="16518"/>
                      </a:cubicBezTo>
                      <a:cubicBezTo>
                        <a:pt x="1198" y="17471"/>
                        <a:pt x="1198" y="19059"/>
                        <a:pt x="1198" y="20329"/>
                      </a:cubicBezTo>
                      <a:cubicBezTo>
                        <a:pt x="1386" y="20647"/>
                        <a:pt x="1386" y="21282"/>
                        <a:pt x="1386" y="21600"/>
                      </a:cubicBezTo>
                      <a:cubicBezTo>
                        <a:pt x="1386" y="21600"/>
                        <a:pt x="1386" y="21600"/>
                        <a:pt x="1386" y="21600"/>
                      </a:cubicBezTo>
                      <a:cubicBezTo>
                        <a:pt x="1386" y="21600"/>
                        <a:pt x="1761" y="21600"/>
                        <a:pt x="2137" y="21600"/>
                      </a:cubicBezTo>
                      <a:cubicBezTo>
                        <a:pt x="3076" y="21600"/>
                        <a:pt x="4203" y="21282"/>
                        <a:pt x="4766" y="20647"/>
                      </a:cubicBezTo>
                      <a:cubicBezTo>
                        <a:pt x="5893" y="19376"/>
                        <a:pt x="6645" y="19059"/>
                        <a:pt x="7772" y="19059"/>
                      </a:cubicBezTo>
                      <a:cubicBezTo>
                        <a:pt x="8523" y="19059"/>
                        <a:pt x="9462" y="18106"/>
                        <a:pt x="9650" y="17471"/>
                      </a:cubicBezTo>
                      <a:cubicBezTo>
                        <a:pt x="10213" y="16518"/>
                        <a:pt x="11528" y="16518"/>
                        <a:pt x="12092" y="16835"/>
                      </a:cubicBezTo>
                      <a:cubicBezTo>
                        <a:pt x="12092" y="16835"/>
                        <a:pt x="12092" y="16835"/>
                        <a:pt x="12092" y="16835"/>
                      </a:cubicBezTo>
                      <a:cubicBezTo>
                        <a:pt x="12467" y="16835"/>
                        <a:pt x="12843" y="15882"/>
                        <a:pt x="13406" y="15247"/>
                      </a:cubicBezTo>
                      <a:cubicBezTo>
                        <a:pt x="13406" y="14929"/>
                        <a:pt x="13406" y="14929"/>
                        <a:pt x="13406" y="14929"/>
                      </a:cubicBezTo>
                      <a:cubicBezTo>
                        <a:pt x="13970" y="14294"/>
                        <a:pt x="14909" y="13659"/>
                        <a:pt x="16224" y="13341"/>
                      </a:cubicBezTo>
                      <a:cubicBezTo>
                        <a:pt x="16787" y="13024"/>
                        <a:pt x="17539" y="12706"/>
                        <a:pt x="18102" y="12388"/>
                      </a:cubicBezTo>
                      <a:cubicBezTo>
                        <a:pt x="19417" y="11753"/>
                        <a:pt x="19417" y="10800"/>
                        <a:pt x="19605" y="10165"/>
                      </a:cubicBezTo>
                      <a:cubicBezTo>
                        <a:pt x="19793" y="9847"/>
                        <a:pt x="19793" y="9212"/>
                        <a:pt x="19980" y="8894"/>
                      </a:cubicBezTo>
                      <a:cubicBezTo>
                        <a:pt x="20356" y="8259"/>
                        <a:pt x="20732" y="8259"/>
                        <a:pt x="21107" y="7941"/>
                      </a:cubicBezTo>
                      <a:cubicBezTo>
                        <a:pt x="21295" y="7941"/>
                        <a:pt x="21483" y="7941"/>
                        <a:pt x="21483" y="7941"/>
                      </a:cubicBezTo>
                      <a:cubicBezTo>
                        <a:pt x="21107" y="6035"/>
                        <a:pt x="20544" y="4129"/>
                        <a:pt x="19980" y="2541"/>
                      </a:cubicBezTo>
                      <a:cubicBezTo>
                        <a:pt x="19980" y="2224"/>
                        <a:pt x="19793" y="1906"/>
                        <a:pt x="19793" y="1588"/>
                      </a:cubicBezTo>
                      <a:cubicBezTo>
                        <a:pt x="19793" y="1588"/>
                        <a:pt x="19793" y="1588"/>
                        <a:pt x="19793" y="1588"/>
                      </a:cubicBezTo>
                      <a:cubicBezTo>
                        <a:pt x="19605" y="1271"/>
                        <a:pt x="19605" y="953"/>
                        <a:pt x="19605" y="635"/>
                      </a:cubicBezTo>
                      <a:cubicBezTo>
                        <a:pt x="19605" y="635"/>
                        <a:pt x="19417" y="635"/>
                        <a:pt x="19417" y="635"/>
                      </a:cubicBezTo>
                      <a:cubicBezTo>
                        <a:pt x="19417" y="318"/>
                        <a:pt x="19417" y="318"/>
                        <a:pt x="19417" y="0"/>
                      </a:cubicBezTo>
                      <a:cubicBezTo>
                        <a:pt x="19229" y="0"/>
                        <a:pt x="19229" y="0"/>
                        <a:pt x="19229" y="0"/>
                      </a:cubicBezTo>
                      <a:cubicBezTo>
                        <a:pt x="18666" y="318"/>
                        <a:pt x="17914" y="635"/>
                        <a:pt x="17539" y="635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77" name="Shape 3888"/>
                <p:cNvSpPr/>
                <p:nvPr/>
              </p:nvSpPr>
              <p:spPr>
                <a:xfrm>
                  <a:off x="804563" y="146474"/>
                  <a:ext cx="593467" cy="35847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3935" y="20700"/>
                      </a:moveTo>
                      <a:cubicBezTo>
                        <a:pt x="13935" y="20700"/>
                        <a:pt x="13935" y="20700"/>
                        <a:pt x="14075" y="20700"/>
                      </a:cubicBezTo>
                      <a:cubicBezTo>
                        <a:pt x="14075" y="20700"/>
                        <a:pt x="14075" y="20700"/>
                        <a:pt x="14075" y="20700"/>
                      </a:cubicBezTo>
                      <a:cubicBezTo>
                        <a:pt x="14075" y="20700"/>
                        <a:pt x="14075" y="20700"/>
                        <a:pt x="14214" y="20700"/>
                      </a:cubicBezTo>
                      <a:cubicBezTo>
                        <a:pt x="14354" y="20700"/>
                        <a:pt x="14354" y="20700"/>
                        <a:pt x="14354" y="20700"/>
                      </a:cubicBezTo>
                      <a:cubicBezTo>
                        <a:pt x="14632" y="20700"/>
                        <a:pt x="15190" y="20700"/>
                        <a:pt x="15329" y="21600"/>
                      </a:cubicBezTo>
                      <a:cubicBezTo>
                        <a:pt x="15329" y="21375"/>
                        <a:pt x="15329" y="21375"/>
                        <a:pt x="15329" y="21375"/>
                      </a:cubicBezTo>
                      <a:cubicBezTo>
                        <a:pt x="15329" y="21375"/>
                        <a:pt x="15329" y="21600"/>
                        <a:pt x="15329" y="21600"/>
                      </a:cubicBezTo>
                      <a:cubicBezTo>
                        <a:pt x="15329" y="21600"/>
                        <a:pt x="15468" y="21600"/>
                        <a:pt x="15468" y="21600"/>
                      </a:cubicBezTo>
                      <a:cubicBezTo>
                        <a:pt x="15747" y="21600"/>
                        <a:pt x="15886" y="21375"/>
                        <a:pt x="16026" y="21150"/>
                      </a:cubicBezTo>
                      <a:cubicBezTo>
                        <a:pt x="16165" y="20925"/>
                        <a:pt x="16165" y="20925"/>
                        <a:pt x="16165" y="20925"/>
                      </a:cubicBezTo>
                      <a:cubicBezTo>
                        <a:pt x="16026" y="19800"/>
                        <a:pt x="16723" y="19575"/>
                        <a:pt x="17419" y="19350"/>
                      </a:cubicBezTo>
                      <a:cubicBezTo>
                        <a:pt x="17698" y="19125"/>
                        <a:pt x="18255" y="18900"/>
                        <a:pt x="18395" y="18675"/>
                      </a:cubicBezTo>
                      <a:cubicBezTo>
                        <a:pt x="18395" y="18225"/>
                        <a:pt x="18395" y="18225"/>
                        <a:pt x="18395" y="18225"/>
                      </a:cubicBezTo>
                      <a:cubicBezTo>
                        <a:pt x="18534" y="17100"/>
                        <a:pt x="18813" y="15975"/>
                        <a:pt x="19231" y="15750"/>
                      </a:cubicBezTo>
                      <a:cubicBezTo>
                        <a:pt x="19370" y="15750"/>
                        <a:pt x="19370" y="15750"/>
                        <a:pt x="19510" y="15750"/>
                      </a:cubicBezTo>
                      <a:cubicBezTo>
                        <a:pt x="19510" y="15750"/>
                        <a:pt x="19649" y="15750"/>
                        <a:pt x="19649" y="15750"/>
                      </a:cubicBezTo>
                      <a:cubicBezTo>
                        <a:pt x="19788" y="15750"/>
                        <a:pt x="19928" y="15525"/>
                        <a:pt x="20067" y="15300"/>
                      </a:cubicBezTo>
                      <a:cubicBezTo>
                        <a:pt x="20206" y="14850"/>
                        <a:pt x="20485" y="14625"/>
                        <a:pt x="20764" y="14625"/>
                      </a:cubicBezTo>
                      <a:cubicBezTo>
                        <a:pt x="20764" y="14625"/>
                        <a:pt x="20764" y="14625"/>
                        <a:pt x="20764" y="14625"/>
                      </a:cubicBezTo>
                      <a:cubicBezTo>
                        <a:pt x="21043" y="14625"/>
                        <a:pt x="21182" y="14625"/>
                        <a:pt x="21321" y="14850"/>
                      </a:cubicBezTo>
                      <a:cubicBezTo>
                        <a:pt x="21461" y="14850"/>
                        <a:pt x="21600" y="14850"/>
                        <a:pt x="21600" y="15075"/>
                      </a:cubicBezTo>
                      <a:cubicBezTo>
                        <a:pt x="21600" y="15075"/>
                        <a:pt x="21600" y="15075"/>
                        <a:pt x="21600" y="15075"/>
                      </a:cubicBezTo>
                      <a:cubicBezTo>
                        <a:pt x="21600" y="14175"/>
                        <a:pt x="21600" y="14175"/>
                        <a:pt x="21600" y="14175"/>
                      </a:cubicBezTo>
                      <a:cubicBezTo>
                        <a:pt x="21182" y="13725"/>
                        <a:pt x="20764" y="13500"/>
                        <a:pt x="20485" y="13500"/>
                      </a:cubicBezTo>
                      <a:cubicBezTo>
                        <a:pt x="20485" y="13500"/>
                        <a:pt x="20485" y="13500"/>
                        <a:pt x="20485" y="13500"/>
                      </a:cubicBezTo>
                      <a:cubicBezTo>
                        <a:pt x="20067" y="13500"/>
                        <a:pt x="19788" y="13050"/>
                        <a:pt x="19510" y="12600"/>
                      </a:cubicBezTo>
                      <a:cubicBezTo>
                        <a:pt x="19231" y="12375"/>
                        <a:pt x="18952" y="11925"/>
                        <a:pt x="18674" y="11700"/>
                      </a:cubicBezTo>
                      <a:cubicBezTo>
                        <a:pt x="18395" y="11475"/>
                        <a:pt x="17141" y="10800"/>
                        <a:pt x="16723" y="9900"/>
                      </a:cubicBezTo>
                      <a:cubicBezTo>
                        <a:pt x="16723" y="9675"/>
                        <a:pt x="16305" y="9225"/>
                        <a:pt x="16026" y="9000"/>
                      </a:cubicBezTo>
                      <a:cubicBezTo>
                        <a:pt x="15608" y="8550"/>
                        <a:pt x="15329" y="8325"/>
                        <a:pt x="15190" y="7875"/>
                      </a:cubicBezTo>
                      <a:cubicBezTo>
                        <a:pt x="15050" y="7425"/>
                        <a:pt x="14772" y="6525"/>
                        <a:pt x="14493" y="5850"/>
                      </a:cubicBezTo>
                      <a:cubicBezTo>
                        <a:pt x="14354" y="5625"/>
                        <a:pt x="14214" y="5175"/>
                        <a:pt x="14214" y="4950"/>
                      </a:cubicBezTo>
                      <a:cubicBezTo>
                        <a:pt x="14214" y="4725"/>
                        <a:pt x="14075" y="4500"/>
                        <a:pt x="14075" y="4500"/>
                      </a:cubicBezTo>
                      <a:cubicBezTo>
                        <a:pt x="13935" y="4275"/>
                        <a:pt x="13796" y="4275"/>
                        <a:pt x="13517" y="4275"/>
                      </a:cubicBezTo>
                      <a:cubicBezTo>
                        <a:pt x="11985" y="4275"/>
                        <a:pt x="11427" y="4275"/>
                        <a:pt x="11427" y="3600"/>
                      </a:cubicBezTo>
                      <a:cubicBezTo>
                        <a:pt x="11427" y="2925"/>
                        <a:pt x="11288" y="1350"/>
                        <a:pt x="11148" y="1350"/>
                      </a:cubicBezTo>
                      <a:cubicBezTo>
                        <a:pt x="11009" y="1125"/>
                        <a:pt x="11009" y="1125"/>
                        <a:pt x="11009" y="1125"/>
                      </a:cubicBezTo>
                      <a:cubicBezTo>
                        <a:pt x="10591" y="1125"/>
                        <a:pt x="10034" y="900"/>
                        <a:pt x="9755" y="450"/>
                      </a:cubicBezTo>
                      <a:cubicBezTo>
                        <a:pt x="9615" y="225"/>
                        <a:pt x="9337" y="0"/>
                        <a:pt x="9058" y="0"/>
                      </a:cubicBezTo>
                      <a:cubicBezTo>
                        <a:pt x="9058" y="0"/>
                        <a:pt x="9058" y="0"/>
                        <a:pt x="9058" y="0"/>
                      </a:cubicBezTo>
                      <a:cubicBezTo>
                        <a:pt x="8919" y="450"/>
                        <a:pt x="8640" y="675"/>
                        <a:pt x="8361" y="675"/>
                      </a:cubicBezTo>
                      <a:cubicBezTo>
                        <a:pt x="8361" y="675"/>
                        <a:pt x="8361" y="675"/>
                        <a:pt x="8361" y="675"/>
                      </a:cubicBezTo>
                      <a:cubicBezTo>
                        <a:pt x="8361" y="900"/>
                        <a:pt x="8222" y="1575"/>
                        <a:pt x="7665" y="1575"/>
                      </a:cubicBezTo>
                      <a:cubicBezTo>
                        <a:pt x="7665" y="1575"/>
                        <a:pt x="7665" y="1575"/>
                        <a:pt x="7665" y="1575"/>
                      </a:cubicBezTo>
                      <a:cubicBezTo>
                        <a:pt x="7665" y="1575"/>
                        <a:pt x="7665" y="1575"/>
                        <a:pt x="7665" y="1575"/>
                      </a:cubicBezTo>
                      <a:cubicBezTo>
                        <a:pt x="7246" y="1575"/>
                        <a:pt x="6828" y="2250"/>
                        <a:pt x="6828" y="2475"/>
                      </a:cubicBezTo>
                      <a:cubicBezTo>
                        <a:pt x="6828" y="2700"/>
                        <a:pt x="6828" y="2700"/>
                        <a:pt x="6828" y="2700"/>
                      </a:cubicBezTo>
                      <a:cubicBezTo>
                        <a:pt x="6828" y="2700"/>
                        <a:pt x="6828" y="2700"/>
                        <a:pt x="6828" y="2700"/>
                      </a:cubicBezTo>
                      <a:cubicBezTo>
                        <a:pt x="6828" y="2700"/>
                        <a:pt x="6828" y="2700"/>
                        <a:pt x="6828" y="2700"/>
                      </a:cubicBezTo>
                      <a:cubicBezTo>
                        <a:pt x="6828" y="2925"/>
                        <a:pt x="6828" y="3375"/>
                        <a:pt x="6689" y="3600"/>
                      </a:cubicBezTo>
                      <a:cubicBezTo>
                        <a:pt x="6689" y="3600"/>
                        <a:pt x="6689" y="3825"/>
                        <a:pt x="6689" y="3825"/>
                      </a:cubicBezTo>
                      <a:cubicBezTo>
                        <a:pt x="6410" y="4050"/>
                        <a:pt x="6271" y="4275"/>
                        <a:pt x="5992" y="4275"/>
                      </a:cubicBezTo>
                      <a:cubicBezTo>
                        <a:pt x="5853" y="4050"/>
                        <a:pt x="5574" y="4050"/>
                        <a:pt x="5435" y="4050"/>
                      </a:cubicBezTo>
                      <a:cubicBezTo>
                        <a:pt x="5435" y="4050"/>
                        <a:pt x="5435" y="4050"/>
                        <a:pt x="5435" y="4050"/>
                      </a:cubicBezTo>
                      <a:cubicBezTo>
                        <a:pt x="5156" y="4050"/>
                        <a:pt x="5017" y="3825"/>
                        <a:pt x="5017" y="3825"/>
                      </a:cubicBezTo>
                      <a:cubicBezTo>
                        <a:pt x="4877" y="3825"/>
                        <a:pt x="4877" y="3825"/>
                        <a:pt x="4877" y="3825"/>
                      </a:cubicBezTo>
                      <a:cubicBezTo>
                        <a:pt x="4877" y="3825"/>
                        <a:pt x="4877" y="3825"/>
                        <a:pt x="4877" y="3825"/>
                      </a:cubicBezTo>
                      <a:cubicBezTo>
                        <a:pt x="4877" y="3825"/>
                        <a:pt x="4877" y="3825"/>
                        <a:pt x="4877" y="3825"/>
                      </a:cubicBezTo>
                      <a:cubicBezTo>
                        <a:pt x="4738" y="3825"/>
                        <a:pt x="4599" y="4050"/>
                        <a:pt x="4459" y="4050"/>
                      </a:cubicBezTo>
                      <a:cubicBezTo>
                        <a:pt x="4320" y="4050"/>
                        <a:pt x="4041" y="3825"/>
                        <a:pt x="3763" y="3600"/>
                      </a:cubicBezTo>
                      <a:cubicBezTo>
                        <a:pt x="3763" y="3375"/>
                        <a:pt x="3623" y="3375"/>
                        <a:pt x="3623" y="3150"/>
                      </a:cubicBezTo>
                      <a:cubicBezTo>
                        <a:pt x="2926" y="1800"/>
                        <a:pt x="2230" y="900"/>
                        <a:pt x="1812" y="900"/>
                      </a:cubicBezTo>
                      <a:cubicBezTo>
                        <a:pt x="1672" y="900"/>
                        <a:pt x="1672" y="900"/>
                        <a:pt x="1533" y="900"/>
                      </a:cubicBezTo>
                      <a:cubicBezTo>
                        <a:pt x="1394" y="900"/>
                        <a:pt x="1394" y="900"/>
                        <a:pt x="1394" y="900"/>
                      </a:cubicBezTo>
                      <a:cubicBezTo>
                        <a:pt x="1254" y="900"/>
                        <a:pt x="1254" y="900"/>
                        <a:pt x="1254" y="900"/>
                      </a:cubicBezTo>
                      <a:cubicBezTo>
                        <a:pt x="1115" y="900"/>
                        <a:pt x="1115" y="900"/>
                        <a:pt x="1115" y="900"/>
                      </a:cubicBezTo>
                      <a:cubicBezTo>
                        <a:pt x="1812" y="1125"/>
                        <a:pt x="1951" y="2250"/>
                        <a:pt x="2090" y="2700"/>
                      </a:cubicBezTo>
                      <a:cubicBezTo>
                        <a:pt x="2090" y="2925"/>
                        <a:pt x="2090" y="3150"/>
                        <a:pt x="2230" y="3375"/>
                      </a:cubicBezTo>
                      <a:cubicBezTo>
                        <a:pt x="2787" y="3375"/>
                        <a:pt x="3484" y="4500"/>
                        <a:pt x="3484" y="4950"/>
                      </a:cubicBezTo>
                      <a:cubicBezTo>
                        <a:pt x="3345" y="5400"/>
                        <a:pt x="3205" y="5625"/>
                        <a:pt x="2926" y="5625"/>
                      </a:cubicBezTo>
                      <a:cubicBezTo>
                        <a:pt x="2926" y="5625"/>
                        <a:pt x="2926" y="5625"/>
                        <a:pt x="2926" y="5625"/>
                      </a:cubicBezTo>
                      <a:cubicBezTo>
                        <a:pt x="2648" y="5625"/>
                        <a:pt x="2508" y="5850"/>
                        <a:pt x="2369" y="5850"/>
                      </a:cubicBezTo>
                      <a:cubicBezTo>
                        <a:pt x="2090" y="6075"/>
                        <a:pt x="1672" y="6300"/>
                        <a:pt x="1254" y="6075"/>
                      </a:cubicBezTo>
                      <a:cubicBezTo>
                        <a:pt x="1115" y="6075"/>
                        <a:pt x="975" y="6075"/>
                        <a:pt x="975" y="5850"/>
                      </a:cubicBezTo>
                      <a:cubicBezTo>
                        <a:pt x="697" y="5850"/>
                        <a:pt x="418" y="5625"/>
                        <a:pt x="279" y="5625"/>
                      </a:cubicBezTo>
                      <a:cubicBezTo>
                        <a:pt x="279" y="5625"/>
                        <a:pt x="279" y="5625"/>
                        <a:pt x="139" y="5850"/>
                      </a:cubicBezTo>
                      <a:cubicBezTo>
                        <a:pt x="139" y="6075"/>
                        <a:pt x="139" y="6075"/>
                        <a:pt x="139" y="6075"/>
                      </a:cubicBezTo>
                      <a:cubicBezTo>
                        <a:pt x="139" y="6525"/>
                        <a:pt x="0" y="7200"/>
                        <a:pt x="0" y="7425"/>
                      </a:cubicBezTo>
                      <a:cubicBezTo>
                        <a:pt x="0" y="7425"/>
                        <a:pt x="139" y="7425"/>
                        <a:pt x="139" y="7425"/>
                      </a:cubicBezTo>
                      <a:cubicBezTo>
                        <a:pt x="279" y="7425"/>
                        <a:pt x="279" y="7425"/>
                        <a:pt x="279" y="7425"/>
                      </a:cubicBezTo>
                      <a:cubicBezTo>
                        <a:pt x="697" y="7425"/>
                        <a:pt x="975" y="7650"/>
                        <a:pt x="975" y="7875"/>
                      </a:cubicBezTo>
                      <a:cubicBezTo>
                        <a:pt x="1115" y="8325"/>
                        <a:pt x="975" y="8775"/>
                        <a:pt x="836" y="9225"/>
                      </a:cubicBezTo>
                      <a:cubicBezTo>
                        <a:pt x="1254" y="9225"/>
                        <a:pt x="1394" y="9675"/>
                        <a:pt x="1533" y="9900"/>
                      </a:cubicBezTo>
                      <a:cubicBezTo>
                        <a:pt x="1533" y="10125"/>
                        <a:pt x="1533" y="10350"/>
                        <a:pt x="1672" y="10350"/>
                      </a:cubicBezTo>
                      <a:cubicBezTo>
                        <a:pt x="1812" y="10800"/>
                        <a:pt x="1951" y="11250"/>
                        <a:pt x="1812" y="12150"/>
                      </a:cubicBezTo>
                      <a:cubicBezTo>
                        <a:pt x="1672" y="12825"/>
                        <a:pt x="1812" y="13950"/>
                        <a:pt x="1812" y="14850"/>
                      </a:cubicBezTo>
                      <a:cubicBezTo>
                        <a:pt x="1812" y="15075"/>
                        <a:pt x="1812" y="15075"/>
                        <a:pt x="1812" y="15075"/>
                      </a:cubicBezTo>
                      <a:cubicBezTo>
                        <a:pt x="1812" y="15075"/>
                        <a:pt x="1812" y="15075"/>
                        <a:pt x="1812" y="15075"/>
                      </a:cubicBezTo>
                      <a:cubicBezTo>
                        <a:pt x="1812" y="15075"/>
                        <a:pt x="1951" y="15075"/>
                        <a:pt x="1951" y="15075"/>
                      </a:cubicBezTo>
                      <a:cubicBezTo>
                        <a:pt x="1951" y="15075"/>
                        <a:pt x="2090" y="15075"/>
                        <a:pt x="2090" y="15075"/>
                      </a:cubicBezTo>
                      <a:cubicBezTo>
                        <a:pt x="2090" y="14850"/>
                        <a:pt x="2090" y="14850"/>
                        <a:pt x="2090" y="14850"/>
                      </a:cubicBezTo>
                      <a:cubicBezTo>
                        <a:pt x="2230" y="14850"/>
                        <a:pt x="2230" y="14850"/>
                        <a:pt x="2230" y="14850"/>
                      </a:cubicBezTo>
                      <a:cubicBezTo>
                        <a:pt x="2230" y="14850"/>
                        <a:pt x="2369" y="14850"/>
                        <a:pt x="2369" y="14850"/>
                      </a:cubicBezTo>
                      <a:cubicBezTo>
                        <a:pt x="2369" y="14850"/>
                        <a:pt x="2369" y="14850"/>
                        <a:pt x="2369" y="14850"/>
                      </a:cubicBezTo>
                      <a:cubicBezTo>
                        <a:pt x="2369" y="14850"/>
                        <a:pt x="2369" y="14850"/>
                        <a:pt x="2508" y="14850"/>
                      </a:cubicBezTo>
                      <a:cubicBezTo>
                        <a:pt x="2508" y="14850"/>
                        <a:pt x="2508" y="14850"/>
                        <a:pt x="2508" y="14850"/>
                      </a:cubicBezTo>
                      <a:cubicBezTo>
                        <a:pt x="2508" y="14850"/>
                        <a:pt x="2508" y="14850"/>
                        <a:pt x="2508" y="14850"/>
                      </a:cubicBezTo>
                      <a:cubicBezTo>
                        <a:pt x="2508" y="14850"/>
                        <a:pt x="2508" y="14850"/>
                        <a:pt x="2508" y="14850"/>
                      </a:cubicBezTo>
                      <a:cubicBezTo>
                        <a:pt x="2508" y="14850"/>
                        <a:pt x="2648" y="14850"/>
                        <a:pt x="2648" y="14850"/>
                      </a:cubicBezTo>
                      <a:cubicBezTo>
                        <a:pt x="2648" y="14850"/>
                        <a:pt x="2648" y="14850"/>
                        <a:pt x="2648" y="14850"/>
                      </a:cubicBezTo>
                      <a:cubicBezTo>
                        <a:pt x="2648" y="14850"/>
                        <a:pt x="2648" y="14850"/>
                        <a:pt x="2648" y="14850"/>
                      </a:cubicBezTo>
                      <a:cubicBezTo>
                        <a:pt x="2648" y="14850"/>
                        <a:pt x="2648" y="14850"/>
                        <a:pt x="2648" y="14850"/>
                      </a:cubicBezTo>
                      <a:cubicBezTo>
                        <a:pt x="2787" y="14400"/>
                        <a:pt x="3623" y="13050"/>
                        <a:pt x="4181" y="13050"/>
                      </a:cubicBezTo>
                      <a:cubicBezTo>
                        <a:pt x="4320" y="13050"/>
                        <a:pt x="4459" y="13050"/>
                        <a:pt x="4599" y="13050"/>
                      </a:cubicBezTo>
                      <a:cubicBezTo>
                        <a:pt x="4738" y="13050"/>
                        <a:pt x="4877" y="13050"/>
                        <a:pt x="4877" y="13050"/>
                      </a:cubicBezTo>
                      <a:cubicBezTo>
                        <a:pt x="5017" y="13050"/>
                        <a:pt x="5156" y="13050"/>
                        <a:pt x="5156" y="13050"/>
                      </a:cubicBezTo>
                      <a:cubicBezTo>
                        <a:pt x="5295" y="12600"/>
                        <a:pt x="5714" y="12375"/>
                        <a:pt x="6132" y="12375"/>
                      </a:cubicBezTo>
                      <a:cubicBezTo>
                        <a:pt x="6271" y="12375"/>
                        <a:pt x="7107" y="12600"/>
                        <a:pt x="7386" y="13050"/>
                      </a:cubicBezTo>
                      <a:cubicBezTo>
                        <a:pt x="7525" y="13275"/>
                        <a:pt x="8222" y="13725"/>
                        <a:pt x="8361" y="13725"/>
                      </a:cubicBezTo>
                      <a:cubicBezTo>
                        <a:pt x="8501" y="13725"/>
                        <a:pt x="8640" y="13950"/>
                        <a:pt x="8779" y="13950"/>
                      </a:cubicBezTo>
                      <a:cubicBezTo>
                        <a:pt x="8779" y="14175"/>
                        <a:pt x="8919" y="14400"/>
                        <a:pt x="9058" y="14400"/>
                      </a:cubicBezTo>
                      <a:cubicBezTo>
                        <a:pt x="9058" y="14400"/>
                        <a:pt x="9197" y="14400"/>
                        <a:pt x="9197" y="14400"/>
                      </a:cubicBezTo>
                      <a:cubicBezTo>
                        <a:pt x="9615" y="14400"/>
                        <a:pt x="10730" y="14400"/>
                        <a:pt x="10730" y="15525"/>
                      </a:cubicBezTo>
                      <a:cubicBezTo>
                        <a:pt x="10730" y="15525"/>
                        <a:pt x="10870" y="15975"/>
                        <a:pt x="11148" y="15975"/>
                      </a:cubicBezTo>
                      <a:cubicBezTo>
                        <a:pt x="11427" y="15975"/>
                        <a:pt x="11706" y="16425"/>
                        <a:pt x="11845" y="16875"/>
                      </a:cubicBezTo>
                      <a:cubicBezTo>
                        <a:pt x="11985" y="16875"/>
                        <a:pt x="12124" y="17325"/>
                        <a:pt x="12124" y="17325"/>
                      </a:cubicBezTo>
                      <a:cubicBezTo>
                        <a:pt x="12263" y="17325"/>
                        <a:pt x="12403" y="17325"/>
                        <a:pt x="12542" y="17325"/>
                      </a:cubicBezTo>
                      <a:cubicBezTo>
                        <a:pt x="12821" y="17325"/>
                        <a:pt x="13517" y="17325"/>
                        <a:pt x="13517" y="18000"/>
                      </a:cubicBezTo>
                      <a:cubicBezTo>
                        <a:pt x="13517" y="18000"/>
                        <a:pt x="13517" y="18225"/>
                        <a:pt x="13517" y="18225"/>
                      </a:cubicBezTo>
                      <a:cubicBezTo>
                        <a:pt x="13517" y="18225"/>
                        <a:pt x="13517" y="18225"/>
                        <a:pt x="13517" y="18225"/>
                      </a:cubicBezTo>
                      <a:cubicBezTo>
                        <a:pt x="13517" y="18450"/>
                        <a:pt x="13517" y="18450"/>
                        <a:pt x="13517" y="18450"/>
                      </a:cubicBezTo>
                      <a:cubicBezTo>
                        <a:pt x="13657" y="18450"/>
                        <a:pt x="13657" y="18450"/>
                        <a:pt x="13657" y="18675"/>
                      </a:cubicBezTo>
                      <a:cubicBezTo>
                        <a:pt x="13657" y="18675"/>
                        <a:pt x="13657" y="18675"/>
                        <a:pt x="13657" y="18900"/>
                      </a:cubicBezTo>
                      <a:cubicBezTo>
                        <a:pt x="13657" y="18900"/>
                        <a:pt x="13657" y="18900"/>
                        <a:pt x="13657" y="18900"/>
                      </a:cubicBezTo>
                      <a:cubicBezTo>
                        <a:pt x="13657" y="19125"/>
                        <a:pt x="13657" y="19125"/>
                        <a:pt x="13657" y="19125"/>
                      </a:cubicBezTo>
                      <a:cubicBezTo>
                        <a:pt x="13657" y="19350"/>
                        <a:pt x="13657" y="19350"/>
                        <a:pt x="13657" y="19350"/>
                      </a:cubicBezTo>
                      <a:cubicBezTo>
                        <a:pt x="13657" y="19350"/>
                        <a:pt x="13657" y="19575"/>
                        <a:pt x="13657" y="19575"/>
                      </a:cubicBezTo>
                      <a:cubicBezTo>
                        <a:pt x="13657" y="19575"/>
                        <a:pt x="13657" y="19800"/>
                        <a:pt x="13657" y="19800"/>
                      </a:cubicBezTo>
                      <a:cubicBezTo>
                        <a:pt x="13657" y="19800"/>
                        <a:pt x="13657" y="20025"/>
                        <a:pt x="13657" y="20025"/>
                      </a:cubicBezTo>
                      <a:cubicBezTo>
                        <a:pt x="13657" y="20250"/>
                        <a:pt x="13657" y="20250"/>
                        <a:pt x="13657" y="20250"/>
                      </a:cubicBezTo>
                      <a:cubicBezTo>
                        <a:pt x="13796" y="20250"/>
                        <a:pt x="13796" y="20475"/>
                        <a:pt x="13796" y="20700"/>
                      </a:cubicBezTo>
                      <a:cubicBezTo>
                        <a:pt x="13796" y="20700"/>
                        <a:pt x="13796" y="20700"/>
                        <a:pt x="13796" y="20700"/>
                      </a:cubicBezTo>
                      <a:cubicBezTo>
                        <a:pt x="13796" y="20700"/>
                        <a:pt x="13796" y="20700"/>
                        <a:pt x="13935" y="2070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78" name="Shape 3889"/>
                <p:cNvSpPr/>
                <p:nvPr/>
              </p:nvSpPr>
              <p:spPr>
                <a:xfrm>
                  <a:off x="428415" y="285239"/>
                  <a:ext cx="822244" cy="68226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541" h="21600" extrusionOk="0">
                      <a:moveTo>
                        <a:pt x="19141" y="15730"/>
                      </a:moveTo>
                      <a:cubicBezTo>
                        <a:pt x="19041" y="15613"/>
                        <a:pt x="18941" y="15613"/>
                        <a:pt x="18941" y="15496"/>
                      </a:cubicBezTo>
                      <a:cubicBezTo>
                        <a:pt x="18641" y="15143"/>
                        <a:pt x="18641" y="15143"/>
                        <a:pt x="18641" y="15143"/>
                      </a:cubicBezTo>
                      <a:cubicBezTo>
                        <a:pt x="18741" y="15143"/>
                        <a:pt x="18741" y="15143"/>
                        <a:pt x="18741" y="15143"/>
                      </a:cubicBezTo>
                      <a:cubicBezTo>
                        <a:pt x="18741" y="15143"/>
                        <a:pt x="18741" y="15143"/>
                        <a:pt x="18741" y="15143"/>
                      </a:cubicBezTo>
                      <a:cubicBezTo>
                        <a:pt x="18741" y="15143"/>
                        <a:pt x="18741" y="15143"/>
                        <a:pt x="18741" y="15143"/>
                      </a:cubicBezTo>
                      <a:cubicBezTo>
                        <a:pt x="18641" y="15026"/>
                        <a:pt x="18641" y="15026"/>
                        <a:pt x="18641" y="14909"/>
                      </a:cubicBezTo>
                      <a:cubicBezTo>
                        <a:pt x="18641" y="14909"/>
                        <a:pt x="18641" y="14909"/>
                        <a:pt x="18641" y="14909"/>
                      </a:cubicBezTo>
                      <a:cubicBezTo>
                        <a:pt x="18641" y="14909"/>
                        <a:pt x="18641" y="14909"/>
                        <a:pt x="18641" y="14909"/>
                      </a:cubicBezTo>
                      <a:cubicBezTo>
                        <a:pt x="18741" y="14791"/>
                        <a:pt x="18841" y="14674"/>
                        <a:pt x="18941" y="14439"/>
                      </a:cubicBezTo>
                      <a:cubicBezTo>
                        <a:pt x="19041" y="14439"/>
                        <a:pt x="19141" y="14322"/>
                        <a:pt x="19141" y="14204"/>
                      </a:cubicBezTo>
                      <a:cubicBezTo>
                        <a:pt x="19441" y="13970"/>
                        <a:pt x="19941" y="13383"/>
                        <a:pt x="19841" y="13148"/>
                      </a:cubicBezTo>
                      <a:cubicBezTo>
                        <a:pt x="19741" y="12913"/>
                        <a:pt x="19441" y="12913"/>
                        <a:pt x="19241" y="12796"/>
                      </a:cubicBezTo>
                      <a:cubicBezTo>
                        <a:pt x="19041" y="12796"/>
                        <a:pt x="18841" y="12678"/>
                        <a:pt x="18741" y="12561"/>
                      </a:cubicBezTo>
                      <a:cubicBezTo>
                        <a:pt x="18741" y="12443"/>
                        <a:pt x="18741" y="12209"/>
                        <a:pt x="18741" y="11974"/>
                      </a:cubicBezTo>
                      <a:cubicBezTo>
                        <a:pt x="18741" y="11739"/>
                        <a:pt x="18641" y="11270"/>
                        <a:pt x="18541" y="11035"/>
                      </a:cubicBezTo>
                      <a:cubicBezTo>
                        <a:pt x="18441" y="10565"/>
                        <a:pt x="18541" y="10213"/>
                        <a:pt x="18541" y="9978"/>
                      </a:cubicBezTo>
                      <a:cubicBezTo>
                        <a:pt x="18541" y="9861"/>
                        <a:pt x="18641" y="9626"/>
                        <a:pt x="18541" y="9626"/>
                      </a:cubicBezTo>
                      <a:cubicBezTo>
                        <a:pt x="18441" y="9274"/>
                        <a:pt x="18541" y="8804"/>
                        <a:pt x="18641" y="8452"/>
                      </a:cubicBezTo>
                      <a:cubicBezTo>
                        <a:pt x="18641" y="8335"/>
                        <a:pt x="18641" y="8335"/>
                        <a:pt x="18741" y="8335"/>
                      </a:cubicBezTo>
                      <a:cubicBezTo>
                        <a:pt x="18741" y="8217"/>
                        <a:pt x="18841" y="8100"/>
                        <a:pt x="18841" y="7983"/>
                      </a:cubicBezTo>
                      <a:cubicBezTo>
                        <a:pt x="19041" y="7748"/>
                        <a:pt x="19141" y="7513"/>
                        <a:pt x="19141" y="7278"/>
                      </a:cubicBezTo>
                      <a:cubicBezTo>
                        <a:pt x="19141" y="7278"/>
                        <a:pt x="19141" y="7161"/>
                        <a:pt x="19141" y="7161"/>
                      </a:cubicBezTo>
                      <a:cubicBezTo>
                        <a:pt x="19141" y="7043"/>
                        <a:pt x="19141" y="7043"/>
                        <a:pt x="19141" y="7043"/>
                      </a:cubicBezTo>
                      <a:cubicBezTo>
                        <a:pt x="19141" y="7043"/>
                        <a:pt x="19141" y="6926"/>
                        <a:pt x="19141" y="6926"/>
                      </a:cubicBezTo>
                      <a:cubicBezTo>
                        <a:pt x="19141" y="6926"/>
                        <a:pt x="19141" y="6926"/>
                        <a:pt x="19241" y="6809"/>
                      </a:cubicBezTo>
                      <a:cubicBezTo>
                        <a:pt x="19241" y="6809"/>
                        <a:pt x="19241" y="6809"/>
                        <a:pt x="19241" y="6809"/>
                      </a:cubicBezTo>
                      <a:cubicBezTo>
                        <a:pt x="19241" y="6691"/>
                        <a:pt x="19241" y="6691"/>
                        <a:pt x="19241" y="6691"/>
                      </a:cubicBezTo>
                      <a:cubicBezTo>
                        <a:pt x="19241" y="6691"/>
                        <a:pt x="19341" y="6691"/>
                        <a:pt x="19341" y="6691"/>
                      </a:cubicBezTo>
                      <a:cubicBezTo>
                        <a:pt x="19341" y="6691"/>
                        <a:pt x="19341" y="6691"/>
                        <a:pt x="19341" y="6574"/>
                      </a:cubicBezTo>
                      <a:cubicBezTo>
                        <a:pt x="19341" y="6574"/>
                        <a:pt x="19341" y="6574"/>
                        <a:pt x="19341" y="6574"/>
                      </a:cubicBezTo>
                      <a:cubicBezTo>
                        <a:pt x="19341" y="6574"/>
                        <a:pt x="19341" y="6574"/>
                        <a:pt x="19341" y="6574"/>
                      </a:cubicBezTo>
                      <a:cubicBezTo>
                        <a:pt x="19341" y="6574"/>
                        <a:pt x="19341" y="6574"/>
                        <a:pt x="19341" y="6457"/>
                      </a:cubicBezTo>
                      <a:cubicBezTo>
                        <a:pt x="19341" y="6457"/>
                        <a:pt x="19341" y="6457"/>
                        <a:pt x="19341" y="6339"/>
                      </a:cubicBezTo>
                      <a:cubicBezTo>
                        <a:pt x="19341" y="6339"/>
                        <a:pt x="19341" y="6339"/>
                        <a:pt x="19341" y="6339"/>
                      </a:cubicBezTo>
                      <a:cubicBezTo>
                        <a:pt x="19241" y="6222"/>
                        <a:pt x="19241" y="6222"/>
                        <a:pt x="19241" y="6222"/>
                      </a:cubicBezTo>
                      <a:cubicBezTo>
                        <a:pt x="19241" y="6104"/>
                        <a:pt x="19241" y="6104"/>
                        <a:pt x="19241" y="6104"/>
                      </a:cubicBezTo>
                      <a:cubicBezTo>
                        <a:pt x="19241" y="5987"/>
                        <a:pt x="19241" y="5987"/>
                        <a:pt x="19241" y="5987"/>
                      </a:cubicBezTo>
                      <a:cubicBezTo>
                        <a:pt x="19241" y="5870"/>
                        <a:pt x="19241" y="5870"/>
                        <a:pt x="19241" y="5870"/>
                      </a:cubicBezTo>
                      <a:cubicBezTo>
                        <a:pt x="19241" y="5870"/>
                        <a:pt x="19241" y="5752"/>
                        <a:pt x="19241" y="5752"/>
                      </a:cubicBezTo>
                      <a:cubicBezTo>
                        <a:pt x="19241" y="5752"/>
                        <a:pt x="19241" y="5635"/>
                        <a:pt x="19241" y="5635"/>
                      </a:cubicBezTo>
                      <a:cubicBezTo>
                        <a:pt x="19241" y="5635"/>
                        <a:pt x="19241" y="5517"/>
                        <a:pt x="19241" y="5517"/>
                      </a:cubicBezTo>
                      <a:cubicBezTo>
                        <a:pt x="19241" y="5517"/>
                        <a:pt x="19241" y="5517"/>
                        <a:pt x="19241" y="5517"/>
                      </a:cubicBezTo>
                      <a:cubicBezTo>
                        <a:pt x="19241" y="5400"/>
                        <a:pt x="19241" y="5400"/>
                        <a:pt x="19241" y="5400"/>
                      </a:cubicBezTo>
                      <a:cubicBezTo>
                        <a:pt x="19241" y="5283"/>
                        <a:pt x="19141" y="5283"/>
                        <a:pt x="19141" y="5283"/>
                      </a:cubicBezTo>
                      <a:cubicBezTo>
                        <a:pt x="19141" y="5283"/>
                        <a:pt x="19141" y="5165"/>
                        <a:pt x="19141" y="5165"/>
                      </a:cubicBezTo>
                      <a:cubicBezTo>
                        <a:pt x="19141" y="5165"/>
                        <a:pt x="19041" y="5165"/>
                        <a:pt x="18841" y="5165"/>
                      </a:cubicBezTo>
                      <a:cubicBezTo>
                        <a:pt x="18741" y="5165"/>
                        <a:pt x="18641" y="5165"/>
                        <a:pt x="18641" y="5165"/>
                      </a:cubicBezTo>
                      <a:cubicBezTo>
                        <a:pt x="18541" y="5165"/>
                        <a:pt x="18541" y="5165"/>
                        <a:pt x="18541" y="5165"/>
                      </a:cubicBezTo>
                      <a:cubicBezTo>
                        <a:pt x="18341" y="5165"/>
                        <a:pt x="18141" y="4930"/>
                        <a:pt x="18041" y="4696"/>
                      </a:cubicBezTo>
                      <a:cubicBezTo>
                        <a:pt x="17941" y="4578"/>
                        <a:pt x="17841" y="4461"/>
                        <a:pt x="17841" y="4461"/>
                      </a:cubicBezTo>
                      <a:cubicBezTo>
                        <a:pt x="17841" y="4461"/>
                        <a:pt x="17841" y="4461"/>
                        <a:pt x="17841" y="4461"/>
                      </a:cubicBezTo>
                      <a:cubicBezTo>
                        <a:pt x="17441" y="4461"/>
                        <a:pt x="17141" y="4109"/>
                        <a:pt x="17141" y="3757"/>
                      </a:cubicBezTo>
                      <a:cubicBezTo>
                        <a:pt x="17041" y="3639"/>
                        <a:pt x="16741" y="3639"/>
                        <a:pt x="16441" y="3639"/>
                      </a:cubicBezTo>
                      <a:cubicBezTo>
                        <a:pt x="16441" y="3639"/>
                        <a:pt x="16441" y="3639"/>
                        <a:pt x="16341" y="3639"/>
                      </a:cubicBezTo>
                      <a:cubicBezTo>
                        <a:pt x="16041" y="3639"/>
                        <a:pt x="15941" y="3404"/>
                        <a:pt x="15841" y="3287"/>
                      </a:cubicBezTo>
                      <a:cubicBezTo>
                        <a:pt x="15841" y="3287"/>
                        <a:pt x="15741" y="3287"/>
                        <a:pt x="15741" y="3287"/>
                      </a:cubicBezTo>
                      <a:cubicBezTo>
                        <a:pt x="15541" y="3287"/>
                        <a:pt x="15041" y="3052"/>
                        <a:pt x="14841" y="2817"/>
                      </a:cubicBezTo>
                      <a:cubicBezTo>
                        <a:pt x="14741" y="2700"/>
                        <a:pt x="14541" y="2583"/>
                        <a:pt x="14241" y="2583"/>
                      </a:cubicBezTo>
                      <a:cubicBezTo>
                        <a:pt x="14041" y="2583"/>
                        <a:pt x="13841" y="2700"/>
                        <a:pt x="13841" y="2700"/>
                      </a:cubicBezTo>
                      <a:cubicBezTo>
                        <a:pt x="13641" y="2935"/>
                        <a:pt x="13441" y="2935"/>
                        <a:pt x="13341" y="2935"/>
                      </a:cubicBezTo>
                      <a:cubicBezTo>
                        <a:pt x="13241" y="2935"/>
                        <a:pt x="13241" y="2935"/>
                        <a:pt x="13141" y="2935"/>
                      </a:cubicBezTo>
                      <a:cubicBezTo>
                        <a:pt x="13041" y="2935"/>
                        <a:pt x="12941" y="2935"/>
                        <a:pt x="12841" y="2935"/>
                      </a:cubicBezTo>
                      <a:cubicBezTo>
                        <a:pt x="12741" y="2935"/>
                        <a:pt x="12241" y="3404"/>
                        <a:pt x="12041" y="3639"/>
                      </a:cubicBezTo>
                      <a:cubicBezTo>
                        <a:pt x="12041" y="3639"/>
                        <a:pt x="12041" y="3639"/>
                        <a:pt x="12041" y="3757"/>
                      </a:cubicBezTo>
                      <a:cubicBezTo>
                        <a:pt x="12041" y="3757"/>
                        <a:pt x="12041" y="3757"/>
                        <a:pt x="12041" y="3757"/>
                      </a:cubicBezTo>
                      <a:cubicBezTo>
                        <a:pt x="11941" y="3757"/>
                        <a:pt x="11941" y="3757"/>
                        <a:pt x="11941" y="3757"/>
                      </a:cubicBezTo>
                      <a:cubicBezTo>
                        <a:pt x="11941" y="3757"/>
                        <a:pt x="11941" y="3757"/>
                        <a:pt x="11941" y="3757"/>
                      </a:cubicBezTo>
                      <a:cubicBezTo>
                        <a:pt x="11941" y="3757"/>
                        <a:pt x="11941" y="3757"/>
                        <a:pt x="11841" y="3757"/>
                      </a:cubicBezTo>
                      <a:cubicBezTo>
                        <a:pt x="11841" y="3757"/>
                        <a:pt x="11841" y="3757"/>
                        <a:pt x="11841" y="3874"/>
                      </a:cubicBezTo>
                      <a:cubicBezTo>
                        <a:pt x="11841" y="3874"/>
                        <a:pt x="11841" y="3874"/>
                        <a:pt x="11741" y="3874"/>
                      </a:cubicBezTo>
                      <a:cubicBezTo>
                        <a:pt x="11741" y="3874"/>
                        <a:pt x="11741" y="3874"/>
                        <a:pt x="11741" y="3874"/>
                      </a:cubicBezTo>
                      <a:cubicBezTo>
                        <a:pt x="11741" y="3874"/>
                        <a:pt x="11641" y="3874"/>
                        <a:pt x="11641" y="3874"/>
                      </a:cubicBezTo>
                      <a:cubicBezTo>
                        <a:pt x="11641" y="3874"/>
                        <a:pt x="11641" y="3874"/>
                        <a:pt x="11641" y="3874"/>
                      </a:cubicBezTo>
                      <a:cubicBezTo>
                        <a:pt x="11541" y="3874"/>
                        <a:pt x="11541" y="3874"/>
                        <a:pt x="11541" y="3874"/>
                      </a:cubicBezTo>
                      <a:cubicBezTo>
                        <a:pt x="11441" y="3874"/>
                        <a:pt x="11441" y="3874"/>
                        <a:pt x="11441" y="3874"/>
                      </a:cubicBezTo>
                      <a:cubicBezTo>
                        <a:pt x="11341" y="3874"/>
                        <a:pt x="11341" y="3991"/>
                        <a:pt x="11341" y="3991"/>
                      </a:cubicBezTo>
                      <a:cubicBezTo>
                        <a:pt x="11241" y="3991"/>
                        <a:pt x="11241" y="3991"/>
                        <a:pt x="11241" y="3991"/>
                      </a:cubicBezTo>
                      <a:cubicBezTo>
                        <a:pt x="11141" y="3991"/>
                        <a:pt x="11141" y="3991"/>
                        <a:pt x="11141" y="3991"/>
                      </a:cubicBezTo>
                      <a:cubicBezTo>
                        <a:pt x="11141" y="4226"/>
                        <a:pt x="11141" y="4461"/>
                        <a:pt x="11041" y="4578"/>
                      </a:cubicBezTo>
                      <a:cubicBezTo>
                        <a:pt x="10841" y="5048"/>
                        <a:pt x="9141" y="5283"/>
                        <a:pt x="8441" y="5283"/>
                      </a:cubicBezTo>
                      <a:cubicBezTo>
                        <a:pt x="8441" y="5283"/>
                        <a:pt x="8441" y="5283"/>
                        <a:pt x="8441" y="5283"/>
                      </a:cubicBezTo>
                      <a:cubicBezTo>
                        <a:pt x="7941" y="5283"/>
                        <a:pt x="7641" y="4813"/>
                        <a:pt x="7341" y="4461"/>
                      </a:cubicBezTo>
                      <a:cubicBezTo>
                        <a:pt x="7041" y="4109"/>
                        <a:pt x="6841" y="3874"/>
                        <a:pt x="6441" y="3874"/>
                      </a:cubicBezTo>
                      <a:cubicBezTo>
                        <a:pt x="5541" y="3874"/>
                        <a:pt x="4941" y="3052"/>
                        <a:pt x="4841" y="2230"/>
                      </a:cubicBezTo>
                      <a:cubicBezTo>
                        <a:pt x="4841" y="2113"/>
                        <a:pt x="4741" y="2113"/>
                        <a:pt x="4741" y="2113"/>
                      </a:cubicBezTo>
                      <a:cubicBezTo>
                        <a:pt x="4741" y="2113"/>
                        <a:pt x="4741" y="2113"/>
                        <a:pt x="4741" y="2113"/>
                      </a:cubicBezTo>
                      <a:cubicBezTo>
                        <a:pt x="4641" y="2113"/>
                        <a:pt x="4641" y="2113"/>
                        <a:pt x="4641" y="1996"/>
                      </a:cubicBezTo>
                      <a:cubicBezTo>
                        <a:pt x="4641" y="1996"/>
                        <a:pt x="4541" y="1996"/>
                        <a:pt x="4541" y="1996"/>
                      </a:cubicBezTo>
                      <a:cubicBezTo>
                        <a:pt x="4541" y="1996"/>
                        <a:pt x="4541" y="1996"/>
                        <a:pt x="4441" y="1996"/>
                      </a:cubicBezTo>
                      <a:cubicBezTo>
                        <a:pt x="4441" y="1996"/>
                        <a:pt x="4441" y="1878"/>
                        <a:pt x="4441" y="1878"/>
                      </a:cubicBezTo>
                      <a:cubicBezTo>
                        <a:pt x="4441" y="1878"/>
                        <a:pt x="4341" y="1878"/>
                        <a:pt x="4341" y="1878"/>
                      </a:cubicBezTo>
                      <a:cubicBezTo>
                        <a:pt x="4341" y="1878"/>
                        <a:pt x="4341" y="1878"/>
                        <a:pt x="4341" y="1878"/>
                      </a:cubicBezTo>
                      <a:cubicBezTo>
                        <a:pt x="4241" y="1761"/>
                        <a:pt x="4241" y="1761"/>
                        <a:pt x="4241" y="1761"/>
                      </a:cubicBezTo>
                      <a:cubicBezTo>
                        <a:pt x="4241" y="1761"/>
                        <a:pt x="4241" y="1761"/>
                        <a:pt x="4241" y="1761"/>
                      </a:cubicBezTo>
                      <a:cubicBezTo>
                        <a:pt x="4141" y="1643"/>
                        <a:pt x="4141" y="1643"/>
                        <a:pt x="4141" y="1643"/>
                      </a:cubicBezTo>
                      <a:cubicBezTo>
                        <a:pt x="4141" y="1643"/>
                        <a:pt x="4141" y="1643"/>
                        <a:pt x="4141" y="1643"/>
                      </a:cubicBezTo>
                      <a:cubicBezTo>
                        <a:pt x="4041" y="1526"/>
                        <a:pt x="4041" y="1526"/>
                        <a:pt x="4041" y="1526"/>
                      </a:cubicBezTo>
                      <a:cubicBezTo>
                        <a:pt x="4041" y="1409"/>
                        <a:pt x="4041" y="1291"/>
                        <a:pt x="4041" y="1291"/>
                      </a:cubicBezTo>
                      <a:cubicBezTo>
                        <a:pt x="4141" y="1057"/>
                        <a:pt x="4241" y="470"/>
                        <a:pt x="4141" y="352"/>
                      </a:cubicBezTo>
                      <a:cubicBezTo>
                        <a:pt x="4141" y="352"/>
                        <a:pt x="4141" y="352"/>
                        <a:pt x="4141" y="352"/>
                      </a:cubicBezTo>
                      <a:cubicBezTo>
                        <a:pt x="3941" y="470"/>
                        <a:pt x="3841" y="587"/>
                        <a:pt x="3641" y="704"/>
                      </a:cubicBezTo>
                      <a:cubicBezTo>
                        <a:pt x="3441" y="822"/>
                        <a:pt x="3241" y="1057"/>
                        <a:pt x="3041" y="1174"/>
                      </a:cubicBezTo>
                      <a:cubicBezTo>
                        <a:pt x="3041" y="1174"/>
                        <a:pt x="3041" y="1174"/>
                        <a:pt x="3041" y="1174"/>
                      </a:cubicBezTo>
                      <a:cubicBezTo>
                        <a:pt x="2941" y="1174"/>
                        <a:pt x="2941" y="1174"/>
                        <a:pt x="2941" y="1174"/>
                      </a:cubicBezTo>
                      <a:cubicBezTo>
                        <a:pt x="2941" y="1291"/>
                        <a:pt x="2941" y="1291"/>
                        <a:pt x="2941" y="1291"/>
                      </a:cubicBezTo>
                      <a:cubicBezTo>
                        <a:pt x="2841" y="1291"/>
                        <a:pt x="2841" y="1291"/>
                        <a:pt x="2841" y="1291"/>
                      </a:cubicBezTo>
                      <a:cubicBezTo>
                        <a:pt x="2841" y="1291"/>
                        <a:pt x="2741" y="1291"/>
                        <a:pt x="2741" y="1291"/>
                      </a:cubicBezTo>
                      <a:cubicBezTo>
                        <a:pt x="2741" y="1291"/>
                        <a:pt x="2741" y="1291"/>
                        <a:pt x="2741" y="1291"/>
                      </a:cubicBezTo>
                      <a:cubicBezTo>
                        <a:pt x="2741" y="1291"/>
                        <a:pt x="2741" y="1291"/>
                        <a:pt x="2741" y="1291"/>
                      </a:cubicBezTo>
                      <a:cubicBezTo>
                        <a:pt x="2541" y="1409"/>
                        <a:pt x="2541" y="1409"/>
                        <a:pt x="2541" y="1409"/>
                      </a:cubicBezTo>
                      <a:cubicBezTo>
                        <a:pt x="2541" y="1409"/>
                        <a:pt x="2541" y="1409"/>
                        <a:pt x="2541" y="1409"/>
                      </a:cubicBezTo>
                      <a:cubicBezTo>
                        <a:pt x="2541" y="1409"/>
                        <a:pt x="2441" y="1409"/>
                        <a:pt x="2341" y="1526"/>
                      </a:cubicBezTo>
                      <a:cubicBezTo>
                        <a:pt x="2341" y="1526"/>
                        <a:pt x="2341" y="1526"/>
                        <a:pt x="2341" y="1526"/>
                      </a:cubicBezTo>
                      <a:cubicBezTo>
                        <a:pt x="2241" y="1526"/>
                        <a:pt x="2241" y="1526"/>
                        <a:pt x="2141" y="1526"/>
                      </a:cubicBezTo>
                      <a:cubicBezTo>
                        <a:pt x="2141" y="1526"/>
                        <a:pt x="2141" y="1526"/>
                        <a:pt x="2141" y="1526"/>
                      </a:cubicBezTo>
                      <a:cubicBezTo>
                        <a:pt x="2041" y="1526"/>
                        <a:pt x="2041" y="1526"/>
                        <a:pt x="2041" y="1526"/>
                      </a:cubicBezTo>
                      <a:cubicBezTo>
                        <a:pt x="2041" y="1526"/>
                        <a:pt x="1941" y="1526"/>
                        <a:pt x="1941" y="1526"/>
                      </a:cubicBezTo>
                      <a:cubicBezTo>
                        <a:pt x="1941" y="1526"/>
                        <a:pt x="1941" y="1526"/>
                        <a:pt x="1941" y="1526"/>
                      </a:cubicBezTo>
                      <a:cubicBezTo>
                        <a:pt x="1941" y="1526"/>
                        <a:pt x="1941" y="1526"/>
                        <a:pt x="1941" y="1526"/>
                      </a:cubicBezTo>
                      <a:cubicBezTo>
                        <a:pt x="1741" y="1526"/>
                        <a:pt x="1741" y="1526"/>
                        <a:pt x="1741" y="1526"/>
                      </a:cubicBezTo>
                      <a:cubicBezTo>
                        <a:pt x="1741" y="1526"/>
                        <a:pt x="1741" y="1526"/>
                        <a:pt x="1741" y="1526"/>
                      </a:cubicBezTo>
                      <a:cubicBezTo>
                        <a:pt x="1541" y="1526"/>
                        <a:pt x="1441" y="1409"/>
                        <a:pt x="1341" y="1409"/>
                      </a:cubicBezTo>
                      <a:cubicBezTo>
                        <a:pt x="1141" y="1409"/>
                        <a:pt x="1041" y="1291"/>
                        <a:pt x="1041" y="1174"/>
                      </a:cubicBezTo>
                      <a:cubicBezTo>
                        <a:pt x="1041" y="1057"/>
                        <a:pt x="941" y="1057"/>
                        <a:pt x="941" y="1057"/>
                      </a:cubicBezTo>
                      <a:cubicBezTo>
                        <a:pt x="941" y="1057"/>
                        <a:pt x="941" y="1057"/>
                        <a:pt x="941" y="939"/>
                      </a:cubicBezTo>
                      <a:cubicBezTo>
                        <a:pt x="641" y="822"/>
                        <a:pt x="541" y="587"/>
                        <a:pt x="541" y="470"/>
                      </a:cubicBezTo>
                      <a:cubicBezTo>
                        <a:pt x="441" y="352"/>
                        <a:pt x="441" y="352"/>
                        <a:pt x="441" y="235"/>
                      </a:cubicBezTo>
                      <a:cubicBezTo>
                        <a:pt x="441" y="235"/>
                        <a:pt x="441" y="235"/>
                        <a:pt x="441" y="117"/>
                      </a:cubicBezTo>
                      <a:cubicBezTo>
                        <a:pt x="441" y="117"/>
                        <a:pt x="441" y="117"/>
                        <a:pt x="441" y="117"/>
                      </a:cubicBezTo>
                      <a:cubicBezTo>
                        <a:pt x="441" y="117"/>
                        <a:pt x="441" y="117"/>
                        <a:pt x="441" y="117"/>
                      </a:cubicBezTo>
                      <a:cubicBezTo>
                        <a:pt x="441" y="0"/>
                        <a:pt x="341" y="0"/>
                        <a:pt x="341" y="0"/>
                      </a:cubicBezTo>
                      <a:cubicBezTo>
                        <a:pt x="341" y="0"/>
                        <a:pt x="341" y="0"/>
                        <a:pt x="341" y="0"/>
                      </a:cubicBezTo>
                      <a:cubicBezTo>
                        <a:pt x="341" y="0"/>
                        <a:pt x="341" y="0"/>
                        <a:pt x="241" y="0"/>
                      </a:cubicBezTo>
                      <a:cubicBezTo>
                        <a:pt x="241" y="0"/>
                        <a:pt x="241" y="0"/>
                        <a:pt x="241" y="0"/>
                      </a:cubicBezTo>
                      <a:cubicBezTo>
                        <a:pt x="241" y="0"/>
                        <a:pt x="241" y="0"/>
                        <a:pt x="241" y="0"/>
                      </a:cubicBezTo>
                      <a:cubicBezTo>
                        <a:pt x="241" y="0"/>
                        <a:pt x="241" y="117"/>
                        <a:pt x="241" y="117"/>
                      </a:cubicBezTo>
                      <a:cubicBezTo>
                        <a:pt x="241" y="352"/>
                        <a:pt x="241" y="587"/>
                        <a:pt x="41" y="704"/>
                      </a:cubicBezTo>
                      <a:cubicBezTo>
                        <a:pt x="-59" y="822"/>
                        <a:pt x="41" y="1291"/>
                        <a:pt x="141" y="1409"/>
                      </a:cubicBezTo>
                      <a:cubicBezTo>
                        <a:pt x="241" y="1643"/>
                        <a:pt x="241" y="1878"/>
                        <a:pt x="141" y="2230"/>
                      </a:cubicBezTo>
                      <a:cubicBezTo>
                        <a:pt x="141" y="2348"/>
                        <a:pt x="141" y="2700"/>
                        <a:pt x="141" y="2817"/>
                      </a:cubicBezTo>
                      <a:cubicBezTo>
                        <a:pt x="241" y="2935"/>
                        <a:pt x="441" y="3170"/>
                        <a:pt x="541" y="3404"/>
                      </a:cubicBezTo>
                      <a:cubicBezTo>
                        <a:pt x="541" y="3522"/>
                        <a:pt x="641" y="3522"/>
                        <a:pt x="641" y="3639"/>
                      </a:cubicBezTo>
                      <a:cubicBezTo>
                        <a:pt x="641" y="3639"/>
                        <a:pt x="641" y="3639"/>
                        <a:pt x="641" y="3639"/>
                      </a:cubicBezTo>
                      <a:cubicBezTo>
                        <a:pt x="641" y="3757"/>
                        <a:pt x="641" y="3757"/>
                        <a:pt x="641" y="3874"/>
                      </a:cubicBezTo>
                      <a:cubicBezTo>
                        <a:pt x="641" y="3874"/>
                        <a:pt x="641" y="3874"/>
                        <a:pt x="641" y="3874"/>
                      </a:cubicBezTo>
                      <a:cubicBezTo>
                        <a:pt x="741" y="3874"/>
                        <a:pt x="741" y="3874"/>
                        <a:pt x="741" y="3991"/>
                      </a:cubicBezTo>
                      <a:cubicBezTo>
                        <a:pt x="741" y="3991"/>
                        <a:pt x="741" y="3991"/>
                        <a:pt x="741" y="3991"/>
                      </a:cubicBezTo>
                      <a:cubicBezTo>
                        <a:pt x="741" y="3991"/>
                        <a:pt x="741" y="3991"/>
                        <a:pt x="741" y="3991"/>
                      </a:cubicBezTo>
                      <a:cubicBezTo>
                        <a:pt x="741" y="3991"/>
                        <a:pt x="741" y="3991"/>
                        <a:pt x="741" y="3991"/>
                      </a:cubicBezTo>
                      <a:cubicBezTo>
                        <a:pt x="741" y="4109"/>
                        <a:pt x="741" y="4226"/>
                        <a:pt x="841" y="4226"/>
                      </a:cubicBezTo>
                      <a:cubicBezTo>
                        <a:pt x="941" y="4461"/>
                        <a:pt x="1141" y="4813"/>
                        <a:pt x="1141" y="5048"/>
                      </a:cubicBezTo>
                      <a:cubicBezTo>
                        <a:pt x="1141" y="5283"/>
                        <a:pt x="1441" y="5635"/>
                        <a:pt x="1541" y="5635"/>
                      </a:cubicBezTo>
                      <a:cubicBezTo>
                        <a:pt x="1741" y="5635"/>
                        <a:pt x="1941" y="5635"/>
                        <a:pt x="2141" y="5870"/>
                      </a:cubicBezTo>
                      <a:cubicBezTo>
                        <a:pt x="2241" y="5987"/>
                        <a:pt x="2241" y="6222"/>
                        <a:pt x="2141" y="6339"/>
                      </a:cubicBezTo>
                      <a:cubicBezTo>
                        <a:pt x="2141" y="6457"/>
                        <a:pt x="2141" y="6574"/>
                        <a:pt x="2141" y="6691"/>
                      </a:cubicBezTo>
                      <a:cubicBezTo>
                        <a:pt x="2141" y="6926"/>
                        <a:pt x="2241" y="7043"/>
                        <a:pt x="2141" y="7161"/>
                      </a:cubicBezTo>
                      <a:cubicBezTo>
                        <a:pt x="2041" y="7278"/>
                        <a:pt x="1941" y="7278"/>
                        <a:pt x="1841" y="7278"/>
                      </a:cubicBezTo>
                      <a:cubicBezTo>
                        <a:pt x="1841" y="7396"/>
                        <a:pt x="1841" y="7513"/>
                        <a:pt x="1741" y="7630"/>
                      </a:cubicBezTo>
                      <a:cubicBezTo>
                        <a:pt x="1741" y="7983"/>
                        <a:pt x="1641" y="8217"/>
                        <a:pt x="1541" y="8335"/>
                      </a:cubicBezTo>
                      <a:cubicBezTo>
                        <a:pt x="1441" y="8452"/>
                        <a:pt x="1541" y="9039"/>
                        <a:pt x="1641" y="9157"/>
                      </a:cubicBezTo>
                      <a:cubicBezTo>
                        <a:pt x="2241" y="9509"/>
                        <a:pt x="2341" y="9861"/>
                        <a:pt x="2241" y="10096"/>
                      </a:cubicBezTo>
                      <a:cubicBezTo>
                        <a:pt x="2341" y="10330"/>
                        <a:pt x="3041" y="10800"/>
                        <a:pt x="3341" y="10800"/>
                      </a:cubicBezTo>
                      <a:cubicBezTo>
                        <a:pt x="3641" y="10917"/>
                        <a:pt x="3741" y="11152"/>
                        <a:pt x="3841" y="11387"/>
                      </a:cubicBezTo>
                      <a:cubicBezTo>
                        <a:pt x="3941" y="11504"/>
                        <a:pt x="3941" y="11622"/>
                        <a:pt x="3941" y="11622"/>
                      </a:cubicBezTo>
                      <a:cubicBezTo>
                        <a:pt x="4141" y="11857"/>
                        <a:pt x="4041" y="12209"/>
                        <a:pt x="4041" y="12443"/>
                      </a:cubicBezTo>
                      <a:cubicBezTo>
                        <a:pt x="4041" y="12443"/>
                        <a:pt x="4041" y="12443"/>
                        <a:pt x="3941" y="12443"/>
                      </a:cubicBezTo>
                      <a:cubicBezTo>
                        <a:pt x="3941" y="12561"/>
                        <a:pt x="3941" y="12678"/>
                        <a:pt x="3941" y="12678"/>
                      </a:cubicBezTo>
                      <a:cubicBezTo>
                        <a:pt x="3941" y="12678"/>
                        <a:pt x="4041" y="12796"/>
                        <a:pt x="4041" y="12913"/>
                      </a:cubicBezTo>
                      <a:cubicBezTo>
                        <a:pt x="4241" y="13030"/>
                        <a:pt x="4441" y="13265"/>
                        <a:pt x="4341" y="13617"/>
                      </a:cubicBezTo>
                      <a:cubicBezTo>
                        <a:pt x="4341" y="13617"/>
                        <a:pt x="4341" y="13735"/>
                        <a:pt x="4341" y="13735"/>
                      </a:cubicBezTo>
                      <a:cubicBezTo>
                        <a:pt x="4341" y="13735"/>
                        <a:pt x="4341" y="13735"/>
                        <a:pt x="4341" y="13735"/>
                      </a:cubicBezTo>
                      <a:cubicBezTo>
                        <a:pt x="4341" y="13735"/>
                        <a:pt x="4441" y="13735"/>
                        <a:pt x="4441" y="13852"/>
                      </a:cubicBezTo>
                      <a:cubicBezTo>
                        <a:pt x="4441" y="13852"/>
                        <a:pt x="4441" y="13852"/>
                        <a:pt x="4441" y="13852"/>
                      </a:cubicBezTo>
                      <a:cubicBezTo>
                        <a:pt x="4441" y="13852"/>
                        <a:pt x="4441" y="13852"/>
                        <a:pt x="4441" y="13852"/>
                      </a:cubicBezTo>
                      <a:cubicBezTo>
                        <a:pt x="4441" y="13970"/>
                        <a:pt x="4541" y="13970"/>
                        <a:pt x="4541" y="13970"/>
                      </a:cubicBezTo>
                      <a:cubicBezTo>
                        <a:pt x="4541" y="13970"/>
                        <a:pt x="4541" y="13970"/>
                        <a:pt x="4541" y="13970"/>
                      </a:cubicBezTo>
                      <a:cubicBezTo>
                        <a:pt x="4541" y="13970"/>
                        <a:pt x="4541" y="14087"/>
                        <a:pt x="4541" y="14087"/>
                      </a:cubicBezTo>
                      <a:cubicBezTo>
                        <a:pt x="4641" y="14087"/>
                        <a:pt x="4641" y="14087"/>
                        <a:pt x="4641" y="14087"/>
                      </a:cubicBezTo>
                      <a:cubicBezTo>
                        <a:pt x="4641" y="14087"/>
                        <a:pt x="4641" y="14204"/>
                        <a:pt x="4641" y="14204"/>
                      </a:cubicBezTo>
                      <a:cubicBezTo>
                        <a:pt x="4641" y="14204"/>
                        <a:pt x="4741" y="14204"/>
                        <a:pt x="4741" y="14204"/>
                      </a:cubicBezTo>
                      <a:cubicBezTo>
                        <a:pt x="4741" y="14204"/>
                        <a:pt x="4741" y="14204"/>
                        <a:pt x="4741" y="14322"/>
                      </a:cubicBezTo>
                      <a:cubicBezTo>
                        <a:pt x="4741" y="14322"/>
                        <a:pt x="4741" y="14322"/>
                        <a:pt x="4841" y="14322"/>
                      </a:cubicBezTo>
                      <a:cubicBezTo>
                        <a:pt x="4841" y="14322"/>
                        <a:pt x="4841" y="14322"/>
                        <a:pt x="4841" y="14322"/>
                      </a:cubicBezTo>
                      <a:cubicBezTo>
                        <a:pt x="4841" y="14322"/>
                        <a:pt x="4841" y="14439"/>
                        <a:pt x="4841" y="14439"/>
                      </a:cubicBezTo>
                      <a:cubicBezTo>
                        <a:pt x="4941" y="14322"/>
                        <a:pt x="5041" y="14322"/>
                        <a:pt x="5041" y="14322"/>
                      </a:cubicBezTo>
                      <a:cubicBezTo>
                        <a:pt x="5141" y="14322"/>
                        <a:pt x="5141" y="14322"/>
                        <a:pt x="5241" y="14322"/>
                      </a:cubicBezTo>
                      <a:cubicBezTo>
                        <a:pt x="5241" y="14204"/>
                        <a:pt x="5341" y="14087"/>
                        <a:pt x="5441" y="14087"/>
                      </a:cubicBezTo>
                      <a:cubicBezTo>
                        <a:pt x="5541" y="14087"/>
                        <a:pt x="5641" y="14204"/>
                        <a:pt x="5741" y="14322"/>
                      </a:cubicBezTo>
                      <a:cubicBezTo>
                        <a:pt x="5741" y="14322"/>
                        <a:pt x="5941" y="14322"/>
                        <a:pt x="6041" y="14204"/>
                      </a:cubicBezTo>
                      <a:cubicBezTo>
                        <a:pt x="6141" y="14204"/>
                        <a:pt x="6241" y="14204"/>
                        <a:pt x="6341" y="14204"/>
                      </a:cubicBezTo>
                      <a:cubicBezTo>
                        <a:pt x="6441" y="14204"/>
                        <a:pt x="6741" y="14204"/>
                        <a:pt x="7741" y="16435"/>
                      </a:cubicBezTo>
                      <a:cubicBezTo>
                        <a:pt x="7741" y="16552"/>
                        <a:pt x="7841" y="16670"/>
                        <a:pt x="7841" y="16904"/>
                      </a:cubicBezTo>
                      <a:cubicBezTo>
                        <a:pt x="8041" y="17139"/>
                        <a:pt x="8041" y="17374"/>
                        <a:pt x="8241" y="17491"/>
                      </a:cubicBezTo>
                      <a:cubicBezTo>
                        <a:pt x="8341" y="17609"/>
                        <a:pt x="8541" y="17609"/>
                        <a:pt x="8641" y="17726"/>
                      </a:cubicBezTo>
                      <a:cubicBezTo>
                        <a:pt x="8941" y="17726"/>
                        <a:pt x="9341" y="17843"/>
                        <a:pt x="9641" y="18313"/>
                      </a:cubicBezTo>
                      <a:cubicBezTo>
                        <a:pt x="10141" y="18900"/>
                        <a:pt x="11541" y="19370"/>
                        <a:pt x="12141" y="19370"/>
                      </a:cubicBezTo>
                      <a:cubicBezTo>
                        <a:pt x="12341" y="19370"/>
                        <a:pt x="12541" y="19252"/>
                        <a:pt x="12741" y="19135"/>
                      </a:cubicBezTo>
                      <a:cubicBezTo>
                        <a:pt x="13041" y="19017"/>
                        <a:pt x="13341" y="18783"/>
                        <a:pt x="13741" y="18783"/>
                      </a:cubicBezTo>
                      <a:cubicBezTo>
                        <a:pt x="13741" y="18783"/>
                        <a:pt x="13841" y="18783"/>
                        <a:pt x="13941" y="18783"/>
                      </a:cubicBezTo>
                      <a:cubicBezTo>
                        <a:pt x="14541" y="19017"/>
                        <a:pt x="14741" y="19604"/>
                        <a:pt x="14741" y="20074"/>
                      </a:cubicBezTo>
                      <a:cubicBezTo>
                        <a:pt x="14841" y="20309"/>
                        <a:pt x="14841" y="20543"/>
                        <a:pt x="14941" y="20661"/>
                      </a:cubicBezTo>
                      <a:cubicBezTo>
                        <a:pt x="15141" y="20896"/>
                        <a:pt x="16641" y="21130"/>
                        <a:pt x="17541" y="21248"/>
                      </a:cubicBezTo>
                      <a:cubicBezTo>
                        <a:pt x="18141" y="21365"/>
                        <a:pt x="18541" y="21365"/>
                        <a:pt x="18741" y="21483"/>
                      </a:cubicBezTo>
                      <a:cubicBezTo>
                        <a:pt x="18941" y="21483"/>
                        <a:pt x="19241" y="21483"/>
                        <a:pt x="19641" y="21600"/>
                      </a:cubicBezTo>
                      <a:cubicBezTo>
                        <a:pt x="19641" y="21483"/>
                        <a:pt x="19641" y="21483"/>
                        <a:pt x="19641" y="21483"/>
                      </a:cubicBezTo>
                      <a:cubicBezTo>
                        <a:pt x="19641" y="20778"/>
                        <a:pt x="20041" y="20191"/>
                        <a:pt x="20441" y="19839"/>
                      </a:cubicBezTo>
                      <a:cubicBezTo>
                        <a:pt x="20841" y="19722"/>
                        <a:pt x="21141" y="19604"/>
                        <a:pt x="21541" y="19487"/>
                      </a:cubicBezTo>
                      <a:cubicBezTo>
                        <a:pt x="21541" y="19370"/>
                        <a:pt x="21341" y="19017"/>
                        <a:pt x="21241" y="19017"/>
                      </a:cubicBezTo>
                      <a:cubicBezTo>
                        <a:pt x="21041" y="18900"/>
                        <a:pt x="21041" y="18548"/>
                        <a:pt x="20941" y="18196"/>
                      </a:cubicBezTo>
                      <a:cubicBezTo>
                        <a:pt x="20941" y="17843"/>
                        <a:pt x="20941" y="17609"/>
                        <a:pt x="20741" y="17491"/>
                      </a:cubicBezTo>
                      <a:cubicBezTo>
                        <a:pt x="20041" y="17139"/>
                        <a:pt x="19641" y="16670"/>
                        <a:pt x="19441" y="16200"/>
                      </a:cubicBezTo>
                      <a:cubicBezTo>
                        <a:pt x="19441" y="16083"/>
                        <a:pt x="19241" y="15848"/>
                        <a:pt x="19141" y="1573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79" name="Shape 3890"/>
                <p:cNvSpPr/>
                <p:nvPr/>
              </p:nvSpPr>
              <p:spPr>
                <a:xfrm>
                  <a:off x="1457774" y="238984"/>
                  <a:ext cx="306691" cy="19567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500" extrusionOk="0">
                      <a:moveTo>
                        <a:pt x="17333" y="8000"/>
                      </a:moveTo>
                      <a:cubicBezTo>
                        <a:pt x="17333" y="8000"/>
                        <a:pt x="17333" y="8000"/>
                        <a:pt x="17067" y="8000"/>
                      </a:cubicBezTo>
                      <a:cubicBezTo>
                        <a:pt x="17067" y="8000"/>
                        <a:pt x="16800" y="8000"/>
                        <a:pt x="16533" y="8400"/>
                      </a:cubicBezTo>
                      <a:cubicBezTo>
                        <a:pt x="16533" y="8400"/>
                        <a:pt x="16533" y="8400"/>
                        <a:pt x="16267" y="8400"/>
                      </a:cubicBezTo>
                      <a:cubicBezTo>
                        <a:pt x="16267" y="8400"/>
                        <a:pt x="16000" y="8400"/>
                        <a:pt x="15733" y="8400"/>
                      </a:cubicBezTo>
                      <a:cubicBezTo>
                        <a:pt x="15733" y="8400"/>
                        <a:pt x="15733" y="8400"/>
                        <a:pt x="15733" y="8400"/>
                      </a:cubicBezTo>
                      <a:cubicBezTo>
                        <a:pt x="15467" y="8400"/>
                        <a:pt x="15200" y="8400"/>
                        <a:pt x="14933" y="8400"/>
                      </a:cubicBezTo>
                      <a:cubicBezTo>
                        <a:pt x="14933" y="8400"/>
                        <a:pt x="14933" y="8400"/>
                        <a:pt x="14933" y="8400"/>
                      </a:cubicBezTo>
                      <a:cubicBezTo>
                        <a:pt x="14933" y="8400"/>
                        <a:pt x="14933" y="8400"/>
                        <a:pt x="14933" y="8400"/>
                      </a:cubicBezTo>
                      <a:cubicBezTo>
                        <a:pt x="14667" y="8400"/>
                        <a:pt x="14400" y="8400"/>
                        <a:pt x="14133" y="8000"/>
                      </a:cubicBezTo>
                      <a:cubicBezTo>
                        <a:pt x="14133" y="8000"/>
                        <a:pt x="14133" y="8000"/>
                        <a:pt x="14133" y="8000"/>
                      </a:cubicBezTo>
                      <a:cubicBezTo>
                        <a:pt x="14133" y="8000"/>
                        <a:pt x="13867" y="8000"/>
                        <a:pt x="13600" y="8000"/>
                      </a:cubicBezTo>
                      <a:cubicBezTo>
                        <a:pt x="13333" y="8400"/>
                        <a:pt x="13067" y="8400"/>
                        <a:pt x="13067" y="8400"/>
                      </a:cubicBezTo>
                      <a:cubicBezTo>
                        <a:pt x="12800" y="8400"/>
                        <a:pt x="12000" y="8400"/>
                        <a:pt x="11467" y="7200"/>
                      </a:cubicBezTo>
                      <a:cubicBezTo>
                        <a:pt x="11200" y="7200"/>
                        <a:pt x="10933" y="7200"/>
                        <a:pt x="10933" y="7200"/>
                      </a:cubicBezTo>
                      <a:cubicBezTo>
                        <a:pt x="10400" y="7600"/>
                        <a:pt x="9600" y="7600"/>
                        <a:pt x="9067" y="7200"/>
                      </a:cubicBezTo>
                      <a:cubicBezTo>
                        <a:pt x="9067" y="7200"/>
                        <a:pt x="8800" y="7200"/>
                        <a:pt x="8800" y="7200"/>
                      </a:cubicBezTo>
                      <a:cubicBezTo>
                        <a:pt x="8800" y="7200"/>
                        <a:pt x="8533" y="7200"/>
                        <a:pt x="8267" y="6800"/>
                      </a:cubicBezTo>
                      <a:cubicBezTo>
                        <a:pt x="8000" y="6800"/>
                        <a:pt x="8000" y="6800"/>
                        <a:pt x="7733" y="6800"/>
                      </a:cubicBezTo>
                      <a:cubicBezTo>
                        <a:pt x="7467" y="6800"/>
                        <a:pt x="6933" y="7200"/>
                        <a:pt x="6400" y="7200"/>
                      </a:cubicBezTo>
                      <a:cubicBezTo>
                        <a:pt x="6133" y="7200"/>
                        <a:pt x="5867" y="7200"/>
                        <a:pt x="5600" y="7200"/>
                      </a:cubicBezTo>
                      <a:cubicBezTo>
                        <a:pt x="5600" y="7200"/>
                        <a:pt x="5600" y="7200"/>
                        <a:pt x="5600" y="7200"/>
                      </a:cubicBezTo>
                      <a:cubicBezTo>
                        <a:pt x="5600" y="7200"/>
                        <a:pt x="5333" y="7200"/>
                        <a:pt x="5333" y="7200"/>
                      </a:cubicBezTo>
                      <a:cubicBezTo>
                        <a:pt x="5333" y="7200"/>
                        <a:pt x="5333" y="7200"/>
                        <a:pt x="5333" y="7200"/>
                      </a:cubicBezTo>
                      <a:cubicBezTo>
                        <a:pt x="5067" y="7200"/>
                        <a:pt x="5067" y="7200"/>
                        <a:pt x="5067" y="7200"/>
                      </a:cubicBezTo>
                      <a:cubicBezTo>
                        <a:pt x="5067" y="7200"/>
                        <a:pt x="4800" y="7200"/>
                        <a:pt x="4800" y="7200"/>
                      </a:cubicBezTo>
                      <a:cubicBezTo>
                        <a:pt x="4800" y="6800"/>
                        <a:pt x="4800" y="6800"/>
                        <a:pt x="4533" y="6800"/>
                      </a:cubicBezTo>
                      <a:cubicBezTo>
                        <a:pt x="4533" y="6800"/>
                        <a:pt x="4533" y="6800"/>
                        <a:pt x="4533" y="6800"/>
                      </a:cubicBezTo>
                      <a:cubicBezTo>
                        <a:pt x="4533" y="6800"/>
                        <a:pt x="4267" y="6400"/>
                        <a:pt x="4267" y="6000"/>
                      </a:cubicBezTo>
                      <a:cubicBezTo>
                        <a:pt x="4267" y="5600"/>
                        <a:pt x="4533" y="5200"/>
                        <a:pt x="4800" y="4400"/>
                      </a:cubicBezTo>
                      <a:cubicBezTo>
                        <a:pt x="5333" y="3600"/>
                        <a:pt x="6133" y="2800"/>
                        <a:pt x="6667" y="2400"/>
                      </a:cubicBezTo>
                      <a:cubicBezTo>
                        <a:pt x="6933" y="2400"/>
                        <a:pt x="6933" y="2400"/>
                        <a:pt x="7200" y="2400"/>
                      </a:cubicBezTo>
                      <a:cubicBezTo>
                        <a:pt x="7200" y="2400"/>
                        <a:pt x="7467" y="2800"/>
                        <a:pt x="7733" y="2800"/>
                      </a:cubicBezTo>
                      <a:cubicBezTo>
                        <a:pt x="7733" y="2800"/>
                        <a:pt x="7733" y="2800"/>
                        <a:pt x="7733" y="2800"/>
                      </a:cubicBezTo>
                      <a:cubicBezTo>
                        <a:pt x="7733" y="2400"/>
                        <a:pt x="7733" y="2400"/>
                        <a:pt x="7733" y="2400"/>
                      </a:cubicBezTo>
                      <a:cubicBezTo>
                        <a:pt x="7733" y="2000"/>
                        <a:pt x="8000" y="2000"/>
                        <a:pt x="8000" y="2000"/>
                      </a:cubicBezTo>
                      <a:cubicBezTo>
                        <a:pt x="8000" y="1600"/>
                        <a:pt x="8000" y="1600"/>
                        <a:pt x="8000" y="1200"/>
                      </a:cubicBezTo>
                      <a:cubicBezTo>
                        <a:pt x="8267" y="1200"/>
                        <a:pt x="8267" y="1200"/>
                        <a:pt x="8267" y="1200"/>
                      </a:cubicBezTo>
                      <a:cubicBezTo>
                        <a:pt x="8267" y="800"/>
                        <a:pt x="8267" y="800"/>
                        <a:pt x="8267" y="800"/>
                      </a:cubicBezTo>
                      <a:cubicBezTo>
                        <a:pt x="8267" y="800"/>
                        <a:pt x="8267" y="400"/>
                        <a:pt x="8267" y="400"/>
                      </a:cubicBezTo>
                      <a:cubicBezTo>
                        <a:pt x="8533" y="400"/>
                        <a:pt x="8533" y="400"/>
                        <a:pt x="8533" y="0"/>
                      </a:cubicBezTo>
                      <a:cubicBezTo>
                        <a:pt x="8267" y="400"/>
                        <a:pt x="7733" y="400"/>
                        <a:pt x="7200" y="1200"/>
                      </a:cubicBezTo>
                      <a:cubicBezTo>
                        <a:pt x="6933" y="1600"/>
                        <a:pt x="6400" y="1600"/>
                        <a:pt x="6133" y="1600"/>
                      </a:cubicBezTo>
                      <a:cubicBezTo>
                        <a:pt x="6133" y="1600"/>
                        <a:pt x="5867" y="1600"/>
                        <a:pt x="5600" y="1600"/>
                      </a:cubicBezTo>
                      <a:cubicBezTo>
                        <a:pt x="5333" y="1200"/>
                        <a:pt x="5067" y="1600"/>
                        <a:pt x="5067" y="1600"/>
                      </a:cubicBezTo>
                      <a:cubicBezTo>
                        <a:pt x="5067" y="2400"/>
                        <a:pt x="4533" y="4400"/>
                        <a:pt x="3200" y="4400"/>
                      </a:cubicBezTo>
                      <a:cubicBezTo>
                        <a:pt x="3200" y="4400"/>
                        <a:pt x="3200" y="4800"/>
                        <a:pt x="3200" y="4800"/>
                      </a:cubicBezTo>
                      <a:cubicBezTo>
                        <a:pt x="3200" y="5200"/>
                        <a:pt x="3200" y="6400"/>
                        <a:pt x="2400" y="6800"/>
                      </a:cubicBezTo>
                      <a:cubicBezTo>
                        <a:pt x="2133" y="7200"/>
                        <a:pt x="1600" y="7200"/>
                        <a:pt x="1333" y="7200"/>
                      </a:cubicBezTo>
                      <a:cubicBezTo>
                        <a:pt x="800" y="7200"/>
                        <a:pt x="0" y="7600"/>
                        <a:pt x="0" y="8000"/>
                      </a:cubicBezTo>
                      <a:cubicBezTo>
                        <a:pt x="0" y="8000"/>
                        <a:pt x="267" y="8400"/>
                        <a:pt x="533" y="8800"/>
                      </a:cubicBezTo>
                      <a:cubicBezTo>
                        <a:pt x="1067" y="9200"/>
                        <a:pt x="1867" y="10000"/>
                        <a:pt x="1867" y="11200"/>
                      </a:cubicBezTo>
                      <a:cubicBezTo>
                        <a:pt x="1867" y="11600"/>
                        <a:pt x="1867" y="12400"/>
                        <a:pt x="2133" y="12800"/>
                      </a:cubicBezTo>
                      <a:cubicBezTo>
                        <a:pt x="2400" y="13600"/>
                        <a:pt x="2667" y="14800"/>
                        <a:pt x="1867" y="15600"/>
                      </a:cubicBezTo>
                      <a:cubicBezTo>
                        <a:pt x="1867" y="16000"/>
                        <a:pt x="1867" y="16000"/>
                        <a:pt x="1867" y="16000"/>
                      </a:cubicBezTo>
                      <a:cubicBezTo>
                        <a:pt x="1867" y="16000"/>
                        <a:pt x="1600" y="16000"/>
                        <a:pt x="1600" y="16000"/>
                      </a:cubicBezTo>
                      <a:cubicBezTo>
                        <a:pt x="1600" y="16000"/>
                        <a:pt x="1600" y="16400"/>
                        <a:pt x="1600" y="16400"/>
                      </a:cubicBezTo>
                      <a:cubicBezTo>
                        <a:pt x="1600" y="16400"/>
                        <a:pt x="1600" y="16400"/>
                        <a:pt x="1600" y="16400"/>
                      </a:cubicBezTo>
                      <a:cubicBezTo>
                        <a:pt x="1600" y="16400"/>
                        <a:pt x="1333" y="16400"/>
                        <a:pt x="1333" y="16800"/>
                      </a:cubicBezTo>
                      <a:cubicBezTo>
                        <a:pt x="1333" y="16800"/>
                        <a:pt x="1333" y="16800"/>
                        <a:pt x="1333" y="16800"/>
                      </a:cubicBezTo>
                      <a:cubicBezTo>
                        <a:pt x="1333" y="16800"/>
                        <a:pt x="1333" y="16800"/>
                        <a:pt x="1333" y="17200"/>
                      </a:cubicBezTo>
                      <a:cubicBezTo>
                        <a:pt x="1333" y="17200"/>
                        <a:pt x="1067" y="17200"/>
                        <a:pt x="1067" y="17200"/>
                      </a:cubicBezTo>
                      <a:cubicBezTo>
                        <a:pt x="1067" y="17200"/>
                        <a:pt x="1067" y="17600"/>
                        <a:pt x="1067" y="17600"/>
                      </a:cubicBezTo>
                      <a:cubicBezTo>
                        <a:pt x="1067" y="17600"/>
                        <a:pt x="1067" y="17600"/>
                        <a:pt x="1067" y="18000"/>
                      </a:cubicBezTo>
                      <a:cubicBezTo>
                        <a:pt x="1067" y="18000"/>
                        <a:pt x="1067" y="18000"/>
                        <a:pt x="1067" y="18000"/>
                      </a:cubicBezTo>
                      <a:cubicBezTo>
                        <a:pt x="1067" y="18400"/>
                        <a:pt x="1067" y="18400"/>
                        <a:pt x="1067" y="18400"/>
                      </a:cubicBezTo>
                      <a:cubicBezTo>
                        <a:pt x="1067" y="18400"/>
                        <a:pt x="1067" y="18800"/>
                        <a:pt x="800" y="18800"/>
                      </a:cubicBezTo>
                      <a:cubicBezTo>
                        <a:pt x="800" y="18800"/>
                        <a:pt x="800" y="19200"/>
                        <a:pt x="800" y="19200"/>
                      </a:cubicBezTo>
                      <a:cubicBezTo>
                        <a:pt x="800" y="19200"/>
                        <a:pt x="800" y="19200"/>
                        <a:pt x="800" y="19600"/>
                      </a:cubicBezTo>
                      <a:cubicBezTo>
                        <a:pt x="800" y="19600"/>
                        <a:pt x="1067" y="19600"/>
                        <a:pt x="1067" y="19600"/>
                      </a:cubicBezTo>
                      <a:cubicBezTo>
                        <a:pt x="1067" y="19600"/>
                        <a:pt x="1067" y="19600"/>
                        <a:pt x="1067" y="19600"/>
                      </a:cubicBezTo>
                      <a:cubicBezTo>
                        <a:pt x="1067" y="19600"/>
                        <a:pt x="1067" y="19600"/>
                        <a:pt x="1067" y="19600"/>
                      </a:cubicBezTo>
                      <a:cubicBezTo>
                        <a:pt x="1333" y="19600"/>
                        <a:pt x="1333" y="19600"/>
                        <a:pt x="1333" y="19600"/>
                      </a:cubicBezTo>
                      <a:cubicBezTo>
                        <a:pt x="1600" y="19200"/>
                        <a:pt x="2133" y="18800"/>
                        <a:pt x="2400" y="18800"/>
                      </a:cubicBezTo>
                      <a:cubicBezTo>
                        <a:pt x="2667" y="18800"/>
                        <a:pt x="2933" y="18800"/>
                        <a:pt x="3200" y="18800"/>
                      </a:cubicBezTo>
                      <a:cubicBezTo>
                        <a:pt x="4000" y="18800"/>
                        <a:pt x="4000" y="18800"/>
                        <a:pt x="4000" y="18800"/>
                      </a:cubicBezTo>
                      <a:cubicBezTo>
                        <a:pt x="4267" y="18800"/>
                        <a:pt x="4267" y="18800"/>
                        <a:pt x="4267" y="18400"/>
                      </a:cubicBezTo>
                      <a:cubicBezTo>
                        <a:pt x="4533" y="17600"/>
                        <a:pt x="5333" y="17200"/>
                        <a:pt x="6133" y="16800"/>
                      </a:cubicBezTo>
                      <a:cubicBezTo>
                        <a:pt x="6400" y="16800"/>
                        <a:pt x="6933" y="16800"/>
                        <a:pt x="7200" y="16400"/>
                      </a:cubicBezTo>
                      <a:cubicBezTo>
                        <a:pt x="7200" y="14800"/>
                        <a:pt x="9067" y="12000"/>
                        <a:pt x="10400" y="12000"/>
                      </a:cubicBezTo>
                      <a:cubicBezTo>
                        <a:pt x="10400" y="12000"/>
                        <a:pt x="10400" y="12000"/>
                        <a:pt x="10400" y="12000"/>
                      </a:cubicBezTo>
                      <a:cubicBezTo>
                        <a:pt x="11467" y="12000"/>
                        <a:pt x="11467" y="13600"/>
                        <a:pt x="11467" y="14400"/>
                      </a:cubicBezTo>
                      <a:cubicBezTo>
                        <a:pt x="11467" y="15200"/>
                        <a:pt x="11467" y="15600"/>
                        <a:pt x="11733" y="16000"/>
                      </a:cubicBezTo>
                      <a:cubicBezTo>
                        <a:pt x="13067" y="16400"/>
                        <a:pt x="12533" y="18400"/>
                        <a:pt x="12267" y="19600"/>
                      </a:cubicBezTo>
                      <a:cubicBezTo>
                        <a:pt x="12267" y="20400"/>
                        <a:pt x="12000" y="21200"/>
                        <a:pt x="12267" y="21200"/>
                      </a:cubicBezTo>
                      <a:cubicBezTo>
                        <a:pt x="12267" y="21600"/>
                        <a:pt x="12533" y="21600"/>
                        <a:pt x="13067" y="21200"/>
                      </a:cubicBezTo>
                      <a:cubicBezTo>
                        <a:pt x="13067" y="21200"/>
                        <a:pt x="13067" y="21200"/>
                        <a:pt x="13333" y="21200"/>
                      </a:cubicBezTo>
                      <a:cubicBezTo>
                        <a:pt x="13333" y="21200"/>
                        <a:pt x="13600" y="20800"/>
                        <a:pt x="13867" y="20800"/>
                      </a:cubicBezTo>
                      <a:cubicBezTo>
                        <a:pt x="14133" y="20800"/>
                        <a:pt x="14400" y="20400"/>
                        <a:pt x="14400" y="20400"/>
                      </a:cubicBezTo>
                      <a:cubicBezTo>
                        <a:pt x="14667" y="20400"/>
                        <a:pt x="14667" y="20400"/>
                        <a:pt x="14667" y="20400"/>
                      </a:cubicBezTo>
                      <a:cubicBezTo>
                        <a:pt x="16267" y="18000"/>
                        <a:pt x="17600" y="16800"/>
                        <a:pt x="18400" y="17200"/>
                      </a:cubicBezTo>
                      <a:cubicBezTo>
                        <a:pt x="18400" y="17200"/>
                        <a:pt x="18400" y="17200"/>
                        <a:pt x="18400" y="17200"/>
                      </a:cubicBezTo>
                      <a:cubicBezTo>
                        <a:pt x="18400" y="17200"/>
                        <a:pt x="18400" y="17200"/>
                        <a:pt x="18400" y="17200"/>
                      </a:cubicBezTo>
                      <a:cubicBezTo>
                        <a:pt x="18400" y="17200"/>
                        <a:pt x="18400" y="17200"/>
                        <a:pt x="18400" y="17200"/>
                      </a:cubicBezTo>
                      <a:cubicBezTo>
                        <a:pt x="18667" y="17600"/>
                        <a:pt x="18933" y="18000"/>
                        <a:pt x="18933" y="18000"/>
                      </a:cubicBezTo>
                      <a:cubicBezTo>
                        <a:pt x="18933" y="18000"/>
                        <a:pt x="18933" y="18400"/>
                        <a:pt x="18933" y="18400"/>
                      </a:cubicBezTo>
                      <a:cubicBezTo>
                        <a:pt x="19200" y="18400"/>
                        <a:pt x="19200" y="18400"/>
                        <a:pt x="19200" y="18400"/>
                      </a:cubicBezTo>
                      <a:cubicBezTo>
                        <a:pt x="19200" y="18400"/>
                        <a:pt x="19200" y="18400"/>
                        <a:pt x="19467" y="18400"/>
                      </a:cubicBezTo>
                      <a:cubicBezTo>
                        <a:pt x="19467" y="18400"/>
                        <a:pt x="19467" y="18400"/>
                        <a:pt x="19467" y="18400"/>
                      </a:cubicBezTo>
                      <a:cubicBezTo>
                        <a:pt x="19467" y="18400"/>
                        <a:pt x="19467" y="18400"/>
                        <a:pt x="19467" y="18400"/>
                      </a:cubicBezTo>
                      <a:cubicBezTo>
                        <a:pt x="19733" y="18400"/>
                        <a:pt x="20000" y="18400"/>
                        <a:pt x="20267" y="18400"/>
                      </a:cubicBezTo>
                      <a:cubicBezTo>
                        <a:pt x="20267" y="18400"/>
                        <a:pt x="20267" y="18400"/>
                        <a:pt x="20267" y="18400"/>
                      </a:cubicBezTo>
                      <a:cubicBezTo>
                        <a:pt x="20267" y="18400"/>
                        <a:pt x="20533" y="18800"/>
                        <a:pt x="20533" y="18800"/>
                      </a:cubicBezTo>
                      <a:cubicBezTo>
                        <a:pt x="20533" y="18800"/>
                        <a:pt x="20533" y="18800"/>
                        <a:pt x="20533" y="18800"/>
                      </a:cubicBezTo>
                      <a:cubicBezTo>
                        <a:pt x="20800" y="18800"/>
                        <a:pt x="20800" y="18800"/>
                        <a:pt x="20800" y="18800"/>
                      </a:cubicBezTo>
                      <a:cubicBezTo>
                        <a:pt x="21067" y="18800"/>
                        <a:pt x="21067" y="18800"/>
                        <a:pt x="21067" y="18800"/>
                      </a:cubicBezTo>
                      <a:cubicBezTo>
                        <a:pt x="21600" y="19200"/>
                        <a:pt x="21600" y="19200"/>
                        <a:pt x="21600" y="19200"/>
                      </a:cubicBezTo>
                      <a:cubicBezTo>
                        <a:pt x="21600" y="19200"/>
                        <a:pt x="21600" y="19200"/>
                        <a:pt x="21600" y="19200"/>
                      </a:cubicBezTo>
                      <a:cubicBezTo>
                        <a:pt x="21600" y="18000"/>
                        <a:pt x="21333" y="15200"/>
                        <a:pt x="21067" y="14000"/>
                      </a:cubicBezTo>
                      <a:cubicBezTo>
                        <a:pt x="21067" y="13600"/>
                        <a:pt x="20000" y="12400"/>
                        <a:pt x="18667" y="11600"/>
                      </a:cubicBezTo>
                      <a:cubicBezTo>
                        <a:pt x="18400" y="11600"/>
                        <a:pt x="18400" y="11600"/>
                        <a:pt x="18400" y="11600"/>
                      </a:cubicBezTo>
                      <a:cubicBezTo>
                        <a:pt x="18133" y="9600"/>
                        <a:pt x="18133" y="9600"/>
                        <a:pt x="18133" y="9600"/>
                      </a:cubicBezTo>
                      <a:cubicBezTo>
                        <a:pt x="17867" y="8000"/>
                        <a:pt x="17867" y="8000"/>
                        <a:pt x="17867" y="8000"/>
                      </a:cubicBezTo>
                      <a:cubicBezTo>
                        <a:pt x="17867" y="8000"/>
                        <a:pt x="17867" y="8000"/>
                        <a:pt x="17600" y="8000"/>
                      </a:cubicBezTo>
                      <a:cubicBezTo>
                        <a:pt x="17600" y="8000"/>
                        <a:pt x="17600" y="8000"/>
                        <a:pt x="17333" y="800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80" name="Shape 3891"/>
                <p:cNvSpPr/>
                <p:nvPr/>
              </p:nvSpPr>
              <p:spPr>
                <a:xfrm>
                  <a:off x="402281" y="215857"/>
                  <a:ext cx="115508" cy="1040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20829"/>
                      </a:moveTo>
                      <a:cubicBezTo>
                        <a:pt x="21600" y="20829"/>
                        <a:pt x="21600" y="20829"/>
                        <a:pt x="21600" y="20829"/>
                      </a:cubicBezTo>
                      <a:cubicBezTo>
                        <a:pt x="21600" y="20829"/>
                        <a:pt x="21600" y="20829"/>
                        <a:pt x="21600" y="20829"/>
                      </a:cubicBezTo>
                      <a:cubicBezTo>
                        <a:pt x="21600" y="20057"/>
                        <a:pt x="21600" y="20057"/>
                        <a:pt x="21600" y="19286"/>
                      </a:cubicBezTo>
                      <a:cubicBezTo>
                        <a:pt x="21600" y="19286"/>
                        <a:pt x="20903" y="19286"/>
                        <a:pt x="20903" y="19286"/>
                      </a:cubicBezTo>
                      <a:cubicBezTo>
                        <a:pt x="20903" y="19286"/>
                        <a:pt x="20903" y="18514"/>
                        <a:pt x="20903" y="18514"/>
                      </a:cubicBezTo>
                      <a:cubicBezTo>
                        <a:pt x="20903" y="18514"/>
                        <a:pt x="20903" y="18514"/>
                        <a:pt x="20903" y="18514"/>
                      </a:cubicBezTo>
                      <a:cubicBezTo>
                        <a:pt x="20903" y="17743"/>
                        <a:pt x="20903" y="17743"/>
                        <a:pt x="20903" y="17743"/>
                      </a:cubicBezTo>
                      <a:cubicBezTo>
                        <a:pt x="20903" y="17743"/>
                        <a:pt x="20206" y="16200"/>
                        <a:pt x="19510" y="16200"/>
                      </a:cubicBezTo>
                      <a:cubicBezTo>
                        <a:pt x="18116" y="14657"/>
                        <a:pt x="16026" y="13114"/>
                        <a:pt x="16026" y="11571"/>
                      </a:cubicBezTo>
                      <a:cubicBezTo>
                        <a:pt x="16026" y="10800"/>
                        <a:pt x="15329" y="9257"/>
                        <a:pt x="14632" y="8486"/>
                      </a:cubicBezTo>
                      <a:cubicBezTo>
                        <a:pt x="13935" y="6943"/>
                        <a:pt x="13239" y="5400"/>
                        <a:pt x="13239" y="3857"/>
                      </a:cubicBezTo>
                      <a:cubicBezTo>
                        <a:pt x="13239" y="3857"/>
                        <a:pt x="12542" y="2314"/>
                        <a:pt x="11845" y="1543"/>
                      </a:cubicBezTo>
                      <a:cubicBezTo>
                        <a:pt x="11845" y="1543"/>
                        <a:pt x="11845" y="771"/>
                        <a:pt x="11845" y="771"/>
                      </a:cubicBezTo>
                      <a:cubicBezTo>
                        <a:pt x="11148" y="771"/>
                        <a:pt x="11148" y="771"/>
                        <a:pt x="11148" y="771"/>
                      </a:cubicBezTo>
                      <a:cubicBezTo>
                        <a:pt x="10452" y="771"/>
                        <a:pt x="10452" y="0"/>
                        <a:pt x="10452" y="0"/>
                      </a:cubicBezTo>
                      <a:cubicBezTo>
                        <a:pt x="9755" y="0"/>
                        <a:pt x="9755" y="0"/>
                        <a:pt x="9058" y="0"/>
                      </a:cubicBezTo>
                      <a:cubicBezTo>
                        <a:pt x="9058" y="0"/>
                        <a:pt x="8361" y="0"/>
                        <a:pt x="8361" y="0"/>
                      </a:cubicBezTo>
                      <a:cubicBezTo>
                        <a:pt x="8361" y="0"/>
                        <a:pt x="7665" y="0"/>
                        <a:pt x="7665" y="0"/>
                      </a:cubicBezTo>
                      <a:cubicBezTo>
                        <a:pt x="6968" y="0"/>
                        <a:pt x="6968" y="0"/>
                        <a:pt x="6968" y="0"/>
                      </a:cubicBezTo>
                      <a:cubicBezTo>
                        <a:pt x="6271" y="0"/>
                        <a:pt x="6271" y="0"/>
                        <a:pt x="5574" y="0"/>
                      </a:cubicBezTo>
                      <a:cubicBezTo>
                        <a:pt x="4181" y="0"/>
                        <a:pt x="2787" y="771"/>
                        <a:pt x="1394" y="771"/>
                      </a:cubicBezTo>
                      <a:cubicBezTo>
                        <a:pt x="697" y="771"/>
                        <a:pt x="0" y="1543"/>
                        <a:pt x="0" y="1543"/>
                      </a:cubicBezTo>
                      <a:cubicBezTo>
                        <a:pt x="0" y="1543"/>
                        <a:pt x="0" y="1543"/>
                        <a:pt x="0" y="1543"/>
                      </a:cubicBezTo>
                      <a:cubicBezTo>
                        <a:pt x="0" y="2314"/>
                        <a:pt x="0" y="3086"/>
                        <a:pt x="0" y="3086"/>
                      </a:cubicBezTo>
                      <a:cubicBezTo>
                        <a:pt x="0" y="3857"/>
                        <a:pt x="0" y="5400"/>
                        <a:pt x="697" y="6171"/>
                      </a:cubicBezTo>
                      <a:cubicBezTo>
                        <a:pt x="697" y="6171"/>
                        <a:pt x="697" y="6171"/>
                        <a:pt x="697" y="6943"/>
                      </a:cubicBezTo>
                      <a:cubicBezTo>
                        <a:pt x="697" y="7714"/>
                        <a:pt x="1394" y="7714"/>
                        <a:pt x="2090" y="7714"/>
                      </a:cubicBezTo>
                      <a:cubicBezTo>
                        <a:pt x="2787" y="7714"/>
                        <a:pt x="2787" y="7714"/>
                        <a:pt x="3484" y="7714"/>
                      </a:cubicBezTo>
                      <a:cubicBezTo>
                        <a:pt x="4181" y="7714"/>
                        <a:pt x="4181" y="7714"/>
                        <a:pt x="4181" y="7714"/>
                      </a:cubicBezTo>
                      <a:cubicBezTo>
                        <a:pt x="4877" y="7714"/>
                        <a:pt x="5574" y="8486"/>
                        <a:pt x="6271" y="8486"/>
                      </a:cubicBezTo>
                      <a:cubicBezTo>
                        <a:pt x="6271" y="8486"/>
                        <a:pt x="6271" y="9257"/>
                        <a:pt x="6271" y="9257"/>
                      </a:cubicBezTo>
                      <a:cubicBezTo>
                        <a:pt x="6271" y="9257"/>
                        <a:pt x="6271" y="9257"/>
                        <a:pt x="6271" y="9257"/>
                      </a:cubicBezTo>
                      <a:cubicBezTo>
                        <a:pt x="6968" y="9257"/>
                        <a:pt x="6968" y="9257"/>
                        <a:pt x="6968" y="9257"/>
                      </a:cubicBezTo>
                      <a:cubicBezTo>
                        <a:pt x="6968" y="9257"/>
                        <a:pt x="6968" y="9257"/>
                        <a:pt x="6968" y="10029"/>
                      </a:cubicBezTo>
                      <a:cubicBezTo>
                        <a:pt x="6968" y="10029"/>
                        <a:pt x="6968" y="10029"/>
                        <a:pt x="6968" y="10029"/>
                      </a:cubicBezTo>
                      <a:cubicBezTo>
                        <a:pt x="7665" y="10800"/>
                        <a:pt x="7665" y="10800"/>
                        <a:pt x="7665" y="10800"/>
                      </a:cubicBezTo>
                      <a:cubicBezTo>
                        <a:pt x="7665" y="10800"/>
                        <a:pt x="7665" y="10800"/>
                        <a:pt x="7665" y="11571"/>
                      </a:cubicBezTo>
                      <a:cubicBezTo>
                        <a:pt x="7665" y="11571"/>
                        <a:pt x="7665" y="11571"/>
                        <a:pt x="7665" y="11571"/>
                      </a:cubicBezTo>
                      <a:cubicBezTo>
                        <a:pt x="7665" y="11571"/>
                        <a:pt x="7665" y="11571"/>
                        <a:pt x="7665" y="11571"/>
                      </a:cubicBezTo>
                      <a:cubicBezTo>
                        <a:pt x="7665" y="11571"/>
                        <a:pt x="7665" y="11571"/>
                        <a:pt x="7665" y="11571"/>
                      </a:cubicBezTo>
                      <a:cubicBezTo>
                        <a:pt x="8361" y="11571"/>
                        <a:pt x="8361" y="11571"/>
                        <a:pt x="9058" y="11571"/>
                      </a:cubicBezTo>
                      <a:cubicBezTo>
                        <a:pt x="9058" y="11571"/>
                        <a:pt x="9058" y="12343"/>
                        <a:pt x="9058" y="12343"/>
                      </a:cubicBezTo>
                      <a:cubicBezTo>
                        <a:pt x="9058" y="12343"/>
                        <a:pt x="9058" y="12343"/>
                        <a:pt x="9755" y="12343"/>
                      </a:cubicBezTo>
                      <a:cubicBezTo>
                        <a:pt x="9755" y="12343"/>
                        <a:pt x="9755" y="12343"/>
                        <a:pt x="9755" y="12343"/>
                      </a:cubicBezTo>
                      <a:cubicBezTo>
                        <a:pt x="9755" y="12343"/>
                        <a:pt x="9755" y="13114"/>
                        <a:pt x="9755" y="13114"/>
                      </a:cubicBezTo>
                      <a:cubicBezTo>
                        <a:pt x="10452" y="13114"/>
                        <a:pt x="10452" y="13114"/>
                        <a:pt x="10452" y="13114"/>
                      </a:cubicBezTo>
                      <a:cubicBezTo>
                        <a:pt x="10452" y="13114"/>
                        <a:pt x="10452" y="13114"/>
                        <a:pt x="10452" y="13886"/>
                      </a:cubicBezTo>
                      <a:cubicBezTo>
                        <a:pt x="10452" y="13886"/>
                        <a:pt x="10452" y="13886"/>
                        <a:pt x="10452" y="13886"/>
                      </a:cubicBezTo>
                      <a:cubicBezTo>
                        <a:pt x="11148" y="13886"/>
                        <a:pt x="11148" y="13886"/>
                        <a:pt x="11845" y="13886"/>
                      </a:cubicBezTo>
                      <a:cubicBezTo>
                        <a:pt x="11845" y="14657"/>
                        <a:pt x="11845" y="14657"/>
                        <a:pt x="11845" y="14657"/>
                      </a:cubicBezTo>
                      <a:cubicBezTo>
                        <a:pt x="12542" y="14657"/>
                        <a:pt x="13239" y="14657"/>
                        <a:pt x="13239" y="15429"/>
                      </a:cubicBezTo>
                      <a:cubicBezTo>
                        <a:pt x="13935" y="15429"/>
                        <a:pt x="13935" y="15429"/>
                        <a:pt x="13935" y="15429"/>
                      </a:cubicBezTo>
                      <a:cubicBezTo>
                        <a:pt x="14632" y="15429"/>
                        <a:pt x="14632" y="15429"/>
                        <a:pt x="14632" y="15429"/>
                      </a:cubicBezTo>
                      <a:cubicBezTo>
                        <a:pt x="16026" y="15429"/>
                        <a:pt x="17419" y="16200"/>
                        <a:pt x="18116" y="17743"/>
                      </a:cubicBezTo>
                      <a:cubicBezTo>
                        <a:pt x="18813" y="17743"/>
                        <a:pt x="18813" y="18514"/>
                        <a:pt x="19510" y="19286"/>
                      </a:cubicBezTo>
                      <a:cubicBezTo>
                        <a:pt x="19510" y="19286"/>
                        <a:pt x="19510" y="19286"/>
                        <a:pt x="19510" y="19286"/>
                      </a:cubicBezTo>
                      <a:cubicBezTo>
                        <a:pt x="19510" y="19286"/>
                        <a:pt x="19510" y="20057"/>
                        <a:pt x="20206" y="20057"/>
                      </a:cubicBezTo>
                      <a:cubicBezTo>
                        <a:pt x="20206" y="20057"/>
                        <a:pt x="20206" y="20057"/>
                        <a:pt x="20206" y="20829"/>
                      </a:cubicBezTo>
                      <a:cubicBezTo>
                        <a:pt x="20206" y="20829"/>
                        <a:pt x="20206" y="20829"/>
                        <a:pt x="20206" y="21600"/>
                      </a:cubicBezTo>
                      <a:cubicBezTo>
                        <a:pt x="20903" y="21600"/>
                        <a:pt x="21600" y="21600"/>
                        <a:pt x="21600" y="20829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81" name="Shape 3892"/>
                <p:cNvSpPr/>
                <p:nvPr/>
              </p:nvSpPr>
              <p:spPr>
                <a:xfrm>
                  <a:off x="477958" y="188875"/>
                  <a:ext cx="175712" cy="1464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715" h="21600" extrusionOk="0">
                      <a:moveTo>
                        <a:pt x="5850" y="0"/>
                      </a:moveTo>
                      <a:cubicBezTo>
                        <a:pt x="5400" y="0"/>
                        <a:pt x="5400" y="540"/>
                        <a:pt x="5400" y="540"/>
                      </a:cubicBezTo>
                      <a:cubicBezTo>
                        <a:pt x="5400" y="540"/>
                        <a:pt x="5850" y="1080"/>
                        <a:pt x="5850" y="1080"/>
                      </a:cubicBezTo>
                      <a:cubicBezTo>
                        <a:pt x="6750" y="1620"/>
                        <a:pt x="7200" y="2160"/>
                        <a:pt x="7200" y="3240"/>
                      </a:cubicBezTo>
                      <a:cubicBezTo>
                        <a:pt x="7200" y="3240"/>
                        <a:pt x="7200" y="3780"/>
                        <a:pt x="6750" y="4320"/>
                      </a:cubicBezTo>
                      <a:cubicBezTo>
                        <a:pt x="6300" y="4860"/>
                        <a:pt x="5400" y="5400"/>
                        <a:pt x="4500" y="5400"/>
                      </a:cubicBezTo>
                      <a:cubicBezTo>
                        <a:pt x="3600" y="5400"/>
                        <a:pt x="2250" y="4860"/>
                        <a:pt x="1800" y="3780"/>
                      </a:cubicBezTo>
                      <a:cubicBezTo>
                        <a:pt x="1350" y="3780"/>
                        <a:pt x="1350" y="3780"/>
                        <a:pt x="1350" y="3780"/>
                      </a:cubicBezTo>
                      <a:cubicBezTo>
                        <a:pt x="1350" y="3780"/>
                        <a:pt x="1350" y="3780"/>
                        <a:pt x="1350" y="3240"/>
                      </a:cubicBezTo>
                      <a:cubicBezTo>
                        <a:pt x="900" y="3240"/>
                        <a:pt x="900" y="3240"/>
                        <a:pt x="900" y="3240"/>
                      </a:cubicBezTo>
                      <a:cubicBezTo>
                        <a:pt x="900" y="3240"/>
                        <a:pt x="900" y="3240"/>
                        <a:pt x="450" y="3240"/>
                      </a:cubicBezTo>
                      <a:cubicBezTo>
                        <a:pt x="450" y="3240"/>
                        <a:pt x="450" y="3240"/>
                        <a:pt x="450" y="2700"/>
                      </a:cubicBezTo>
                      <a:cubicBezTo>
                        <a:pt x="450" y="2700"/>
                        <a:pt x="0" y="2700"/>
                        <a:pt x="0" y="2700"/>
                      </a:cubicBezTo>
                      <a:cubicBezTo>
                        <a:pt x="0" y="2700"/>
                        <a:pt x="0" y="2700"/>
                        <a:pt x="0" y="2700"/>
                      </a:cubicBezTo>
                      <a:cubicBezTo>
                        <a:pt x="0" y="2700"/>
                        <a:pt x="0" y="2700"/>
                        <a:pt x="0" y="2700"/>
                      </a:cubicBezTo>
                      <a:cubicBezTo>
                        <a:pt x="0" y="3240"/>
                        <a:pt x="0" y="3240"/>
                        <a:pt x="450" y="3780"/>
                      </a:cubicBezTo>
                      <a:cubicBezTo>
                        <a:pt x="900" y="4860"/>
                        <a:pt x="1800" y="5940"/>
                        <a:pt x="1350" y="7020"/>
                      </a:cubicBezTo>
                      <a:cubicBezTo>
                        <a:pt x="1350" y="7020"/>
                        <a:pt x="1350" y="7560"/>
                        <a:pt x="1800" y="8100"/>
                      </a:cubicBezTo>
                      <a:cubicBezTo>
                        <a:pt x="1800" y="8100"/>
                        <a:pt x="1800" y="8640"/>
                        <a:pt x="2250" y="8640"/>
                      </a:cubicBezTo>
                      <a:cubicBezTo>
                        <a:pt x="2700" y="9180"/>
                        <a:pt x="3150" y="10260"/>
                        <a:pt x="3150" y="11880"/>
                      </a:cubicBezTo>
                      <a:cubicBezTo>
                        <a:pt x="3150" y="11880"/>
                        <a:pt x="4050" y="12960"/>
                        <a:pt x="4500" y="13500"/>
                      </a:cubicBezTo>
                      <a:cubicBezTo>
                        <a:pt x="5400" y="14040"/>
                        <a:pt x="6300" y="15120"/>
                        <a:pt x="6300" y="16200"/>
                      </a:cubicBezTo>
                      <a:cubicBezTo>
                        <a:pt x="6300" y="16200"/>
                        <a:pt x="6300" y="16200"/>
                        <a:pt x="6300" y="16200"/>
                      </a:cubicBezTo>
                      <a:cubicBezTo>
                        <a:pt x="6300" y="16200"/>
                        <a:pt x="6300" y="16200"/>
                        <a:pt x="6300" y="16200"/>
                      </a:cubicBezTo>
                      <a:cubicBezTo>
                        <a:pt x="6300" y="16200"/>
                        <a:pt x="6300" y="16740"/>
                        <a:pt x="6300" y="16740"/>
                      </a:cubicBezTo>
                      <a:cubicBezTo>
                        <a:pt x="6300" y="16740"/>
                        <a:pt x="6300" y="16740"/>
                        <a:pt x="6300" y="16740"/>
                      </a:cubicBezTo>
                      <a:cubicBezTo>
                        <a:pt x="6750" y="16740"/>
                        <a:pt x="6750" y="17280"/>
                        <a:pt x="6750" y="17280"/>
                      </a:cubicBezTo>
                      <a:cubicBezTo>
                        <a:pt x="6750" y="17280"/>
                        <a:pt x="6750" y="17280"/>
                        <a:pt x="6750" y="17820"/>
                      </a:cubicBezTo>
                      <a:cubicBezTo>
                        <a:pt x="6750" y="17820"/>
                        <a:pt x="6750" y="17820"/>
                        <a:pt x="6750" y="17820"/>
                      </a:cubicBezTo>
                      <a:cubicBezTo>
                        <a:pt x="8100" y="17280"/>
                        <a:pt x="9000" y="16200"/>
                        <a:pt x="9900" y="15660"/>
                      </a:cubicBezTo>
                      <a:cubicBezTo>
                        <a:pt x="10800" y="14580"/>
                        <a:pt x="11250" y="14040"/>
                        <a:pt x="12150" y="13500"/>
                      </a:cubicBezTo>
                      <a:cubicBezTo>
                        <a:pt x="13050" y="12960"/>
                        <a:pt x="13950" y="13500"/>
                        <a:pt x="14400" y="14580"/>
                      </a:cubicBezTo>
                      <a:cubicBezTo>
                        <a:pt x="15300" y="15660"/>
                        <a:pt x="14850" y="18900"/>
                        <a:pt x="14400" y="20520"/>
                      </a:cubicBezTo>
                      <a:cubicBezTo>
                        <a:pt x="14400" y="20520"/>
                        <a:pt x="14850" y="20520"/>
                        <a:pt x="14850" y="20520"/>
                      </a:cubicBezTo>
                      <a:cubicBezTo>
                        <a:pt x="14850" y="20520"/>
                        <a:pt x="14850" y="20520"/>
                        <a:pt x="14850" y="20520"/>
                      </a:cubicBezTo>
                      <a:cubicBezTo>
                        <a:pt x="15300" y="21060"/>
                        <a:pt x="15300" y="21060"/>
                        <a:pt x="15300" y="21060"/>
                      </a:cubicBezTo>
                      <a:cubicBezTo>
                        <a:pt x="15300" y="21060"/>
                        <a:pt x="15300" y="21060"/>
                        <a:pt x="15750" y="21060"/>
                      </a:cubicBezTo>
                      <a:cubicBezTo>
                        <a:pt x="15750" y="21600"/>
                        <a:pt x="16200" y="21600"/>
                        <a:pt x="16200" y="21600"/>
                      </a:cubicBezTo>
                      <a:cubicBezTo>
                        <a:pt x="16650" y="20520"/>
                        <a:pt x="16650" y="19980"/>
                        <a:pt x="17550" y="18900"/>
                      </a:cubicBezTo>
                      <a:cubicBezTo>
                        <a:pt x="19800" y="15660"/>
                        <a:pt x="21600" y="10260"/>
                        <a:pt x="20250" y="7560"/>
                      </a:cubicBezTo>
                      <a:cubicBezTo>
                        <a:pt x="19800" y="6480"/>
                        <a:pt x="18000" y="3780"/>
                        <a:pt x="16650" y="1620"/>
                      </a:cubicBezTo>
                      <a:cubicBezTo>
                        <a:pt x="16650" y="1620"/>
                        <a:pt x="16200" y="1620"/>
                        <a:pt x="16200" y="2160"/>
                      </a:cubicBezTo>
                      <a:cubicBezTo>
                        <a:pt x="16200" y="2160"/>
                        <a:pt x="16200" y="2160"/>
                        <a:pt x="16200" y="2160"/>
                      </a:cubicBezTo>
                      <a:cubicBezTo>
                        <a:pt x="15750" y="2160"/>
                        <a:pt x="15750" y="2160"/>
                        <a:pt x="15300" y="2160"/>
                      </a:cubicBezTo>
                      <a:cubicBezTo>
                        <a:pt x="15300" y="2160"/>
                        <a:pt x="15300" y="2700"/>
                        <a:pt x="15300" y="2700"/>
                      </a:cubicBezTo>
                      <a:cubicBezTo>
                        <a:pt x="15300" y="2700"/>
                        <a:pt x="14850" y="2700"/>
                        <a:pt x="14850" y="2700"/>
                      </a:cubicBezTo>
                      <a:cubicBezTo>
                        <a:pt x="14400" y="2700"/>
                        <a:pt x="13950" y="2700"/>
                        <a:pt x="13950" y="3240"/>
                      </a:cubicBezTo>
                      <a:cubicBezTo>
                        <a:pt x="13950" y="3780"/>
                        <a:pt x="13500" y="4320"/>
                        <a:pt x="12600" y="4320"/>
                      </a:cubicBezTo>
                      <a:cubicBezTo>
                        <a:pt x="12150" y="4320"/>
                        <a:pt x="11700" y="4320"/>
                        <a:pt x="11700" y="3780"/>
                      </a:cubicBezTo>
                      <a:cubicBezTo>
                        <a:pt x="11250" y="3780"/>
                        <a:pt x="11250" y="3780"/>
                        <a:pt x="11250" y="3780"/>
                      </a:cubicBezTo>
                      <a:cubicBezTo>
                        <a:pt x="10800" y="3780"/>
                        <a:pt x="10800" y="3780"/>
                        <a:pt x="10800" y="3780"/>
                      </a:cubicBezTo>
                      <a:cubicBezTo>
                        <a:pt x="10800" y="3780"/>
                        <a:pt x="10800" y="3780"/>
                        <a:pt x="10800" y="3780"/>
                      </a:cubicBezTo>
                      <a:cubicBezTo>
                        <a:pt x="10350" y="3780"/>
                        <a:pt x="9900" y="3240"/>
                        <a:pt x="9000" y="2160"/>
                      </a:cubicBezTo>
                      <a:cubicBezTo>
                        <a:pt x="8550" y="1620"/>
                        <a:pt x="7650" y="540"/>
                        <a:pt x="7200" y="540"/>
                      </a:cubicBezTo>
                      <a:cubicBezTo>
                        <a:pt x="6750" y="540"/>
                        <a:pt x="6750" y="540"/>
                        <a:pt x="6300" y="0"/>
                      </a:cubicBezTo>
                      <a:cubicBezTo>
                        <a:pt x="6300" y="0"/>
                        <a:pt x="6300" y="0"/>
                        <a:pt x="5850" y="0"/>
                      </a:cubicBezTo>
                      <a:cubicBezTo>
                        <a:pt x="5850" y="0"/>
                        <a:pt x="5850" y="0"/>
                        <a:pt x="5850" y="0"/>
                      </a:cubicBezTo>
                      <a:cubicBezTo>
                        <a:pt x="5850" y="0"/>
                        <a:pt x="5850" y="0"/>
                        <a:pt x="5850" y="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82" name="Shape 3893"/>
                <p:cNvSpPr/>
                <p:nvPr/>
              </p:nvSpPr>
              <p:spPr>
                <a:xfrm>
                  <a:off x="1149226" y="362331"/>
                  <a:ext cx="479817" cy="40858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505" h="21600" extrusionOk="0">
                      <a:moveTo>
                        <a:pt x="21334" y="4516"/>
                      </a:moveTo>
                      <a:cubicBezTo>
                        <a:pt x="21334" y="4516"/>
                        <a:pt x="21334" y="4516"/>
                        <a:pt x="21334" y="4516"/>
                      </a:cubicBezTo>
                      <a:cubicBezTo>
                        <a:pt x="21162" y="4516"/>
                        <a:pt x="21162" y="4320"/>
                        <a:pt x="21162" y="4320"/>
                      </a:cubicBezTo>
                      <a:cubicBezTo>
                        <a:pt x="20991" y="4124"/>
                        <a:pt x="20991" y="3927"/>
                        <a:pt x="20819" y="3731"/>
                      </a:cubicBezTo>
                      <a:cubicBezTo>
                        <a:pt x="20819" y="3535"/>
                        <a:pt x="20991" y="3142"/>
                        <a:pt x="20991" y="2945"/>
                      </a:cubicBezTo>
                      <a:cubicBezTo>
                        <a:pt x="20991" y="2945"/>
                        <a:pt x="20991" y="2749"/>
                        <a:pt x="21162" y="2749"/>
                      </a:cubicBezTo>
                      <a:cubicBezTo>
                        <a:pt x="21334" y="2160"/>
                        <a:pt x="21334" y="1964"/>
                        <a:pt x="21162" y="1767"/>
                      </a:cubicBezTo>
                      <a:cubicBezTo>
                        <a:pt x="20476" y="1375"/>
                        <a:pt x="20476" y="785"/>
                        <a:pt x="20476" y="393"/>
                      </a:cubicBezTo>
                      <a:cubicBezTo>
                        <a:pt x="20476" y="196"/>
                        <a:pt x="20476" y="0"/>
                        <a:pt x="20476" y="0"/>
                      </a:cubicBezTo>
                      <a:cubicBezTo>
                        <a:pt x="19962" y="0"/>
                        <a:pt x="19105" y="1178"/>
                        <a:pt x="19105" y="1571"/>
                      </a:cubicBezTo>
                      <a:cubicBezTo>
                        <a:pt x="19105" y="2160"/>
                        <a:pt x="18419" y="2356"/>
                        <a:pt x="17905" y="2356"/>
                      </a:cubicBezTo>
                      <a:cubicBezTo>
                        <a:pt x="17734" y="2553"/>
                        <a:pt x="17391" y="2553"/>
                        <a:pt x="17219" y="2553"/>
                      </a:cubicBezTo>
                      <a:cubicBezTo>
                        <a:pt x="17219" y="3338"/>
                        <a:pt x="16534" y="3338"/>
                        <a:pt x="16362" y="3338"/>
                      </a:cubicBezTo>
                      <a:cubicBezTo>
                        <a:pt x="15848" y="3338"/>
                        <a:pt x="15848" y="3338"/>
                        <a:pt x="15848" y="3338"/>
                      </a:cubicBezTo>
                      <a:cubicBezTo>
                        <a:pt x="15334" y="3338"/>
                        <a:pt x="15334" y="3338"/>
                        <a:pt x="15162" y="3338"/>
                      </a:cubicBezTo>
                      <a:cubicBezTo>
                        <a:pt x="15162" y="3731"/>
                        <a:pt x="14991" y="3731"/>
                        <a:pt x="14648" y="3731"/>
                      </a:cubicBezTo>
                      <a:cubicBezTo>
                        <a:pt x="14648" y="3731"/>
                        <a:pt x="14648" y="3731"/>
                        <a:pt x="14648" y="3731"/>
                      </a:cubicBezTo>
                      <a:cubicBezTo>
                        <a:pt x="14648" y="3731"/>
                        <a:pt x="14476" y="3731"/>
                        <a:pt x="14476" y="3731"/>
                      </a:cubicBezTo>
                      <a:cubicBezTo>
                        <a:pt x="14476" y="3731"/>
                        <a:pt x="14476" y="3731"/>
                        <a:pt x="14476" y="3731"/>
                      </a:cubicBezTo>
                      <a:cubicBezTo>
                        <a:pt x="14476" y="3731"/>
                        <a:pt x="14476" y="3731"/>
                        <a:pt x="14476" y="3731"/>
                      </a:cubicBezTo>
                      <a:cubicBezTo>
                        <a:pt x="13791" y="3338"/>
                        <a:pt x="13791" y="3338"/>
                        <a:pt x="13791" y="3338"/>
                      </a:cubicBezTo>
                      <a:cubicBezTo>
                        <a:pt x="13619" y="3338"/>
                        <a:pt x="13619" y="3338"/>
                        <a:pt x="13619" y="3338"/>
                      </a:cubicBezTo>
                      <a:cubicBezTo>
                        <a:pt x="13619" y="3338"/>
                        <a:pt x="13619" y="3338"/>
                        <a:pt x="13619" y="3338"/>
                      </a:cubicBezTo>
                      <a:cubicBezTo>
                        <a:pt x="13619" y="3338"/>
                        <a:pt x="13619" y="3142"/>
                        <a:pt x="13619" y="3142"/>
                      </a:cubicBezTo>
                      <a:cubicBezTo>
                        <a:pt x="13619" y="3142"/>
                        <a:pt x="13448" y="3142"/>
                        <a:pt x="13448" y="3142"/>
                      </a:cubicBezTo>
                      <a:cubicBezTo>
                        <a:pt x="13448" y="3142"/>
                        <a:pt x="13448" y="3142"/>
                        <a:pt x="13448" y="3142"/>
                      </a:cubicBezTo>
                      <a:cubicBezTo>
                        <a:pt x="13448" y="3142"/>
                        <a:pt x="13448" y="3142"/>
                        <a:pt x="13448" y="3142"/>
                      </a:cubicBezTo>
                      <a:cubicBezTo>
                        <a:pt x="13276" y="3142"/>
                        <a:pt x="13276" y="3142"/>
                        <a:pt x="13276" y="3142"/>
                      </a:cubicBezTo>
                      <a:cubicBezTo>
                        <a:pt x="12934" y="3142"/>
                        <a:pt x="12591" y="2945"/>
                        <a:pt x="12419" y="2749"/>
                      </a:cubicBezTo>
                      <a:cubicBezTo>
                        <a:pt x="12248" y="2553"/>
                        <a:pt x="12076" y="2356"/>
                        <a:pt x="11905" y="2356"/>
                      </a:cubicBezTo>
                      <a:cubicBezTo>
                        <a:pt x="11905" y="2356"/>
                        <a:pt x="11905" y="2356"/>
                        <a:pt x="11905" y="2356"/>
                      </a:cubicBezTo>
                      <a:cubicBezTo>
                        <a:pt x="11562" y="2553"/>
                        <a:pt x="11562" y="2553"/>
                        <a:pt x="11562" y="2553"/>
                      </a:cubicBezTo>
                      <a:cubicBezTo>
                        <a:pt x="11562" y="2553"/>
                        <a:pt x="11562" y="2553"/>
                        <a:pt x="11562" y="2553"/>
                      </a:cubicBezTo>
                      <a:cubicBezTo>
                        <a:pt x="11219" y="2553"/>
                        <a:pt x="11219" y="2553"/>
                        <a:pt x="11219" y="2553"/>
                      </a:cubicBezTo>
                      <a:cubicBezTo>
                        <a:pt x="11219" y="2553"/>
                        <a:pt x="11219" y="2553"/>
                        <a:pt x="11219" y="2553"/>
                      </a:cubicBezTo>
                      <a:cubicBezTo>
                        <a:pt x="11219" y="2553"/>
                        <a:pt x="11048" y="2553"/>
                        <a:pt x="11048" y="2553"/>
                      </a:cubicBezTo>
                      <a:cubicBezTo>
                        <a:pt x="11048" y="2553"/>
                        <a:pt x="11048" y="2553"/>
                        <a:pt x="11048" y="2553"/>
                      </a:cubicBezTo>
                      <a:cubicBezTo>
                        <a:pt x="10876" y="2553"/>
                        <a:pt x="10876" y="2356"/>
                        <a:pt x="10705" y="2356"/>
                      </a:cubicBezTo>
                      <a:cubicBezTo>
                        <a:pt x="10705" y="2356"/>
                        <a:pt x="10705" y="2356"/>
                        <a:pt x="10705" y="2356"/>
                      </a:cubicBezTo>
                      <a:cubicBezTo>
                        <a:pt x="10705" y="2356"/>
                        <a:pt x="10534" y="2356"/>
                        <a:pt x="10534" y="2356"/>
                      </a:cubicBezTo>
                      <a:cubicBezTo>
                        <a:pt x="10534" y="2356"/>
                        <a:pt x="10534" y="2356"/>
                        <a:pt x="10362" y="2356"/>
                      </a:cubicBezTo>
                      <a:cubicBezTo>
                        <a:pt x="10362" y="2160"/>
                        <a:pt x="10191" y="2160"/>
                        <a:pt x="10019" y="2160"/>
                      </a:cubicBezTo>
                      <a:cubicBezTo>
                        <a:pt x="10019" y="2160"/>
                        <a:pt x="9676" y="2356"/>
                        <a:pt x="9676" y="2553"/>
                      </a:cubicBezTo>
                      <a:cubicBezTo>
                        <a:pt x="9334" y="2749"/>
                        <a:pt x="9162" y="3142"/>
                        <a:pt x="8648" y="3142"/>
                      </a:cubicBezTo>
                      <a:cubicBezTo>
                        <a:pt x="8648" y="3142"/>
                        <a:pt x="8476" y="3142"/>
                        <a:pt x="8476" y="3142"/>
                      </a:cubicBezTo>
                      <a:cubicBezTo>
                        <a:pt x="8305" y="3142"/>
                        <a:pt x="8305" y="3338"/>
                        <a:pt x="8134" y="3535"/>
                      </a:cubicBezTo>
                      <a:cubicBezTo>
                        <a:pt x="7962" y="3927"/>
                        <a:pt x="7791" y="4516"/>
                        <a:pt x="7791" y="4713"/>
                      </a:cubicBezTo>
                      <a:cubicBezTo>
                        <a:pt x="7791" y="5105"/>
                        <a:pt x="7791" y="5105"/>
                        <a:pt x="7791" y="5105"/>
                      </a:cubicBezTo>
                      <a:cubicBezTo>
                        <a:pt x="7619" y="5695"/>
                        <a:pt x="6934" y="5891"/>
                        <a:pt x="6076" y="6087"/>
                      </a:cubicBezTo>
                      <a:cubicBezTo>
                        <a:pt x="5734" y="6284"/>
                        <a:pt x="5048" y="6480"/>
                        <a:pt x="5048" y="6676"/>
                      </a:cubicBezTo>
                      <a:cubicBezTo>
                        <a:pt x="5048" y="7069"/>
                        <a:pt x="4876" y="7265"/>
                        <a:pt x="4705" y="7658"/>
                      </a:cubicBezTo>
                      <a:cubicBezTo>
                        <a:pt x="4362" y="7855"/>
                        <a:pt x="4019" y="8247"/>
                        <a:pt x="3505" y="8247"/>
                      </a:cubicBezTo>
                      <a:cubicBezTo>
                        <a:pt x="2991" y="8247"/>
                        <a:pt x="2648" y="7855"/>
                        <a:pt x="2648" y="7658"/>
                      </a:cubicBezTo>
                      <a:cubicBezTo>
                        <a:pt x="2648" y="7462"/>
                        <a:pt x="2648" y="7462"/>
                        <a:pt x="2134" y="7462"/>
                      </a:cubicBezTo>
                      <a:cubicBezTo>
                        <a:pt x="1962" y="7462"/>
                        <a:pt x="1962" y="7462"/>
                        <a:pt x="1962" y="7462"/>
                      </a:cubicBezTo>
                      <a:cubicBezTo>
                        <a:pt x="1791" y="7462"/>
                        <a:pt x="1791" y="7462"/>
                        <a:pt x="1619" y="7462"/>
                      </a:cubicBezTo>
                      <a:cubicBezTo>
                        <a:pt x="1619" y="7462"/>
                        <a:pt x="1619" y="7462"/>
                        <a:pt x="1619" y="7462"/>
                      </a:cubicBezTo>
                      <a:cubicBezTo>
                        <a:pt x="1448" y="7462"/>
                        <a:pt x="1448" y="7462"/>
                        <a:pt x="1448" y="7462"/>
                      </a:cubicBezTo>
                      <a:cubicBezTo>
                        <a:pt x="1448" y="7462"/>
                        <a:pt x="1448" y="7462"/>
                        <a:pt x="1448" y="7462"/>
                      </a:cubicBezTo>
                      <a:cubicBezTo>
                        <a:pt x="1448" y="7462"/>
                        <a:pt x="1448" y="7462"/>
                        <a:pt x="1276" y="7462"/>
                      </a:cubicBezTo>
                      <a:cubicBezTo>
                        <a:pt x="1276" y="7462"/>
                        <a:pt x="1276" y="7462"/>
                        <a:pt x="1276" y="7462"/>
                      </a:cubicBezTo>
                      <a:cubicBezTo>
                        <a:pt x="1276" y="7462"/>
                        <a:pt x="1276" y="7462"/>
                        <a:pt x="1276" y="7462"/>
                      </a:cubicBezTo>
                      <a:cubicBezTo>
                        <a:pt x="1276" y="7462"/>
                        <a:pt x="1276" y="7462"/>
                        <a:pt x="1276" y="7462"/>
                      </a:cubicBezTo>
                      <a:cubicBezTo>
                        <a:pt x="1276" y="7462"/>
                        <a:pt x="1276" y="7462"/>
                        <a:pt x="1276" y="7658"/>
                      </a:cubicBezTo>
                      <a:cubicBezTo>
                        <a:pt x="1105" y="7658"/>
                        <a:pt x="1105" y="7658"/>
                        <a:pt x="1105" y="7658"/>
                      </a:cubicBezTo>
                      <a:cubicBezTo>
                        <a:pt x="1105" y="7658"/>
                        <a:pt x="1105" y="7658"/>
                        <a:pt x="1105" y="7658"/>
                      </a:cubicBezTo>
                      <a:cubicBezTo>
                        <a:pt x="1105" y="7855"/>
                        <a:pt x="1105" y="7855"/>
                        <a:pt x="1105" y="8051"/>
                      </a:cubicBezTo>
                      <a:cubicBezTo>
                        <a:pt x="1105" y="8051"/>
                        <a:pt x="1105" y="8051"/>
                        <a:pt x="1105" y="8051"/>
                      </a:cubicBezTo>
                      <a:cubicBezTo>
                        <a:pt x="1105" y="8640"/>
                        <a:pt x="934" y="9033"/>
                        <a:pt x="762" y="9425"/>
                      </a:cubicBezTo>
                      <a:cubicBezTo>
                        <a:pt x="591" y="9425"/>
                        <a:pt x="591" y="9622"/>
                        <a:pt x="419" y="9622"/>
                      </a:cubicBezTo>
                      <a:cubicBezTo>
                        <a:pt x="419" y="9818"/>
                        <a:pt x="248" y="9818"/>
                        <a:pt x="248" y="10015"/>
                      </a:cubicBezTo>
                      <a:cubicBezTo>
                        <a:pt x="248" y="10015"/>
                        <a:pt x="248" y="10211"/>
                        <a:pt x="248" y="10211"/>
                      </a:cubicBezTo>
                      <a:cubicBezTo>
                        <a:pt x="76" y="10604"/>
                        <a:pt x="-95" y="11193"/>
                        <a:pt x="76" y="11585"/>
                      </a:cubicBezTo>
                      <a:cubicBezTo>
                        <a:pt x="248" y="11978"/>
                        <a:pt x="248" y="12371"/>
                        <a:pt x="76" y="12764"/>
                      </a:cubicBezTo>
                      <a:cubicBezTo>
                        <a:pt x="76" y="13156"/>
                        <a:pt x="-95" y="13549"/>
                        <a:pt x="76" y="13942"/>
                      </a:cubicBezTo>
                      <a:cubicBezTo>
                        <a:pt x="248" y="14531"/>
                        <a:pt x="419" y="15316"/>
                        <a:pt x="419" y="15905"/>
                      </a:cubicBezTo>
                      <a:cubicBezTo>
                        <a:pt x="419" y="16102"/>
                        <a:pt x="419" y="16298"/>
                        <a:pt x="419" y="16495"/>
                      </a:cubicBezTo>
                      <a:cubicBezTo>
                        <a:pt x="419" y="16495"/>
                        <a:pt x="591" y="16495"/>
                        <a:pt x="762" y="16495"/>
                      </a:cubicBezTo>
                      <a:cubicBezTo>
                        <a:pt x="1276" y="16691"/>
                        <a:pt x="1962" y="16887"/>
                        <a:pt x="2305" y="17673"/>
                      </a:cubicBezTo>
                      <a:cubicBezTo>
                        <a:pt x="2476" y="18065"/>
                        <a:pt x="2305" y="18262"/>
                        <a:pt x="2134" y="18655"/>
                      </a:cubicBezTo>
                      <a:cubicBezTo>
                        <a:pt x="1962" y="19244"/>
                        <a:pt x="1448" y="19833"/>
                        <a:pt x="934" y="20225"/>
                      </a:cubicBezTo>
                      <a:cubicBezTo>
                        <a:pt x="762" y="20618"/>
                        <a:pt x="419" y="20815"/>
                        <a:pt x="248" y="21011"/>
                      </a:cubicBezTo>
                      <a:cubicBezTo>
                        <a:pt x="248" y="21011"/>
                        <a:pt x="419" y="21011"/>
                        <a:pt x="591" y="21207"/>
                      </a:cubicBezTo>
                      <a:cubicBezTo>
                        <a:pt x="591" y="21207"/>
                        <a:pt x="762" y="21207"/>
                        <a:pt x="934" y="21404"/>
                      </a:cubicBezTo>
                      <a:cubicBezTo>
                        <a:pt x="934" y="21404"/>
                        <a:pt x="1105" y="21404"/>
                        <a:pt x="1276" y="21404"/>
                      </a:cubicBezTo>
                      <a:cubicBezTo>
                        <a:pt x="1276" y="21404"/>
                        <a:pt x="1448" y="21404"/>
                        <a:pt x="1619" y="21404"/>
                      </a:cubicBezTo>
                      <a:cubicBezTo>
                        <a:pt x="1791" y="21404"/>
                        <a:pt x="1791" y="21404"/>
                        <a:pt x="1962" y="21404"/>
                      </a:cubicBezTo>
                      <a:cubicBezTo>
                        <a:pt x="2134" y="21404"/>
                        <a:pt x="2305" y="21404"/>
                        <a:pt x="2476" y="21404"/>
                      </a:cubicBezTo>
                      <a:cubicBezTo>
                        <a:pt x="2476" y="21600"/>
                        <a:pt x="2648" y="21600"/>
                        <a:pt x="2648" y="21600"/>
                      </a:cubicBezTo>
                      <a:cubicBezTo>
                        <a:pt x="2991" y="21600"/>
                        <a:pt x="3162" y="21600"/>
                        <a:pt x="3334" y="21600"/>
                      </a:cubicBezTo>
                      <a:cubicBezTo>
                        <a:pt x="3505" y="21600"/>
                        <a:pt x="3676" y="21600"/>
                        <a:pt x="3848" y="21600"/>
                      </a:cubicBezTo>
                      <a:cubicBezTo>
                        <a:pt x="5391" y="21600"/>
                        <a:pt x="8819" y="21207"/>
                        <a:pt x="10191" y="20815"/>
                      </a:cubicBezTo>
                      <a:cubicBezTo>
                        <a:pt x="10362" y="20815"/>
                        <a:pt x="10362" y="20815"/>
                        <a:pt x="10362" y="20815"/>
                      </a:cubicBezTo>
                      <a:cubicBezTo>
                        <a:pt x="10534" y="20815"/>
                        <a:pt x="10705" y="20618"/>
                        <a:pt x="10876" y="20618"/>
                      </a:cubicBezTo>
                      <a:cubicBezTo>
                        <a:pt x="10876" y="20618"/>
                        <a:pt x="10876" y="20618"/>
                        <a:pt x="10705" y="20422"/>
                      </a:cubicBezTo>
                      <a:cubicBezTo>
                        <a:pt x="10705" y="20225"/>
                        <a:pt x="10705" y="20029"/>
                        <a:pt x="10705" y="19833"/>
                      </a:cubicBezTo>
                      <a:cubicBezTo>
                        <a:pt x="10705" y="19244"/>
                        <a:pt x="10534" y="19047"/>
                        <a:pt x="10534" y="18851"/>
                      </a:cubicBezTo>
                      <a:cubicBezTo>
                        <a:pt x="10534" y="18655"/>
                        <a:pt x="10534" y="18655"/>
                        <a:pt x="10534" y="18655"/>
                      </a:cubicBezTo>
                      <a:cubicBezTo>
                        <a:pt x="10705" y="18065"/>
                        <a:pt x="11734" y="17280"/>
                        <a:pt x="12591" y="17280"/>
                      </a:cubicBezTo>
                      <a:cubicBezTo>
                        <a:pt x="12762" y="17280"/>
                        <a:pt x="12762" y="17280"/>
                        <a:pt x="12762" y="17280"/>
                      </a:cubicBezTo>
                      <a:cubicBezTo>
                        <a:pt x="12934" y="17280"/>
                        <a:pt x="13105" y="17280"/>
                        <a:pt x="13276" y="17280"/>
                      </a:cubicBezTo>
                      <a:cubicBezTo>
                        <a:pt x="13448" y="17280"/>
                        <a:pt x="13448" y="17280"/>
                        <a:pt x="13448" y="17280"/>
                      </a:cubicBezTo>
                      <a:cubicBezTo>
                        <a:pt x="13448" y="16495"/>
                        <a:pt x="14819" y="15905"/>
                        <a:pt x="15505" y="15905"/>
                      </a:cubicBezTo>
                      <a:cubicBezTo>
                        <a:pt x="16019" y="15905"/>
                        <a:pt x="16191" y="16102"/>
                        <a:pt x="16191" y="16298"/>
                      </a:cubicBezTo>
                      <a:cubicBezTo>
                        <a:pt x="16191" y="16298"/>
                        <a:pt x="16191" y="16298"/>
                        <a:pt x="16191" y="16298"/>
                      </a:cubicBezTo>
                      <a:cubicBezTo>
                        <a:pt x="16191" y="16298"/>
                        <a:pt x="16362" y="16102"/>
                        <a:pt x="16362" y="15513"/>
                      </a:cubicBezTo>
                      <a:cubicBezTo>
                        <a:pt x="16362" y="15316"/>
                        <a:pt x="16362" y="15120"/>
                        <a:pt x="16534" y="14924"/>
                      </a:cubicBezTo>
                      <a:cubicBezTo>
                        <a:pt x="16534" y="13942"/>
                        <a:pt x="16534" y="12764"/>
                        <a:pt x="17391" y="12764"/>
                      </a:cubicBezTo>
                      <a:cubicBezTo>
                        <a:pt x="17905" y="12764"/>
                        <a:pt x="18419" y="12371"/>
                        <a:pt x="18419" y="12175"/>
                      </a:cubicBezTo>
                      <a:cubicBezTo>
                        <a:pt x="18419" y="12175"/>
                        <a:pt x="18248" y="11978"/>
                        <a:pt x="18076" y="11782"/>
                      </a:cubicBezTo>
                      <a:cubicBezTo>
                        <a:pt x="17905" y="11389"/>
                        <a:pt x="17562" y="10996"/>
                        <a:pt x="17905" y="10407"/>
                      </a:cubicBezTo>
                      <a:cubicBezTo>
                        <a:pt x="17905" y="10407"/>
                        <a:pt x="18248" y="10407"/>
                        <a:pt x="18248" y="10407"/>
                      </a:cubicBezTo>
                      <a:cubicBezTo>
                        <a:pt x="18419" y="10407"/>
                        <a:pt x="18762" y="10407"/>
                        <a:pt x="18934" y="10407"/>
                      </a:cubicBezTo>
                      <a:cubicBezTo>
                        <a:pt x="19276" y="10604"/>
                        <a:pt x="19619" y="10604"/>
                        <a:pt x="19791" y="10604"/>
                      </a:cubicBezTo>
                      <a:cubicBezTo>
                        <a:pt x="19962" y="10604"/>
                        <a:pt x="19962" y="10604"/>
                        <a:pt x="19962" y="10604"/>
                      </a:cubicBezTo>
                      <a:cubicBezTo>
                        <a:pt x="19962" y="10407"/>
                        <a:pt x="19962" y="10211"/>
                        <a:pt x="19962" y="10015"/>
                      </a:cubicBezTo>
                      <a:cubicBezTo>
                        <a:pt x="19962" y="9622"/>
                        <a:pt x="19962" y="9229"/>
                        <a:pt x="20134" y="8836"/>
                      </a:cubicBezTo>
                      <a:cubicBezTo>
                        <a:pt x="20305" y="8640"/>
                        <a:pt x="20476" y="8444"/>
                        <a:pt x="20648" y="8247"/>
                      </a:cubicBezTo>
                      <a:cubicBezTo>
                        <a:pt x="20819" y="8051"/>
                        <a:pt x="20991" y="7658"/>
                        <a:pt x="20991" y="7462"/>
                      </a:cubicBezTo>
                      <a:cubicBezTo>
                        <a:pt x="20991" y="7462"/>
                        <a:pt x="20991" y="7265"/>
                        <a:pt x="20991" y="7265"/>
                      </a:cubicBezTo>
                      <a:cubicBezTo>
                        <a:pt x="20991" y="6873"/>
                        <a:pt x="20991" y="6676"/>
                        <a:pt x="20819" y="6480"/>
                      </a:cubicBezTo>
                      <a:cubicBezTo>
                        <a:pt x="20476" y="6087"/>
                        <a:pt x="20305" y="5695"/>
                        <a:pt x="20476" y="5302"/>
                      </a:cubicBezTo>
                      <a:cubicBezTo>
                        <a:pt x="20648" y="4909"/>
                        <a:pt x="20819" y="4713"/>
                        <a:pt x="21334" y="4713"/>
                      </a:cubicBezTo>
                      <a:cubicBezTo>
                        <a:pt x="21334" y="4713"/>
                        <a:pt x="21334" y="4713"/>
                        <a:pt x="21334" y="4713"/>
                      </a:cubicBezTo>
                      <a:cubicBezTo>
                        <a:pt x="21505" y="4516"/>
                        <a:pt x="21505" y="4516"/>
                        <a:pt x="21505" y="4516"/>
                      </a:cubicBezTo>
                      <a:cubicBezTo>
                        <a:pt x="21505" y="4516"/>
                        <a:pt x="21334" y="4516"/>
                        <a:pt x="21334" y="4516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 dirty="0"/>
                </a:p>
              </p:txBody>
            </p:sp>
            <p:sp>
              <p:nvSpPr>
                <p:cNvPr id="883" name="Shape 3894"/>
                <p:cNvSpPr/>
                <p:nvPr/>
              </p:nvSpPr>
              <p:spPr>
                <a:xfrm>
                  <a:off x="1178964" y="431714"/>
                  <a:ext cx="681093" cy="60131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2650"/>
                      </a:moveTo>
                      <a:cubicBezTo>
                        <a:pt x="21479" y="2650"/>
                        <a:pt x="21479" y="2650"/>
                        <a:pt x="21479" y="2650"/>
                      </a:cubicBezTo>
                      <a:cubicBezTo>
                        <a:pt x="21359" y="2518"/>
                        <a:pt x="21359" y="2518"/>
                        <a:pt x="21359" y="2518"/>
                      </a:cubicBezTo>
                      <a:cubicBezTo>
                        <a:pt x="21238" y="2518"/>
                        <a:pt x="21238" y="2518"/>
                        <a:pt x="21238" y="2518"/>
                      </a:cubicBezTo>
                      <a:cubicBezTo>
                        <a:pt x="21117" y="2385"/>
                        <a:pt x="21117" y="2385"/>
                        <a:pt x="20997" y="2385"/>
                      </a:cubicBezTo>
                      <a:cubicBezTo>
                        <a:pt x="20997" y="2385"/>
                        <a:pt x="20997" y="2385"/>
                        <a:pt x="20997" y="2385"/>
                      </a:cubicBezTo>
                      <a:cubicBezTo>
                        <a:pt x="20876" y="2253"/>
                        <a:pt x="20755" y="2253"/>
                        <a:pt x="20755" y="2120"/>
                      </a:cubicBezTo>
                      <a:cubicBezTo>
                        <a:pt x="20031" y="1855"/>
                        <a:pt x="19911" y="1193"/>
                        <a:pt x="19911" y="928"/>
                      </a:cubicBezTo>
                      <a:cubicBezTo>
                        <a:pt x="19790" y="795"/>
                        <a:pt x="19549" y="530"/>
                        <a:pt x="19307" y="398"/>
                      </a:cubicBezTo>
                      <a:cubicBezTo>
                        <a:pt x="19187" y="265"/>
                        <a:pt x="19066" y="133"/>
                        <a:pt x="18825" y="0"/>
                      </a:cubicBezTo>
                      <a:cubicBezTo>
                        <a:pt x="18825" y="0"/>
                        <a:pt x="18825" y="0"/>
                        <a:pt x="18825" y="0"/>
                      </a:cubicBezTo>
                      <a:cubicBezTo>
                        <a:pt x="18704" y="0"/>
                        <a:pt x="18583" y="0"/>
                        <a:pt x="18463" y="0"/>
                      </a:cubicBezTo>
                      <a:cubicBezTo>
                        <a:pt x="18342" y="133"/>
                        <a:pt x="18342" y="133"/>
                        <a:pt x="18342" y="133"/>
                      </a:cubicBezTo>
                      <a:cubicBezTo>
                        <a:pt x="18342" y="133"/>
                        <a:pt x="18342" y="133"/>
                        <a:pt x="18342" y="133"/>
                      </a:cubicBezTo>
                      <a:cubicBezTo>
                        <a:pt x="18342" y="133"/>
                        <a:pt x="18342" y="133"/>
                        <a:pt x="18342" y="133"/>
                      </a:cubicBezTo>
                      <a:cubicBezTo>
                        <a:pt x="18342" y="0"/>
                        <a:pt x="18342" y="0"/>
                        <a:pt x="18342" y="0"/>
                      </a:cubicBezTo>
                      <a:cubicBezTo>
                        <a:pt x="18342" y="0"/>
                        <a:pt x="18342" y="0"/>
                        <a:pt x="18342" y="0"/>
                      </a:cubicBezTo>
                      <a:cubicBezTo>
                        <a:pt x="18342" y="0"/>
                        <a:pt x="18342" y="0"/>
                        <a:pt x="18342" y="0"/>
                      </a:cubicBezTo>
                      <a:cubicBezTo>
                        <a:pt x="18221" y="0"/>
                        <a:pt x="18221" y="0"/>
                        <a:pt x="18221" y="0"/>
                      </a:cubicBezTo>
                      <a:cubicBezTo>
                        <a:pt x="18221" y="0"/>
                        <a:pt x="18221" y="0"/>
                        <a:pt x="18101" y="0"/>
                      </a:cubicBezTo>
                      <a:cubicBezTo>
                        <a:pt x="18101" y="0"/>
                        <a:pt x="18101" y="133"/>
                        <a:pt x="17980" y="133"/>
                      </a:cubicBezTo>
                      <a:cubicBezTo>
                        <a:pt x="17980" y="133"/>
                        <a:pt x="17859" y="133"/>
                        <a:pt x="17859" y="265"/>
                      </a:cubicBezTo>
                      <a:cubicBezTo>
                        <a:pt x="17739" y="265"/>
                        <a:pt x="17739" y="265"/>
                        <a:pt x="17739" y="265"/>
                      </a:cubicBezTo>
                      <a:cubicBezTo>
                        <a:pt x="17618" y="265"/>
                        <a:pt x="17618" y="265"/>
                        <a:pt x="17497" y="398"/>
                      </a:cubicBezTo>
                      <a:cubicBezTo>
                        <a:pt x="17497" y="398"/>
                        <a:pt x="17377" y="398"/>
                        <a:pt x="17377" y="398"/>
                      </a:cubicBezTo>
                      <a:cubicBezTo>
                        <a:pt x="17256" y="398"/>
                        <a:pt x="17256" y="398"/>
                        <a:pt x="17135" y="398"/>
                      </a:cubicBezTo>
                      <a:cubicBezTo>
                        <a:pt x="17015" y="398"/>
                        <a:pt x="16894" y="398"/>
                        <a:pt x="16773" y="398"/>
                      </a:cubicBezTo>
                      <a:cubicBezTo>
                        <a:pt x="16773" y="265"/>
                        <a:pt x="16653" y="265"/>
                        <a:pt x="16653" y="265"/>
                      </a:cubicBezTo>
                      <a:cubicBezTo>
                        <a:pt x="16170" y="265"/>
                        <a:pt x="15566" y="530"/>
                        <a:pt x="15084" y="928"/>
                      </a:cubicBezTo>
                      <a:cubicBezTo>
                        <a:pt x="14963" y="1060"/>
                        <a:pt x="14722" y="1193"/>
                        <a:pt x="14360" y="1193"/>
                      </a:cubicBezTo>
                      <a:cubicBezTo>
                        <a:pt x="14239" y="1325"/>
                        <a:pt x="14239" y="1325"/>
                        <a:pt x="14118" y="1325"/>
                      </a:cubicBezTo>
                      <a:cubicBezTo>
                        <a:pt x="13998" y="1325"/>
                        <a:pt x="13998" y="1325"/>
                        <a:pt x="13998" y="1458"/>
                      </a:cubicBezTo>
                      <a:cubicBezTo>
                        <a:pt x="13998" y="1458"/>
                        <a:pt x="13998" y="1590"/>
                        <a:pt x="13998" y="1590"/>
                      </a:cubicBezTo>
                      <a:cubicBezTo>
                        <a:pt x="14360" y="1855"/>
                        <a:pt x="14360" y="2253"/>
                        <a:pt x="14360" y="2385"/>
                      </a:cubicBezTo>
                      <a:cubicBezTo>
                        <a:pt x="14360" y="2518"/>
                        <a:pt x="14360" y="2518"/>
                        <a:pt x="14360" y="2650"/>
                      </a:cubicBezTo>
                      <a:cubicBezTo>
                        <a:pt x="14360" y="3048"/>
                        <a:pt x="14118" y="3313"/>
                        <a:pt x="13998" y="3578"/>
                      </a:cubicBezTo>
                      <a:cubicBezTo>
                        <a:pt x="13877" y="3710"/>
                        <a:pt x="13756" y="3843"/>
                        <a:pt x="13636" y="3843"/>
                      </a:cubicBezTo>
                      <a:cubicBezTo>
                        <a:pt x="13636" y="3975"/>
                        <a:pt x="13636" y="4108"/>
                        <a:pt x="13636" y="4373"/>
                      </a:cubicBezTo>
                      <a:cubicBezTo>
                        <a:pt x="13636" y="4506"/>
                        <a:pt x="13636" y="4771"/>
                        <a:pt x="13636" y="5036"/>
                      </a:cubicBezTo>
                      <a:cubicBezTo>
                        <a:pt x="13515" y="5168"/>
                        <a:pt x="13394" y="5301"/>
                        <a:pt x="13032" y="5301"/>
                      </a:cubicBezTo>
                      <a:cubicBezTo>
                        <a:pt x="12912" y="5301"/>
                        <a:pt x="12550" y="5301"/>
                        <a:pt x="12308" y="5168"/>
                      </a:cubicBezTo>
                      <a:cubicBezTo>
                        <a:pt x="12308" y="5168"/>
                        <a:pt x="12188" y="5168"/>
                        <a:pt x="12188" y="5168"/>
                      </a:cubicBezTo>
                      <a:cubicBezTo>
                        <a:pt x="12188" y="5168"/>
                        <a:pt x="12188" y="5301"/>
                        <a:pt x="12188" y="5301"/>
                      </a:cubicBezTo>
                      <a:cubicBezTo>
                        <a:pt x="12308" y="5433"/>
                        <a:pt x="12429" y="5698"/>
                        <a:pt x="12550" y="5831"/>
                      </a:cubicBezTo>
                      <a:cubicBezTo>
                        <a:pt x="12550" y="5963"/>
                        <a:pt x="12550" y="6096"/>
                        <a:pt x="12429" y="6228"/>
                      </a:cubicBezTo>
                      <a:cubicBezTo>
                        <a:pt x="12188" y="6493"/>
                        <a:pt x="11826" y="6758"/>
                        <a:pt x="11343" y="6758"/>
                      </a:cubicBezTo>
                      <a:cubicBezTo>
                        <a:pt x="11222" y="6758"/>
                        <a:pt x="11222" y="7023"/>
                        <a:pt x="11222" y="7686"/>
                      </a:cubicBezTo>
                      <a:cubicBezTo>
                        <a:pt x="11102" y="7818"/>
                        <a:pt x="11102" y="7951"/>
                        <a:pt x="11102" y="8083"/>
                      </a:cubicBezTo>
                      <a:cubicBezTo>
                        <a:pt x="11102" y="9276"/>
                        <a:pt x="10257" y="9409"/>
                        <a:pt x="10016" y="8879"/>
                      </a:cubicBezTo>
                      <a:cubicBezTo>
                        <a:pt x="10016" y="8879"/>
                        <a:pt x="10016" y="8879"/>
                        <a:pt x="10016" y="8879"/>
                      </a:cubicBezTo>
                      <a:cubicBezTo>
                        <a:pt x="9654" y="8879"/>
                        <a:pt x="9171" y="9144"/>
                        <a:pt x="9050" y="9276"/>
                      </a:cubicBezTo>
                      <a:cubicBezTo>
                        <a:pt x="9050" y="9541"/>
                        <a:pt x="8930" y="9806"/>
                        <a:pt x="8447" y="9806"/>
                      </a:cubicBezTo>
                      <a:cubicBezTo>
                        <a:pt x="8326" y="9806"/>
                        <a:pt x="8206" y="9806"/>
                        <a:pt x="7964" y="9806"/>
                      </a:cubicBezTo>
                      <a:cubicBezTo>
                        <a:pt x="7844" y="9806"/>
                        <a:pt x="7844" y="9806"/>
                        <a:pt x="7844" y="9806"/>
                      </a:cubicBezTo>
                      <a:cubicBezTo>
                        <a:pt x="7844" y="9806"/>
                        <a:pt x="7844" y="9806"/>
                        <a:pt x="7844" y="9806"/>
                      </a:cubicBezTo>
                      <a:cubicBezTo>
                        <a:pt x="7482" y="9806"/>
                        <a:pt x="7120" y="10204"/>
                        <a:pt x="6999" y="10336"/>
                      </a:cubicBezTo>
                      <a:cubicBezTo>
                        <a:pt x="6999" y="10336"/>
                        <a:pt x="7120" y="10601"/>
                        <a:pt x="7120" y="10866"/>
                      </a:cubicBezTo>
                      <a:cubicBezTo>
                        <a:pt x="7240" y="11396"/>
                        <a:pt x="7240" y="11661"/>
                        <a:pt x="7120" y="11794"/>
                      </a:cubicBezTo>
                      <a:cubicBezTo>
                        <a:pt x="6999" y="12324"/>
                        <a:pt x="2534" y="12721"/>
                        <a:pt x="1810" y="12721"/>
                      </a:cubicBezTo>
                      <a:cubicBezTo>
                        <a:pt x="1689" y="12721"/>
                        <a:pt x="1569" y="12721"/>
                        <a:pt x="1448" y="12721"/>
                      </a:cubicBezTo>
                      <a:cubicBezTo>
                        <a:pt x="1207" y="12721"/>
                        <a:pt x="965" y="12721"/>
                        <a:pt x="845" y="12589"/>
                      </a:cubicBezTo>
                      <a:cubicBezTo>
                        <a:pt x="724" y="12589"/>
                        <a:pt x="724" y="12589"/>
                        <a:pt x="603" y="12589"/>
                      </a:cubicBezTo>
                      <a:cubicBezTo>
                        <a:pt x="483" y="12589"/>
                        <a:pt x="241" y="12589"/>
                        <a:pt x="121" y="12589"/>
                      </a:cubicBezTo>
                      <a:cubicBezTo>
                        <a:pt x="121" y="12589"/>
                        <a:pt x="0" y="12589"/>
                        <a:pt x="0" y="12589"/>
                      </a:cubicBezTo>
                      <a:cubicBezTo>
                        <a:pt x="0" y="12589"/>
                        <a:pt x="121" y="12721"/>
                        <a:pt x="121" y="12721"/>
                      </a:cubicBezTo>
                      <a:cubicBezTo>
                        <a:pt x="121" y="12721"/>
                        <a:pt x="121" y="12854"/>
                        <a:pt x="241" y="12854"/>
                      </a:cubicBezTo>
                      <a:cubicBezTo>
                        <a:pt x="241" y="12854"/>
                        <a:pt x="241" y="12854"/>
                        <a:pt x="241" y="12987"/>
                      </a:cubicBezTo>
                      <a:cubicBezTo>
                        <a:pt x="241" y="12987"/>
                        <a:pt x="241" y="12987"/>
                        <a:pt x="241" y="13119"/>
                      </a:cubicBezTo>
                      <a:cubicBezTo>
                        <a:pt x="483" y="13384"/>
                        <a:pt x="724" y="13649"/>
                        <a:pt x="1086" y="13782"/>
                      </a:cubicBezTo>
                      <a:cubicBezTo>
                        <a:pt x="1207" y="13914"/>
                        <a:pt x="1327" y="14047"/>
                        <a:pt x="1448" y="14047"/>
                      </a:cubicBezTo>
                      <a:cubicBezTo>
                        <a:pt x="2051" y="14312"/>
                        <a:pt x="2051" y="14974"/>
                        <a:pt x="2051" y="15372"/>
                      </a:cubicBezTo>
                      <a:cubicBezTo>
                        <a:pt x="2172" y="15504"/>
                        <a:pt x="2172" y="15637"/>
                        <a:pt x="2172" y="15769"/>
                      </a:cubicBezTo>
                      <a:cubicBezTo>
                        <a:pt x="2534" y="15902"/>
                        <a:pt x="2775" y="16564"/>
                        <a:pt x="2775" y="16962"/>
                      </a:cubicBezTo>
                      <a:cubicBezTo>
                        <a:pt x="2775" y="16962"/>
                        <a:pt x="2775" y="17094"/>
                        <a:pt x="2775" y="17094"/>
                      </a:cubicBezTo>
                      <a:cubicBezTo>
                        <a:pt x="2655" y="17227"/>
                        <a:pt x="2534" y="17360"/>
                        <a:pt x="2413" y="17360"/>
                      </a:cubicBezTo>
                      <a:cubicBezTo>
                        <a:pt x="2051" y="17360"/>
                        <a:pt x="1810" y="17492"/>
                        <a:pt x="1569" y="17625"/>
                      </a:cubicBezTo>
                      <a:cubicBezTo>
                        <a:pt x="1448" y="17625"/>
                        <a:pt x="1327" y="17757"/>
                        <a:pt x="1207" y="17757"/>
                      </a:cubicBezTo>
                      <a:cubicBezTo>
                        <a:pt x="965" y="17890"/>
                        <a:pt x="483" y="18420"/>
                        <a:pt x="483" y="19082"/>
                      </a:cubicBezTo>
                      <a:cubicBezTo>
                        <a:pt x="483" y="19082"/>
                        <a:pt x="483" y="19082"/>
                        <a:pt x="483" y="19215"/>
                      </a:cubicBezTo>
                      <a:cubicBezTo>
                        <a:pt x="603" y="19215"/>
                        <a:pt x="724" y="19215"/>
                        <a:pt x="845" y="19215"/>
                      </a:cubicBezTo>
                      <a:cubicBezTo>
                        <a:pt x="2051" y="19215"/>
                        <a:pt x="2655" y="19082"/>
                        <a:pt x="2655" y="19082"/>
                      </a:cubicBezTo>
                      <a:cubicBezTo>
                        <a:pt x="2896" y="18685"/>
                        <a:pt x="3620" y="18552"/>
                        <a:pt x="3982" y="18817"/>
                      </a:cubicBezTo>
                      <a:cubicBezTo>
                        <a:pt x="4103" y="18950"/>
                        <a:pt x="4465" y="18950"/>
                        <a:pt x="4947" y="18950"/>
                      </a:cubicBezTo>
                      <a:cubicBezTo>
                        <a:pt x="5430" y="18950"/>
                        <a:pt x="5792" y="18950"/>
                        <a:pt x="5913" y="18817"/>
                      </a:cubicBezTo>
                      <a:cubicBezTo>
                        <a:pt x="6154" y="18685"/>
                        <a:pt x="6396" y="18552"/>
                        <a:pt x="6637" y="18552"/>
                      </a:cubicBezTo>
                      <a:cubicBezTo>
                        <a:pt x="7120" y="18552"/>
                        <a:pt x="7361" y="18950"/>
                        <a:pt x="7361" y="19347"/>
                      </a:cubicBezTo>
                      <a:cubicBezTo>
                        <a:pt x="7361" y="19480"/>
                        <a:pt x="7482" y="19612"/>
                        <a:pt x="7723" y="19745"/>
                      </a:cubicBezTo>
                      <a:cubicBezTo>
                        <a:pt x="7844" y="19877"/>
                        <a:pt x="7844" y="19877"/>
                        <a:pt x="7964" y="20010"/>
                      </a:cubicBezTo>
                      <a:cubicBezTo>
                        <a:pt x="8206" y="20275"/>
                        <a:pt x="8206" y="20540"/>
                        <a:pt x="8206" y="20672"/>
                      </a:cubicBezTo>
                      <a:cubicBezTo>
                        <a:pt x="8206" y="20805"/>
                        <a:pt x="8206" y="20937"/>
                        <a:pt x="8326" y="21070"/>
                      </a:cubicBezTo>
                      <a:cubicBezTo>
                        <a:pt x="8326" y="21202"/>
                        <a:pt x="8447" y="21202"/>
                        <a:pt x="8688" y="21335"/>
                      </a:cubicBezTo>
                      <a:cubicBezTo>
                        <a:pt x="8930" y="21335"/>
                        <a:pt x="9171" y="21467"/>
                        <a:pt x="9412" y="21600"/>
                      </a:cubicBezTo>
                      <a:cubicBezTo>
                        <a:pt x="9412" y="21600"/>
                        <a:pt x="9412" y="21600"/>
                        <a:pt x="9412" y="21600"/>
                      </a:cubicBezTo>
                      <a:cubicBezTo>
                        <a:pt x="9412" y="21600"/>
                        <a:pt x="9412" y="21600"/>
                        <a:pt x="9412" y="21600"/>
                      </a:cubicBezTo>
                      <a:cubicBezTo>
                        <a:pt x="9533" y="21467"/>
                        <a:pt x="9533" y="21467"/>
                        <a:pt x="9533" y="21335"/>
                      </a:cubicBezTo>
                      <a:cubicBezTo>
                        <a:pt x="9774" y="20937"/>
                        <a:pt x="10016" y="20407"/>
                        <a:pt x="10860" y="20672"/>
                      </a:cubicBezTo>
                      <a:cubicBezTo>
                        <a:pt x="10981" y="20672"/>
                        <a:pt x="11222" y="20672"/>
                        <a:pt x="11222" y="20672"/>
                      </a:cubicBezTo>
                      <a:cubicBezTo>
                        <a:pt x="11343" y="20672"/>
                        <a:pt x="11464" y="20672"/>
                        <a:pt x="11584" y="20540"/>
                      </a:cubicBezTo>
                      <a:cubicBezTo>
                        <a:pt x="11705" y="20540"/>
                        <a:pt x="11826" y="20540"/>
                        <a:pt x="11946" y="20540"/>
                      </a:cubicBezTo>
                      <a:cubicBezTo>
                        <a:pt x="12067" y="20540"/>
                        <a:pt x="12067" y="20540"/>
                        <a:pt x="12188" y="20540"/>
                      </a:cubicBezTo>
                      <a:cubicBezTo>
                        <a:pt x="12550" y="20672"/>
                        <a:pt x="12791" y="20672"/>
                        <a:pt x="12912" y="20407"/>
                      </a:cubicBezTo>
                      <a:cubicBezTo>
                        <a:pt x="13032" y="20275"/>
                        <a:pt x="12791" y="19745"/>
                        <a:pt x="12429" y="19347"/>
                      </a:cubicBezTo>
                      <a:cubicBezTo>
                        <a:pt x="12188" y="19082"/>
                        <a:pt x="11705" y="18287"/>
                        <a:pt x="11826" y="17625"/>
                      </a:cubicBezTo>
                      <a:cubicBezTo>
                        <a:pt x="11826" y="17492"/>
                        <a:pt x="11705" y="17360"/>
                        <a:pt x="11464" y="17227"/>
                      </a:cubicBezTo>
                      <a:cubicBezTo>
                        <a:pt x="11222" y="17094"/>
                        <a:pt x="10981" y="16962"/>
                        <a:pt x="10981" y="16564"/>
                      </a:cubicBezTo>
                      <a:cubicBezTo>
                        <a:pt x="10981" y="16167"/>
                        <a:pt x="11464" y="15504"/>
                        <a:pt x="11946" y="15107"/>
                      </a:cubicBezTo>
                      <a:cubicBezTo>
                        <a:pt x="11946" y="14974"/>
                        <a:pt x="11946" y="14974"/>
                        <a:pt x="12067" y="14974"/>
                      </a:cubicBezTo>
                      <a:cubicBezTo>
                        <a:pt x="12067" y="14974"/>
                        <a:pt x="12188" y="14842"/>
                        <a:pt x="12308" y="14842"/>
                      </a:cubicBezTo>
                      <a:cubicBezTo>
                        <a:pt x="12429" y="14842"/>
                        <a:pt x="12550" y="14974"/>
                        <a:pt x="12670" y="14974"/>
                      </a:cubicBezTo>
                      <a:cubicBezTo>
                        <a:pt x="12791" y="15107"/>
                        <a:pt x="12912" y="15107"/>
                        <a:pt x="13032" y="15107"/>
                      </a:cubicBezTo>
                      <a:cubicBezTo>
                        <a:pt x="13032" y="14974"/>
                        <a:pt x="13153" y="14842"/>
                        <a:pt x="13394" y="14842"/>
                      </a:cubicBezTo>
                      <a:cubicBezTo>
                        <a:pt x="13394" y="14842"/>
                        <a:pt x="13394" y="14842"/>
                        <a:pt x="13394" y="14842"/>
                      </a:cubicBezTo>
                      <a:cubicBezTo>
                        <a:pt x="13394" y="14842"/>
                        <a:pt x="13515" y="14842"/>
                        <a:pt x="13515" y="14842"/>
                      </a:cubicBezTo>
                      <a:cubicBezTo>
                        <a:pt x="13756" y="14842"/>
                        <a:pt x="13877" y="14842"/>
                        <a:pt x="13998" y="14974"/>
                      </a:cubicBezTo>
                      <a:cubicBezTo>
                        <a:pt x="14118" y="14974"/>
                        <a:pt x="14118" y="14974"/>
                        <a:pt x="14118" y="14974"/>
                      </a:cubicBezTo>
                      <a:cubicBezTo>
                        <a:pt x="14239" y="14974"/>
                        <a:pt x="14601" y="14444"/>
                        <a:pt x="14601" y="14047"/>
                      </a:cubicBezTo>
                      <a:cubicBezTo>
                        <a:pt x="14722" y="13517"/>
                        <a:pt x="15204" y="13384"/>
                        <a:pt x="15566" y="13252"/>
                      </a:cubicBezTo>
                      <a:cubicBezTo>
                        <a:pt x="15687" y="13252"/>
                        <a:pt x="15808" y="13119"/>
                        <a:pt x="15808" y="13119"/>
                      </a:cubicBezTo>
                      <a:cubicBezTo>
                        <a:pt x="15928" y="12987"/>
                        <a:pt x="16049" y="12456"/>
                        <a:pt x="16170" y="12191"/>
                      </a:cubicBezTo>
                      <a:cubicBezTo>
                        <a:pt x="16170" y="11926"/>
                        <a:pt x="16291" y="11661"/>
                        <a:pt x="16291" y="11661"/>
                      </a:cubicBezTo>
                      <a:cubicBezTo>
                        <a:pt x="16411" y="11396"/>
                        <a:pt x="16653" y="11396"/>
                        <a:pt x="16773" y="11396"/>
                      </a:cubicBezTo>
                      <a:cubicBezTo>
                        <a:pt x="17015" y="11264"/>
                        <a:pt x="17135" y="11264"/>
                        <a:pt x="17135" y="10999"/>
                      </a:cubicBezTo>
                      <a:cubicBezTo>
                        <a:pt x="17135" y="10071"/>
                        <a:pt x="17739" y="9939"/>
                        <a:pt x="17980" y="9939"/>
                      </a:cubicBezTo>
                      <a:cubicBezTo>
                        <a:pt x="17980" y="9939"/>
                        <a:pt x="17980" y="9674"/>
                        <a:pt x="17980" y="9541"/>
                      </a:cubicBezTo>
                      <a:cubicBezTo>
                        <a:pt x="17980" y="9276"/>
                        <a:pt x="17980" y="9144"/>
                        <a:pt x="17980" y="9011"/>
                      </a:cubicBezTo>
                      <a:cubicBezTo>
                        <a:pt x="18101" y="8613"/>
                        <a:pt x="18221" y="8083"/>
                        <a:pt x="18583" y="7818"/>
                      </a:cubicBezTo>
                      <a:cubicBezTo>
                        <a:pt x="18704" y="7818"/>
                        <a:pt x="18704" y="7818"/>
                        <a:pt x="18825" y="7686"/>
                      </a:cubicBezTo>
                      <a:cubicBezTo>
                        <a:pt x="18704" y="7686"/>
                        <a:pt x="18583" y="7553"/>
                        <a:pt x="18342" y="7553"/>
                      </a:cubicBezTo>
                      <a:cubicBezTo>
                        <a:pt x="18342" y="7553"/>
                        <a:pt x="18342" y="7553"/>
                        <a:pt x="18221" y="7553"/>
                      </a:cubicBezTo>
                      <a:cubicBezTo>
                        <a:pt x="17739" y="7553"/>
                        <a:pt x="17377" y="6493"/>
                        <a:pt x="17256" y="5963"/>
                      </a:cubicBezTo>
                      <a:cubicBezTo>
                        <a:pt x="17256" y="5963"/>
                        <a:pt x="17256" y="5963"/>
                        <a:pt x="17256" y="5963"/>
                      </a:cubicBezTo>
                      <a:cubicBezTo>
                        <a:pt x="17256" y="5831"/>
                        <a:pt x="17256" y="5831"/>
                        <a:pt x="17256" y="5831"/>
                      </a:cubicBezTo>
                      <a:cubicBezTo>
                        <a:pt x="17256" y="5433"/>
                        <a:pt x="17256" y="4771"/>
                        <a:pt x="17135" y="4638"/>
                      </a:cubicBezTo>
                      <a:cubicBezTo>
                        <a:pt x="17015" y="4638"/>
                        <a:pt x="16894" y="4373"/>
                        <a:pt x="17015" y="4108"/>
                      </a:cubicBezTo>
                      <a:cubicBezTo>
                        <a:pt x="17135" y="3710"/>
                        <a:pt x="17497" y="3445"/>
                        <a:pt x="17980" y="3445"/>
                      </a:cubicBezTo>
                      <a:cubicBezTo>
                        <a:pt x="18342" y="3445"/>
                        <a:pt x="18583" y="3578"/>
                        <a:pt x="18945" y="3710"/>
                      </a:cubicBezTo>
                      <a:cubicBezTo>
                        <a:pt x="19307" y="3710"/>
                        <a:pt x="19549" y="3843"/>
                        <a:pt x="19790" y="3843"/>
                      </a:cubicBezTo>
                      <a:cubicBezTo>
                        <a:pt x="19911" y="3843"/>
                        <a:pt x="19911" y="3843"/>
                        <a:pt x="19911" y="3843"/>
                      </a:cubicBezTo>
                      <a:cubicBezTo>
                        <a:pt x="20152" y="3578"/>
                        <a:pt x="20635" y="3445"/>
                        <a:pt x="20997" y="3313"/>
                      </a:cubicBezTo>
                      <a:cubicBezTo>
                        <a:pt x="21117" y="3313"/>
                        <a:pt x="21238" y="3313"/>
                        <a:pt x="21238" y="3180"/>
                      </a:cubicBezTo>
                      <a:cubicBezTo>
                        <a:pt x="21359" y="3180"/>
                        <a:pt x="21359" y="3048"/>
                        <a:pt x="21600" y="2650"/>
                      </a:cubicBezTo>
                      <a:cubicBezTo>
                        <a:pt x="21600" y="2650"/>
                        <a:pt x="21600" y="2650"/>
                        <a:pt x="21600" y="265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</p:grpSp>
          <p:grpSp>
            <p:nvGrpSpPr>
              <p:cNvPr id="43" name="Group 3936"/>
              <p:cNvGrpSpPr/>
              <p:nvPr/>
            </p:nvGrpSpPr>
            <p:grpSpPr>
              <a:xfrm>
                <a:off x="6900492" y="1900633"/>
                <a:ext cx="2334033" cy="2063817"/>
                <a:chOff x="0" y="0"/>
                <a:chExt cx="2334031" cy="2063815"/>
              </a:xfrm>
              <a:grpFill/>
            </p:grpSpPr>
            <p:sp>
              <p:nvSpPr>
                <p:cNvPr id="823" name="Shape 3896"/>
                <p:cNvSpPr/>
                <p:nvPr/>
              </p:nvSpPr>
              <p:spPr>
                <a:xfrm>
                  <a:off x="1549382" y="1774721"/>
                  <a:ext cx="784650" cy="28909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076" y="8585"/>
                      </a:moveTo>
                      <a:cubicBezTo>
                        <a:pt x="21076" y="8308"/>
                        <a:pt x="21076" y="7754"/>
                        <a:pt x="21181" y="7477"/>
                      </a:cubicBezTo>
                      <a:cubicBezTo>
                        <a:pt x="21181" y="7477"/>
                        <a:pt x="21181" y="7200"/>
                        <a:pt x="21181" y="7200"/>
                      </a:cubicBezTo>
                      <a:cubicBezTo>
                        <a:pt x="21181" y="7200"/>
                        <a:pt x="21181" y="7200"/>
                        <a:pt x="21181" y="7200"/>
                      </a:cubicBezTo>
                      <a:cubicBezTo>
                        <a:pt x="21181" y="7200"/>
                        <a:pt x="21181" y="7200"/>
                        <a:pt x="21181" y="7200"/>
                      </a:cubicBezTo>
                      <a:cubicBezTo>
                        <a:pt x="21181" y="7200"/>
                        <a:pt x="21181" y="7200"/>
                        <a:pt x="21181" y="7200"/>
                      </a:cubicBezTo>
                      <a:cubicBezTo>
                        <a:pt x="21181" y="7200"/>
                        <a:pt x="21076" y="6923"/>
                        <a:pt x="21076" y="6923"/>
                      </a:cubicBezTo>
                      <a:cubicBezTo>
                        <a:pt x="21076" y="7200"/>
                        <a:pt x="21076" y="6923"/>
                        <a:pt x="21076" y="6923"/>
                      </a:cubicBezTo>
                      <a:cubicBezTo>
                        <a:pt x="20971" y="6923"/>
                        <a:pt x="20971" y="6923"/>
                        <a:pt x="20971" y="6923"/>
                      </a:cubicBezTo>
                      <a:cubicBezTo>
                        <a:pt x="20761" y="6923"/>
                        <a:pt x="20342" y="6923"/>
                        <a:pt x="20132" y="5815"/>
                      </a:cubicBezTo>
                      <a:cubicBezTo>
                        <a:pt x="20027" y="5262"/>
                        <a:pt x="20027" y="4708"/>
                        <a:pt x="20027" y="4431"/>
                      </a:cubicBezTo>
                      <a:cubicBezTo>
                        <a:pt x="20027" y="3877"/>
                        <a:pt x="20027" y="3877"/>
                        <a:pt x="19922" y="3323"/>
                      </a:cubicBezTo>
                      <a:cubicBezTo>
                        <a:pt x="19922" y="3323"/>
                        <a:pt x="19922" y="3323"/>
                        <a:pt x="19922" y="3323"/>
                      </a:cubicBezTo>
                      <a:cubicBezTo>
                        <a:pt x="19922" y="3323"/>
                        <a:pt x="19922" y="3323"/>
                        <a:pt x="19817" y="3323"/>
                      </a:cubicBezTo>
                      <a:cubicBezTo>
                        <a:pt x="19817" y="3046"/>
                        <a:pt x="19713" y="2769"/>
                        <a:pt x="19713" y="2492"/>
                      </a:cubicBezTo>
                      <a:cubicBezTo>
                        <a:pt x="19608" y="1938"/>
                        <a:pt x="19398" y="1662"/>
                        <a:pt x="19398" y="1662"/>
                      </a:cubicBezTo>
                      <a:cubicBezTo>
                        <a:pt x="19293" y="1662"/>
                        <a:pt x="19293" y="1662"/>
                        <a:pt x="19293" y="1662"/>
                      </a:cubicBezTo>
                      <a:cubicBezTo>
                        <a:pt x="19188" y="1662"/>
                        <a:pt x="19083" y="1938"/>
                        <a:pt x="18664" y="1938"/>
                      </a:cubicBezTo>
                      <a:cubicBezTo>
                        <a:pt x="18559" y="1938"/>
                        <a:pt x="18454" y="1938"/>
                        <a:pt x="18350" y="1938"/>
                      </a:cubicBezTo>
                      <a:cubicBezTo>
                        <a:pt x="18245" y="1938"/>
                        <a:pt x="18245" y="1938"/>
                        <a:pt x="18245" y="1938"/>
                      </a:cubicBezTo>
                      <a:cubicBezTo>
                        <a:pt x="18140" y="1938"/>
                        <a:pt x="18140" y="1938"/>
                        <a:pt x="18035" y="1938"/>
                      </a:cubicBezTo>
                      <a:cubicBezTo>
                        <a:pt x="17511" y="3046"/>
                        <a:pt x="16567" y="3877"/>
                        <a:pt x="16043" y="3877"/>
                      </a:cubicBezTo>
                      <a:cubicBezTo>
                        <a:pt x="15833" y="3877"/>
                        <a:pt x="15728" y="3877"/>
                        <a:pt x="15728" y="3600"/>
                      </a:cubicBezTo>
                      <a:cubicBezTo>
                        <a:pt x="15518" y="3600"/>
                        <a:pt x="14994" y="3600"/>
                        <a:pt x="14575" y="3877"/>
                      </a:cubicBezTo>
                      <a:cubicBezTo>
                        <a:pt x="14260" y="3877"/>
                        <a:pt x="13946" y="3877"/>
                        <a:pt x="13736" y="3877"/>
                      </a:cubicBezTo>
                      <a:cubicBezTo>
                        <a:pt x="13317" y="3877"/>
                        <a:pt x="13002" y="3600"/>
                        <a:pt x="12792" y="3046"/>
                      </a:cubicBezTo>
                      <a:cubicBezTo>
                        <a:pt x="12687" y="2769"/>
                        <a:pt x="12478" y="2769"/>
                        <a:pt x="12373" y="2769"/>
                      </a:cubicBezTo>
                      <a:cubicBezTo>
                        <a:pt x="12268" y="2769"/>
                        <a:pt x="12268" y="2769"/>
                        <a:pt x="12268" y="2769"/>
                      </a:cubicBezTo>
                      <a:cubicBezTo>
                        <a:pt x="11953" y="2769"/>
                        <a:pt x="11744" y="2215"/>
                        <a:pt x="11639" y="1938"/>
                      </a:cubicBezTo>
                      <a:cubicBezTo>
                        <a:pt x="11534" y="1662"/>
                        <a:pt x="11429" y="1385"/>
                        <a:pt x="11219" y="1385"/>
                      </a:cubicBezTo>
                      <a:cubicBezTo>
                        <a:pt x="11010" y="1385"/>
                        <a:pt x="10905" y="1385"/>
                        <a:pt x="10800" y="1108"/>
                      </a:cubicBezTo>
                      <a:cubicBezTo>
                        <a:pt x="10695" y="831"/>
                        <a:pt x="10381" y="554"/>
                        <a:pt x="9437" y="277"/>
                      </a:cubicBezTo>
                      <a:cubicBezTo>
                        <a:pt x="9332" y="277"/>
                        <a:pt x="9122" y="0"/>
                        <a:pt x="9017" y="0"/>
                      </a:cubicBezTo>
                      <a:cubicBezTo>
                        <a:pt x="7654" y="0"/>
                        <a:pt x="6501" y="1938"/>
                        <a:pt x="6082" y="3046"/>
                      </a:cubicBezTo>
                      <a:cubicBezTo>
                        <a:pt x="5872" y="3323"/>
                        <a:pt x="5452" y="3600"/>
                        <a:pt x="4928" y="3600"/>
                      </a:cubicBezTo>
                      <a:cubicBezTo>
                        <a:pt x="4614" y="3600"/>
                        <a:pt x="4299" y="3600"/>
                        <a:pt x="3984" y="3600"/>
                      </a:cubicBezTo>
                      <a:cubicBezTo>
                        <a:pt x="3775" y="3600"/>
                        <a:pt x="3565" y="3323"/>
                        <a:pt x="3460" y="3323"/>
                      </a:cubicBezTo>
                      <a:cubicBezTo>
                        <a:pt x="3460" y="3600"/>
                        <a:pt x="3460" y="3600"/>
                        <a:pt x="3460" y="3600"/>
                      </a:cubicBezTo>
                      <a:cubicBezTo>
                        <a:pt x="3355" y="4154"/>
                        <a:pt x="3355" y="5262"/>
                        <a:pt x="2831" y="5815"/>
                      </a:cubicBezTo>
                      <a:cubicBezTo>
                        <a:pt x="2517" y="6092"/>
                        <a:pt x="2097" y="6092"/>
                        <a:pt x="1678" y="6092"/>
                      </a:cubicBezTo>
                      <a:cubicBezTo>
                        <a:pt x="1049" y="6092"/>
                        <a:pt x="1049" y="6092"/>
                        <a:pt x="1049" y="6092"/>
                      </a:cubicBezTo>
                      <a:cubicBezTo>
                        <a:pt x="839" y="6092"/>
                        <a:pt x="524" y="6092"/>
                        <a:pt x="315" y="6369"/>
                      </a:cubicBezTo>
                      <a:cubicBezTo>
                        <a:pt x="105" y="6646"/>
                        <a:pt x="0" y="7477"/>
                        <a:pt x="0" y="7754"/>
                      </a:cubicBezTo>
                      <a:cubicBezTo>
                        <a:pt x="0" y="7754"/>
                        <a:pt x="105" y="7754"/>
                        <a:pt x="105" y="7754"/>
                      </a:cubicBezTo>
                      <a:cubicBezTo>
                        <a:pt x="419" y="7754"/>
                        <a:pt x="629" y="8031"/>
                        <a:pt x="734" y="8308"/>
                      </a:cubicBezTo>
                      <a:cubicBezTo>
                        <a:pt x="734" y="8585"/>
                        <a:pt x="734" y="9138"/>
                        <a:pt x="734" y="9415"/>
                      </a:cubicBezTo>
                      <a:cubicBezTo>
                        <a:pt x="734" y="9415"/>
                        <a:pt x="734" y="9692"/>
                        <a:pt x="734" y="9692"/>
                      </a:cubicBezTo>
                      <a:cubicBezTo>
                        <a:pt x="839" y="10246"/>
                        <a:pt x="944" y="11077"/>
                        <a:pt x="734" y="11908"/>
                      </a:cubicBezTo>
                      <a:cubicBezTo>
                        <a:pt x="629" y="11908"/>
                        <a:pt x="629" y="12185"/>
                        <a:pt x="629" y="12462"/>
                      </a:cubicBezTo>
                      <a:cubicBezTo>
                        <a:pt x="629" y="12738"/>
                        <a:pt x="629" y="13015"/>
                        <a:pt x="734" y="13015"/>
                      </a:cubicBezTo>
                      <a:cubicBezTo>
                        <a:pt x="1049" y="13569"/>
                        <a:pt x="1153" y="14400"/>
                        <a:pt x="1049" y="14954"/>
                      </a:cubicBezTo>
                      <a:cubicBezTo>
                        <a:pt x="1049" y="15231"/>
                        <a:pt x="944" y="15231"/>
                        <a:pt x="944" y="15508"/>
                      </a:cubicBezTo>
                      <a:cubicBezTo>
                        <a:pt x="944" y="15508"/>
                        <a:pt x="944" y="15508"/>
                        <a:pt x="944" y="15508"/>
                      </a:cubicBezTo>
                      <a:cubicBezTo>
                        <a:pt x="1258" y="16062"/>
                        <a:pt x="1363" y="16338"/>
                        <a:pt x="1468" y="16615"/>
                      </a:cubicBezTo>
                      <a:cubicBezTo>
                        <a:pt x="1468" y="16615"/>
                        <a:pt x="1573" y="16892"/>
                        <a:pt x="1678" y="16892"/>
                      </a:cubicBezTo>
                      <a:cubicBezTo>
                        <a:pt x="1887" y="17169"/>
                        <a:pt x="2202" y="17446"/>
                        <a:pt x="2202" y="18000"/>
                      </a:cubicBezTo>
                      <a:cubicBezTo>
                        <a:pt x="2202" y="18000"/>
                        <a:pt x="2307" y="18277"/>
                        <a:pt x="2517" y="18000"/>
                      </a:cubicBezTo>
                      <a:cubicBezTo>
                        <a:pt x="2621" y="18000"/>
                        <a:pt x="2621" y="18000"/>
                        <a:pt x="2726" y="18000"/>
                      </a:cubicBezTo>
                      <a:cubicBezTo>
                        <a:pt x="3041" y="18000"/>
                        <a:pt x="3250" y="18831"/>
                        <a:pt x="3355" y="19662"/>
                      </a:cubicBezTo>
                      <a:cubicBezTo>
                        <a:pt x="3460" y="19938"/>
                        <a:pt x="3460" y="19938"/>
                        <a:pt x="3460" y="20215"/>
                      </a:cubicBezTo>
                      <a:cubicBezTo>
                        <a:pt x="3565" y="20215"/>
                        <a:pt x="3565" y="20492"/>
                        <a:pt x="3880" y="20492"/>
                      </a:cubicBezTo>
                      <a:cubicBezTo>
                        <a:pt x="4194" y="20492"/>
                        <a:pt x="4614" y="19938"/>
                        <a:pt x="4614" y="19662"/>
                      </a:cubicBezTo>
                      <a:cubicBezTo>
                        <a:pt x="4614" y="19108"/>
                        <a:pt x="4718" y="18000"/>
                        <a:pt x="5557" y="18000"/>
                      </a:cubicBezTo>
                      <a:cubicBezTo>
                        <a:pt x="5662" y="18000"/>
                        <a:pt x="5767" y="18000"/>
                        <a:pt x="5872" y="18000"/>
                      </a:cubicBezTo>
                      <a:cubicBezTo>
                        <a:pt x="6291" y="18277"/>
                        <a:pt x="6711" y="19108"/>
                        <a:pt x="7130" y="19938"/>
                      </a:cubicBezTo>
                      <a:cubicBezTo>
                        <a:pt x="7235" y="20215"/>
                        <a:pt x="7445" y="20492"/>
                        <a:pt x="7445" y="20769"/>
                      </a:cubicBezTo>
                      <a:cubicBezTo>
                        <a:pt x="7550" y="20769"/>
                        <a:pt x="7550" y="20769"/>
                        <a:pt x="7550" y="20769"/>
                      </a:cubicBezTo>
                      <a:cubicBezTo>
                        <a:pt x="7654" y="20769"/>
                        <a:pt x="7864" y="20492"/>
                        <a:pt x="8074" y="20492"/>
                      </a:cubicBezTo>
                      <a:cubicBezTo>
                        <a:pt x="8283" y="20215"/>
                        <a:pt x="8493" y="19938"/>
                        <a:pt x="8598" y="19938"/>
                      </a:cubicBezTo>
                      <a:cubicBezTo>
                        <a:pt x="8808" y="19938"/>
                        <a:pt x="9122" y="19385"/>
                        <a:pt x="9332" y="18831"/>
                      </a:cubicBezTo>
                      <a:cubicBezTo>
                        <a:pt x="9437" y="18554"/>
                        <a:pt x="9542" y="18277"/>
                        <a:pt x="9647" y="18277"/>
                      </a:cubicBezTo>
                      <a:cubicBezTo>
                        <a:pt x="9856" y="18000"/>
                        <a:pt x="10066" y="18277"/>
                        <a:pt x="10171" y="18554"/>
                      </a:cubicBezTo>
                      <a:cubicBezTo>
                        <a:pt x="10381" y="18831"/>
                        <a:pt x="10485" y="19108"/>
                        <a:pt x="10590" y="18831"/>
                      </a:cubicBezTo>
                      <a:cubicBezTo>
                        <a:pt x="10800" y="18554"/>
                        <a:pt x="11115" y="18000"/>
                        <a:pt x="11429" y="18000"/>
                      </a:cubicBezTo>
                      <a:cubicBezTo>
                        <a:pt x="11534" y="18000"/>
                        <a:pt x="11639" y="18000"/>
                        <a:pt x="11639" y="18277"/>
                      </a:cubicBezTo>
                      <a:cubicBezTo>
                        <a:pt x="11744" y="18277"/>
                        <a:pt x="11744" y="18554"/>
                        <a:pt x="11849" y="18831"/>
                      </a:cubicBezTo>
                      <a:cubicBezTo>
                        <a:pt x="11849" y="19108"/>
                        <a:pt x="11744" y="19662"/>
                        <a:pt x="11639" y="19938"/>
                      </a:cubicBezTo>
                      <a:cubicBezTo>
                        <a:pt x="11534" y="20215"/>
                        <a:pt x="11429" y="20769"/>
                        <a:pt x="11429" y="21046"/>
                      </a:cubicBezTo>
                      <a:cubicBezTo>
                        <a:pt x="11429" y="21046"/>
                        <a:pt x="11534" y="21323"/>
                        <a:pt x="11534" y="21600"/>
                      </a:cubicBezTo>
                      <a:cubicBezTo>
                        <a:pt x="11534" y="21600"/>
                        <a:pt x="11534" y="21600"/>
                        <a:pt x="11534" y="21600"/>
                      </a:cubicBezTo>
                      <a:cubicBezTo>
                        <a:pt x="11534" y="21600"/>
                        <a:pt x="11639" y="21323"/>
                        <a:pt x="11639" y="21323"/>
                      </a:cubicBezTo>
                      <a:cubicBezTo>
                        <a:pt x="11639" y="21323"/>
                        <a:pt x="11639" y="21323"/>
                        <a:pt x="11639" y="21323"/>
                      </a:cubicBezTo>
                      <a:cubicBezTo>
                        <a:pt x="11639" y="21046"/>
                        <a:pt x="11639" y="21046"/>
                        <a:pt x="11744" y="21046"/>
                      </a:cubicBezTo>
                      <a:cubicBezTo>
                        <a:pt x="11744" y="21046"/>
                        <a:pt x="11744" y="21046"/>
                        <a:pt x="11744" y="21046"/>
                      </a:cubicBezTo>
                      <a:cubicBezTo>
                        <a:pt x="11744" y="21046"/>
                        <a:pt x="11744" y="20769"/>
                        <a:pt x="11744" y="20769"/>
                      </a:cubicBezTo>
                      <a:cubicBezTo>
                        <a:pt x="11744" y="20769"/>
                        <a:pt x="11744" y="20769"/>
                        <a:pt x="11744" y="20769"/>
                      </a:cubicBezTo>
                      <a:cubicBezTo>
                        <a:pt x="11744" y="20492"/>
                        <a:pt x="11744" y="20492"/>
                        <a:pt x="11744" y="20215"/>
                      </a:cubicBezTo>
                      <a:cubicBezTo>
                        <a:pt x="11744" y="20215"/>
                        <a:pt x="11744" y="20215"/>
                        <a:pt x="11744" y="19938"/>
                      </a:cubicBezTo>
                      <a:cubicBezTo>
                        <a:pt x="11744" y="19662"/>
                        <a:pt x="11849" y="19385"/>
                        <a:pt x="11849" y="19385"/>
                      </a:cubicBezTo>
                      <a:cubicBezTo>
                        <a:pt x="11953" y="18831"/>
                        <a:pt x="12058" y="18554"/>
                        <a:pt x="12268" y="18554"/>
                      </a:cubicBezTo>
                      <a:cubicBezTo>
                        <a:pt x="12268" y="18554"/>
                        <a:pt x="12268" y="18554"/>
                        <a:pt x="12268" y="18554"/>
                      </a:cubicBezTo>
                      <a:cubicBezTo>
                        <a:pt x="12268" y="18554"/>
                        <a:pt x="12268" y="18554"/>
                        <a:pt x="12268" y="18554"/>
                      </a:cubicBezTo>
                      <a:cubicBezTo>
                        <a:pt x="12373" y="18554"/>
                        <a:pt x="12478" y="18831"/>
                        <a:pt x="12583" y="18831"/>
                      </a:cubicBezTo>
                      <a:cubicBezTo>
                        <a:pt x="12792" y="19385"/>
                        <a:pt x="13002" y="19385"/>
                        <a:pt x="13421" y="18831"/>
                      </a:cubicBezTo>
                      <a:cubicBezTo>
                        <a:pt x="13526" y="18831"/>
                        <a:pt x="13631" y="18554"/>
                        <a:pt x="13736" y="18554"/>
                      </a:cubicBezTo>
                      <a:cubicBezTo>
                        <a:pt x="13841" y="18277"/>
                        <a:pt x="13946" y="18000"/>
                        <a:pt x="14050" y="18000"/>
                      </a:cubicBezTo>
                      <a:cubicBezTo>
                        <a:pt x="14155" y="18000"/>
                        <a:pt x="14155" y="18277"/>
                        <a:pt x="14155" y="18277"/>
                      </a:cubicBezTo>
                      <a:cubicBezTo>
                        <a:pt x="14260" y="18277"/>
                        <a:pt x="14260" y="18277"/>
                        <a:pt x="14260" y="18277"/>
                      </a:cubicBezTo>
                      <a:cubicBezTo>
                        <a:pt x="14260" y="18277"/>
                        <a:pt x="14260" y="18277"/>
                        <a:pt x="14260" y="18277"/>
                      </a:cubicBezTo>
                      <a:cubicBezTo>
                        <a:pt x="14260" y="18277"/>
                        <a:pt x="14365" y="18277"/>
                        <a:pt x="14365" y="18277"/>
                      </a:cubicBezTo>
                      <a:cubicBezTo>
                        <a:pt x="14365" y="18554"/>
                        <a:pt x="14365" y="18554"/>
                        <a:pt x="14365" y="18554"/>
                      </a:cubicBezTo>
                      <a:cubicBezTo>
                        <a:pt x="14365" y="18554"/>
                        <a:pt x="14365" y="18554"/>
                        <a:pt x="14470" y="18554"/>
                      </a:cubicBezTo>
                      <a:cubicBezTo>
                        <a:pt x="14470" y="18554"/>
                        <a:pt x="14470" y="18831"/>
                        <a:pt x="14575" y="18831"/>
                      </a:cubicBezTo>
                      <a:cubicBezTo>
                        <a:pt x="14680" y="18831"/>
                        <a:pt x="14784" y="18831"/>
                        <a:pt x="14889" y="18554"/>
                      </a:cubicBezTo>
                      <a:cubicBezTo>
                        <a:pt x="15099" y="18554"/>
                        <a:pt x="15309" y="18554"/>
                        <a:pt x="15623" y="18554"/>
                      </a:cubicBezTo>
                      <a:cubicBezTo>
                        <a:pt x="15938" y="18554"/>
                        <a:pt x="16148" y="18277"/>
                        <a:pt x="16357" y="18000"/>
                      </a:cubicBezTo>
                      <a:cubicBezTo>
                        <a:pt x="16567" y="17723"/>
                        <a:pt x="16777" y="17169"/>
                        <a:pt x="17196" y="17446"/>
                      </a:cubicBezTo>
                      <a:cubicBezTo>
                        <a:pt x="17825" y="17446"/>
                        <a:pt x="18454" y="16892"/>
                        <a:pt x="18454" y="16892"/>
                      </a:cubicBezTo>
                      <a:cubicBezTo>
                        <a:pt x="18454" y="16892"/>
                        <a:pt x="18454" y="16892"/>
                        <a:pt x="18454" y="16892"/>
                      </a:cubicBezTo>
                      <a:cubicBezTo>
                        <a:pt x="18874" y="17169"/>
                        <a:pt x="18874" y="17169"/>
                        <a:pt x="18874" y="17169"/>
                      </a:cubicBezTo>
                      <a:cubicBezTo>
                        <a:pt x="18874" y="17169"/>
                        <a:pt x="18874" y="17169"/>
                        <a:pt x="18874" y="16892"/>
                      </a:cubicBezTo>
                      <a:cubicBezTo>
                        <a:pt x="18979" y="16615"/>
                        <a:pt x="19083" y="16338"/>
                        <a:pt x="19398" y="16062"/>
                      </a:cubicBezTo>
                      <a:cubicBezTo>
                        <a:pt x="19817" y="16062"/>
                        <a:pt x="20027" y="16338"/>
                        <a:pt x="20237" y="16615"/>
                      </a:cubicBezTo>
                      <a:cubicBezTo>
                        <a:pt x="20342" y="16615"/>
                        <a:pt x="20342" y="16892"/>
                        <a:pt x="20447" y="16892"/>
                      </a:cubicBezTo>
                      <a:cubicBezTo>
                        <a:pt x="20447" y="16615"/>
                        <a:pt x="20551" y="16615"/>
                        <a:pt x="20551" y="16615"/>
                      </a:cubicBezTo>
                      <a:cubicBezTo>
                        <a:pt x="20761" y="16615"/>
                        <a:pt x="20971" y="16892"/>
                        <a:pt x="21181" y="17169"/>
                      </a:cubicBezTo>
                      <a:cubicBezTo>
                        <a:pt x="21285" y="17446"/>
                        <a:pt x="21390" y="17446"/>
                        <a:pt x="21495" y="17723"/>
                      </a:cubicBezTo>
                      <a:cubicBezTo>
                        <a:pt x="21495" y="17723"/>
                        <a:pt x="21495" y="17723"/>
                        <a:pt x="21495" y="17723"/>
                      </a:cubicBezTo>
                      <a:cubicBezTo>
                        <a:pt x="21495" y="17723"/>
                        <a:pt x="21495" y="17723"/>
                        <a:pt x="21600" y="17723"/>
                      </a:cubicBezTo>
                      <a:cubicBezTo>
                        <a:pt x="21600" y="17723"/>
                        <a:pt x="21600" y="17723"/>
                        <a:pt x="21600" y="17723"/>
                      </a:cubicBezTo>
                      <a:cubicBezTo>
                        <a:pt x="21600" y="17723"/>
                        <a:pt x="21600" y="17723"/>
                        <a:pt x="21600" y="17723"/>
                      </a:cubicBezTo>
                      <a:cubicBezTo>
                        <a:pt x="21600" y="17723"/>
                        <a:pt x="21600" y="17723"/>
                        <a:pt x="21600" y="17723"/>
                      </a:cubicBezTo>
                      <a:cubicBezTo>
                        <a:pt x="21600" y="17723"/>
                        <a:pt x="21600" y="17723"/>
                        <a:pt x="21600" y="17723"/>
                      </a:cubicBezTo>
                      <a:cubicBezTo>
                        <a:pt x="21600" y="17723"/>
                        <a:pt x="21600" y="17723"/>
                        <a:pt x="21600" y="17446"/>
                      </a:cubicBezTo>
                      <a:cubicBezTo>
                        <a:pt x="21600" y="17446"/>
                        <a:pt x="21600" y="17446"/>
                        <a:pt x="21495" y="17446"/>
                      </a:cubicBezTo>
                      <a:cubicBezTo>
                        <a:pt x="21495" y="17446"/>
                        <a:pt x="21495" y="17446"/>
                        <a:pt x="21495" y="17446"/>
                      </a:cubicBezTo>
                      <a:cubicBezTo>
                        <a:pt x="21495" y="17169"/>
                        <a:pt x="21495" y="17169"/>
                        <a:pt x="21495" y="17169"/>
                      </a:cubicBezTo>
                      <a:cubicBezTo>
                        <a:pt x="21495" y="17169"/>
                        <a:pt x="21495" y="17169"/>
                        <a:pt x="21495" y="17169"/>
                      </a:cubicBezTo>
                      <a:cubicBezTo>
                        <a:pt x="21495" y="17169"/>
                        <a:pt x="21495" y="16892"/>
                        <a:pt x="21495" y="16892"/>
                      </a:cubicBezTo>
                      <a:cubicBezTo>
                        <a:pt x="21390" y="16892"/>
                        <a:pt x="21390" y="16892"/>
                        <a:pt x="21390" y="16892"/>
                      </a:cubicBezTo>
                      <a:cubicBezTo>
                        <a:pt x="21390" y="16892"/>
                        <a:pt x="21390" y="16615"/>
                        <a:pt x="21390" y="16615"/>
                      </a:cubicBezTo>
                      <a:cubicBezTo>
                        <a:pt x="21390" y="16615"/>
                        <a:pt x="21390" y="16615"/>
                        <a:pt x="21390" y="16615"/>
                      </a:cubicBezTo>
                      <a:cubicBezTo>
                        <a:pt x="21390" y="16338"/>
                        <a:pt x="21285" y="16338"/>
                        <a:pt x="21285" y="16338"/>
                      </a:cubicBezTo>
                      <a:cubicBezTo>
                        <a:pt x="21285" y="16338"/>
                        <a:pt x="21285" y="16338"/>
                        <a:pt x="21285" y="16062"/>
                      </a:cubicBezTo>
                      <a:cubicBezTo>
                        <a:pt x="21285" y="16062"/>
                        <a:pt x="21285" y="16062"/>
                        <a:pt x="21285" y="16062"/>
                      </a:cubicBezTo>
                      <a:cubicBezTo>
                        <a:pt x="21285" y="16062"/>
                        <a:pt x="21181" y="16062"/>
                        <a:pt x="21181" y="16062"/>
                      </a:cubicBezTo>
                      <a:cubicBezTo>
                        <a:pt x="21181" y="16062"/>
                        <a:pt x="21181" y="16062"/>
                        <a:pt x="21181" y="16062"/>
                      </a:cubicBezTo>
                      <a:cubicBezTo>
                        <a:pt x="21181" y="15785"/>
                        <a:pt x="21181" y="15785"/>
                        <a:pt x="21181" y="15785"/>
                      </a:cubicBezTo>
                      <a:cubicBezTo>
                        <a:pt x="20866" y="15508"/>
                        <a:pt x="20971" y="14677"/>
                        <a:pt x="20971" y="13292"/>
                      </a:cubicBezTo>
                      <a:cubicBezTo>
                        <a:pt x="20971" y="13015"/>
                        <a:pt x="20971" y="12738"/>
                        <a:pt x="20971" y="12462"/>
                      </a:cubicBezTo>
                      <a:cubicBezTo>
                        <a:pt x="21076" y="12185"/>
                        <a:pt x="20971" y="12185"/>
                        <a:pt x="20971" y="12185"/>
                      </a:cubicBezTo>
                      <a:cubicBezTo>
                        <a:pt x="20971" y="12185"/>
                        <a:pt x="20971" y="11908"/>
                        <a:pt x="20971" y="11631"/>
                      </a:cubicBezTo>
                      <a:cubicBezTo>
                        <a:pt x="20971" y="11631"/>
                        <a:pt x="20971" y="11354"/>
                        <a:pt x="20971" y="11354"/>
                      </a:cubicBezTo>
                      <a:cubicBezTo>
                        <a:pt x="20866" y="11354"/>
                        <a:pt x="20866" y="11354"/>
                        <a:pt x="20866" y="11354"/>
                      </a:cubicBezTo>
                      <a:cubicBezTo>
                        <a:pt x="20866" y="11077"/>
                        <a:pt x="20866" y="11077"/>
                        <a:pt x="20866" y="11077"/>
                      </a:cubicBezTo>
                      <a:cubicBezTo>
                        <a:pt x="20866" y="10800"/>
                        <a:pt x="20866" y="10800"/>
                        <a:pt x="20866" y="10800"/>
                      </a:cubicBezTo>
                      <a:cubicBezTo>
                        <a:pt x="20866" y="10523"/>
                        <a:pt x="20866" y="10246"/>
                        <a:pt x="20866" y="9969"/>
                      </a:cubicBezTo>
                      <a:cubicBezTo>
                        <a:pt x="20866" y="9969"/>
                        <a:pt x="20866" y="9969"/>
                        <a:pt x="20866" y="9969"/>
                      </a:cubicBezTo>
                      <a:cubicBezTo>
                        <a:pt x="20866" y="9969"/>
                        <a:pt x="20866" y="9692"/>
                        <a:pt x="20866" y="9692"/>
                      </a:cubicBezTo>
                      <a:cubicBezTo>
                        <a:pt x="20866" y="9415"/>
                        <a:pt x="20866" y="9415"/>
                        <a:pt x="20866" y="9138"/>
                      </a:cubicBezTo>
                      <a:cubicBezTo>
                        <a:pt x="20866" y="9138"/>
                        <a:pt x="20971" y="9138"/>
                        <a:pt x="20971" y="8862"/>
                      </a:cubicBezTo>
                      <a:cubicBezTo>
                        <a:pt x="20971" y="8862"/>
                        <a:pt x="20971" y="8862"/>
                        <a:pt x="20971" y="8862"/>
                      </a:cubicBezTo>
                      <a:cubicBezTo>
                        <a:pt x="21076" y="8862"/>
                        <a:pt x="21076" y="8862"/>
                        <a:pt x="21076" y="8862"/>
                      </a:cubicBezTo>
                      <a:cubicBezTo>
                        <a:pt x="21076" y="8862"/>
                        <a:pt x="21076" y="8862"/>
                        <a:pt x="21076" y="8585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24" name="Shape 3897"/>
                <p:cNvSpPr/>
                <p:nvPr/>
              </p:nvSpPr>
              <p:spPr>
                <a:xfrm>
                  <a:off x="1557348" y="1778575"/>
                  <a:ext cx="99576" cy="616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492" y="2541"/>
                      </a:moveTo>
                      <a:cubicBezTo>
                        <a:pt x="3323" y="5082"/>
                        <a:pt x="3323" y="5082"/>
                        <a:pt x="3323" y="5082"/>
                      </a:cubicBezTo>
                      <a:cubicBezTo>
                        <a:pt x="3323" y="5082"/>
                        <a:pt x="3323" y="5082"/>
                        <a:pt x="3323" y="5082"/>
                      </a:cubicBezTo>
                      <a:cubicBezTo>
                        <a:pt x="3323" y="5082"/>
                        <a:pt x="3323" y="5082"/>
                        <a:pt x="3323" y="5082"/>
                      </a:cubicBezTo>
                      <a:cubicBezTo>
                        <a:pt x="3323" y="5082"/>
                        <a:pt x="3323" y="5082"/>
                        <a:pt x="3323" y="5082"/>
                      </a:cubicBezTo>
                      <a:cubicBezTo>
                        <a:pt x="3323" y="6353"/>
                        <a:pt x="3323" y="7624"/>
                        <a:pt x="3323" y="7624"/>
                      </a:cubicBezTo>
                      <a:cubicBezTo>
                        <a:pt x="3323" y="11435"/>
                        <a:pt x="2492" y="12706"/>
                        <a:pt x="1662" y="13976"/>
                      </a:cubicBezTo>
                      <a:cubicBezTo>
                        <a:pt x="1662" y="13976"/>
                        <a:pt x="831" y="15247"/>
                        <a:pt x="831" y="15247"/>
                      </a:cubicBezTo>
                      <a:cubicBezTo>
                        <a:pt x="831" y="15247"/>
                        <a:pt x="831" y="16518"/>
                        <a:pt x="831" y="16518"/>
                      </a:cubicBezTo>
                      <a:cubicBezTo>
                        <a:pt x="831" y="16518"/>
                        <a:pt x="831" y="16518"/>
                        <a:pt x="831" y="16518"/>
                      </a:cubicBezTo>
                      <a:cubicBezTo>
                        <a:pt x="831" y="17788"/>
                        <a:pt x="831" y="17788"/>
                        <a:pt x="0" y="17788"/>
                      </a:cubicBezTo>
                      <a:cubicBezTo>
                        <a:pt x="0" y="17788"/>
                        <a:pt x="0" y="17788"/>
                        <a:pt x="0" y="17788"/>
                      </a:cubicBezTo>
                      <a:cubicBezTo>
                        <a:pt x="0" y="19059"/>
                        <a:pt x="0" y="19059"/>
                        <a:pt x="0" y="19059"/>
                      </a:cubicBezTo>
                      <a:cubicBezTo>
                        <a:pt x="0" y="19059"/>
                        <a:pt x="0" y="19059"/>
                        <a:pt x="0" y="19059"/>
                      </a:cubicBezTo>
                      <a:cubicBezTo>
                        <a:pt x="0" y="19059"/>
                        <a:pt x="0" y="19059"/>
                        <a:pt x="0" y="19059"/>
                      </a:cubicBezTo>
                      <a:cubicBezTo>
                        <a:pt x="831" y="20329"/>
                        <a:pt x="1662" y="21600"/>
                        <a:pt x="2492" y="21600"/>
                      </a:cubicBezTo>
                      <a:cubicBezTo>
                        <a:pt x="4154" y="21600"/>
                        <a:pt x="4985" y="20329"/>
                        <a:pt x="6646" y="17788"/>
                      </a:cubicBezTo>
                      <a:cubicBezTo>
                        <a:pt x="7477" y="16518"/>
                        <a:pt x="9138" y="13976"/>
                        <a:pt x="10800" y="12706"/>
                      </a:cubicBezTo>
                      <a:cubicBezTo>
                        <a:pt x="12462" y="11435"/>
                        <a:pt x="14954" y="12706"/>
                        <a:pt x="17446" y="12706"/>
                      </a:cubicBezTo>
                      <a:cubicBezTo>
                        <a:pt x="19108" y="12706"/>
                        <a:pt x="20769" y="12706"/>
                        <a:pt x="21600" y="12706"/>
                      </a:cubicBezTo>
                      <a:cubicBezTo>
                        <a:pt x="20769" y="11435"/>
                        <a:pt x="19938" y="11435"/>
                        <a:pt x="19108" y="10165"/>
                      </a:cubicBezTo>
                      <a:cubicBezTo>
                        <a:pt x="18277" y="8894"/>
                        <a:pt x="16615" y="7624"/>
                        <a:pt x="15785" y="6353"/>
                      </a:cubicBezTo>
                      <a:cubicBezTo>
                        <a:pt x="14954" y="5082"/>
                        <a:pt x="14123" y="3812"/>
                        <a:pt x="13292" y="1271"/>
                      </a:cubicBezTo>
                      <a:cubicBezTo>
                        <a:pt x="13292" y="1271"/>
                        <a:pt x="13292" y="1271"/>
                        <a:pt x="12462" y="1271"/>
                      </a:cubicBezTo>
                      <a:cubicBezTo>
                        <a:pt x="12462" y="1271"/>
                        <a:pt x="12462" y="1271"/>
                        <a:pt x="11631" y="1271"/>
                      </a:cubicBezTo>
                      <a:cubicBezTo>
                        <a:pt x="11631" y="1271"/>
                        <a:pt x="11631" y="1271"/>
                        <a:pt x="11631" y="1271"/>
                      </a:cubicBezTo>
                      <a:cubicBezTo>
                        <a:pt x="11631" y="1271"/>
                        <a:pt x="11631" y="1271"/>
                        <a:pt x="11631" y="1271"/>
                      </a:cubicBezTo>
                      <a:cubicBezTo>
                        <a:pt x="10800" y="1271"/>
                        <a:pt x="10800" y="1271"/>
                        <a:pt x="9969" y="1271"/>
                      </a:cubicBezTo>
                      <a:cubicBezTo>
                        <a:pt x="9969" y="1271"/>
                        <a:pt x="9138" y="0"/>
                        <a:pt x="6646" y="0"/>
                      </a:cubicBezTo>
                      <a:cubicBezTo>
                        <a:pt x="4985" y="0"/>
                        <a:pt x="3323" y="0"/>
                        <a:pt x="2492" y="1271"/>
                      </a:cubicBezTo>
                      <a:cubicBezTo>
                        <a:pt x="2492" y="1271"/>
                        <a:pt x="2492" y="1271"/>
                        <a:pt x="2492" y="1271"/>
                      </a:cubicBezTo>
                      <a:lnTo>
                        <a:pt x="2492" y="2541"/>
                      </a:ln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25" name="Shape 3898"/>
                <p:cNvSpPr/>
                <p:nvPr/>
              </p:nvSpPr>
              <p:spPr>
                <a:xfrm>
                  <a:off x="1055492" y="1084749"/>
                  <a:ext cx="395466" cy="30836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446" h="21600" extrusionOk="0">
                      <a:moveTo>
                        <a:pt x="1869" y="14834"/>
                      </a:moveTo>
                      <a:cubicBezTo>
                        <a:pt x="2077" y="14834"/>
                        <a:pt x="2285" y="15094"/>
                        <a:pt x="2492" y="15094"/>
                      </a:cubicBezTo>
                      <a:cubicBezTo>
                        <a:pt x="2492" y="15094"/>
                        <a:pt x="2492" y="15094"/>
                        <a:pt x="2492" y="15094"/>
                      </a:cubicBezTo>
                      <a:cubicBezTo>
                        <a:pt x="2700" y="15354"/>
                        <a:pt x="2908" y="15354"/>
                        <a:pt x="2908" y="15354"/>
                      </a:cubicBezTo>
                      <a:cubicBezTo>
                        <a:pt x="3946" y="15875"/>
                        <a:pt x="4569" y="16395"/>
                        <a:pt x="4777" y="17176"/>
                      </a:cubicBezTo>
                      <a:cubicBezTo>
                        <a:pt x="4777" y="17436"/>
                        <a:pt x="4985" y="17696"/>
                        <a:pt x="5192" y="17696"/>
                      </a:cubicBezTo>
                      <a:cubicBezTo>
                        <a:pt x="5400" y="17436"/>
                        <a:pt x="5608" y="17176"/>
                        <a:pt x="6023" y="17176"/>
                      </a:cubicBezTo>
                      <a:cubicBezTo>
                        <a:pt x="6231" y="17176"/>
                        <a:pt x="6438" y="17176"/>
                        <a:pt x="6646" y="17176"/>
                      </a:cubicBezTo>
                      <a:cubicBezTo>
                        <a:pt x="6646" y="17176"/>
                        <a:pt x="6854" y="17176"/>
                        <a:pt x="6854" y="17176"/>
                      </a:cubicBezTo>
                      <a:cubicBezTo>
                        <a:pt x="7685" y="17176"/>
                        <a:pt x="7892" y="17957"/>
                        <a:pt x="7892" y="18477"/>
                      </a:cubicBezTo>
                      <a:cubicBezTo>
                        <a:pt x="8100" y="18477"/>
                        <a:pt x="8100" y="18477"/>
                        <a:pt x="8308" y="18477"/>
                      </a:cubicBezTo>
                      <a:cubicBezTo>
                        <a:pt x="8723" y="18477"/>
                        <a:pt x="8931" y="18477"/>
                        <a:pt x="9346" y="18737"/>
                      </a:cubicBezTo>
                      <a:cubicBezTo>
                        <a:pt x="9554" y="18998"/>
                        <a:pt x="9762" y="19258"/>
                        <a:pt x="9969" y="19778"/>
                      </a:cubicBezTo>
                      <a:cubicBezTo>
                        <a:pt x="9969" y="20039"/>
                        <a:pt x="9969" y="20039"/>
                        <a:pt x="10177" y="20299"/>
                      </a:cubicBezTo>
                      <a:cubicBezTo>
                        <a:pt x="10177" y="20299"/>
                        <a:pt x="10177" y="20299"/>
                        <a:pt x="10177" y="20299"/>
                      </a:cubicBezTo>
                      <a:cubicBezTo>
                        <a:pt x="10177" y="20299"/>
                        <a:pt x="10385" y="20559"/>
                        <a:pt x="10385" y="20559"/>
                      </a:cubicBezTo>
                      <a:cubicBezTo>
                        <a:pt x="10385" y="20559"/>
                        <a:pt x="10385" y="20559"/>
                        <a:pt x="10385" y="20559"/>
                      </a:cubicBezTo>
                      <a:cubicBezTo>
                        <a:pt x="10592" y="20559"/>
                        <a:pt x="10592" y="20559"/>
                        <a:pt x="10800" y="20299"/>
                      </a:cubicBezTo>
                      <a:cubicBezTo>
                        <a:pt x="11008" y="20299"/>
                        <a:pt x="11423" y="20039"/>
                        <a:pt x="11838" y="20299"/>
                      </a:cubicBezTo>
                      <a:cubicBezTo>
                        <a:pt x="11838" y="20559"/>
                        <a:pt x="12462" y="20559"/>
                        <a:pt x="12877" y="20559"/>
                      </a:cubicBezTo>
                      <a:cubicBezTo>
                        <a:pt x="13085" y="20559"/>
                        <a:pt x="13292" y="20559"/>
                        <a:pt x="13500" y="20559"/>
                      </a:cubicBezTo>
                      <a:cubicBezTo>
                        <a:pt x="13915" y="20299"/>
                        <a:pt x="14123" y="20559"/>
                        <a:pt x="14538" y="20559"/>
                      </a:cubicBezTo>
                      <a:cubicBezTo>
                        <a:pt x="14746" y="20819"/>
                        <a:pt x="14954" y="20819"/>
                        <a:pt x="15369" y="20819"/>
                      </a:cubicBezTo>
                      <a:cubicBezTo>
                        <a:pt x="16200" y="20559"/>
                        <a:pt x="17238" y="21080"/>
                        <a:pt x="17654" y="21600"/>
                      </a:cubicBezTo>
                      <a:cubicBezTo>
                        <a:pt x="17654" y="21600"/>
                        <a:pt x="17654" y="21600"/>
                        <a:pt x="17654" y="21600"/>
                      </a:cubicBezTo>
                      <a:cubicBezTo>
                        <a:pt x="17654" y="21600"/>
                        <a:pt x="17654" y="21600"/>
                        <a:pt x="17654" y="21600"/>
                      </a:cubicBezTo>
                      <a:cubicBezTo>
                        <a:pt x="17654" y="21600"/>
                        <a:pt x="17862" y="21600"/>
                        <a:pt x="18069" y="21600"/>
                      </a:cubicBezTo>
                      <a:cubicBezTo>
                        <a:pt x="18277" y="21600"/>
                        <a:pt x="18277" y="21600"/>
                        <a:pt x="18277" y="21600"/>
                      </a:cubicBezTo>
                      <a:cubicBezTo>
                        <a:pt x="18277" y="21600"/>
                        <a:pt x="18277" y="21600"/>
                        <a:pt x="18277" y="21600"/>
                      </a:cubicBezTo>
                      <a:cubicBezTo>
                        <a:pt x="18277" y="21340"/>
                        <a:pt x="18277" y="21340"/>
                        <a:pt x="18277" y="21080"/>
                      </a:cubicBezTo>
                      <a:cubicBezTo>
                        <a:pt x="18277" y="21080"/>
                        <a:pt x="18277" y="20819"/>
                        <a:pt x="18277" y="20819"/>
                      </a:cubicBezTo>
                      <a:cubicBezTo>
                        <a:pt x="18277" y="20559"/>
                        <a:pt x="18277" y="20299"/>
                        <a:pt x="18277" y="20299"/>
                      </a:cubicBezTo>
                      <a:cubicBezTo>
                        <a:pt x="18277" y="20039"/>
                        <a:pt x="18485" y="19778"/>
                        <a:pt x="18900" y="18998"/>
                      </a:cubicBezTo>
                      <a:cubicBezTo>
                        <a:pt x="19108" y="18737"/>
                        <a:pt x="19523" y="18477"/>
                        <a:pt x="19731" y="18217"/>
                      </a:cubicBezTo>
                      <a:cubicBezTo>
                        <a:pt x="20146" y="17696"/>
                        <a:pt x="20354" y="17436"/>
                        <a:pt x="20562" y="17176"/>
                      </a:cubicBezTo>
                      <a:cubicBezTo>
                        <a:pt x="20769" y="16916"/>
                        <a:pt x="20977" y="16916"/>
                        <a:pt x="20977" y="16655"/>
                      </a:cubicBezTo>
                      <a:cubicBezTo>
                        <a:pt x="21185" y="16655"/>
                        <a:pt x="21392" y="16395"/>
                        <a:pt x="21392" y="16135"/>
                      </a:cubicBezTo>
                      <a:cubicBezTo>
                        <a:pt x="21600" y="16135"/>
                        <a:pt x="21185" y="15354"/>
                        <a:pt x="20562" y="14053"/>
                      </a:cubicBezTo>
                      <a:cubicBezTo>
                        <a:pt x="20562" y="13793"/>
                        <a:pt x="20562" y="13793"/>
                        <a:pt x="20562" y="13793"/>
                      </a:cubicBezTo>
                      <a:cubicBezTo>
                        <a:pt x="20354" y="13533"/>
                        <a:pt x="20354" y="13533"/>
                        <a:pt x="20354" y="13533"/>
                      </a:cubicBezTo>
                      <a:cubicBezTo>
                        <a:pt x="20354" y="13533"/>
                        <a:pt x="20354" y="13533"/>
                        <a:pt x="20354" y="13272"/>
                      </a:cubicBezTo>
                      <a:cubicBezTo>
                        <a:pt x="20354" y="13272"/>
                        <a:pt x="20354" y="13272"/>
                        <a:pt x="20354" y="13272"/>
                      </a:cubicBezTo>
                      <a:cubicBezTo>
                        <a:pt x="20354" y="13272"/>
                        <a:pt x="20354" y="13272"/>
                        <a:pt x="20354" y="13272"/>
                      </a:cubicBezTo>
                      <a:cubicBezTo>
                        <a:pt x="20354" y="13012"/>
                        <a:pt x="20354" y="13012"/>
                        <a:pt x="20354" y="13012"/>
                      </a:cubicBezTo>
                      <a:cubicBezTo>
                        <a:pt x="20354" y="12752"/>
                        <a:pt x="20354" y="12752"/>
                        <a:pt x="20354" y="12492"/>
                      </a:cubicBezTo>
                      <a:cubicBezTo>
                        <a:pt x="20146" y="12231"/>
                        <a:pt x="20146" y="12231"/>
                        <a:pt x="20146" y="12231"/>
                      </a:cubicBezTo>
                      <a:cubicBezTo>
                        <a:pt x="20354" y="12231"/>
                        <a:pt x="20354" y="12231"/>
                        <a:pt x="20354" y="12231"/>
                      </a:cubicBezTo>
                      <a:cubicBezTo>
                        <a:pt x="20354" y="11971"/>
                        <a:pt x="20354" y="11971"/>
                        <a:pt x="20354" y="11711"/>
                      </a:cubicBezTo>
                      <a:cubicBezTo>
                        <a:pt x="20354" y="11711"/>
                        <a:pt x="20354" y="11711"/>
                        <a:pt x="20354" y="11711"/>
                      </a:cubicBezTo>
                      <a:cubicBezTo>
                        <a:pt x="20354" y="11711"/>
                        <a:pt x="20354" y="11451"/>
                        <a:pt x="20354" y="11451"/>
                      </a:cubicBezTo>
                      <a:cubicBezTo>
                        <a:pt x="20354" y="11451"/>
                        <a:pt x="20354" y="11190"/>
                        <a:pt x="20354" y="11190"/>
                      </a:cubicBezTo>
                      <a:cubicBezTo>
                        <a:pt x="20354" y="11190"/>
                        <a:pt x="20354" y="10930"/>
                        <a:pt x="20354" y="10930"/>
                      </a:cubicBezTo>
                      <a:cubicBezTo>
                        <a:pt x="20354" y="10930"/>
                        <a:pt x="20354" y="10930"/>
                        <a:pt x="20354" y="10930"/>
                      </a:cubicBezTo>
                      <a:cubicBezTo>
                        <a:pt x="20354" y="10930"/>
                        <a:pt x="20146" y="10670"/>
                        <a:pt x="20146" y="10670"/>
                      </a:cubicBezTo>
                      <a:cubicBezTo>
                        <a:pt x="20146" y="10670"/>
                        <a:pt x="20146" y="10410"/>
                        <a:pt x="20146" y="10410"/>
                      </a:cubicBezTo>
                      <a:cubicBezTo>
                        <a:pt x="19731" y="10149"/>
                        <a:pt x="19523" y="9889"/>
                        <a:pt x="19523" y="9629"/>
                      </a:cubicBezTo>
                      <a:cubicBezTo>
                        <a:pt x="19523" y="8588"/>
                        <a:pt x="21185" y="7547"/>
                        <a:pt x="21185" y="7547"/>
                      </a:cubicBezTo>
                      <a:cubicBezTo>
                        <a:pt x="21185" y="7287"/>
                        <a:pt x="21185" y="6246"/>
                        <a:pt x="20977" y="5986"/>
                      </a:cubicBezTo>
                      <a:cubicBezTo>
                        <a:pt x="20354" y="5205"/>
                        <a:pt x="20146" y="4164"/>
                        <a:pt x="20562" y="3123"/>
                      </a:cubicBezTo>
                      <a:cubicBezTo>
                        <a:pt x="20562" y="3123"/>
                        <a:pt x="20562" y="3123"/>
                        <a:pt x="20562" y="3123"/>
                      </a:cubicBezTo>
                      <a:cubicBezTo>
                        <a:pt x="20354" y="3123"/>
                        <a:pt x="20354" y="2863"/>
                        <a:pt x="20354" y="2863"/>
                      </a:cubicBezTo>
                      <a:cubicBezTo>
                        <a:pt x="20354" y="2863"/>
                        <a:pt x="20354" y="2863"/>
                        <a:pt x="20354" y="2863"/>
                      </a:cubicBezTo>
                      <a:cubicBezTo>
                        <a:pt x="19938" y="2602"/>
                        <a:pt x="19315" y="2342"/>
                        <a:pt x="19108" y="2082"/>
                      </a:cubicBezTo>
                      <a:cubicBezTo>
                        <a:pt x="19108" y="2082"/>
                        <a:pt x="19108" y="2082"/>
                        <a:pt x="19108" y="2082"/>
                      </a:cubicBezTo>
                      <a:cubicBezTo>
                        <a:pt x="19108" y="2082"/>
                        <a:pt x="19108" y="2082"/>
                        <a:pt x="19108" y="2082"/>
                      </a:cubicBezTo>
                      <a:cubicBezTo>
                        <a:pt x="19108" y="2082"/>
                        <a:pt x="18900" y="2082"/>
                        <a:pt x="18900" y="2082"/>
                      </a:cubicBezTo>
                      <a:cubicBezTo>
                        <a:pt x="18900" y="2082"/>
                        <a:pt x="18900" y="2082"/>
                        <a:pt x="18900" y="2082"/>
                      </a:cubicBezTo>
                      <a:cubicBezTo>
                        <a:pt x="18900" y="2082"/>
                        <a:pt x="18692" y="2082"/>
                        <a:pt x="18692" y="2082"/>
                      </a:cubicBezTo>
                      <a:cubicBezTo>
                        <a:pt x="18692" y="2082"/>
                        <a:pt x="18692" y="2082"/>
                        <a:pt x="18692" y="2082"/>
                      </a:cubicBezTo>
                      <a:cubicBezTo>
                        <a:pt x="18485" y="2082"/>
                        <a:pt x="18485" y="2082"/>
                        <a:pt x="18277" y="2082"/>
                      </a:cubicBezTo>
                      <a:cubicBezTo>
                        <a:pt x="18069" y="2082"/>
                        <a:pt x="18069" y="2082"/>
                        <a:pt x="18069" y="2082"/>
                      </a:cubicBezTo>
                      <a:cubicBezTo>
                        <a:pt x="17862" y="2082"/>
                        <a:pt x="17654" y="2082"/>
                        <a:pt x="17446" y="2082"/>
                      </a:cubicBezTo>
                      <a:cubicBezTo>
                        <a:pt x="15577" y="2082"/>
                        <a:pt x="13085" y="1822"/>
                        <a:pt x="12669" y="1822"/>
                      </a:cubicBezTo>
                      <a:cubicBezTo>
                        <a:pt x="12669" y="1561"/>
                        <a:pt x="12669" y="1561"/>
                        <a:pt x="12462" y="1561"/>
                      </a:cubicBezTo>
                      <a:cubicBezTo>
                        <a:pt x="12462" y="1561"/>
                        <a:pt x="12462" y="1561"/>
                        <a:pt x="12462" y="1561"/>
                      </a:cubicBezTo>
                      <a:cubicBezTo>
                        <a:pt x="12462" y="1561"/>
                        <a:pt x="12254" y="1561"/>
                        <a:pt x="12254" y="1561"/>
                      </a:cubicBezTo>
                      <a:cubicBezTo>
                        <a:pt x="12254" y="1561"/>
                        <a:pt x="12254" y="1561"/>
                        <a:pt x="12254" y="1561"/>
                      </a:cubicBezTo>
                      <a:cubicBezTo>
                        <a:pt x="12046" y="1301"/>
                        <a:pt x="12046" y="1301"/>
                        <a:pt x="11838" y="1301"/>
                      </a:cubicBezTo>
                      <a:cubicBezTo>
                        <a:pt x="11838" y="1301"/>
                        <a:pt x="11838" y="1301"/>
                        <a:pt x="11838" y="1301"/>
                      </a:cubicBezTo>
                      <a:cubicBezTo>
                        <a:pt x="11838" y="1301"/>
                        <a:pt x="11838" y="1301"/>
                        <a:pt x="11838" y="1301"/>
                      </a:cubicBezTo>
                      <a:cubicBezTo>
                        <a:pt x="11423" y="1822"/>
                        <a:pt x="11008" y="2082"/>
                        <a:pt x="10385" y="2082"/>
                      </a:cubicBezTo>
                      <a:cubicBezTo>
                        <a:pt x="9138" y="2082"/>
                        <a:pt x="8931" y="781"/>
                        <a:pt x="8931" y="0"/>
                      </a:cubicBezTo>
                      <a:cubicBezTo>
                        <a:pt x="8931" y="0"/>
                        <a:pt x="8931" y="0"/>
                        <a:pt x="8931" y="0"/>
                      </a:cubicBezTo>
                      <a:cubicBezTo>
                        <a:pt x="7892" y="0"/>
                        <a:pt x="5192" y="781"/>
                        <a:pt x="4362" y="1822"/>
                      </a:cubicBezTo>
                      <a:cubicBezTo>
                        <a:pt x="3738" y="2863"/>
                        <a:pt x="2700" y="2863"/>
                        <a:pt x="1662" y="3123"/>
                      </a:cubicBezTo>
                      <a:cubicBezTo>
                        <a:pt x="1454" y="3123"/>
                        <a:pt x="1038" y="3123"/>
                        <a:pt x="831" y="3123"/>
                      </a:cubicBezTo>
                      <a:cubicBezTo>
                        <a:pt x="831" y="3643"/>
                        <a:pt x="623" y="4164"/>
                        <a:pt x="415" y="4164"/>
                      </a:cubicBezTo>
                      <a:cubicBezTo>
                        <a:pt x="415" y="4424"/>
                        <a:pt x="415" y="4424"/>
                        <a:pt x="415" y="4424"/>
                      </a:cubicBezTo>
                      <a:cubicBezTo>
                        <a:pt x="415" y="4684"/>
                        <a:pt x="415" y="4684"/>
                        <a:pt x="415" y="4684"/>
                      </a:cubicBezTo>
                      <a:cubicBezTo>
                        <a:pt x="415" y="4684"/>
                        <a:pt x="415" y="4945"/>
                        <a:pt x="415" y="4945"/>
                      </a:cubicBezTo>
                      <a:cubicBezTo>
                        <a:pt x="415" y="4945"/>
                        <a:pt x="415" y="4945"/>
                        <a:pt x="415" y="5205"/>
                      </a:cubicBezTo>
                      <a:cubicBezTo>
                        <a:pt x="415" y="5205"/>
                        <a:pt x="415" y="5205"/>
                        <a:pt x="415" y="5465"/>
                      </a:cubicBezTo>
                      <a:cubicBezTo>
                        <a:pt x="415" y="5465"/>
                        <a:pt x="415" y="5465"/>
                        <a:pt x="415" y="5725"/>
                      </a:cubicBezTo>
                      <a:cubicBezTo>
                        <a:pt x="415" y="5725"/>
                        <a:pt x="415" y="5725"/>
                        <a:pt x="415" y="5986"/>
                      </a:cubicBezTo>
                      <a:cubicBezTo>
                        <a:pt x="415" y="5986"/>
                        <a:pt x="415" y="5986"/>
                        <a:pt x="415" y="6246"/>
                      </a:cubicBezTo>
                      <a:cubicBezTo>
                        <a:pt x="415" y="6246"/>
                        <a:pt x="415" y="6246"/>
                        <a:pt x="415" y="6506"/>
                      </a:cubicBezTo>
                      <a:cubicBezTo>
                        <a:pt x="415" y="6506"/>
                        <a:pt x="415" y="6506"/>
                        <a:pt x="415" y="6506"/>
                      </a:cubicBezTo>
                      <a:cubicBezTo>
                        <a:pt x="415" y="6766"/>
                        <a:pt x="415" y="6766"/>
                        <a:pt x="415" y="6766"/>
                      </a:cubicBezTo>
                      <a:cubicBezTo>
                        <a:pt x="415" y="7027"/>
                        <a:pt x="415" y="7027"/>
                        <a:pt x="415" y="7027"/>
                      </a:cubicBezTo>
                      <a:cubicBezTo>
                        <a:pt x="208" y="7287"/>
                        <a:pt x="208" y="7287"/>
                        <a:pt x="208" y="7287"/>
                      </a:cubicBezTo>
                      <a:cubicBezTo>
                        <a:pt x="0" y="7547"/>
                        <a:pt x="0" y="7807"/>
                        <a:pt x="0" y="7807"/>
                      </a:cubicBezTo>
                      <a:cubicBezTo>
                        <a:pt x="0" y="7807"/>
                        <a:pt x="0" y="7807"/>
                        <a:pt x="208" y="7807"/>
                      </a:cubicBezTo>
                      <a:cubicBezTo>
                        <a:pt x="623" y="8328"/>
                        <a:pt x="831" y="9108"/>
                        <a:pt x="831" y="9629"/>
                      </a:cubicBezTo>
                      <a:cubicBezTo>
                        <a:pt x="831" y="9889"/>
                        <a:pt x="831" y="9889"/>
                        <a:pt x="1038" y="9889"/>
                      </a:cubicBezTo>
                      <a:cubicBezTo>
                        <a:pt x="1038" y="10149"/>
                        <a:pt x="1246" y="10670"/>
                        <a:pt x="1246" y="11190"/>
                      </a:cubicBezTo>
                      <a:cubicBezTo>
                        <a:pt x="1246" y="12231"/>
                        <a:pt x="1454" y="13012"/>
                        <a:pt x="1662" y="13272"/>
                      </a:cubicBezTo>
                      <a:cubicBezTo>
                        <a:pt x="1662" y="13272"/>
                        <a:pt x="1869" y="13533"/>
                        <a:pt x="1869" y="13533"/>
                      </a:cubicBezTo>
                      <a:cubicBezTo>
                        <a:pt x="1869" y="13533"/>
                        <a:pt x="1869" y="13533"/>
                        <a:pt x="1869" y="13533"/>
                      </a:cubicBezTo>
                      <a:cubicBezTo>
                        <a:pt x="1869" y="13793"/>
                        <a:pt x="1869" y="13793"/>
                        <a:pt x="1869" y="14053"/>
                      </a:cubicBezTo>
                      <a:cubicBezTo>
                        <a:pt x="1869" y="14053"/>
                        <a:pt x="1869" y="14053"/>
                        <a:pt x="1869" y="14053"/>
                      </a:cubicBezTo>
                      <a:cubicBezTo>
                        <a:pt x="1869" y="14053"/>
                        <a:pt x="1869" y="14313"/>
                        <a:pt x="1869" y="14313"/>
                      </a:cubicBezTo>
                      <a:cubicBezTo>
                        <a:pt x="1869" y="14313"/>
                        <a:pt x="1869" y="14313"/>
                        <a:pt x="1869" y="14313"/>
                      </a:cubicBezTo>
                      <a:cubicBezTo>
                        <a:pt x="1869" y="14573"/>
                        <a:pt x="1869" y="14573"/>
                        <a:pt x="1869" y="14834"/>
                      </a:cubicBezTo>
                      <a:cubicBezTo>
                        <a:pt x="1869" y="14834"/>
                        <a:pt x="1869" y="14834"/>
                        <a:pt x="1869" y="14834"/>
                      </a:cubicBezTo>
                      <a:cubicBezTo>
                        <a:pt x="1869" y="14834"/>
                        <a:pt x="1869" y="14834"/>
                        <a:pt x="1869" y="14834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26" name="Shape 3899"/>
                <p:cNvSpPr/>
                <p:nvPr/>
              </p:nvSpPr>
              <p:spPr>
                <a:xfrm>
                  <a:off x="1119219" y="1616682"/>
                  <a:ext cx="135423" cy="11949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7400" y="16200"/>
                      </a:moveTo>
                      <a:cubicBezTo>
                        <a:pt x="18000" y="15525"/>
                        <a:pt x="18000" y="15525"/>
                        <a:pt x="18000" y="15525"/>
                      </a:cubicBezTo>
                      <a:cubicBezTo>
                        <a:pt x="18000" y="15525"/>
                        <a:pt x="18000" y="15525"/>
                        <a:pt x="18000" y="15525"/>
                      </a:cubicBezTo>
                      <a:cubicBezTo>
                        <a:pt x="19200" y="14175"/>
                        <a:pt x="19200" y="14175"/>
                        <a:pt x="19200" y="14175"/>
                      </a:cubicBezTo>
                      <a:cubicBezTo>
                        <a:pt x="19200" y="14175"/>
                        <a:pt x="19200" y="14175"/>
                        <a:pt x="19200" y="14175"/>
                      </a:cubicBezTo>
                      <a:cubicBezTo>
                        <a:pt x="19200" y="14175"/>
                        <a:pt x="19200" y="14175"/>
                        <a:pt x="19200" y="14175"/>
                      </a:cubicBezTo>
                      <a:cubicBezTo>
                        <a:pt x="19200" y="14175"/>
                        <a:pt x="19200" y="14175"/>
                        <a:pt x="19200" y="14175"/>
                      </a:cubicBezTo>
                      <a:cubicBezTo>
                        <a:pt x="19200" y="13500"/>
                        <a:pt x="19800" y="13500"/>
                        <a:pt x="19800" y="13500"/>
                      </a:cubicBezTo>
                      <a:cubicBezTo>
                        <a:pt x="19800" y="13500"/>
                        <a:pt x="19800" y="12825"/>
                        <a:pt x="19800" y="12825"/>
                      </a:cubicBezTo>
                      <a:cubicBezTo>
                        <a:pt x="20400" y="12825"/>
                        <a:pt x="20400" y="12825"/>
                        <a:pt x="20400" y="12825"/>
                      </a:cubicBezTo>
                      <a:cubicBezTo>
                        <a:pt x="20400" y="12825"/>
                        <a:pt x="20400" y="12825"/>
                        <a:pt x="20400" y="12825"/>
                      </a:cubicBezTo>
                      <a:cubicBezTo>
                        <a:pt x="20400" y="12825"/>
                        <a:pt x="20400" y="12150"/>
                        <a:pt x="21000" y="12150"/>
                      </a:cubicBezTo>
                      <a:cubicBezTo>
                        <a:pt x="21000" y="12150"/>
                        <a:pt x="21000" y="12150"/>
                        <a:pt x="21000" y="12150"/>
                      </a:cubicBezTo>
                      <a:cubicBezTo>
                        <a:pt x="21000" y="12150"/>
                        <a:pt x="21000" y="12150"/>
                        <a:pt x="21000" y="12150"/>
                      </a:cubicBezTo>
                      <a:cubicBezTo>
                        <a:pt x="21000" y="12150"/>
                        <a:pt x="21000" y="11475"/>
                        <a:pt x="21000" y="11475"/>
                      </a:cubicBezTo>
                      <a:cubicBezTo>
                        <a:pt x="21600" y="10125"/>
                        <a:pt x="21600" y="6750"/>
                        <a:pt x="21600" y="4050"/>
                      </a:cubicBezTo>
                      <a:cubicBezTo>
                        <a:pt x="21000" y="4050"/>
                        <a:pt x="21000" y="4050"/>
                        <a:pt x="21000" y="4050"/>
                      </a:cubicBezTo>
                      <a:cubicBezTo>
                        <a:pt x="21000" y="4050"/>
                        <a:pt x="21000" y="3375"/>
                        <a:pt x="20400" y="3375"/>
                      </a:cubicBezTo>
                      <a:cubicBezTo>
                        <a:pt x="20400" y="3375"/>
                        <a:pt x="20400" y="3375"/>
                        <a:pt x="20400" y="3375"/>
                      </a:cubicBezTo>
                      <a:cubicBezTo>
                        <a:pt x="19800" y="3375"/>
                        <a:pt x="19800" y="3375"/>
                        <a:pt x="19800" y="2700"/>
                      </a:cubicBezTo>
                      <a:cubicBezTo>
                        <a:pt x="19800" y="2700"/>
                        <a:pt x="19200" y="2700"/>
                        <a:pt x="19200" y="2700"/>
                      </a:cubicBezTo>
                      <a:cubicBezTo>
                        <a:pt x="19200" y="2700"/>
                        <a:pt x="19200" y="2700"/>
                        <a:pt x="18600" y="2700"/>
                      </a:cubicBezTo>
                      <a:cubicBezTo>
                        <a:pt x="18600" y="2700"/>
                        <a:pt x="18600" y="2025"/>
                        <a:pt x="18600" y="2025"/>
                      </a:cubicBezTo>
                      <a:cubicBezTo>
                        <a:pt x="18600" y="2025"/>
                        <a:pt x="18000" y="2025"/>
                        <a:pt x="18000" y="2025"/>
                      </a:cubicBezTo>
                      <a:cubicBezTo>
                        <a:pt x="18000" y="2025"/>
                        <a:pt x="18000" y="2025"/>
                        <a:pt x="18000" y="2025"/>
                      </a:cubicBezTo>
                      <a:cubicBezTo>
                        <a:pt x="17400" y="2025"/>
                        <a:pt x="17400" y="2025"/>
                        <a:pt x="17400" y="2025"/>
                      </a:cubicBezTo>
                      <a:cubicBezTo>
                        <a:pt x="17400" y="1350"/>
                        <a:pt x="17400" y="1350"/>
                        <a:pt x="17400" y="1350"/>
                      </a:cubicBezTo>
                      <a:cubicBezTo>
                        <a:pt x="16800" y="1350"/>
                        <a:pt x="16800" y="1350"/>
                        <a:pt x="16800" y="1350"/>
                      </a:cubicBezTo>
                      <a:cubicBezTo>
                        <a:pt x="16800" y="1350"/>
                        <a:pt x="16800" y="1350"/>
                        <a:pt x="16800" y="1350"/>
                      </a:cubicBezTo>
                      <a:cubicBezTo>
                        <a:pt x="16800" y="1350"/>
                        <a:pt x="16800" y="1350"/>
                        <a:pt x="16200" y="1350"/>
                      </a:cubicBezTo>
                      <a:cubicBezTo>
                        <a:pt x="16200" y="1350"/>
                        <a:pt x="16200" y="1350"/>
                        <a:pt x="16200" y="1350"/>
                      </a:cubicBezTo>
                      <a:cubicBezTo>
                        <a:pt x="14400" y="1350"/>
                        <a:pt x="7200" y="675"/>
                        <a:pt x="5400" y="0"/>
                      </a:cubicBezTo>
                      <a:cubicBezTo>
                        <a:pt x="5400" y="0"/>
                        <a:pt x="4800" y="0"/>
                        <a:pt x="4200" y="675"/>
                      </a:cubicBezTo>
                      <a:cubicBezTo>
                        <a:pt x="3600" y="1350"/>
                        <a:pt x="1800" y="2025"/>
                        <a:pt x="600" y="675"/>
                      </a:cubicBezTo>
                      <a:cubicBezTo>
                        <a:pt x="600" y="675"/>
                        <a:pt x="0" y="675"/>
                        <a:pt x="0" y="675"/>
                      </a:cubicBezTo>
                      <a:cubicBezTo>
                        <a:pt x="0" y="1350"/>
                        <a:pt x="0" y="1350"/>
                        <a:pt x="0" y="1350"/>
                      </a:cubicBezTo>
                      <a:cubicBezTo>
                        <a:pt x="0" y="2025"/>
                        <a:pt x="600" y="2025"/>
                        <a:pt x="600" y="2700"/>
                      </a:cubicBezTo>
                      <a:cubicBezTo>
                        <a:pt x="1800" y="3375"/>
                        <a:pt x="3000" y="4725"/>
                        <a:pt x="3000" y="6750"/>
                      </a:cubicBezTo>
                      <a:cubicBezTo>
                        <a:pt x="3000" y="7425"/>
                        <a:pt x="4800" y="9450"/>
                        <a:pt x="6000" y="10800"/>
                      </a:cubicBezTo>
                      <a:cubicBezTo>
                        <a:pt x="7200" y="12150"/>
                        <a:pt x="8400" y="12825"/>
                        <a:pt x="8400" y="14175"/>
                      </a:cubicBezTo>
                      <a:cubicBezTo>
                        <a:pt x="9000" y="14850"/>
                        <a:pt x="9600" y="15525"/>
                        <a:pt x="9600" y="15525"/>
                      </a:cubicBezTo>
                      <a:cubicBezTo>
                        <a:pt x="10200" y="16200"/>
                        <a:pt x="10200" y="16200"/>
                        <a:pt x="10800" y="16875"/>
                      </a:cubicBezTo>
                      <a:cubicBezTo>
                        <a:pt x="10800" y="16875"/>
                        <a:pt x="10800" y="16875"/>
                        <a:pt x="10800" y="16875"/>
                      </a:cubicBezTo>
                      <a:cubicBezTo>
                        <a:pt x="11400" y="17550"/>
                        <a:pt x="11400" y="17550"/>
                        <a:pt x="12000" y="18225"/>
                      </a:cubicBezTo>
                      <a:cubicBezTo>
                        <a:pt x="12000" y="18225"/>
                        <a:pt x="12000" y="18225"/>
                        <a:pt x="12000" y="18225"/>
                      </a:cubicBezTo>
                      <a:cubicBezTo>
                        <a:pt x="12600" y="18900"/>
                        <a:pt x="12600" y="18900"/>
                        <a:pt x="12600" y="18900"/>
                      </a:cubicBezTo>
                      <a:cubicBezTo>
                        <a:pt x="13200" y="19575"/>
                        <a:pt x="13200" y="19575"/>
                        <a:pt x="13200" y="19575"/>
                      </a:cubicBezTo>
                      <a:cubicBezTo>
                        <a:pt x="13200" y="20250"/>
                        <a:pt x="13200" y="20250"/>
                        <a:pt x="13800" y="20250"/>
                      </a:cubicBezTo>
                      <a:cubicBezTo>
                        <a:pt x="14400" y="20925"/>
                        <a:pt x="15000" y="21600"/>
                        <a:pt x="15600" y="21600"/>
                      </a:cubicBezTo>
                      <a:cubicBezTo>
                        <a:pt x="15600" y="21600"/>
                        <a:pt x="15600" y="21600"/>
                        <a:pt x="15600" y="21600"/>
                      </a:cubicBezTo>
                      <a:cubicBezTo>
                        <a:pt x="15600" y="21600"/>
                        <a:pt x="15600" y="20925"/>
                        <a:pt x="15600" y="20925"/>
                      </a:cubicBezTo>
                      <a:cubicBezTo>
                        <a:pt x="15600" y="20925"/>
                        <a:pt x="15600" y="20925"/>
                        <a:pt x="15600" y="20925"/>
                      </a:cubicBezTo>
                      <a:cubicBezTo>
                        <a:pt x="15600" y="20250"/>
                        <a:pt x="15600" y="20250"/>
                        <a:pt x="16200" y="19575"/>
                      </a:cubicBezTo>
                      <a:cubicBezTo>
                        <a:pt x="16200" y="19575"/>
                        <a:pt x="16200" y="19575"/>
                        <a:pt x="16200" y="19575"/>
                      </a:cubicBezTo>
                      <a:cubicBezTo>
                        <a:pt x="16200" y="18900"/>
                        <a:pt x="16200" y="18900"/>
                        <a:pt x="16200" y="18225"/>
                      </a:cubicBezTo>
                      <a:cubicBezTo>
                        <a:pt x="16200" y="18225"/>
                        <a:pt x="16200" y="18225"/>
                        <a:pt x="16200" y="18225"/>
                      </a:cubicBezTo>
                      <a:cubicBezTo>
                        <a:pt x="16800" y="17550"/>
                        <a:pt x="17400" y="16875"/>
                        <a:pt x="17400" y="1620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27" name="Shape 3900"/>
                <p:cNvSpPr/>
                <p:nvPr/>
              </p:nvSpPr>
              <p:spPr>
                <a:xfrm>
                  <a:off x="1035577" y="1551154"/>
                  <a:ext cx="211099" cy="16960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7983"/>
                      </a:moveTo>
                      <a:cubicBezTo>
                        <a:pt x="21600" y="7043"/>
                        <a:pt x="21600" y="7043"/>
                        <a:pt x="21207" y="6574"/>
                      </a:cubicBezTo>
                      <a:cubicBezTo>
                        <a:pt x="20815" y="6574"/>
                        <a:pt x="20815" y="6574"/>
                        <a:pt x="20422" y="6104"/>
                      </a:cubicBezTo>
                      <a:cubicBezTo>
                        <a:pt x="20422" y="6104"/>
                        <a:pt x="20422" y="6104"/>
                        <a:pt x="20422" y="6104"/>
                      </a:cubicBezTo>
                      <a:cubicBezTo>
                        <a:pt x="20422" y="6104"/>
                        <a:pt x="20029" y="5635"/>
                        <a:pt x="20029" y="5635"/>
                      </a:cubicBezTo>
                      <a:cubicBezTo>
                        <a:pt x="20029" y="5635"/>
                        <a:pt x="20029" y="5165"/>
                        <a:pt x="20029" y="5165"/>
                      </a:cubicBezTo>
                      <a:cubicBezTo>
                        <a:pt x="20029" y="5165"/>
                        <a:pt x="19636" y="4696"/>
                        <a:pt x="19636" y="4696"/>
                      </a:cubicBezTo>
                      <a:cubicBezTo>
                        <a:pt x="19636" y="4226"/>
                        <a:pt x="19636" y="4226"/>
                        <a:pt x="19636" y="4226"/>
                      </a:cubicBezTo>
                      <a:cubicBezTo>
                        <a:pt x="19636" y="3757"/>
                        <a:pt x="19636" y="3757"/>
                        <a:pt x="19636" y="3757"/>
                      </a:cubicBezTo>
                      <a:cubicBezTo>
                        <a:pt x="19636" y="3757"/>
                        <a:pt x="19636" y="3757"/>
                        <a:pt x="19636" y="3757"/>
                      </a:cubicBezTo>
                      <a:cubicBezTo>
                        <a:pt x="19636" y="3757"/>
                        <a:pt x="19244" y="3757"/>
                        <a:pt x="19244" y="3757"/>
                      </a:cubicBezTo>
                      <a:cubicBezTo>
                        <a:pt x="19244" y="3757"/>
                        <a:pt x="18851" y="4226"/>
                        <a:pt x="18851" y="4226"/>
                      </a:cubicBezTo>
                      <a:cubicBezTo>
                        <a:pt x="18851" y="4226"/>
                        <a:pt x="18851" y="4226"/>
                        <a:pt x="18851" y="4226"/>
                      </a:cubicBezTo>
                      <a:cubicBezTo>
                        <a:pt x="18458" y="4226"/>
                        <a:pt x="18065" y="4226"/>
                        <a:pt x="17673" y="4226"/>
                      </a:cubicBezTo>
                      <a:cubicBezTo>
                        <a:pt x="17673" y="4226"/>
                        <a:pt x="17673" y="4226"/>
                        <a:pt x="17280" y="4226"/>
                      </a:cubicBezTo>
                      <a:cubicBezTo>
                        <a:pt x="17280" y="4226"/>
                        <a:pt x="17280" y="4226"/>
                        <a:pt x="17280" y="4226"/>
                      </a:cubicBezTo>
                      <a:cubicBezTo>
                        <a:pt x="17280" y="4226"/>
                        <a:pt x="17280" y="4226"/>
                        <a:pt x="17280" y="4226"/>
                      </a:cubicBezTo>
                      <a:cubicBezTo>
                        <a:pt x="16887" y="4226"/>
                        <a:pt x="15709" y="4226"/>
                        <a:pt x="14531" y="3287"/>
                      </a:cubicBezTo>
                      <a:cubicBezTo>
                        <a:pt x="14138" y="3287"/>
                        <a:pt x="13745" y="2817"/>
                        <a:pt x="13353" y="2348"/>
                      </a:cubicBezTo>
                      <a:cubicBezTo>
                        <a:pt x="13353" y="2348"/>
                        <a:pt x="13353" y="2348"/>
                        <a:pt x="12960" y="1878"/>
                      </a:cubicBezTo>
                      <a:cubicBezTo>
                        <a:pt x="12960" y="1878"/>
                        <a:pt x="12960" y="1878"/>
                        <a:pt x="12960" y="1878"/>
                      </a:cubicBezTo>
                      <a:cubicBezTo>
                        <a:pt x="12567" y="1409"/>
                        <a:pt x="12567" y="1409"/>
                        <a:pt x="12175" y="1409"/>
                      </a:cubicBezTo>
                      <a:cubicBezTo>
                        <a:pt x="12175" y="1409"/>
                        <a:pt x="12175" y="939"/>
                        <a:pt x="12175" y="939"/>
                      </a:cubicBezTo>
                      <a:cubicBezTo>
                        <a:pt x="11782" y="939"/>
                        <a:pt x="11782" y="470"/>
                        <a:pt x="11389" y="470"/>
                      </a:cubicBezTo>
                      <a:cubicBezTo>
                        <a:pt x="11389" y="470"/>
                        <a:pt x="10996" y="470"/>
                        <a:pt x="10996" y="0"/>
                      </a:cubicBezTo>
                      <a:cubicBezTo>
                        <a:pt x="10996" y="0"/>
                        <a:pt x="10604" y="0"/>
                        <a:pt x="10604" y="0"/>
                      </a:cubicBezTo>
                      <a:cubicBezTo>
                        <a:pt x="10211" y="0"/>
                        <a:pt x="9818" y="470"/>
                        <a:pt x="9818" y="470"/>
                      </a:cubicBezTo>
                      <a:cubicBezTo>
                        <a:pt x="9033" y="1409"/>
                        <a:pt x="8247" y="1409"/>
                        <a:pt x="8247" y="1878"/>
                      </a:cubicBezTo>
                      <a:cubicBezTo>
                        <a:pt x="8247" y="1878"/>
                        <a:pt x="8247" y="1878"/>
                        <a:pt x="8247" y="2348"/>
                      </a:cubicBezTo>
                      <a:cubicBezTo>
                        <a:pt x="7855" y="2817"/>
                        <a:pt x="7855" y="4226"/>
                        <a:pt x="6676" y="4226"/>
                      </a:cubicBezTo>
                      <a:cubicBezTo>
                        <a:pt x="6676" y="4226"/>
                        <a:pt x="6284" y="5165"/>
                        <a:pt x="5891" y="6104"/>
                      </a:cubicBezTo>
                      <a:cubicBezTo>
                        <a:pt x="5891" y="6104"/>
                        <a:pt x="5498" y="7043"/>
                        <a:pt x="4713" y="7043"/>
                      </a:cubicBezTo>
                      <a:cubicBezTo>
                        <a:pt x="4320" y="7043"/>
                        <a:pt x="3927" y="6574"/>
                        <a:pt x="3535" y="6574"/>
                      </a:cubicBezTo>
                      <a:cubicBezTo>
                        <a:pt x="3535" y="6574"/>
                        <a:pt x="3142" y="6574"/>
                        <a:pt x="2749" y="6574"/>
                      </a:cubicBezTo>
                      <a:cubicBezTo>
                        <a:pt x="2749" y="6574"/>
                        <a:pt x="2749" y="6574"/>
                        <a:pt x="2749" y="6574"/>
                      </a:cubicBezTo>
                      <a:cubicBezTo>
                        <a:pt x="2749" y="6574"/>
                        <a:pt x="2749" y="6574"/>
                        <a:pt x="2356" y="6574"/>
                      </a:cubicBezTo>
                      <a:cubicBezTo>
                        <a:pt x="2356" y="6574"/>
                        <a:pt x="2356" y="6574"/>
                        <a:pt x="2356" y="6574"/>
                      </a:cubicBezTo>
                      <a:cubicBezTo>
                        <a:pt x="2356" y="6574"/>
                        <a:pt x="2356" y="6574"/>
                        <a:pt x="2356" y="6574"/>
                      </a:cubicBezTo>
                      <a:cubicBezTo>
                        <a:pt x="2356" y="6574"/>
                        <a:pt x="2356" y="6574"/>
                        <a:pt x="2356" y="6574"/>
                      </a:cubicBezTo>
                      <a:cubicBezTo>
                        <a:pt x="1964" y="6574"/>
                        <a:pt x="1964" y="6574"/>
                        <a:pt x="1964" y="6574"/>
                      </a:cubicBezTo>
                      <a:cubicBezTo>
                        <a:pt x="1964" y="6574"/>
                        <a:pt x="1964" y="6574"/>
                        <a:pt x="1964" y="6574"/>
                      </a:cubicBezTo>
                      <a:cubicBezTo>
                        <a:pt x="1964" y="6574"/>
                        <a:pt x="1571" y="6574"/>
                        <a:pt x="1571" y="6574"/>
                      </a:cubicBezTo>
                      <a:cubicBezTo>
                        <a:pt x="1571" y="7043"/>
                        <a:pt x="1571" y="7043"/>
                        <a:pt x="1571" y="7043"/>
                      </a:cubicBezTo>
                      <a:cubicBezTo>
                        <a:pt x="1178" y="7043"/>
                        <a:pt x="1178" y="7043"/>
                        <a:pt x="1178" y="7043"/>
                      </a:cubicBezTo>
                      <a:cubicBezTo>
                        <a:pt x="1178" y="7043"/>
                        <a:pt x="1178" y="7043"/>
                        <a:pt x="785" y="7043"/>
                      </a:cubicBezTo>
                      <a:cubicBezTo>
                        <a:pt x="785" y="7043"/>
                        <a:pt x="785" y="7043"/>
                        <a:pt x="393" y="7043"/>
                      </a:cubicBezTo>
                      <a:cubicBezTo>
                        <a:pt x="393" y="7043"/>
                        <a:pt x="393" y="7043"/>
                        <a:pt x="393" y="7043"/>
                      </a:cubicBezTo>
                      <a:cubicBezTo>
                        <a:pt x="393" y="7043"/>
                        <a:pt x="0" y="7043"/>
                        <a:pt x="0" y="7043"/>
                      </a:cubicBezTo>
                      <a:cubicBezTo>
                        <a:pt x="0" y="7513"/>
                        <a:pt x="393" y="7513"/>
                        <a:pt x="393" y="7513"/>
                      </a:cubicBezTo>
                      <a:cubicBezTo>
                        <a:pt x="785" y="7513"/>
                        <a:pt x="785" y="7513"/>
                        <a:pt x="785" y="7513"/>
                      </a:cubicBezTo>
                      <a:cubicBezTo>
                        <a:pt x="1571" y="7513"/>
                        <a:pt x="4320" y="7513"/>
                        <a:pt x="4320" y="10330"/>
                      </a:cubicBezTo>
                      <a:cubicBezTo>
                        <a:pt x="4320" y="11270"/>
                        <a:pt x="6284" y="14557"/>
                        <a:pt x="7855" y="16904"/>
                      </a:cubicBezTo>
                      <a:cubicBezTo>
                        <a:pt x="8247" y="17374"/>
                        <a:pt x="9033" y="17843"/>
                        <a:pt x="9818" y="17843"/>
                      </a:cubicBezTo>
                      <a:cubicBezTo>
                        <a:pt x="10604" y="18313"/>
                        <a:pt x="11782" y="18783"/>
                        <a:pt x="11782" y="19722"/>
                      </a:cubicBezTo>
                      <a:cubicBezTo>
                        <a:pt x="11782" y="20191"/>
                        <a:pt x="12567" y="21130"/>
                        <a:pt x="14138" y="21600"/>
                      </a:cubicBezTo>
                      <a:cubicBezTo>
                        <a:pt x="14138" y="21130"/>
                        <a:pt x="13745" y="21130"/>
                        <a:pt x="13745" y="20661"/>
                      </a:cubicBezTo>
                      <a:cubicBezTo>
                        <a:pt x="12960" y="19722"/>
                        <a:pt x="12175" y="19252"/>
                        <a:pt x="12175" y="18783"/>
                      </a:cubicBezTo>
                      <a:cubicBezTo>
                        <a:pt x="12175" y="18313"/>
                        <a:pt x="11389" y="17843"/>
                        <a:pt x="10996" y="17374"/>
                      </a:cubicBezTo>
                      <a:cubicBezTo>
                        <a:pt x="9818" y="15965"/>
                        <a:pt x="8640" y="14557"/>
                        <a:pt x="8640" y="13148"/>
                      </a:cubicBezTo>
                      <a:cubicBezTo>
                        <a:pt x="8640" y="12678"/>
                        <a:pt x="8247" y="12209"/>
                        <a:pt x="7855" y="11739"/>
                      </a:cubicBezTo>
                      <a:cubicBezTo>
                        <a:pt x="7069" y="11270"/>
                        <a:pt x="6676" y="10800"/>
                        <a:pt x="6676" y="9861"/>
                      </a:cubicBezTo>
                      <a:cubicBezTo>
                        <a:pt x="6284" y="9391"/>
                        <a:pt x="6676" y="8452"/>
                        <a:pt x="7069" y="7983"/>
                      </a:cubicBezTo>
                      <a:cubicBezTo>
                        <a:pt x="7855" y="7043"/>
                        <a:pt x="9033" y="6574"/>
                        <a:pt x="9818" y="7513"/>
                      </a:cubicBezTo>
                      <a:cubicBezTo>
                        <a:pt x="9818" y="7513"/>
                        <a:pt x="10211" y="7043"/>
                        <a:pt x="10211" y="7043"/>
                      </a:cubicBezTo>
                      <a:cubicBezTo>
                        <a:pt x="10996" y="6574"/>
                        <a:pt x="11782" y="6104"/>
                        <a:pt x="12567" y="6574"/>
                      </a:cubicBezTo>
                      <a:cubicBezTo>
                        <a:pt x="12960" y="7043"/>
                        <a:pt x="16102" y="7043"/>
                        <a:pt x="18851" y="7513"/>
                      </a:cubicBezTo>
                      <a:cubicBezTo>
                        <a:pt x="19244" y="7513"/>
                        <a:pt x="19244" y="7513"/>
                        <a:pt x="19244" y="7513"/>
                      </a:cubicBezTo>
                      <a:cubicBezTo>
                        <a:pt x="19244" y="7513"/>
                        <a:pt x="19244" y="7513"/>
                        <a:pt x="19244" y="7513"/>
                      </a:cubicBezTo>
                      <a:cubicBezTo>
                        <a:pt x="19244" y="7513"/>
                        <a:pt x="19244" y="7513"/>
                        <a:pt x="19244" y="7513"/>
                      </a:cubicBezTo>
                      <a:cubicBezTo>
                        <a:pt x="19244" y="7513"/>
                        <a:pt x="19636" y="7513"/>
                        <a:pt x="19636" y="7513"/>
                      </a:cubicBezTo>
                      <a:cubicBezTo>
                        <a:pt x="19636" y="7513"/>
                        <a:pt x="19636" y="7513"/>
                        <a:pt x="19636" y="7513"/>
                      </a:cubicBezTo>
                      <a:cubicBezTo>
                        <a:pt x="19636" y="7513"/>
                        <a:pt x="19636" y="7513"/>
                        <a:pt x="20029" y="7983"/>
                      </a:cubicBezTo>
                      <a:cubicBezTo>
                        <a:pt x="20029" y="7983"/>
                        <a:pt x="20029" y="7983"/>
                        <a:pt x="20029" y="7983"/>
                      </a:cubicBezTo>
                      <a:cubicBezTo>
                        <a:pt x="20029" y="7983"/>
                        <a:pt x="20422" y="7983"/>
                        <a:pt x="20422" y="7983"/>
                      </a:cubicBezTo>
                      <a:cubicBezTo>
                        <a:pt x="20422" y="7983"/>
                        <a:pt x="20422" y="7983"/>
                        <a:pt x="20422" y="7983"/>
                      </a:cubicBezTo>
                      <a:cubicBezTo>
                        <a:pt x="20815" y="7983"/>
                        <a:pt x="20815" y="7983"/>
                        <a:pt x="20815" y="8452"/>
                      </a:cubicBezTo>
                      <a:cubicBezTo>
                        <a:pt x="21207" y="8452"/>
                        <a:pt x="21207" y="8452"/>
                        <a:pt x="21207" y="8452"/>
                      </a:cubicBezTo>
                      <a:cubicBezTo>
                        <a:pt x="21207" y="8452"/>
                        <a:pt x="21600" y="8452"/>
                        <a:pt x="21600" y="8922"/>
                      </a:cubicBezTo>
                      <a:cubicBezTo>
                        <a:pt x="21600" y="8452"/>
                        <a:pt x="21600" y="8452"/>
                        <a:pt x="21600" y="7983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28" name="Shape 3901"/>
                <p:cNvSpPr/>
                <p:nvPr/>
              </p:nvSpPr>
              <p:spPr>
                <a:xfrm>
                  <a:off x="1262607" y="1751593"/>
                  <a:ext cx="59746" cy="131057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8900" y="13200"/>
                      </a:moveTo>
                      <a:cubicBezTo>
                        <a:pt x="18900" y="12600"/>
                        <a:pt x="17550" y="12600"/>
                        <a:pt x="17550" y="12600"/>
                      </a:cubicBezTo>
                      <a:cubicBezTo>
                        <a:pt x="17550" y="12600"/>
                        <a:pt x="16200" y="12000"/>
                        <a:pt x="16200" y="12000"/>
                      </a:cubicBezTo>
                      <a:cubicBezTo>
                        <a:pt x="16200" y="12000"/>
                        <a:pt x="16200" y="11400"/>
                        <a:pt x="14850" y="11400"/>
                      </a:cubicBezTo>
                      <a:cubicBezTo>
                        <a:pt x="14850" y="11400"/>
                        <a:pt x="14850" y="10800"/>
                        <a:pt x="14850" y="10800"/>
                      </a:cubicBezTo>
                      <a:cubicBezTo>
                        <a:pt x="13500" y="10200"/>
                        <a:pt x="13500" y="10200"/>
                        <a:pt x="13500" y="9600"/>
                      </a:cubicBezTo>
                      <a:cubicBezTo>
                        <a:pt x="12150" y="9000"/>
                        <a:pt x="12150" y="8400"/>
                        <a:pt x="12150" y="7800"/>
                      </a:cubicBezTo>
                      <a:cubicBezTo>
                        <a:pt x="12150" y="7800"/>
                        <a:pt x="12150" y="7800"/>
                        <a:pt x="12150" y="7200"/>
                      </a:cubicBezTo>
                      <a:cubicBezTo>
                        <a:pt x="12150" y="7200"/>
                        <a:pt x="12150" y="6600"/>
                        <a:pt x="12150" y="6000"/>
                      </a:cubicBezTo>
                      <a:cubicBezTo>
                        <a:pt x="13500" y="6000"/>
                        <a:pt x="13500" y="5400"/>
                        <a:pt x="13500" y="5400"/>
                      </a:cubicBezTo>
                      <a:cubicBezTo>
                        <a:pt x="13500" y="4800"/>
                        <a:pt x="13500" y="4800"/>
                        <a:pt x="13500" y="4200"/>
                      </a:cubicBezTo>
                      <a:cubicBezTo>
                        <a:pt x="13500" y="3600"/>
                        <a:pt x="13500" y="3600"/>
                        <a:pt x="13500" y="3600"/>
                      </a:cubicBezTo>
                      <a:cubicBezTo>
                        <a:pt x="13500" y="3000"/>
                        <a:pt x="13500" y="3000"/>
                        <a:pt x="14850" y="2400"/>
                      </a:cubicBezTo>
                      <a:cubicBezTo>
                        <a:pt x="13500" y="2400"/>
                        <a:pt x="12150" y="1800"/>
                        <a:pt x="10800" y="1800"/>
                      </a:cubicBezTo>
                      <a:cubicBezTo>
                        <a:pt x="10800" y="1800"/>
                        <a:pt x="10800" y="1800"/>
                        <a:pt x="9450" y="1200"/>
                      </a:cubicBezTo>
                      <a:cubicBezTo>
                        <a:pt x="9450" y="1200"/>
                        <a:pt x="8100" y="1200"/>
                        <a:pt x="6750" y="600"/>
                      </a:cubicBezTo>
                      <a:cubicBezTo>
                        <a:pt x="6750" y="600"/>
                        <a:pt x="6750" y="600"/>
                        <a:pt x="6750" y="600"/>
                      </a:cubicBezTo>
                      <a:cubicBezTo>
                        <a:pt x="5400" y="600"/>
                        <a:pt x="5400" y="0"/>
                        <a:pt x="4050" y="0"/>
                      </a:cubicBezTo>
                      <a:cubicBezTo>
                        <a:pt x="4050" y="0"/>
                        <a:pt x="4050" y="0"/>
                        <a:pt x="4050" y="0"/>
                      </a:cubicBezTo>
                      <a:cubicBezTo>
                        <a:pt x="4050" y="0"/>
                        <a:pt x="2700" y="600"/>
                        <a:pt x="1350" y="1200"/>
                      </a:cubicBezTo>
                      <a:cubicBezTo>
                        <a:pt x="1350" y="1200"/>
                        <a:pt x="1350" y="1800"/>
                        <a:pt x="1350" y="1800"/>
                      </a:cubicBezTo>
                      <a:cubicBezTo>
                        <a:pt x="1350" y="1800"/>
                        <a:pt x="1350" y="1800"/>
                        <a:pt x="1350" y="1800"/>
                      </a:cubicBezTo>
                      <a:cubicBezTo>
                        <a:pt x="0" y="2400"/>
                        <a:pt x="0" y="3000"/>
                        <a:pt x="0" y="3000"/>
                      </a:cubicBezTo>
                      <a:cubicBezTo>
                        <a:pt x="0" y="3000"/>
                        <a:pt x="0" y="3000"/>
                        <a:pt x="0" y="3000"/>
                      </a:cubicBezTo>
                      <a:cubicBezTo>
                        <a:pt x="2700" y="3600"/>
                        <a:pt x="5400" y="4800"/>
                        <a:pt x="5400" y="6000"/>
                      </a:cubicBezTo>
                      <a:cubicBezTo>
                        <a:pt x="6750" y="7200"/>
                        <a:pt x="4050" y="8400"/>
                        <a:pt x="2700" y="9000"/>
                      </a:cubicBezTo>
                      <a:cubicBezTo>
                        <a:pt x="1350" y="9600"/>
                        <a:pt x="0" y="11400"/>
                        <a:pt x="0" y="13800"/>
                      </a:cubicBezTo>
                      <a:cubicBezTo>
                        <a:pt x="0" y="15600"/>
                        <a:pt x="1350" y="16800"/>
                        <a:pt x="2700" y="16800"/>
                      </a:cubicBezTo>
                      <a:cubicBezTo>
                        <a:pt x="5400" y="18000"/>
                        <a:pt x="6750" y="19200"/>
                        <a:pt x="8100" y="20400"/>
                      </a:cubicBezTo>
                      <a:cubicBezTo>
                        <a:pt x="8100" y="21000"/>
                        <a:pt x="9450" y="21000"/>
                        <a:pt x="9450" y="21600"/>
                      </a:cubicBezTo>
                      <a:cubicBezTo>
                        <a:pt x="9450" y="21600"/>
                        <a:pt x="9450" y="21600"/>
                        <a:pt x="9450" y="21600"/>
                      </a:cubicBezTo>
                      <a:cubicBezTo>
                        <a:pt x="9450" y="21600"/>
                        <a:pt x="9450" y="21000"/>
                        <a:pt x="9450" y="21000"/>
                      </a:cubicBezTo>
                      <a:cubicBezTo>
                        <a:pt x="9450" y="21000"/>
                        <a:pt x="10800" y="20400"/>
                        <a:pt x="10800" y="20400"/>
                      </a:cubicBezTo>
                      <a:cubicBezTo>
                        <a:pt x="10800" y="20400"/>
                        <a:pt x="10800" y="20400"/>
                        <a:pt x="10800" y="19800"/>
                      </a:cubicBezTo>
                      <a:cubicBezTo>
                        <a:pt x="10800" y="19800"/>
                        <a:pt x="12150" y="19800"/>
                        <a:pt x="12150" y="19800"/>
                      </a:cubicBezTo>
                      <a:cubicBezTo>
                        <a:pt x="12150" y="19200"/>
                        <a:pt x="12150" y="19200"/>
                        <a:pt x="12150" y="19200"/>
                      </a:cubicBezTo>
                      <a:cubicBezTo>
                        <a:pt x="13500" y="19200"/>
                        <a:pt x="13500" y="19200"/>
                        <a:pt x="14850" y="18600"/>
                      </a:cubicBezTo>
                      <a:cubicBezTo>
                        <a:pt x="14850" y="19200"/>
                        <a:pt x="14850" y="18600"/>
                        <a:pt x="14850" y="18600"/>
                      </a:cubicBezTo>
                      <a:cubicBezTo>
                        <a:pt x="14850" y="18000"/>
                        <a:pt x="14850" y="17400"/>
                        <a:pt x="16200" y="16800"/>
                      </a:cubicBezTo>
                      <a:cubicBezTo>
                        <a:pt x="17550" y="16200"/>
                        <a:pt x="17550" y="16200"/>
                        <a:pt x="17550" y="16200"/>
                      </a:cubicBezTo>
                      <a:cubicBezTo>
                        <a:pt x="17550" y="16200"/>
                        <a:pt x="17550" y="16200"/>
                        <a:pt x="18900" y="16200"/>
                      </a:cubicBezTo>
                      <a:cubicBezTo>
                        <a:pt x="18900" y="15600"/>
                        <a:pt x="18900" y="15600"/>
                        <a:pt x="18900" y="15000"/>
                      </a:cubicBezTo>
                      <a:cubicBezTo>
                        <a:pt x="18900" y="15000"/>
                        <a:pt x="18900" y="15000"/>
                        <a:pt x="18900" y="15000"/>
                      </a:cubicBezTo>
                      <a:cubicBezTo>
                        <a:pt x="20250" y="15000"/>
                        <a:pt x="20250" y="15000"/>
                        <a:pt x="20250" y="14400"/>
                      </a:cubicBezTo>
                      <a:cubicBezTo>
                        <a:pt x="20250" y="14400"/>
                        <a:pt x="20250" y="14400"/>
                        <a:pt x="20250" y="14400"/>
                      </a:cubicBezTo>
                      <a:cubicBezTo>
                        <a:pt x="20250" y="14400"/>
                        <a:pt x="20250" y="13800"/>
                        <a:pt x="21600" y="13800"/>
                      </a:cubicBezTo>
                      <a:cubicBezTo>
                        <a:pt x="21600" y="13800"/>
                        <a:pt x="21600" y="13800"/>
                        <a:pt x="21600" y="13800"/>
                      </a:cubicBezTo>
                      <a:cubicBezTo>
                        <a:pt x="21600" y="13800"/>
                        <a:pt x="20250" y="13800"/>
                        <a:pt x="20250" y="13800"/>
                      </a:cubicBezTo>
                      <a:cubicBezTo>
                        <a:pt x="20250" y="13200"/>
                        <a:pt x="20250" y="13200"/>
                        <a:pt x="18900" y="1320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29" name="Shape 3902"/>
                <p:cNvSpPr/>
                <p:nvPr/>
              </p:nvSpPr>
              <p:spPr>
                <a:xfrm>
                  <a:off x="864308" y="1412389"/>
                  <a:ext cx="298725" cy="12720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15247"/>
                      </a:moveTo>
                      <a:cubicBezTo>
                        <a:pt x="0" y="15247"/>
                        <a:pt x="0" y="15882"/>
                        <a:pt x="0" y="15882"/>
                      </a:cubicBezTo>
                      <a:cubicBezTo>
                        <a:pt x="0" y="15882"/>
                        <a:pt x="0" y="15882"/>
                        <a:pt x="0" y="15882"/>
                      </a:cubicBezTo>
                      <a:cubicBezTo>
                        <a:pt x="0" y="15882"/>
                        <a:pt x="0" y="16518"/>
                        <a:pt x="0" y="16518"/>
                      </a:cubicBezTo>
                      <a:cubicBezTo>
                        <a:pt x="0" y="16518"/>
                        <a:pt x="554" y="17153"/>
                        <a:pt x="831" y="17153"/>
                      </a:cubicBezTo>
                      <a:cubicBezTo>
                        <a:pt x="831" y="17153"/>
                        <a:pt x="1108" y="17153"/>
                        <a:pt x="1385" y="17153"/>
                      </a:cubicBezTo>
                      <a:cubicBezTo>
                        <a:pt x="1385" y="17153"/>
                        <a:pt x="1385" y="17153"/>
                        <a:pt x="1662" y="17153"/>
                      </a:cubicBezTo>
                      <a:cubicBezTo>
                        <a:pt x="1662" y="17153"/>
                        <a:pt x="1662" y="17153"/>
                        <a:pt x="1938" y="17153"/>
                      </a:cubicBezTo>
                      <a:cubicBezTo>
                        <a:pt x="1938" y="17153"/>
                        <a:pt x="1938" y="17153"/>
                        <a:pt x="2215" y="17153"/>
                      </a:cubicBezTo>
                      <a:cubicBezTo>
                        <a:pt x="2215" y="17153"/>
                        <a:pt x="2215" y="17153"/>
                        <a:pt x="2215" y="17153"/>
                      </a:cubicBezTo>
                      <a:cubicBezTo>
                        <a:pt x="2492" y="17153"/>
                        <a:pt x="2492" y="17153"/>
                        <a:pt x="2492" y="17788"/>
                      </a:cubicBezTo>
                      <a:cubicBezTo>
                        <a:pt x="2492" y="17153"/>
                        <a:pt x="2492" y="17153"/>
                        <a:pt x="2492" y="17153"/>
                      </a:cubicBezTo>
                      <a:cubicBezTo>
                        <a:pt x="2492" y="17788"/>
                        <a:pt x="2492" y="17788"/>
                        <a:pt x="2492" y="17788"/>
                      </a:cubicBezTo>
                      <a:cubicBezTo>
                        <a:pt x="2492" y="17788"/>
                        <a:pt x="2769" y="17788"/>
                        <a:pt x="2769" y="17788"/>
                      </a:cubicBezTo>
                      <a:cubicBezTo>
                        <a:pt x="2769" y="17788"/>
                        <a:pt x="2769" y="17788"/>
                        <a:pt x="2769" y="17788"/>
                      </a:cubicBezTo>
                      <a:cubicBezTo>
                        <a:pt x="2769" y="17788"/>
                        <a:pt x="2769" y="17788"/>
                        <a:pt x="2769" y="17788"/>
                      </a:cubicBezTo>
                      <a:cubicBezTo>
                        <a:pt x="2769" y="17788"/>
                        <a:pt x="2769" y="17788"/>
                        <a:pt x="2769" y="17788"/>
                      </a:cubicBezTo>
                      <a:cubicBezTo>
                        <a:pt x="3323" y="18424"/>
                        <a:pt x="3323" y="18424"/>
                        <a:pt x="3323" y="18424"/>
                      </a:cubicBezTo>
                      <a:cubicBezTo>
                        <a:pt x="3323" y="18424"/>
                        <a:pt x="3323" y="18424"/>
                        <a:pt x="3323" y="18424"/>
                      </a:cubicBezTo>
                      <a:cubicBezTo>
                        <a:pt x="3877" y="18424"/>
                        <a:pt x="4154" y="17788"/>
                        <a:pt x="4431" y="17153"/>
                      </a:cubicBezTo>
                      <a:cubicBezTo>
                        <a:pt x="4708" y="16518"/>
                        <a:pt x="4985" y="15882"/>
                        <a:pt x="7477" y="15882"/>
                      </a:cubicBezTo>
                      <a:cubicBezTo>
                        <a:pt x="8031" y="15882"/>
                        <a:pt x="8031" y="17153"/>
                        <a:pt x="8031" y="17788"/>
                      </a:cubicBezTo>
                      <a:cubicBezTo>
                        <a:pt x="8308" y="18424"/>
                        <a:pt x="8308" y="18424"/>
                        <a:pt x="8308" y="18424"/>
                      </a:cubicBezTo>
                      <a:cubicBezTo>
                        <a:pt x="8308" y="18424"/>
                        <a:pt x="8308" y="18424"/>
                        <a:pt x="8308" y="18424"/>
                      </a:cubicBezTo>
                      <a:cubicBezTo>
                        <a:pt x="8308" y="19059"/>
                        <a:pt x="8308" y="19059"/>
                        <a:pt x="8308" y="19059"/>
                      </a:cubicBezTo>
                      <a:cubicBezTo>
                        <a:pt x="8308" y="19059"/>
                        <a:pt x="8308" y="19059"/>
                        <a:pt x="8308" y="19059"/>
                      </a:cubicBezTo>
                      <a:cubicBezTo>
                        <a:pt x="8308" y="19059"/>
                        <a:pt x="8308" y="19059"/>
                        <a:pt x="8308" y="19059"/>
                      </a:cubicBezTo>
                      <a:cubicBezTo>
                        <a:pt x="8308" y="19059"/>
                        <a:pt x="8308" y="19059"/>
                        <a:pt x="8308" y="19059"/>
                      </a:cubicBezTo>
                      <a:cubicBezTo>
                        <a:pt x="8308" y="19059"/>
                        <a:pt x="8585" y="19694"/>
                        <a:pt x="9692" y="19694"/>
                      </a:cubicBezTo>
                      <a:cubicBezTo>
                        <a:pt x="9692" y="19694"/>
                        <a:pt x="9692" y="19694"/>
                        <a:pt x="9692" y="19694"/>
                      </a:cubicBezTo>
                      <a:cubicBezTo>
                        <a:pt x="9969" y="19694"/>
                        <a:pt x="10523" y="19694"/>
                        <a:pt x="10800" y="19694"/>
                      </a:cubicBezTo>
                      <a:cubicBezTo>
                        <a:pt x="10800" y="19694"/>
                        <a:pt x="10800" y="19694"/>
                        <a:pt x="10800" y="19694"/>
                      </a:cubicBezTo>
                      <a:cubicBezTo>
                        <a:pt x="11631" y="20329"/>
                        <a:pt x="12462" y="20329"/>
                        <a:pt x="13015" y="20965"/>
                      </a:cubicBezTo>
                      <a:cubicBezTo>
                        <a:pt x="13569" y="20965"/>
                        <a:pt x="13846" y="20965"/>
                        <a:pt x="14123" y="21600"/>
                      </a:cubicBezTo>
                      <a:cubicBezTo>
                        <a:pt x="14123" y="21600"/>
                        <a:pt x="14123" y="21600"/>
                        <a:pt x="14123" y="21600"/>
                      </a:cubicBezTo>
                      <a:cubicBezTo>
                        <a:pt x="14123" y="21600"/>
                        <a:pt x="14123" y="21600"/>
                        <a:pt x="14123" y="21600"/>
                      </a:cubicBezTo>
                      <a:cubicBezTo>
                        <a:pt x="14123" y="21600"/>
                        <a:pt x="14400" y="21600"/>
                        <a:pt x="14400" y="21600"/>
                      </a:cubicBezTo>
                      <a:cubicBezTo>
                        <a:pt x="14400" y="21600"/>
                        <a:pt x="14677" y="20965"/>
                        <a:pt x="14954" y="20965"/>
                      </a:cubicBezTo>
                      <a:cubicBezTo>
                        <a:pt x="15508" y="20329"/>
                        <a:pt x="16062" y="19059"/>
                        <a:pt x="16892" y="19059"/>
                      </a:cubicBezTo>
                      <a:cubicBezTo>
                        <a:pt x="17446" y="19059"/>
                        <a:pt x="18000" y="19059"/>
                        <a:pt x="18277" y="18424"/>
                      </a:cubicBezTo>
                      <a:cubicBezTo>
                        <a:pt x="18277" y="18424"/>
                        <a:pt x="18277" y="18424"/>
                        <a:pt x="18554" y="17788"/>
                      </a:cubicBezTo>
                      <a:cubicBezTo>
                        <a:pt x="18554" y="17788"/>
                        <a:pt x="18554" y="17788"/>
                        <a:pt x="18831" y="17788"/>
                      </a:cubicBezTo>
                      <a:cubicBezTo>
                        <a:pt x="18831" y="17788"/>
                        <a:pt x="18831" y="17788"/>
                        <a:pt x="18831" y="17788"/>
                      </a:cubicBezTo>
                      <a:cubicBezTo>
                        <a:pt x="18831" y="17153"/>
                        <a:pt x="18831" y="17153"/>
                        <a:pt x="19108" y="16518"/>
                      </a:cubicBezTo>
                      <a:cubicBezTo>
                        <a:pt x="19108" y="16518"/>
                        <a:pt x="19108" y="16518"/>
                        <a:pt x="19108" y="16518"/>
                      </a:cubicBezTo>
                      <a:cubicBezTo>
                        <a:pt x="19108" y="16518"/>
                        <a:pt x="19385" y="15882"/>
                        <a:pt x="19385" y="15882"/>
                      </a:cubicBezTo>
                      <a:cubicBezTo>
                        <a:pt x="19385" y="15882"/>
                        <a:pt x="19385" y="15882"/>
                        <a:pt x="19385" y="15882"/>
                      </a:cubicBezTo>
                      <a:cubicBezTo>
                        <a:pt x="19385" y="15247"/>
                        <a:pt x="19385" y="13976"/>
                        <a:pt x="19662" y="13341"/>
                      </a:cubicBezTo>
                      <a:cubicBezTo>
                        <a:pt x="19662" y="13341"/>
                        <a:pt x="19662" y="12706"/>
                        <a:pt x="19662" y="12706"/>
                      </a:cubicBezTo>
                      <a:cubicBezTo>
                        <a:pt x="19662" y="12071"/>
                        <a:pt x="19662" y="11435"/>
                        <a:pt x="19938" y="10800"/>
                      </a:cubicBezTo>
                      <a:cubicBezTo>
                        <a:pt x="19938" y="10165"/>
                        <a:pt x="20215" y="10165"/>
                        <a:pt x="20492" y="10165"/>
                      </a:cubicBezTo>
                      <a:cubicBezTo>
                        <a:pt x="20492" y="10165"/>
                        <a:pt x="20492" y="10165"/>
                        <a:pt x="20492" y="10165"/>
                      </a:cubicBezTo>
                      <a:cubicBezTo>
                        <a:pt x="20769" y="10165"/>
                        <a:pt x="21046" y="10165"/>
                        <a:pt x="21046" y="10165"/>
                      </a:cubicBezTo>
                      <a:cubicBezTo>
                        <a:pt x="21323" y="10165"/>
                        <a:pt x="21323" y="10165"/>
                        <a:pt x="21323" y="9529"/>
                      </a:cubicBezTo>
                      <a:cubicBezTo>
                        <a:pt x="21323" y="8894"/>
                        <a:pt x="21323" y="8894"/>
                        <a:pt x="21323" y="8259"/>
                      </a:cubicBezTo>
                      <a:cubicBezTo>
                        <a:pt x="21323" y="8259"/>
                        <a:pt x="21323" y="8259"/>
                        <a:pt x="21323" y="8259"/>
                      </a:cubicBezTo>
                      <a:cubicBezTo>
                        <a:pt x="21600" y="8259"/>
                        <a:pt x="21600" y="7624"/>
                        <a:pt x="21600" y="7624"/>
                      </a:cubicBezTo>
                      <a:cubicBezTo>
                        <a:pt x="21600" y="7624"/>
                        <a:pt x="21600" y="7624"/>
                        <a:pt x="21600" y="7624"/>
                      </a:cubicBezTo>
                      <a:cubicBezTo>
                        <a:pt x="21600" y="6988"/>
                        <a:pt x="21600" y="6988"/>
                        <a:pt x="21323" y="6353"/>
                      </a:cubicBezTo>
                      <a:cubicBezTo>
                        <a:pt x="21323" y="6353"/>
                        <a:pt x="21323" y="6353"/>
                        <a:pt x="21323" y="6353"/>
                      </a:cubicBezTo>
                      <a:cubicBezTo>
                        <a:pt x="21323" y="6353"/>
                        <a:pt x="21323" y="6353"/>
                        <a:pt x="21323" y="6353"/>
                      </a:cubicBezTo>
                      <a:cubicBezTo>
                        <a:pt x="20769" y="3176"/>
                        <a:pt x="20769" y="3176"/>
                        <a:pt x="20769" y="3176"/>
                      </a:cubicBezTo>
                      <a:cubicBezTo>
                        <a:pt x="20769" y="3176"/>
                        <a:pt x="20769" y="3176"/>
                        <a:pt x="20769" y="3176"/>
                      </a:cubicBezTo>
                      <a:cubicBezTo>
                        <a:pt x="20769" y="3176"/>
                        <a:pt x="20769" y="3176"/>
                        <a:pt x="20769" y="3176"/>
                      </a:cubicBezTo>
                      <a:cubicBezTo>
                        <a:pt x="20492" y="3176"/>
                        <a:pt x="20215" y="3176"/>
                        <a:pt x="19938" y="3176"/>
                      </a:cubicBezTo>
                      <a:cubicBezTo>
                        <a:pt x="19385" y="3176"/>
                        <a:pt x="18831" y="2541"/>
                        <a:pt x="18277" y="1906"/>
                      </a:cubicBezTo>
                      <a:cubicBezTo>
                        <a:pt x="18000" y="635"/>
                        <a:pt x="16892" y="0"/>
                        <a:pt x="16338" y="0"/>
                      </a:cubicBezTo>
                      <a:cubicBezTo>
                        <a:pt x="16062" y="635"/>
                        <a:pt x="16062" y="1906"/>
                        <a:pt x="15785" y="2541"/>
                      </a:cubicBezTo>
                      <a:cubicBezTo>
                        <a:pt x="15508" y="3812"/>
                        <a:pt x="14954" y="3812"/>
                        <a:pt x="14123" y="3812"/>
                      </a:cubicBezTo>
                      <a:cubicBezTo>
                        <a:pt x="13846" y="3812"/>
                        <a:pt x="13569" y="3812"/>
                        <a:pt x="13292" y="3812"/>
                      </a:cubicBezTo>
                      <a:cubicBezTo>
                        <a:pt x="13292" y="3812"/>
                        <a:pt x="13015" y="3812"/>
                        <a:pt x="13015" y="3812"/>
                      </a:cubicBezTo>
                      <a:cubicBezTo>
                        <a:pt x="13015" y="3812"/>
                        <a:pt x="12738" y="3812"/>
                        <a:pt x="12738" y="3812"/>
                      </a:cubicBezTo>
                      <a:cubicBezTo>
                        <a:pt x="12462" y="3812"/>
                        <a:pt x="12462" y="4447"/>
                        <a:pt x="12185" y="4447"/>
                      </a:cubicBezTo>
                      <a:cubicBezTo>
                        <a:pt x="11908" y="5082"/>
                        <a:pt x="11631" y="5082"/>
                        <a:pt x="11354" y="5718"/>
                      </a:cubicBezTo>
                      <a:cubicBezTo>
                        <a:pt x="11354" y="6353"/>
                        <a:pt x="11077" y="6353"/>
                        <a:pt x="10800" y="6988"/>
                      </a:cubicBezTo>
                      <a:cubicBezTo>
                        <a:pt x="10800" y="6988"/>
                        <a:pt x="10523" y="6988"/>
                        <a:pt x="10523" y="6988"/>
                      </a:cubicBezTo>
                      <a:cubicBezTo>
                        <a:pt x="10246" y="7624"/>
                        <a:pt x="9969" y="7624"/>
                        <a:pt x="10246" y="8894"/>
                      </a:cubicBezTo>
                      <a:cubicBezTo>
                        <a:pt x="10246" y="9529"/>
                        <a:pt x="10246" y="10165"/>
                        <a:pt x="10246" y="10800"/>
                      </a:cubicBezTo>
                      <a:cubicBezTo>
                        <a:pt x="10246" y="11435"/>
                        <a:pt x="10246" y="12071"/>
                        <a:pt x="10246" y="12706"/>
                      </a:cubicBezTo>
                      <a:cubicBezTo>
                        <a:pt x="9969" y="13341"/>
                        <a:pt x="9692" y="13341"/>
                        <a:pt x="9415" y="13341"/>
                      </a:cubicBezTo>
                      <a:cubicBezTo>
                        <a:pt x="8862" y="13341"/>
                        <a:pt x="8585" y="12706"/>
                        <a:pt x="8308" y="12706"/>
                      </a:cubicBezTo>
                      <a:cubicBezTo>
                        <a:pt x="8308" y="12706"/>
                        <a:pt x="8031" y="12706"/>
                        <a:pt x="7754" y="12706"/>
                      </a:cubicBezTo>
                      <a:cubicBezTo>
                        <a:pt x="6923" y="12706"/>
                        <a:pt x="5815" y="13341"/>
                        <a:pt x="5538" y="13976"/>
                      </a:cubicBezTo>
                      <a:cubicBezTo>
                        <a:pt x="4985" y="15247"/>
                        <a:pt x="3877" y="15247"/>
                        <a:pt x="3046" y="14612"/>
                      </a:cubicBezTo>
                      <a:cubicBezTo>
                        <a:pt x="3046" y="13976"/>
                        <a:pt x="2769" y="13976"/>
                        <a:pt x="2492" y="13976"/>
                      </a:cubicBezTo>
                      <a:cubicBezTo>
                        <a:pt x="2215" y="13976"/>
                        <a:pt x="1938" y="14612"/>
                        <a:pt x="1938" y="14612"/>
                      </a:cubicBezTo>
                      <a:cubicBezTo>
                        <a:pt x="1662" y="15247"/>
                        <a:pt x="1385" y="15882"/>
                        <a:pt x="1385" y="15882"/>
                      </a:cubicBezTo>
                      <a:cubicBezTo>
                        <a:pt x="831" y="15882"/>
                        <a:pt x="554" y="15247"/>
                        <a:pt x="277" y="14612"/>
                      </a:cubicBezTo>
                      <a:cubicBezTo>
                        <a:pt x="277" y="14612"/>
                        <a:pt x="277" y="14612"/>
                        <a:pt x="0" y="14612"/>
                      </a:cubicBezTo>
                      <a:cubicBezTo>
                        <a:pt x="0" y="14612"/>
                        <a:pt x="0" y="14612"/>
                        <a:pt x="0" y="14612"/>
                      </a:cubicBezTo>
                      <a:cubicBezTo>
                        <a:pt x="0" y="14612"/>
                        <a:pt x="0" y="13976"/>
                        <a:pt x="0" y="13976"/>
                      </a:cubicBezTo>
                      <a:cubicBezTo>
                        <a:pt x="0" y="14612"/>
                        <a:pt x="0" y="14612"/>
                        <a:pt x="0" y="15247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30" name="Shape 3903"/>
                <p:cNvSpPr/>
                <p:nvPr/>
              </p:nvSpPr>
              <p:spPr>
                <a:xfrm>
                  <a:off x="1135151" y="1431662"/>
                  <a:ext cx="262879" cy="13876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7826" y="21016"/>
                      </a:moveTo>
                      <a:cubicBezTo>
                        <a:pt x="9391" y="19849"/>
                        <a:pt x="11583" y="18681"/>
                        <a:pt x="11583" y="18681"/>
                      </a:cubicBezTo>
                      <a:cubicBezTo>
                        <a:pt x="11583" y="18681"/>
                        <a:pt x="11583" y="18681"/>
                        <a:pt x="11583" y="18681"/>
                      </a:cubicBezTo>
                      <a:cubicBezTo>
                        <a:pt x="11896" y="18681"/>
                        <a:pt x="11896" y="18681"/>
                        <a:pt x="11896" y="18681"/>
                      </a:cubicBezTo>
                      <a:cubicBezTo>
                        <a:pt x="11896" y="18681"/>
                        <a:pt x="12835" y="19265"/>
                        <a:pt x="13148" y="19265"/>
                      </a:cubicBezTo>
                      <a:cubicBezTo>
                        <a:pt x="13461" y="19265"/>
                        <a:pt x="13461" y="19849"/>
                        <a:pt x="13461" y="19849"/>
                      </a:cubicBezTo>
                      <a:cubicBezTo>
                        <a:pt x="13461" y="19849"/>
                        <a:pt x="13461" y="19849"/>
                        <a:pt x="13461" y="19849"/>
                      </a:cubicBezTo>
                      <a:cubicBezTo>
                        <a:pt x="13774" y="19849"/>
                        <a:pt x="13774" y="19849"/>
                        <a:pt x="14087" y="19849"/>
                      </a:cubicBezTo>
                      <a:cubicBezTo>
                        <a:pt x="14087" y="19849"/>
                        <a:pt x="14087" y="19849"/>
                        <a:pt x="14087" y="19849"/>
                      </a:cubicBezTo>
                      <a:cubicBezTo>
                        <a:pt x="14087" y="19849"/>
                        <a:pt x="14087" y="19849"/>
                        <a:pt x="14087" y="19849"/>
                      </a:cubicBezTo>
                      <a:cubicBezTo>
                        <a:pt x="14087" y="19849"/>
                        <a:pt x="14087" y="19265"/>
                        <a:pt x="14400" y="19265"/>
                      </a:cubicBezTo>
                      <a:cubicBezTo>
                        <a:pt x="14713" y="18681"/>
                        <a:pt x="15339" y="18681"/>
                        <a:pt x="15652" y="17514"/>
                      </a:cubicBezTo>
                      <a:cubicBezTo>
                        <a:pt x="15652" y="17514"/>
                        <a:pt x="15652" y="17514"/>
                        <a:pt x="15652" y="17514"/>
                      </a:cubicBezTo>
                      <a:cubicBezTo>
                        <a:pt x="16278" y="16346"/>
                        <a:pt x="16904" y="14595"/>
                        <a:pt x="17217" y="12843"/>
                      </a:cubicBezTo>
                      <a:cubicBezTo>
                        <a:pt x="17530" y="12259"/>
                        <a:pt x="17530" y="11676"/>
                        <a:pt x="17843" y="11092"/>
                      </a:cubicBezTo>
                      <a:cubicBezTo>
                        <a:pt x="18470" y="8757"/>
                        <a:pt x="18783" y="7589"/>
                        <a:pt x="19096" y="7005"/>
                      </a:cubicBezTo>
                      <a:cubicBezTo>
                        <a:pt x="19409" y="7005"/>
                        <a:pt x="19722" y="7005"/>
                        <a:pt x="20035" y="6422"/>
                      </a:cubicBezTo>
                      <a:cubicBezTo>
                        <a:pt x="20348" y="5838"/>
                        <a:pt x="20974" y="5254"/>
                        <a:pt x="21287" y="4670"/>
                      </a:cubicBezTo>
                      <a:cubicBezTo>
                        <a:pt x="21600" y="4670"/>
                        <a:pt x="21600" y="4670"/>
                        <a:pt x="21600" y="4670"/>
                      </a:cubicBezTo>
                      <a:cubicBezTo>
                        <a:pt x="21287" y="4670"/>
                        <a:pt x="21287" y="4670"/>
                        <a:pt x="21287" y="4670"/>
                      </a:cubicBezTo>
                      <a:cubicBezTo>
                        <a:pt x="21287" y="4086"/>
                        <a:pt x="20974" y="4086"/>
                        <a:pt x="20974" y="4086"/>
                      </a:cubicBezTo>
                      <a:cubicBezTo>
                        <a:pt x="20974" y="4086"/>
                        <a:pt x="20974" y="4086"/>
                        <a:pt x="20974" y="4086"/>
                      </a:cubicBezTo>
                      <a:cubicBezTo>
                        <a:pt x="20661" y="4086"/>
                        <a:pt x="20661" y="3503"/>
                        <a:pt x="20661" y="3503"/>
                      </a:cubicBezTo>
                      <a:cubicBezTo>
                        <a:pt x="20348" y="3503"/>
                        <a:pt x="20348" y="3503"/>
                        <a:pt x="20348" y="3503"/>
                      </a:cubicBezTo>
                      <a:cubicBezTo>
                        <a:pt x="20348" y="3503"/>
                        <a:pt x="20348" y="3503"/>
                        <a:pt x="20348" y="3503"/>
                      </a:cubicBezTo>
                      <a:cubicBezTo>
                        <a:pt x="20035" y="3503"/>
                        <a:pt x="20035" y="3503"/>
                        <a:pt x="19722" y="2919"/>
                      </a:cubicBezTo>
                      <a:cubicBezTo>
                        <a:pt x="19722" y="2919"/>
                        <a:pt x="19722" y="2919"/>
                        <a:pt x="19722" y="2919"/>
                      </a:cubicBezTo>
                      <a:cubicBezTo>
                        <a:pt x="19409" y="2919"/>
                        <a:pt x="19409" y="2919"/>
                        <a:pt x="19409" y="2919"/>
                      </a:cubicBezTo>
                      <a:cubicBezTo>
                        <a:pt x="19409" y="2919"/>
                        <a:pt x="19096" y="2919"/>
                        <a:pt x="19096" y="2919"/>
                      </a:cubicBezTo>
                      <a:cubicBezTo>
                        <a:pt x="19096" y="2919"/>
                        <a:pt x="19096" y="2919"/>
                        <a:pt x="18783" y="2335"/>
                      </a:cubicBezTo>
                      <a:cubicBezTo>
                        <a:pt x="18783" y="2335"/>
                        <a:pt x="18783" y="2335"/>
                        <a:pt x="18783" y="2335"/>
                      </a:cubicBezTo>
                      <a:cubicBezTo>
                        <a:pt x="18783" y="2335"/>
                        <a:pt x="18783" y="2335"/>
                        <a:pt x="18470" y="2335"/>
                      </a:cubicBezTo>
                      <a:cubicBezTo>
                        <a:pt x="18470" y="2335"/>
                        <a:pt x="18470" y="2335"/>
                        <a:pt x="18470" y="2335"/>
                      </a:cubicBezTo>
                      <a:cubicBezTo>
                        <a:pt x="18470" y="2335"/>
                        <a:pt x="18470" y="2335"/>
                        <a:pt x="18470" y="2335"/>
                      </a:cubicBezTo>
                      <a:cubicBezTo>
                        <a:pt x="18470" y="2335"/>
                        <a:pt x="18470" y="2335"/>
                        <a:pt x="18157" y="2335"/>
                      </a:cubicBezTo>
                      <a:cubicBezTo>
                        <a:pt x="18157" y="1751"/>
                        <a:pt x="18157" y="1751"/>
                        <a:pt x="18157" y="1751"/>
                      </a:cubicBezTo>
                      <a:cubicBezTo>
                        <a:pt x="18157" y="1751"/>
                        <a:pt x="18157" y="1751"/>
                        <a:pt x="18157" y="1751"/>
                      </a:cubicBezTo>
                      <a:cubicBezTo>
                        <a:pt x="18157" y="1751"/>
                        <a:pt x="18157" y="1751"/>
                        <a:pt x="18157" y="1751"/>
                      </a:cubicBezTo>
                      <a:cubicBezTo>
                        <a:pt x="18157" y="1751"/>
                        <a:pt x="18157" y="1751"/>
                        <a:pt x="18157" y="1751"/>
                      </a:cubicBezTo>
                      <a:cubicBezTo>
                        <a:pt x="17843" y="1168"/>
                        <a:pt x="16278" y="584"/>
                        <a:pt x="15652" y="584"/>
                      </a:cubicBezTo>
                      <a:cubicBezTo>
                        <a:pt x="15652" y="0"/>
                        <a:pt x="15339" y="0"/>
                        <a:pt x="15339" y="0"/>
                      </a:cubicBezTo>
                      <a:cubicBezTo>
                        <a:pt x="15026" y="584"/>
                        <a:pt x="14713" y="1168"/>
                        <a:pt x="14400" y="1751"/>
                      </a:cubicBezTo>
                      <a:cubicBezTo>
                        <a:pt x="13148" y="2919"/>
                        <a:pt x="12522" y="4086"/>
                        <a:pt x="11896" y="4086"/>
                      </a:cubicBezTo>
                      <a:cubicBezTo>
                        <a:pt x="11270" y="4086"/>
                        <a:pt x="9391" y="4670"/>
                        <a:pt x="8765" y="5254"/>
                      </a:cubicBezTo>
                      <a:cubicBezTo>
                        <a:pt x="8765" y="6422"/>
                        <a:pt x="7826" y="7589"/>
                        <a:pt x="6261" y="7589"/>
                      </a:cubicBezTo>
                      <a:cubicBezTo>
                        <a:pt x="5948" y="7589"/>
                        <a:pt x="5948" y="7589"/>
                        <a:pt x="5948" y="7589"/>
                      </a:cubicBezTo>
                      <a:cubicBezTo>
                        <a:pt x="5948" y="7589"/>
                        <a:pt x="5948" y="7589"/>
                        <a:pt x="5948" y="7589"/>
                      </a:cubicBezTo>
                      <a:cubicBezTo>
                        <a:pt x="5635" y="7589"/>
                        <a:pt x="5635" y="7589"/>
                        <a:pt x="5635" y="7589"/>
                      </a:cubicBezTo>
                      <a:cubicBezTo>
                        <a:pt x="5635" y="7589"/>
                        <a:pt x="5635" y="7589"/>
                        <a:pt x="5322" y="7589"/>
                      </a:cubicBezTo>
                      <a:cubicBezTo>
                        <a:pt x="5322" y="7589"/>
                        <a:pt x="5322" y="7589"/>
                        <a:pt x="5322" y="7005"/>
                      </a:cubicBezTo>
                      <a:cubicBezTo>
                        <a:pt x="5009" y="7005"/>
                        <a:pt x="5009" y="7005"/>
                        <a:pt x="5009" y="7005"/>
                      </a:cubicBezTo>
                      <a:cubicBezTo>
                        <a:pt x="5009" y="7005"/>
                        <a:pt x="5009" y="7005"/>
                        <a:pt x="4696" y="7005"/>
                      </a:cubicBezTo>
                      <a:cubicBezTo>
                        <a:pt x="4696" y="7005"/>
                        <a:pt x="4696" y="7005"/>
                        <a:pt x="4696" y="7005"/>
                      </a:cubicBezTo>
                      <a:cubicBezTo>
                        <a:pt x="4383" y="7005"/>
                        <a:pt x="4383" y="7005"/>
                        <a:pt x="4383" y="7005"/>
                      </a:cubicBezTo>
                      <a:cubicBezTo>
                        <a:pt x="4383" y="7005"/>
                        <a:pt x="4070" y="7005"/>
                        <a:pt x="4070" y="7005"/>
                      </a:cubicBezTo>
                      <a:cubicBezTo>
                        <a:pt x="4070" y="7005"/>
                        <a:pt x="4070" y="7005"/>
                        <a:pt x="3757" y="7005"/>
                      </a:cubicBezTo>
                      <a:cubicBezTo>
                        <a:pt x="3757" y="6422"/>
                        <a:pt x="3757" y="6422"/>
                        <a:pt x="3757" y="6422"/>
                      </a:cubicBezTo>
                      <a:cubicBezTo>
                        <a:pt x="3757" y="6422"/>
                        <a:pt x="3443" y="6422"/>
                        <a:pt x="3443" y="6422"/>
                      </a:cubicBezTo>
                      <a:cubicBezTo>
                        <a:pt x="3443" y="6422"/>
                        <a:pt x="3443" y="6422"/>
                        <a:pt x="3443" y="6422"/>
                      </a:cubicBezTo>
                      <a:cubicBezTo>
                        <a:pt x="3130" y="6422"/>
                        <a:pt x="3130" y="5838"/>
                        <a:pt x="3130" y="5838"/>
                      </a:cubicBezTo>
                      <a:cubicBezTo>
                        <a:pt x="3130" y="6422"/>
                        <a:pt x="3130" y="6422"/>
                        <a:pt x="3130" y="6422"/>
                      </a:cubicBezTo>
                      <a:cubicBezTo>
                        <a:pt x="3130" y="7005"/>
                        <a:pt x="3130" y="7005"/>
                        <a:pt x="3130" y="7005"/>
                      </a:cubicBezTo>
                      <a:cubicBezTo>
                        <a:pt x="2817" y="7589"/>
                        <a:pt x="2817" y="7589"/>
                        <a:pt x="2817" y="7589"/>
                      </a:cubicBezTo>
                      <a:cubicBezTo>
                        <a:pt x="2817" y="7589"/>
                        <a:pt x="2817" y="8173"/>
                        <a:pt x="2504" y="8173"/>
                      </a:cubicBezTo>
                      <a:cubicBezTo>
                        <a:pt x="2504" y="8173"/>
                        <a:pt x="2191" y="8173"/>
                        <a:pt x="2191" y="8173"/>
                      </a:cubicBezTo>
                      <a:cubicBezTo>
                        <a:pt x="2191" y="8173"/>
                        <a:pt x="2191" y="8757"/>
                        <a:pt x="2191" y="8757"/>
                      </a:cubicBezTo>
                      <a:cubicBezTo>
                        <a:pt x="1878" y="8757"/>
                        <a:pt x="1565" y="8757"/>
                        <a:pt x="1252" y="8757"/>
                      </a:cubicBezTo>
                      <a:cubicBezTo>
                        <a:pt x="1252" y="9341"/>
                        <a:pt x="1252" y="9924"/>
                        <a:pt x="939" y="10508"/>
                      </a:cubicBezTo>
                      <a:cubicBezTo>
                        <a:pt x="939" y="11092"/>
                        <a:pt x="939" y="11092"/>
                        <a:pt x="939" y="11676"/>
                      </a:cubicBezTo>
                      <a:cubicBezTo>
                        <a:pt x="939" y="12259"/>
                        <a:pt x="939" y="14011"/>
                        <a:pt x="0" y="14011"/>
                      </a:cubicBezTo>
                      <a:cubicBezTo>
                        <a:pt x="0" y="14011"/>
                        <a:pt x="0" y="14011"/>
                        <a:pt x="0" y="14011"/>
                      </a:cubicBezTo>
                      <a:cubicBezTo>
                        <a:pt x="0" y="14011"/>
                        <a:pt x="0" y="14011"/>
                        <a:pt x="0" y="14011"/>
                      </a:cubicBezTo>
                      <a:cubicBezTo>
                        <a:pt x="313" y="14011"/>
                        <a:pt x="313" y="14011"/>
                        <a:pt x="313" y="14595"/>
                      </a:cubicBezTo>
                      <a:cubicBezTo>
                        <a:pt x="313" y="14595"/>
                        <a:pt x="313" y="14595"/>
                        <a:pt x="313" y="14595"/>
                      </a:cubicBezTo>
                      <a:cubicBezTo>
                        <a:pt x="313" y="14595"/>
                        <a:pt x="313" y="14595"/>
                        <a:pt x="313" y="14595"/>
                      </a:cubicBezTo>
                      <a:cubicBezTo>
                        <a:pt x="313" y="15178"/>
                        <a:pt x="626" y="15178"/>
                        <a:pt x="626" y="15178"/>
                      </a:cubicBezTo>
                      <a:cubicBezTo>
                        <a:pt x="626" y="15178"/>
                        <a:pt x="626" y="15178"/>
                        <a:pt x="626" y="15762"/>
                      </a:cubicBezTo>
                      <a:cubicBezTo>
                        <a:pt x="626" y="15762"/>
                        <a:pt x="626" y="15762"/>
                        <a:pt x="939" y="16346"/>
                      </a:cubicBezTo>
                      <a:cubicBezTo>
                        <a:pt x="939" y="16346"/>
                        <a:pt x="939" y="16346"/>
                        <a:pt x="939" y="16346"/>
                      </a:cubicBezTo>
                      <a:cubicBezTo>
                        <a:pt x="939" y="16346"/>
                        <a:pt x="939" y="16346"/>
                        <a:pt x="939" y="16346"/>
                      </a:cubicBezTo>
                      <a:cubicBezTo>
                        <a:pt x="939" y="16346"/>
                        <a:pt x="939" y="16346"/>
                        <a:pt x="939" y="16346"/>
                      </a:cubicBezTo>
                      <a:cubicBezTo>
                        <a:pt x="939" y="16930"/>
                        <a:pt x="1252" y="16930"/>
                        <a:pt x="1252" y="16930"/>
                      </a:cubicBezTo>
                      <a:cubicBezTo>
                        <a:pt x="1252" y="16930"/>
                        <a:pt x="1252" y="16930"/>
                        <a:pt x="1252" y="16930"/>
                      </a:cubicBezTo>
                      <a:cubicBezTo>
                        <a:pt x="1565" y="16930"/>
                        <a:pt x="1565" y="17514"/>
                        <a:pt x="1565" y="17514"/>
                      </a:cubicBezTo>
                      <a:cubicBezTo>
                        <a:pt x="1878" y="17514"/>
                        <a:pt x="1878" y="17514"/>
                        <a:pt x="1878" y="17514"/>
                      </a:cubicBezTo>
                      <a:cubicBezTo>
                        <a:pt x="1878" y="17514"/>
                        <a:pt x="1878" y="18097"/>
                        <a:pt x="2191" y="18097"/>
                      </a:cubicBezTo>
                      <a:cubicBezTo>
                        <a:pt x="2191" y="18097"/>
                        <a:pt x="2191" y="18097"/>
                        <a:pt x="2191" y="18097"/>
                      </a:cubicBezTo>
                      <a:cubicBezTo>
                        <a:pt x="2504" y="18097"/>
                        <a:pt x="2504" y="18097"/>
                        <a:pt x="2504" y="18681"/>
                      </a:cubicBezTo>
                      <a:cubicBezTo>
                        <a:pt x="2504" y="18681"/>
                        <a:pt x="2504" y="18681"/>
                        <a:pt x="2817" y="18681"/>
                      </a:cubicBezTo>
                      <a:cubicBezTo>
                        <a:pt x="2817" y="18681"/>
                        <a:pt x="2817" y="18681"/>
                        <a:pt x="2817" y="19265"/>
                      </a:cubicBezTo>
                      <a:cubicBezTo>
                        <a:pt x="3130" y="19265"/>
                        <a:pt x="3130" y="19265"/>
                        <a:pt x="3130" y="19265"/>
                      </a:cubicBezTo>
                      <a:cubicBezTo>
                        <a:pt x="3130" y="19265"/>
                        <a:pt x="3130" y="19265"/>
                        <a:pt x="3443" y="19849"/>
                      </a:cubicBezTo>
                      <a:cubicBezTo>
                        <a:pt x="3443" y="19849"/>
                        <a:pt x="3443" y="19849"/>
                        <a:pt x="3443" y="19849"/>
                      </a:cubicBezTo>
                      <a:cubicBezTo>
                        <a:pt x="3443" y="19849"/>
                        <a:pt x="3443" y="20432"/>
                        <a:pt x="3757" y="20432"/>
                      </a:cubicBezTo>
                      <a:cubicBezTo>
                        <a:pt x="4070" y="21016"/>
                        <a:pt x="4696" y="21600"/>
                        <a:pt x="5635" y="21600"/>
                      </a:cubicBezTo>
                      <a:cubicBezTo>
                        <a:pt x="5948" y="21600"/>
                        <a:pt x="6261" y="21600"/>
                        <a:pt x="6574" y="21600"/>
                      </a:cubicBezTo>
                      <a:cubicBezTo>
                        <a:pt x="6887" y="21600"/>
                        <a:pt x="7200" y="21016"/>
                        <a:pt x="7826" y="21016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31" name="Shape 3904"/>
                <p:cNvSpPr/>
                <p:nvPr/>
              </p:nvSpPr>
              <p:spPr>
                <a:xfrm>
                  <a:off x="979815" y="1304461"/>
                  <a:ext cx="246946" cy="11563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5982" y="21600"/>
                      </a:moveTo>
                      <a:cubicBezTo>
                        <a:pt x="6314" y="21600"/>
                        <a:pt x="6646" y="21600"/>
                        <a:pt x="6978" y="21600"/>
                      </a:cubicBezTo>
                      <a:cubicBezTo>
                        <a:pt x="7643" y="21600"/>
                        <a:pt x="7975" y="21600"/>
                        <a:pt x="7975" y="21600"/>
                      </a:cubicBezTo>
                      <a:cubicBezTo>
                        <a:pt x="7975" y="20903"/>
                        <a:pt x="8308" y="18813"/>
                        <a:pt x="8308" y="18813"/>
                      </a:cubicBezTo>
                      <a:cubicBezTo>
                        <a:pt x="8640" y="17419"/>
                        <a:pt x="8640" y="17419"/>
                        <a:pt x="8640" y="17419"/>
                      </a:cubicBezTo>
                      <a:cubicBezTo>
                        <a:pt x="8972" y="17419"/>
                        <a:pt x="8972" y="17419"/>
                        <a:pt x="8972" y="17419"/>
                      </a:cubicBezTo>
                      <a:cubicBezTo>
                        <a:pt x="9305" y="17419"/>
                        <a:pt x="11963" y="17419"/>
                        <a:pt x="12960" y="20206"/>
                      </a:cubicBezTo>
                      <a:cubicBezTo>
                        <a:pt x="13292" y="20903"/>
                        <a:pt x="13625" y="20903"/>
                        <a:pt x="13957" y="20903"/>
                      </a:cubicBezTo>
                      <a:cubicBezTo>
                        <a:pt x="14622" y="20903"/>
                        <a:pt x="14954" y="20903"/>
                        <a:pt x="14954" y="20903"/>
                      </a:cubicBezTo>
                      <a:cubicBezTo>
                        <a:pt x="15618" y="20206"/>
                        <a:pt x="15618" y="20206"/>
                        <a:pt x="15618" y="20206"/>
                      </a:cubicBezTo>
                      <a:cubicBezTo>
                        <a:pt x="15951" y="20206"/>
                        <a:pt x="15951" y="20206"/>
                        <a:pt x="15951" y="20206"/>
                      </a:cubicBezTo>
                      <a:cubicBezTo>
                        <a:pt x="15951" y="20206"/>
                        <a:pt x="15951" y="20206"/>
                        <a:pt x="15951" y="20206"/>
                      </a:cubicBezTo>
                      <a:cubicBezTo>
                        <a:pt x="15951" y="20206"/>
                        <a:pt x="15951" y="20206"/>
                        <a:pt x="16283" y="19510"/>
                      </a:cubicBezTo>
                      <a:cubicBezTo>
                        <a:pt x="16283" y="19510"/>
                        <a:pt x="16283" y="19510"/>
                        <a:pt x="16615" y="19510"/>
                      </a:cubicBezTo>
                      <a:cubicBezTo>
                        <a:pt x="16615" y="19510"/>
                        <a:pt x="16615" y="19510"/>
                        <a:pt x="16615" y="19510"/>
                      </a:cubicBezTo>
                      <a:cubicBezTo>
                        <a:pt x="17612" y="19510"/>
                        <a:pt x="18942" y="18813"/>
                        <a:pt x="19606" y="16723"/>
                      </a:cubicBezTo>
                      <a:cubicBezTo>
                        <a:pt x="19938" y="16026"/>
                        <a:pt x="19938" y="15329"/>
                        <a:pt x="20271" y="14632"/>
                      </a:cubicBezTo>
                      <a:cubicBezTo>
                        <a:pt x="20271" y="14632"/>
                        <a:pt x="20603" y="14632"/>
                        <a:pt x="20603" y="14632"/>
                      </a:cubicBezTo>
                      <a:cubicBezTo>
                        <a:pt x="20935" y="13935"/>
                        <a:pt x="20935" y="13239"/>
                        <a:pt x="21268" y="13239"/>
                      </a:cubicBezTo>
                      <a:cubicBezTo>
                        <a:pt x="21600" y="13239"/>
                        <a:pt x="21600" y="13239"/>
                        <a:pt x="21600" y="13239"/>
                      </a:cubicBezTo>
                      <a:cubicBezTo>
                        <a:pt x="21268" y="12542"/>
                        <a:pt x="21268" y="12542"/>
                        <a:pt x="21268" y="12542"/>
                      </a:cubicBezTo>
                      <a:cubicBezTo>
                        <a:pt x="21268" y="11845"/>
                        <a:pt x="20935" y="11148"/>
                        <a:pt x="20935" y="11148"/>
                      </a:cubicBezTo>
                      <a:cubicBezTo>
                        <a:pt x="20603" y="10452"/>
                        <a:pt x="20271" y="10452"/>
                        <a:pt x="20271" y="10452"/>
                      </a:cubicBezTo>
                      <a:cubicBezTo>
                        <a:pt x="19938" y="10452"/>
                        <a:pt x="19938" y="10452"/>
                        <a:pt x="19938" y="10452"/>
                      </a:cubicBezTo>
                      <a:cubicBezTo>
                        <a:pt x="18942" y="10452"/>
                        <a:pt x="18277" y="10452"/>
                        <a:pt x="17945" y="9058"/>
                      </a:cubicBezTo>
                      <a:cubicBezTo>
                        <a:pt x="17945" y="8361"/>
                        <a:pt x="17945" y="8361"/>
                        <a:pt x="17945" y="8361"/>
                      </a:cubicBezTo>
                      <a:cubicBezTo>
                        <a:pt x="17945" y="7665"/>
                        <a:pt x="17945" y="6968"/>
                        <a:pt x="17612" y="6968"/>
                      </a:cubicBezTo>
                      <a:cubicBezTo>
                        <a:pt x="17612" y="6968"/>
                        <a:pt x="17280" y="6968"/>
                        <a:pt x="16948" y="6968"/>
                      </a:cubicBezTo>
                      <a:cubicBezTo>
                        <a:pt x="16948" y="6968"/>
                        <a:pt x="16615" y="6968"/>
                        <a:pt x="16283" y="6968"/>
                      </a:cubicBezTo>
                      <a:cubicBezTo>
                        <a:pt x="16283" y="6968"/>
                        <a:pt x="16283" y="6968"/>
                        <a:pt x="16283" y="6968"/>
                      </a:cubicBezTo>
                      <a:cubicBezTo>
                        <a:pt x="15951" y="7665"/>
                        <a:pt x="15618" y="8361"/>
                        <a:pt x="14954" y="8361"/>
                      </a:cubicBezTo>
                      <a:cubicBezTo>
                        <a:pt x="14954" y="8361"/>
                        <a:pt x="14954" y="8361"/>
                        <a:pt x="14954" y="8361"/>
                      </a:cubicBezTo>
                      <a:cubicBezTo>
                        <a:pt x="14622" y="8361"/>
                        <a:pt x="14289" y="7665"/>
                        <a:pt x="13957" y="7665"/>
                      </a:cubicBezTo>
                      <a:cubicBezTo>
                        <a:pt x="13292" y="6968"/>
                        <a:pt x="12960" y="5574"/>
                        <a:pt x="12960" y="4877"/>
                      </a:cubicBezTo>
                      <a:cubicBezTo>
                        <a:pt x="12960" y="4181"/>
                        <a:pt x="12295" y="3484"/>
                        <a:pt x="10966" y="2090"/>
                      </a:cubicBezTo>
                      <a:cubicBezTo>
                        <a:pt x="10634" y="2090"/>
                        <a:pt x="10302" y="2090"/>
                        <a:pt x="10302" y="1394"/>
                      </a:cubicBezTo>
                      <a:cubicBezTo>
                        <a:pt x="9969" y="1394"/>
                        <a:pt x="9969" y="1394"/>
                        <a:pt x="9969" y="1394"/>
                      </a:cubicBezTo>
                      <a:cubicBezTo>
                        <a:pt x="9637" y="697"/>
                        <a:pt x="9637" y="697"/>
                        <a:pt x="9305" y="0"/>
                      </a:cubicBezTo>
                      <a:cubicBezTo>
                        <a:pt x="9305" y="0"/>
                        <a:pt x="9305" y="0"/>
                        <a:pt x="9305" y="0"/>
                      </a:cubicBezTo>
                      <a:cubicBezTo>
                        <a:pt x="9305" y="0"/>
                        <a:pt x="9305" y="0"/>
                        <a:pt x="8972" y="0"/>
                      </a:cubicBezTo>
                      <a:cubicBezTo>
                        <a:pt x="8972" y="697"/>
                        <a:pt x="8972" y="697"/>
                        <a:pt x="8972" y="697"/>
                      </a:cubicBezTo>
                      <a:cubicBezTo>
                        <a:pt x="8972" y="697"/>
                        <a:pt x="8972" y="697"/>
                        <a:pt x="8972" y="697"/>
                      </a:cubicBezTo>
                      <a:cubicBezTo>
                        <a:pt x="8640" y="697"/>
                        <a:pt x="8640" y="697"/>
                        <a:pt x="8308" y="697"/>
                      </a:cubicBezTo>
                      <a:cubicBezTo>
                        <a:pt x="8308" y="697"/>
                        <a:pt x="7975" y="697"/>
                        <a:pt x="7643" y="697"/>
                      </a:cubicBezTo>
                      <a:cubicBezTo>
                        <a:pt x="7643" y="697"/>
                        <a:pt x="7311" y="0"/>
                        <a:pt x="7311" y="0"/>
                      </a:cubicBezTo>
                      <a:cubicBezTo>
                        <a:pt x="6978" y="697"/>
                        <a:pt x="6314" y="1394"/>
                        <a:pt x="5649" y="1394"/>
                      </a:cubicBezTo>
                      <a:cubicBezTo>
                        <a:pt x="5317" y="2090"/>
                        <a:pt x="4652" y="2787"/>
                        <a:pt x="4320" y="3484"/>
                      </a:cubicBezTo>
                      <a:cubicBezTo>
                        <a:pt x="2991" y="4877"/>
                        <a:pt x="1329" y="6271"/>
                        <a:pt x="0" y="6968"/>
                      </a:cubicBezTo>
                      <a:cubicBezTo>
                        <a:pt x="0" y="6968"/>
                        <a:pt x="0" y="6968"/>
                        <a:pt x="0" y="6968"/>
                      </a:cubicBezTo>
                      <a:cubicBezTo>
                        <a:pt x="0" y="6968"/>
                        <a:pt x="332" y="7665"/>
                        <a:pt x="332" y="7665"/>
                      </a:cubicBezTo>
                      <a:cubicBezTo>
                        <a:pt x="332" y="8361"/>
                        <a:pt x="665" y="8361"/>
                        <a:pt x="665" y="9058"/>
                      </a:cubicBezTo>
                      <a:cubicBezTo>
                        <a:pt x="997" y="9755"/>
                        <a:pt x="997" y="10452"/>
                        <a:pt x="997" y="11845"/>
                      </a:cubicBezTo>
                      <a:cubicBezTo>
                        <a:pt x="1329" y="12542"/>
                        <a:pt x="1329" y="14632"/>
                        <a:pt x="1662" y="15329"/>
                      </a:cubicBezTo>
                      <a:cubicBezTo>
                        <a:pt x="1994" y="15329"/>
                        <a:pt x="1994" y="15329"/>
                        <a:pt x="2326" y="16026"/>
                      </a:cubicBezTo>
                      <a:cubicBezTo>
                        <a:pt x="4320" y="18813"/>
                        <a:pt x="5649" y="20206"/>
                        <a:pt x="5649" y="21600"/>
                      </a:cubicBezTo>
                      <a:cubicBezTo>
                        <a:pt x="5649" y="21600"/>
                        <a:pt x="5649" y="21600"/>
                        <a:pt x="5649" y="21600"/>
                      </a:cubicBezTo>
                      <a:cubicBezTo>
                        <a:pt x="5982" y="21600"/>
                        <a:pt x="5982" y="21600"/>
                        <a:pt x="5982" y="2160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32" name="Shape 3905"/>
                <p:cNvSpPr/>
                <p:nvPr/>
              </p:nvSpPr>
              <p:spPr>
                <a:xfrm>
                  <a:off x="1167015" y="1389262"/>
                  <a:ext cx="219066" cy="7709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6821" y="0"/>
                      </a:moveTo>
                      <a:cubicBezTo>
                        <a:pt x="6821" y="0"/>
                        <a:pt x="6442" y="0"/>
                        <a:pt x="6442" y="0"/>
                      </a:cubicBezTo>
                      <a:cubicBezTo>
                        <a:pt x="6442" y="1029"/>
                        <a:pt x="6442" y="1029"/>
                        <a:pt x="6063" y="1029"/>
                      </a:cubicBezTo>
                      <a:cubicBezTo>
                        <a:pt x="6063" y="1029"/>
                        <a:pt x="6063" y="1029"/>
                        <a:pt x="6063" y="2057"/>
                      </a:cubicBezTo>
                      <a:cubicBezTo>
                        <a:pt x="5684" y="2057"/>
                        <a:pt x="5684" y="2057"/>
                        <a:pt x="5684" y="2057"/>
                      </a:cubicBezTo>
                      <a:cubicBezTo>
                        <a:pt x="5684" y="2057"/>
                        <a:pt x="5684" y="3086"/>
                        <a:pt x="5305" y="3086"/>
                      </a:cubicBezTo>
                      <a:cubicBezTo>
                        <a:pt x="5305" y="3086"/>
                        <a:pt x="5305" y="3086"/>
                        <a:pt x="5305" y="4114"/>
                      </a:cubicBezTo>
                      <a:cubicBezTo>
                        <a:pt x="3789" y="9257"/>
                        <a:pt x="1895" y="10286"/>
                        <a:pt x="758" y="10286"/>
                      </a:cubicBezTo>
                      <a:cubicBezTo>
                        <a:pt x="379" y="10286"/>
                        <a:pt x="379" y="10286"/>
                        <a:pt x="379" y="10286"/>
                      </a:cubicBezTo>
                      <a:cubicBezTo>
                        <a:pt x="379" y="10286"/>
                        <a:pt x="379" y="10286"/>
                        <a:pt x="379" y="10286"/>
                      </a:cubicBezTo>
                      <a:cubicBezTo>
                        <a:pt x="379" y="10286"/>
                        <a:pt x="379" y="10286"/>
                        <a:pt x="379" y="10286"/>
                      </a:cubicBezTo>
                      <a:cubicBezTo>
                        <a:pt x="379" y="10286"/>
                        <a:pt x="379" y="10286"/>
                        <a:pt x="379" y="10286"/>
                      </a:cubicBezTo>
                      <a:cubicBezTo>
                        <a:pt x="379" y="10286"/>
                        <a:pt x="379" y="11314"/>
                        <a:pt x="379" y="11314"/>
                      </a:cubicBezTo>
                      <a:cubicBezTo>
                        <a:pt x="379" y="11314"/>
                        <a:pt x="379" y="11314"/>
                        <a:pt x="379" y="11314"/>
                      </a:cubicBezTo>
                      <a:cubicBezTo>
                        <a:pt x="379" y="11314"/>
                        <a:pt x="0" y="11314"/>
                        <a:pt x="0" y="11314"/>
                      </a:cubicBezTo>
                      <a:cubicBezTo>
                        <a:pt x="0" y="11314"/>
                        <a:pt x="0" y="12343"/>
                        <a:pt x="0" y="12343"/>
                      </a:cubicBezTo>
                      <a:cubicBezTo>
                        <a:pt x="0" y="12343"/>
                        <a:pt x="0" y="12343"/>
                        <a:pt x="379" y="13371"/>
                      </a:cubicBezTo>
                      <a:cubicBezTo>
                        <a:pt x="379" y="13371"/>
                        <a:pt x="379" y="13371"/>
                        <a:pt x="379" y="14400"/>
                      </a:cubicBezTo>
                      <a:cubicBezTo>
                        <a:pt x="379" y="14400"/>
                        <a:pt x="379" y="14400"/>
                        <a:pt x="758" y="15429"/>
                      </a:cubicBezTo>
                      <a:cubicBezTo>
                        <a:pt x="758" y="15429"/>
                        <a:pt x="758" y="15429"/>
                        <a:pt x="758" y="15429"/>
                      </a:cubicBezTo>
                      <a:cubicBezTo>
                        <a:pt x="758" y="16457"/>
                        <a:pt x="1137" y="17486"/>
                        <a:pt x="1137" y="18514"/>
                      </a:cubicBezTo>
                      <a:cubicBezTo>
                        <a:pt x="1137" y="18514"/>
                        <a:pt x="1137" y="18514"/>
                        <a:pt x="1137" y="18514"/>
                      </a:cubicBezTo>
                      <a:cubicBezTo>
                        <a:pt x="1137" y="18514"/>
                        <a:pt x="1516" y="18514"/>
                        <a:pt x="1516" y="18514"/>
                      </a:cubicBezTo>
                      <a:cubicBezTo>
                        <a:pt x="1516" y="19543"/>
                        <a:pt x="1516" y="19543"/>
                        <a:pt x="1516" y="19543"/>
                      </a:cubicBezTo>
                      <a:cubicBezTo>
                        <a:pt x="1895" y="20571"/>
                        <a:pt x="2653" y="20571"/>
                        <a:pt x="3411" y="21600"/>
                      </a:cubicBezTo>
                      <a:cubicBezTo>
                        <a:pt x="3789" y="21600"/>
                        <a:pt x="4168" y="21600"/>
                        <a:pt x="4547" y="21600"/>
                      </a:cubicBezTo>
                      <a:cubicBezTo>
                        <a:pt x="5305" y="21600"/>
                        <a:pt x="6063" y="20571"/>
                        <a:pt x="6063" y="20571"/>
                      </a:cubicBezTo>
                      <a:cubicBezTo>
                        <a:pt x="6442" y="15429"/>
                        <a:pt x="11368" y="15429"/>
                        <a:pt x="11368" y="15429"/>
                      </a:cubicBezTo>
                      <a:cubicBezTo>
                        <a:pt x="11747" y="15429"/>
                        <a:pt x="12884" y="13371"/>
                        <a:pt x="13263" y="11314"/>
                      </a:cubicBezTo>
                      <a:cubicBezTo>
                        <a:pt x="14400" y="9257"/>
                        <a:pt x="14779" y="8229"/>
                        <a:pt x="15537" y="8229"/>
                      </a:cubicBezTo>
                      <a:cubicBezTo>
                        <a:pt x="15537" y="8229"/>
                        <a:pt x="15537" y="8229"/>
                        <a:pt x="15537" y="8229"/>
                      </a:cubicBezTo>
                      <a:cubicBezTo>
                        <a:pt x="15916" y="8229"/>
                        <a:pt x="15916" y="8229"/>
                        <a:pt x="16295" y="9257"/>
                      </a:cubicBezTo>
                      <a:cubicBezTo>
                        <a:pt x="17811" y="9257"/>
                        <a:pt x="19326" y="10286"/>
                        <a:pt x="20084" y="12343"/>
                      </a:cubicBezTo>
                      <a:cubicBezTo>
                        <a:pt x="20084" y="12343"/>
                        <a:pt x="20084" y="12343"/>
                        <a:pt x="20084" y="12343"/>
                      </a:cubicBezTo>
                      <a:cubicBezTo>
                        <a:pt x="20084" y="12343"/>
                        <a:pt x="20084" y="12343"/>
                        <a:pt x="20084" y="12343"/>
                      </a:cubicBezTo>
                      <a:cubicBezTo>
                        <a:pt x="20463" y="13371"/>
                        <a:pt x="20463" y="13371"/>
                        <a:pt x="20463" y="13371"/>
                      </a:cubicBezTo>
                      <a:cubicBezTo>
                        <a:pt x="20463" y="13371"/>
                        <a:pt x="20463" y="12343"/>
                        <a:pt x="20463" y="12343"/>
                      </a:cubicBezTo>
                      <a:cubicBezTo>
                        <a:pt x="20463" y="12343"/>
                        <a:pt x="20463" y="11314"/>
                        <a:pt x="20463" y="11314"/>
                      </a:cubicBezTo>
                      <a:cubicBezTo>
                        <a:pt x="20463" y="11314"/>
                        <a:pt x="20463" y="10286"/>
                        <a:pt x="20463" y="10286"/>
                      </a:cubicBezTo>
                      <a:cubicBezTo>
                        <a:pt x="20842" y="10286"/>
                        <a:pt x="20842" y="9257"/>
                        <a:pt x="20842" y="9257"/>
                      </a:cubicBezTo>
                      <a:cubicBezTo>
                        <a:pt x="20842" y="9257"/>
                        <a:pt x="20842" y="9257"/>
                        <a:pt x="20842" y="9257"/>
                      </a:cubicBezTo>
                      <a:cubicBezTo>
                        <a:pt x="20842" y="8229"/>
                        <a:pt x="21221" y="7200"/>
                        <a:pt x="21221" y="7200"/>
                      </a:cubicBezTo>
                      <a:cubicBezTo>
                        <a:pt x="21221" y="7200"/>
                        <a:pt x="21221" y="7200"/>
                        <a:pt x="21221" y="6171"/>
                      </a:cubicBezTo>
                      <a:cubicBezTo>
                        <a:pt x="21600" y="6171"/>
                        <a:pt x="21600" y="6171"/>
                        <a:pt x="21600" y="5143"/>
                      </a:cubicBezTo>
                      <a:cubicBezTo>
                        <a:pt x="21600" y="5143"/>
                        <a:pt x="21600" y="5143"/>
                        <a:pt x="21600" y="5143"/>
                      </a:cubicBezTo>
                      <a:cubicBezTo>
                        <a:pt x="21600" y="5143"/>
                        <a:pt x="21600" y="5143"/>
                        <a:pt x="21600" y="5143"/>
                      </a:cubicBezTo>
                      <a:cubicBezTo>
                        <a:pt x="21600" y="5143"/>
                        <a:pt x="21221" y="5143"/>
                        <a:pt x="21221" y="5143"/>
                      </a:cubicBezTo>
                      <a:cubicBezTo>
                        <a:pt x="21221" y="5143"/>
                        <a:pt x="20842" y="4114"/>
                        <a:pt x="20842" y="4114"/>
                      </a:cubicBezTo>
                      <a:cubicBezTo>
                        <a:pt x="20842" y="4114"/>
                        <a:pt x="20842" y="4114"/>
                        <a:pt x="20463" y="4114"/>
                      </a:cubicBezTo>
                      <a:cubicBezTo>
                        <a:pt x="20463" y="4114"/>
                        <a:pt x="20463" y="4114"/>
                        <a:pt x="20463" y="4114"/>
                      </a:cubicBezTo>
                      <a:cubicBezTo>
                        <a:pt x="20463" y="4114"/>
                        <a:pt x="20463" y="4114"/>
                        <a:pt x="20463" y="4114"/>
                      </a:cubicBezTo>
                      <a:cubicBezTo>
                        <a:pt x="20463" y="4114"/>
                        <a:pt x="20463" y="4114"/>
                        <a:pt x="20084" y="4114"/>
                      </a:cubicBezTo>
                      <a:cubicBezTo>
                        <a:pt x="20084" y="4114"/>
                        <a:pt x="20084" y="3086"/>
                        <a:pt x="20084" y="3086"/>
                      </a:cubicBezTo>
                      <a:cubicBezTo>
                        <a:pt x="19705" y="3086"/>
                        <a:pt x="18189" y="1029"/>
                        <a:pt x="17053" y="2057"/>
                      </a:cubicBezTo>
                      <a:cubicBezTo>
                        <a:pt x="16295" y="2057"/>
                        <a:pt x="15537" y="1029"/>
                        <a:pt x="15158" y="1029"/>
                      </a:cubicBezTo>
                      <a:cubicBezTo>
                        <a:pt x="14779" y="1029"/>
                        <a:pt x="14400" y="0"/>
                        <a:pt x="14021" y="1029"/>
                      </a:cubicBezTo>
                      <a:cubicBezTo>
                        <a:pt x="13642" y="1029"/>
                        <a:pt x="13263" y="1029"/>
                        <a:pt x="12505" y="1029"/>
                      </a:cubicBezTo>
                      <a:cubicBezTo>
                        <a:pt x="11747" y="1029"/>
                        <a:pt x="10232" y="1029"/>
                        <a:pt x="9853" y="0"/>
                      </a:cubicBezTo>
                      <a:cubicBezTo>
                        <a:pt x="9853" y="0"/>
                        <a:pt x="9474" y="0"/>
                        <a:pt x="9474" y="0"/>
                      </a:cubicBezTo>
                      <a:cubicBezTo>
                        <a:pt x="8716" y="1029"/>
                        <a:pt x="7958" y="1029"/>
                        <a:pt x="7200" y="0"/>
                      </a:cubicBezTo>
                      <a:cubicBezTo>
                        <a:pt x="7200" y="0"/>
                        <a:pt x="6821" y="0"/>
                        <a:pt x="6821" y="0"/>
                      </a:cubicBezTo>
                      <a:cubicBezTo>
                        <a:pt x="6821" y="0"/>
                        <a:pt x="6821" y="0"/>
                        <a:pt x="6821" y="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33" name="Shape 3906"/>
                <p:cNvSpPr/>
                <p:nvPr/>
              </p:nvSpPr>
              <p:spPr>
                <a:xfrm>
                  <a:off x="35846" y="1778575"/>
                  <a:ext cx="123474" cy="23898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5891" y="2362"/>
                      </a:moveTo>
                      <a:cubicBezTo>
                        <a:pt x="7200" y="3712"/>
                        <a:pt x="3927" y="10462"/>
                        <a:pt x="655" y="12150"/>
                      </a:cubicBezTo>
                      <a:cubicBezTo>
                        <a:pt x="0" y="12825"/>
                        <a:pt x="0" y="12825"/>
                        <a:pt x="0" y="12825"/>
                      </a:cubicBezTo>
                      <a:cubicBezTo>
                        <a:pt x="0" y="13163"/>
                        <a:pt x="1309" y="13500"/>
                        <a:pt x="1964" y="13838"/>
                      </a:cubicBezTo>
                      <a:cubicBezTo>
                        <a:pt x="2618" y="14175"/>
                        <a:pt x="3273" y="14175"/>
                        <a:pt x="3273" y="14512"/>
                      </a:cubicBezTo>
                      <a:cubicBezTo>
                        <a:pt x="6545" y="15525"/>
                        <a:pt x="5891" y="18562"/>
                        <a:pt x="5236" y="20588"/>
                      </a:cubicBezTo>
                      <a:cubicBezTo>
                        <a:pt x="5236" y="20925"/>
                        <a:pt x="5236" y="21263"/>
                        <a:pt x="5236" y="21600"/>
                      </a:cubicBezTo>
                      <a:cubicBezTo>
                        <a:pt x="5236" y="21600"/>
                        <a:pt x="5236" y="21600"/>
                        <a:pt x="6545" y="21600"/>
                      </a:cubicBezTo>
                      <a:cubicBezTo>
                        <a:pt x="6545" y="21600"/>
                        <a:pt x="6545" y="21600"/>
                        <a:pt x="6545" y="21600"/>
                      </a:cubicBezTo>
                      <a:cubicBezTo>
                        <a:pt x="6545" y="21600"/>
                        <a:pt x="7200" y="21600"/>
                        <a:pt x="7855" y="21600"/>
                      </a:cubicBezTo>
                      <a:cubicBezTo>
                        <a:pt x="8509" y="21600"/>
                        <a:pt x="9164" y="21600"/>
                        <a:pt x="9164" y="21600"/>
                      </a:cubicBezTo>
                      <a:cubicBezTo>
                        <a:pt x="10473" y="21600"/>
                        <a:pt x="11782" y="21263"/>
                        <a:pt x="13091" y="21263"/>
                      </a:cubicBezTo>
                      <a:cubicBezTo>
                        <a:pt x="13091" y="21263"/>
                        <a:pt x="13091" y="21263"/>
                        <a:pt x="13091" y="21263"/>
                      </a:cubicBezTo>
                      <a:cubicBezTo>
                        <a:pt x="13091" y="21263"/>
                        <a:pt x="13091" y="21263"/>
                        <a:pt x="13091" y="21263"/>
                      </a:cubicBezTo>
                      <a:cubicBezTo>
                        <a:pt x="13091" y="20925"/>
                        <a:pt x="13091" y="20925"/>
                        <a:pt x="13091" y="20925"/>
                      </a:cubicBezTo>
                      <a:cubicBezTo>
                        <a:pt x="13091" y="20925"/>
                        <a:pt x="13091" y="20925"/>
                        <a:pt x="13091" y="20925"/>
                      </a:cubicBezTo>
                      <a:cubicBezTo>
                        <a:pt x="13091" y="20588"/>
                        <a:pt x="13091" y="20588"/>
                        <a:pt x="13091" y="20250"/>
                      </a:cubicBezTo>
                      <a:cubicBezTo>
                        <a:pt x="13091" y="19575"/>
                        <a:pt x="13091" y="17888"/>
                        <a:pt x="16364" y="17550"/>
                      </a:cubicBezTo>
                      <a:cubicBezTo>
                        <a:pt x="16364" y="17213"/>
                        <a:pt x="15709" y="17213"/>
                        <a:pt x="15709" y="16875"/>
                      </a:cubicBezTo>
                      <a:cubicBezTo>
                        <a:pt x="15055" y="16875"/>
                        <a:pt x="15055" y="16875"/>
                        <a:pt x="14400" y="16538"/>
                      </a:cubicBezTo>
                      <a:cubicBezTo>
                        <a:pt x="13745" y="16200"/>
                        <a:pt x="13745" y="15188"/>
                        <a:pt x="14400" y="14850"/>
                      </a:cubicBezTo>
                      <a:cubicBezTo>
                        <a:pt x="15055" y="14175"/>
                        <a:pt x="15709" y="13838"/>
                        <a:pt x="16364" y="13500"/>
                      </a:cubicBezTo>
                      <a:cubicBezTo>
                        <a:pt x="15709" y="13500"/>
                        <a:pt x="15055" y="13163"/>
                        <a:pt x="14400" y="12487"/>
                      </a:cubicBezTo>
                      <a:cubicBezTo>
                        <a:pt x="13091" y="11813"/>
                        <a:pt x="13091" y="11138"/>
                        <a:pt x="13091" y="10800"/>
                      </a:cubicBezTo>
                      <a:cubicBezTo>
                        <a:pt x="13745" y="10125"/>
                        <a:pt x="15709" y="9788"/>
                        <a:pt x="16364" y="9788"/>
                      </a:cubicBezTo>
                      <a:cubicBezTo>
                        <a:pt x="16364" y="9788"/>
                        <a:pt x="16364" y="9788"/>
                        <a:pt x="16364" y="9788"/>
                      </a:cubicBezTo>
                      <a:cubicBezTo>
                        <a:pt x="16364" y="9113"/>
                        <a:pt x="16364" y="8100"/>
                        <a:pt x="17673" y="7425"/>
                      </a:cubicBezTo>
                      <a:cubicBezTo>
                        <a:pt x="18327" y="7088"/>
                        <a:pt x="17673" y="6412"/>
                        <a:pt x="17018" y="5738"/>
                      </a:cubicBezTo>
                      <a:cubicBezTo>
                        <a:pt x="17018" y="5062"/>
                        <a:pt x="16364" y="4725"/>
                        <a:pt x="16364" y="4387"/>
                      </a:cubicBezTo>
                      <a:cubicBezTo>
                        <a:pt x="16364" y="3375"/>
                        <a:pt x="18327" y="3038"/>
                        <a:pt x="19636" y="2700"/>
                      </a:cubicBezTo>
                      <a:cubicBezTo>
                        <a:pt x="20291" y="2362"/>
                        <a:pt x="20945" y="2362"/>
                        <a:pt x="21600" y="2025"/>
                      </a:cubicBezTo>
                      <a:cubicBezTo>
                        <a:pt x="20945" y="1687"/>
                        <a:pt x="19636" y="1350"/>
                        <a:pt x="19636" y="675"/>
                      </a:cubicBezTo>
                      <a:cubicBezTo>
                        <a:pt x="19636" y="675"/>
                        <a:pt x="18327" y="337"/>
                        <a:pt x="17018" y="675"/>
                      </a:cubicBezTo>
                      <a:cubicBezTo>
                        <a:pt x="17018" y="1012"/>
                        <a:pt x="17018" y="1012"/>
                        <a:pt x="16364" y="1012"/>
                      </a:cubicBezTo>
                      <a:cubicBezTo>
                        <a:pt x="15709" y="1350"/>
                        <a:pt x="15709" y="1350"/>
                        <a:pt x="15055" y="1350"/>
                      </a:cubicBezTo>
                      <a:cubicBezTo>
                        <a:pt x="14400" y="1350"/>
                        <a:pt x="14400" y="1012"/>
                        <a:pt x="13745" y="1012"/>
                      </a:cubicBezTo>
                      <a:cubicBezTo>
                        <a:pt x="13745" y="1012"/>
                        <a:pt x="13745" y="1012"/>
                        <a:pt x="13745" y="1012"/>
                      </a:cubicBezTo>
                      <a:cubicBezTo>
                        <a:pt x="13091" y="1012"/>
                        <a:pt x="13091" y="1012"/>
                        <a:pt x="12436" y="1012"/>
                      </a:cubicBezTo>
                      <a:cubicBezTo>
                        <a:pt x="11782" y="1012"/>
                        <a:pt x="11782" y="1012"/>
                        <a:pt x="11127" y="1012"/>
                      </a:cubicBezTo>
                      <a:cubicBezTo>
                        <a:pt x="11127" y="1012"/>
                        <a:pt x="11127" y="1012"/>
                        <a:pt x="10473" y="1012"/>
                      </a:cubicBezTo>
                      <a:cubicBezTo>
                        <a:pt x="10473" y="1012"/>
                        <a:pt x="10473" y="1012"/>
                        <a:pt x="10473" y="1012"/>
                      </a:cubicBezTo>
                      <a:cubicBezTo>
                        <a:pt x="10473" y="1012"/>
                        <a:pt x="10473" y="1012"/>
                        <a:pt x="9818" y="1012"/>
                      </a:cubicBezTo>
                      <a:cubicBezTo>
                        <a:pt x="9818" y="1012"/>
                        <a:pt x="9818" y="1012"/>
                        <a:pt x="9818" y="1012"/>
                      </a:cubicBezTo>
                      <a:cubicBezTo>
                        <a:pt x="9164" y="1012"/>
                        <a:pt x="9164" y="1012"/>
                        <a:pt x="9164" y="1012"/>
                      </a:cubicBezTo>
                      <a:cubicBezTo>
                        <a:pt x="9164" y="1012"/>
                        <a:pt x="9164" y="1012"/>
                        <a:pt x="9164" y="1012"/>
                      </a:cubicBezTo>
                      <a:cubicBezTo>
                        <a:pt x="9164" y="675"/>
                        <a:pt x="9164" y="675"/>
                        <a:pt x="9164" y="675"/>
                      </a:cubicBezTo>
                      <a:cubicBezTo>
                        <a:pt x="8509" y="675"/>
                        <a:pt x="8509" y="675"/>
                        <a:pt x="8509" y="675"/>
                      </a:cubicBezTo>
                      <a:cubicBezTo>
                        <a:pt x="8509" y="675"/>
                        <a:pt x="8509" y="675"/>
                        <a:pt x="8509" y="675"/>
                      </a:cubicBezTo>
                      <a:cubicBezTo>
                        <a:pt x="8509" y="675"/>
                        <a:pt x="8509" y="675"/>
                        <a:pt x="7855" y="337"/>
                      </a:cubicBezTo>
                      <a:cubicBezTo>
                        <a:pt x="7855" y="337"/>
                        <a:pt x="7855" y="337"/>
                        <a:pt x="7855" y="337"/>
                      </a:cubicBezTo>
                      <a:cubicBezTo>
                        <a:pt x="7855" y="337"/>
                        <a:pt x="7855" y="337"/>
                        <a:pt x="7855" y="337"/>
                      </a:cubicBezTo>
                      <a:cubicBezTo>
                        <a:pt x="7855" y="337"/>
                        <a:pt x="7855" y="0"/>
                        <a:pt x="7855" y="0"/>
                      </a:cubicBezTo>
                      <a:cubicBezTo>
                        <a:pt x="7855" y="0"/>
                        <a:pt x="7855" y="0"/>
                        <a:pt x="7855" y="0"/>
                      </a:cubicBezTo>
                      <a:cubicBezTo>
                        <a:pt x="7855" y="0"/>
                        <a:pt x="7200" y="0"/>
                        <a:pt x="7200" y="0"/>
                      </a:cubicBezTo>
                      <a:cubicBezTo>
                        <a:pt x="7200" y="337"/>
                        <a:pt x="6545" y="337"/>
                        <a:pt x="6545" y="337"/>
                      </a:cubicBezTo>
                      <a:cubicBezTo>
                        <a:pt x="5891" y="337"/>
                        <a:pt x="5891" y="337"/>
                        <a:pt x="5891" y="675"/>
                      </a:cubicBezTo>
                      <a:cubicBezTo>
                        <a:pt x="5891" y="675"/>
                        <a:pt x="5891" y="675"/>
                        <a:pt x="5236" y="675"/>
                      </a:cubicBezTo>
                      <a:cubicBezTo>
                        <a:pt x="5236" y="1350"/>
                        <a:pt x="5236" y="2025"/>
                        <a:pt x="5891" y="2362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34" name="Shape 3907"/>
                <p:cNvSpPr/>
                <p:nvPr/>
              </p:nvSpPr>
              <p:spPr>
                <a:xfrm>
                  <a:off x="593465" y="1170485"/>
                  <a:ext cx="155337" cy="12241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436" extrusionOk="0">
                      <a:moveTo>
                        <a:pt x="14580" y="21436"/>
                      </a:moveTo>
                      <a:cubicBezTo>
                        <a:pt x="14580" y="21436"/>
                        <a:pt x="14580" y="20781"/>
                        <a:pt x="14580" y="20127"/>
                      </a:cubicBezTo>
                      <a:cubicBezTo>
                        <a:pt x="14580" y="20127"/>
                        <a:pt x="14580" y="20127"/>
                        <a:pt x="14580" y="19472"/>
                      </a:cubicBezTo>
                      <a:cubicBezTo>
                        <a:pt x="14580" y="19472"/>
                        <a:pt x="15120" y="18818"/>
                        <a:pt x="15120" y="18163"/>
                      </a:cubicBezTo>
                      <a:cubicBezTo>
                        <a:pt x="15120" y="18163"/>
                        <a:pt x="15120" y="18163"/>
                        <a:pt x="15120" y="18163"/>
                      </a:cubicBezTo>
                      <a:cubicBezTo>
                        <a:pt x="15120" y="18163"/>
                        <a:pt x="15120" y="17509"/>
                        <a:pt x="15120" y="16854"/>
                      </a:cubicBezTo>
                      <a:cubicBezTo>
                        <a:pt x="15120" y="16200"/>
                        <a:pt x="14580" y="14891"/>
                        <a:pt x="15120" y="14236"/>
                      </a:cubicBezTo>
                      <a:cubicBezTo>
                        <a:pt x="15660" y="14236"/>
                        <a:pt x="15660" y="14236"/>
                        <a:pt x="16200" y="14236"/>
                      </a:cubicBezTo>
                      <a:cubicBezTo>
                        <a:pt x="18900" y="14236"/>
                        <a:pt x="18900" y="13581"/>
                        <a:pt x="18900" y="13581"/>
                      </a:cubicBezTo>
                      <a:cubicBezTo>
                        <a:pt x="18900" y="11618"/>
                        <a:pt x="19440" y="10963"/>
                        <a:pt x="19980" y="10309"/>
                      </a:cubicBezTo>
                      <a:cubicBezTo>
                        <a:pt x="19980" y="10309"/>
                        <a:pt x="19980" y="10309"/>
                        <a:pt x="19980" y="10309"/>
                      </a:cubicBezTo>
                      <a:cubicBezTo>
                        <a:pt x="19980" y="9654"/>
                        <a:pt x="18900" y="9000"/>
                        <a:pt x="18900" y="8345"/>
                      </a:cubicBezTo>
                      <a:cubicBezTo>
                        <a:pt x="18360" y="8345"/>
                        <a:pt x="18360" y="7691"/>
                        <a:pt x="18360" y="7691"/>
                      </a:cubicBezTo>
                      <a:cubicBezTo>
                        <a:pt x="17820" y="7036"/>
                        <a:pt x="17820" y="7036"/>
                        <a:pt x="17820" y="7036"/>
                      </a:cubicBezTo>
                      <a:cubicBezTo>
                        <a:pt x="17820" y="6381"/>
                        <a:pt x="17820" y="6381"/>
                        <a:pt x="17820" y="6381"/>
                      </a:cubicBezTo>
                      <a:cubicBezTo>
                        <a:pt x="18360" y="5727"/>
                        <a:pt x="18900" y="5072"/>
                        <a:pt x="19440" y="5072"/>
                      </a:cubicBezTo>
                      <a:cubicBezTo>
                        <a:pt x="19980" y="4418"/>
                        <a:pt x="20520" y="3763"/>
                        <a:pt x="21060" y="2454"/>
                      </a:cubicBezTo>
                      <a:cubicBezTo>
                        <a:pt x="21060" y="2454"/>
                        <a:pt x="21060" y="2454"/>
                        <a:pt x="21060" y="2454"/>
                      </a:cubicBezTo>
                      <a:cubicBezTo>
                        <a:pt x="21060" y="2454"/>
                        <a:pt x="21060" y="2454"/>
                        <a:pt x="21600" y="2454"/>
                      </a:cubicBezTo>
                      <a:cubicBezTo>
                        <a:pt x="21600" y="2454"/>
                        <a:pt x="21600" y="2454"/>
                        <a:pt x="21600" y="2454"/>
                      </a:cubicBezTo>
                      <a:cubicBezTo>
                        <a:pt x="21600" y="2454"/>
                        <a:pt x="21600" y="2454"/>
                        <a:pt x="21600" y="2454"/>
                      </a:cubicBezTo>
                      <a:cubicBezTo>
                        <a:pt x="21600" y="2454"/>
                        <a:pt x="21600" y="1800"/>
                        <a:pt x="21600" y="1800"/>
                      </a:cubicBezTo>
                      <a:cubicBezTo>
                        <a:pt x="21600" y="1800"/>
                        <a:pt x="21600" y="1800"/>
                        <a:pt x="21600" y="1800"/>
                      </a:cubicBezTo>
                      <a:cubicBezTo>
                        <a:pt x="21600" y="1145"/>
                        <a:pt x="21600" y="1145"/>
                        <a:pt x="21060" y="1145"/>
                      </a:cubicBezTo>
                      <a:cubicBezTo>
                        <a:pt x="21060" y="491"/>
                        <a:pt x="21060" y="491"/>
                        <a:pt x="21060" y="491"/>
                      </a:cubicBezTo>
                      <a:cubicBezTo>
                        <a:pt x="21060" y="1145"/>
                        <a:pt x="20520" y="491"/>
                        <a:pt x="19980" y="491"/>
                      </a:cubicBezTo>
                      <a:cubicBezTo>
                        <a:pt x="18900" y="-164"/>
                        <a:pt x="17280" y="-164"/>
                        <a:pt x="14580" y="491"/>
                      </a:cubicBezTo>
                      <a:cubicBezTo>
                        <a:pt x="14580" y="491"/>
                        <a:pt x="14580" y="491"/>
                        <a:pt x="14580" y="491"/>
                      </a:cubicBezTo>
                      <a:cubicBezTo>
                        <a:pt x="12960" y="1145"/>
                        <a:pt x="12420" y="2454"/>
                        <a:pt x="12420" y="2454"/>
                      </a:cubicBezTo>
                      <a:cubicBezTo>
                        <a:pt x="12420" y="3109"/>
                        <a:pt x="12420" y="3763"/>
                        <a:pt x="12420" y="3763"/>
                      </a:cubicBezTo>
                      <a:cubicBezTo>
                        <a:pt x="12960" y="4418"/>
                        <a:pt x="12960" y="5072"/>
                        <a:pt x="12960" y="5727"/>
                      </a:cubicBezTo>
                      <a:cubicBezTo>
                        <a:pt x="12420" y="7036"/>
                        <a:pt x="11340" y="7036"/>
                        <a:pt x="10260" y="7036"/>
                      </a:cubicBezTo>
                      <a:cubicBezTo>
                        <a:pt x="9180" y="7036"/>
                        <a:pt x="8100" y="6381"/>
                        <a:pt x="8100" y="5072"/>
                      </a:cubicBezTo>
                      <a:cubicBezTo>
                        <a:pt x="7560" y="5072"/>
                        <a:pt x="7560" y="5727"/>
                        <a:pt x="7560" y="5727"/>
                      </a:cubicBezTo>
                      <a:cubicBezTo>
                        <a:pt x="7020" y="5727"/>
                        <a:pt x="7020" y="6381"/>
                        <a:pt x="7020" y="6381"/>
                      </a:cubicBezTo>
                      <a:cubicBezTo>
                        <a:pt x="7560" y="8345"/>
                        <a:pt x="6480" y="9000"/>
                        <a:pt x="5400" y="10309"/>
                      </a:cubicBezTo>
                      <a:cubicBezTo>
                        <a:pt x="4860" y="10963"/>
                        <a:pt x="4320" y="11618"/>
                        <a:pt x="4320" y="12272"/>
                      </a:cubicBezTo>
                      <a:cubicBezTo>
                        <a:pt x="4860" y="14891"/>
                        <a:pt x="3240" y="17509"/>
                        <a:pt x="0" y="19472"/>
                      </a:cubicBezTo>
                      <a:cubicBezTo>
                        <a:pt x="0" y="19472"/>
                        <a:pt x="0" y="19472"/>
                        <a:pt x="540" y="19472"/>
                      </a:cubicBezTo>
                      <a:cubicBezTo>
                        <a:pt x="540" y="19472"/>
                        <a:pt x="540" y="19472"/>
                        <a:pt x="540" y="19472"/>
                      </a:cubicBezTo>
                      <a:cubicBezTo>
                        <a:pt x="540" y="19472"/>
                        <a:pt x="540" y="19472"/>
                        <a:pt x="1080" y="19472"/>
                      </a:cubicBezTo>
                      <a:cubicBezTo>
                        <a:pt x="1080" y="19472"/>
                        <a:pt x="1080" y="19472"/>
                        <a:pt x="1080" y="19472"/>
                      </a:cubicBezTo>
                      <a:cubicBezTo>
                        <a:pt x="1080" y="19472"/>
                        <a:pt x="1620" y="19472"/>
                        <a:pt x="1620" y="19472"/>
                      </a:cubicBezTo>
                      <a:cubicBezTo>
                        <a:pt x="1620" y="19472"/>
                        <a:pt x="1620" y="19472"/>
                        <a:pt x="2160" y="19472"/>
                      </a:cubicBezTo>
                      <a:cubicBezTo>
                        <a:pt x="2160" y="19472"/>
                        <a:pt x="2160" y="19472"/>
                        <a:pt x="2160" y="19472"/>
                      </a:cubicBezTo>
                      <a:cubicBezTo>
                        <a:pt x="2160" y="18818"/>
                        <a:pt x="2700" y="18818"/>
                        <a:pt x="2700" y="18818"/>
                      </a:cubicBezTo>
                      <a:cubicBezTo>
                        <a:pt x="2700" y="18818"/>
                        <a:pt x="2700" y="18818"/>
                        <a:pt x="3240" y="18818"/>
                      </a:cubicBezTo>
                      <a:cubicBezTo>
                        <a:pt x="3240" y="18818"/>
                        <a:pt x="3240" y="18818"/>
                        <a:pt x="3240" y="18818"/>
                      </a:cubicBezTo>
                      <a:cubicBezTo>
                        <a:pt x="3240" y="18818"/>
                        <a:pt x="3240" y="18818"/>
                        <a:pt x="3780" y="18818"/>
                      </a:cubicBezTo>
                      <a:cubicBezTo>
                        <a:pt x="3780" y="18818"/>
                        <a:pt x="3780" y="18818"/>
                        <a:pt x="3780" y="18163"/>
                      </a:cubicBezTo>
                      <a:cubicBezTo>
                        <a:pt x="3780" y="18163"/>
                        <a:pt x="4320" y="18163"/>
                        <a:pt x="4320" y="18163"/>
                      </a:cubicBezTo>
                      <a:cubicBezTo>
                        <a:pt x="4320" y="18163"/>
                        <a:pt x="4320" y="18163"/>
                        <a:pt x="4320" y="18163"/>
                      </a:cubicBezTo>
                      <a:cubicBezTo>
                        <a:pt x="4320" y="18163"/>
                        <a:pt x="4860" y="18163"/>
                        <a:pt x="4860" y="17509"/>
                      </a:cubicBezTo>
                      <a:cubicBezTo>
                        <a:pt x="4860" y="17509"/>
                        <a:pt x="5400" y="17509"/>
                        <a:pt x="5400" y="16854"/>
                      </a:cubicBezTo>
                      <a:cubicBezTo>
                        <a:pt x="5940" y="16854"/>
                        <a:pt x="6480" y="16854"/>
                        <a:pt x="7020" y="16854"/>
                      </a:cubicBezTo>
                      <a:cubicBezTo>
                        <a:pt x="7560" y="16854"/>
                        <a:pt x="8640" y="16854"/>
                        <a:pt x="9180" y="17509"/>
                      </a:cubicBezTo>
                      <a:cubicBezTo>
                        <a:pt x="9180" y="17509"/>
                        <a:pt x="9180" y="17509"/>
                        <a:pt x="9180" y="17509"/>
                      </a:cubicBezTo>
                      <a:cubicBezTo>
                        <a:pt x="9180" y="17509"/>
                        <a:pt x="9720" y="17509"/>
                        <a:pt x="9720" y="17509"/>
                      </a:cubicBezTo>
                      <a:cubicBezTo>
                        <a:pt x="9720" y="18163"/>
                        <a:pt x="10260" y="18163"/>
                        <a:pt x="10260" y="18163"/>
                      </a:cubicBezTo>
                      <a:cubicBezTo>
                        <a:pt x="10800" y="18818"/>
                        <a:pt x="11340" y="19472"/>
                        <a:pt x="11880" y="19472"/>
                      </a:cubicBezTo>
                      <a:cubicBezTo>
                        <a:pt x="11880" y="19472"/>
                        <a:pt x="12420" y="20127"/>
                        <a:pt x="12420" y="20127"/>
                      </a:cubicBezTo>
                      <a:cubicBezTo>
                        <a:pt x="12420" y="20127"/>
                        <a:pt x="12420" y="20127"/>
                        <a:pt x="12960" y="20127"/>
                      </a:cubicBezTo>
                      <a:cubicBezTo>
                        <a:pt x="12960" y="20127"/>
                        <a:pt x="12960" y="20127"/>
                        <a:pt x="12960" y="20781"/>
                      </a:cubicBezTo>
                      <a:cubicBezTo>
                        <a:pt x="13500" y="20781"/>
                        <a:pt x="13500" y="20781"/>
                        <a:pt x="13500" y="20781"/>
                      </a:cubicBezTo>
                      <a:cubicBezTo>
                        <a:pt x="13500" y="20781"/>
                        <a:pt x="13500" y="20781"/>
                        <a:pt x="14040" y="21436"/>
                      </a:cubicBezTo>
                      <a:cubicBezTo>
                        <a:pt x="14040" y="21436"/>
                        <a:pt x="14040" y="21436"/>
                        <a:pt x="14040" y="21436"/>
                      </a:cubicBezTo>
                      <a:cubicBezTo>
                        <a:pt x="14040" y="21436"/>
                        <a:pt x="14580" y="21436"/>
                        <a:pt x="14580" y="21436"/>
                      </a:cubicBezTo>
                      <a:cubicBezTo>
                        <a:pt x="14580" y="21436"/>
                        <a:pt x="14580" y="21436"/>
                        <a:pt x="14580" y="21436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35" name="Shape 3908"/>
                <p:cNvSpPr/>
                <p:nvPr/>
              </p:nvSpPr>
              <p:spPr>
                <a:xfrm>
                  <a:off x="561601" y="1279653"/>
                  <a:ext cx="143389" cy="9804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131" extrusionOk="0">
                      <a:moveTo>
                        <a:pt x="18189" y="21131"/>
                      </a:moveTo>
                      <a:cubicBezTo>
                        <a:pt x="18189" y="20331"/>
                        <a:pt x="18189" y="20331"/>
                        <a:pt x="18189" y="20331"/>
                      </a:cubicBezTo>
                      <a:cubicBezTo>
                        <a:pt x="18189" y="19531"/>
                        <a:pt x="18189" y="19531"/>
                        <a:pt x="18189" y="19531"/>
                      </a:cubicBezTo>
                      <a:cubicBezTo>
                        <a:pt x="18189" y="18731"/>
                        <a:pt x="18758" y="18731"/>
                        <a:pt x="18758" y="18731"/>
                      </a:cubicBezTo>
                      <a:cubicBezTo>
                        <a:pt x="18758" y="18731"/>
                        <a:pt x="18758" y="17931"/>
                        <a:pt x="18758" y="17931"/>
                      </a:cubicBezTo>
                      <a:cubicBezTo>
                        <a:pt x="18758" y="17931"/>
                        <a:pt x="18758" y="17931"/>
                        <a:pt x="18758" y="17131"/>
                      </a:cubicBezTo>
                      <a:cubicBezTo>
                        <a:pt x="18758" y="17131"/>
                        <a:pt x="18758" y="17131"/>
                        <a:pt x="18758" y="16331"/>
                      </a:cubicBezTo>
                      <a:cubicBezTo>
                        <a:pt x="19326" y="16331"/>
                        <a:pt x="19326" y="16331"/>
                        <a:pt x="19326" y="16331"/>
                      </a:cubicBezTo>
                      <a:cubicBezTo>
                        <a:pt x="19326" y="16331"/>
                        <a:pt x="19326" y="15531"/>
                        <a:pt x="19326" y="15531"/>
                      </a:cubicBezTo>
                      <a:cubicBezTo>
                        <a:pt x="19326" y="15531"/>
                        <a:pt x="19326" y="15531"/>
                        <a:pt x="19326" y="15531"/>
                      </a:cubicBezTo>
                      <a:cubicBezTo>
                        <a:pt x="19895" y="14731"/>
                        <a:pt x="19895" y="14731"/>
                        <a:pt x="19895" y="14731"/>
                      </a:cubicBezTo>
                      <a:cubicBezTo>
                        <a:pt x="19895" y="14731"/>
                        <a:pt x="19895" y="14731"/>
                        <a:pt x="20463" y="14731"/>
                      </a:cubicBezTo>
                      <a:cubicBezTo>
                        <a:pt x="20463" y="13931"/>
                        <a:pt x="20463" y="13931"/>
                        <a:pt x="20463" y="13931"/>
                      </a:cubicBezTo>
                      <a:cubicBezTo>
                        <a:pt x="20463" y="13931"/>
                        <a:pt x="20463" y="13931"/>
                        <a:pt x="20463" y="13931"/>
                      </a:cubicBezTo>
                      <a:cubicBezTo>
                        <a:pt x="21032" y="13931"/>
                        <a:pt x="21032" y="13931"/>
                        <a:pt x="21032" y="13931"/>
                      </a:cubicBezTo>
                      <a:cubicBezTo>
                        <a:pt x="21032" y="13931"/>
                        <a:pt x="21032" y="13931"/>
                        <a:pt x="21032" y="13931"/>
                      </a:cubicBezTo>
                      <a:cubicBezTo>
                        <a:pt x="21032" y="13131"/>
                        <a:pt x="21032" y="13131"/>
                        <a:pt x="21600" y="13131"/>
                      </a:cubicBezTo>
                      <a:cubicBezTo>
                        <a:pt x="21600" y="12331"/>
                        <a:pt x="21600" y="12331"/>
                        <a:pt x="21600" y="12331"/>
                      </a:cubicBezTo>
                      <a:cubicBezTo>
                        <a:pt x="21600" y="12331"/>
                        <a:pt x="21600" y="12331"/>
                        <a:pt x="21600" y="12331"/>
                      </a:cubicBezTo>
                      <a:cubicBezTo>
                        <a:pt x="21600" y="11531"/>
                        <a:pt x="21600" y="11531"/>
                        <a:pt x="21600" y="10731"/>
                      </a:cubicBezTo>
                      <a:cubicBezTo>
                        <a:pt x="21600" y="10731"/>
                        <a:pt x="21032" y="10731"/>
                        <a:pt x="21032" y="10731"/>
                      </a:cubicBezTo>
                      <a:cubicBezTo>
                        <a:pt x="21032" y="9931"/>
                        <a:pt x="21032" y="9931"/>
                        <a:pt x="21032" y="9931"/>
                      </a:cubicBezTo>
                      <a:cubicBezTo>
                        <a:pt x="21032" y="9931"/>
                        <a:pt x="20463" y="9131"/>
                        <a:pt x="20463" y="9131"/>
                      </a:cubicBezTo>
                      <a:cubicBezTo>
                        <a:pt x="20463" y="9131"/>
                        <a:pt x="20463" y="9131"/>
                        <a:pt x="20463" y="8331"/>
                      </a:cubicBezTo>
                      <a:cubicBezTo>
                        <a:pt x="20463" y="8331"/>
                        <a:pt x="20463" y="8331"/>
                        <a:pt x="20463" y="8331"/>
                      </a:cubicBezTo>
                      <a:cubicBezTo>
                        <a:pt x="20463" y="8331"/>
                        <a:pt x="20463" y="7531"/>
                        <a:pt x="20463" y="7531"/>
                      </a:cubicBezTo>
                      <a:cubicBezTo>
                        <a:pt x="20463" y="7531"/>
                        <a:pt x="19895" y="7531"/>
                        <a:pt x="19895" y="7531"/>
                      </a:cubicBezTo>
                      <a:cubicBezTo>
                        <a:pt x="19895" y="7531"/>
                        <a:pt x="19895" y="7531"/>
                        <a:pt x="19895" y="6731"/>
                      </a:cubicBezTo>
                      <a:cubicBezTo>
                        <a:pt x="19895" y="6731"/>
                        <a:pt x="19326" y="5931"/>
                        <a:pt x="19326" y="5931"/>
                      </a:cubicBezTo>
                      <a:cubicBezTo>
                        <a:pt x="18189" y="4331"/>
                        <a:pt x="17621" y="4331"/>
                        <a:pt x="16484" y="3531"/>
                      </a:cubicBezTo>
                      <a:cubicBezTo>
                        <a:pt x="15916" y="2731"/>
                        <a:pt x="15347" y="1931"/>
                        <a:pt x="14211" y="1131"/>
                      </a:cubicBezTo>
                      <a:cubicBezTo>
                        <a:pt x="13642" y="331"/>
                        <a:pt x="12505" y="-469"/>
                        <a:pt x="11937" y="331"/>
                      </a:cubicBezTo>
                      <a:cubicBezTo>
                        <a:pt x="10232" y="2731"/>
                        <a:pt x="6821" y="3531"/>
                        <a:pt x="4547" y="3531"/>
                      </a:cubicBezTo>
                      <a:cubicBezTo>
                        <a:pt x="4547" y="3531"/>
                        <a:pt x="4547" y="3531"/>
                        <a:pt x="4547" y="3531"/>
                      </a:cubicBezTo>
                      <a:cubicBezTo>
                        <a:pt x="4547" y="3531"/>
                        <a:pt x="4547" y="3531"/>
                        <a:pt x="4547" y="3531"/>
                      </a:cubicBezTo>
                      <a:cubicBezTo>
                        <a:pt x="3979" y="3531"/>
                        <a:pt x="3979" y="3531"/>
                        <a:pt x="3979" y="3531"/>
                      </a:cubicBezTo>
                      <a:cubicBezTo>
                        <a:pt x="3979" y="3531"/>
                        <a:pt x="3979" y="3531"/>
                        <a:pt x="3979" y="3531"/>
                      </a:cubicBezTo>
                      <a:cubicBezTo>
                        <a:pt x="3411" y="3531"/>
                        <a:pt x="3411" y="3531"/>
                        <a:pt x="3411" y="3531"/>
                      </a:cubicBezTo>
                      <a:cubicBezTo>
                        <a:pt x="3411" y="3531"/>
                        <a:pt x="2842" y="3531"/>
                        <a:pt x="2842" y="2731"/>
                      </a:cubicBezTo>
                      <a:cubicBezTo>
                        <a:pt x="2842" y="2731"/>
                        <a:pt x="2842" y="2731"/>
                        <a:pt x="2842" y="2731"/>
                      </a:cubicBezTo>
                      <a:cubicBezTo>
                        <a:pt x="1705" y="3531"/>
                        <a:pt x="1137" y="4331"/>
                        <a:pt x="0" y="4331"/>
                      </a:cubicBezTo>
                      <a:cubicBezTo>
                        <a:pt x="0" y="4331"/>
                        <a:pt x="0" y="4331"/>
                        <a:pt x="0" y="4331"/>
                      </a:cubicBezTo>
                      <a:cubicBezTo>
                        <a:pt x="0" y="5131"/>
                        <a:pt x="568" y="5931"/>
                        <a:pt x="1137" y="6731"/>
                      </a:cubicBezTo>
                      <a:cubicBezTo>
                        <a:pt x="1137" y="6731"/>
                        <a:pt x="1705" y="5931"/>
                        <a:pt x="1705" y="5931"/>
                      </a:cubicBezTo>
                      <a:cubicBezTo>
                        <a:pt x="2842" y="5931"/>
                        <a:pt x="3411" y="7531"/>
                        <a:pt x="3979" y="8331"/>
                      </a:cubicBezTo>
                      <a:cubicBezTo>
                        <a:pt x="4547" y="9131"/>
                        <a:pt x="5116" y="9131"/>
                        <a:pt x="5116" y="9931"/>
                      </a:cubicBezTo>
                      <a:cubicBezTo>
                        <a:pt x="5684" y="9931"/>
                        <a:pt x="6253" y="9931"/>
                        <a:pt x="6253" y="10731"/>
                      </a:cubicBezTo>
                      <a:cubicBezTo>
                        <a:pt x="7958" y="11531"/>
                        <a:pt x="9663" y="12331"/>
                        <a:pt x="9663" y="13931"/>
                      </a:cubicBezTo>
                      <a:cubicBezTo>
                        <a:pt x="9663" y="15531"/>
                        <a:pt x="10232" y="16331"/>
                        <a:pt x="10232" y="16331"/>
                      </a:cubicBezTo>
                      <a:cubicBezTo>
                        <a:pt x="10232" y="15531"/>
                        <a:pt x="10800" y="15531"/>
                        <a:pt x="11368" y="14731"/>
                      </a:cubicBezTo>
                      <a:cubicBezTo>
                        <a:pt x="11937" y="13931"/>
                        <a:pt x="12505" y="13131"/>
                        <a:pt x="13074" y="13131"/>
                      </a:cubicBezTo>
                      <a:cubicBezTo>
                        <a:pt x="13642" y="13131"/>
                        <a:pt x="14211" y="13931"/>
                        <a:pt x="14211" y="15531"/>
                      </a:cubicBezTo>
                      <a:cubicBezTo>
                        <a:pt x="14211" y="17131"/>
                        <a:pt x="14779" y="17931"/>
                        <a:pt x="14779" y="17931"/>
                      </a:cubicBezTo>
                      <a:cubicBezTo>
                        <a:pt x="15347" y="17931"/>
                        <a:pt x="15347" y="17931"/>
                        <a:pt x="15347" y="17931"/>
                      </a:cubicBezTo>
                      <a:cubicBezTo>
                        <a:pt x="16484" y="17931"/>
                        <a:pt x="17053" y="19531"/>
                        <a:pt x="17621" y="20331"/>
                      </a:cubicBezTo>
                      <a:cubicBezTo>
                        <a:pt x="17621" y="20331"/>
                        <a:pt x="17621" y="20331"/>
                        <a:pt x="18189" y="20331"/>
                      </a:cubicBezTo>
                      <a:cubicBezTo>
                        <a:pt x="18189" y="21131"/>
                        <a:pt x="18189" y="21131"/>
                        <a:pt x="18189" y="21131"/>
                      </a:cubicBezTo>
                      <a:cubicBezTo>
                        <a:pt x="18189" y="21131"/>
                        <a:pt x="18189" y="21131"/>
                        <a:pt x="18189" y="21131"/>
                      </a:cubicBezTo>
                      <a:cubicBezTo>
                        <a:pt x="18189" y="21131"/>
                        <a:pt x="18189" y="21131"/>
                        <a:pt x="18189" y="21131"/>
                      </a:cubicBezTo>
                      <a:cubicBezTo>
                        <a:pt x="18189" y="21131"/>
                        <a:pt x="18189" y="21131"/>
                        <a:pt x="18189" y="21131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36" name="Shape 3909"/>
                <p:cNvSpPr/>
                <p:nvPr/>
              </p:nvSpPr>
              <p:spPr>
                <a:xfrm>
                  <a:off x="1314386" y="1450935"/>
                  <a:ext cx="372014" cy="22742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462" h="21600" extrusionOk="0">
                      <a:moveTo>
                        <a:pt x="18073" y="13587"/>
                      </a:moveTo>
                      <a:cubicBezTo>
                        <a:pt x="18073" y="13587"/>
                        <a:pt x="18073" y="13239"/>
                        <a:pt x="18073" y="13239"/>
                      </a:cubicBezTo>
                      <a:cubicBezTo>
                        <a:pt x="18073" y="13239"/>
                        <a:pt x="17853" y="12890"/>
                        <a:pt x="17853" y="12890"/>
                      </a:cubicBezTo>
                      <a:cubicBezTo>
                        <a:pt x="17853" y="12542"/>
                        <a:pt x="17853" y="12542"/>
                        <a:pt x="17853" y="12542"/>
                      </a:cubicBezTo>
                      <a:cubicBezTo>
                        <a:pt x="17853" y="12194"/>
                        <a:pt x="17853" y="12194"/>
                        <a:pt x="17633" y="11845"/>
                      </a:cubicBezTo>
                      <a:cubicBezTo>
                        <a:pt x="17633" y="11845"/>
                        <a:pt x="17633" y="11845"/>
                        <a:pt x="17633" y="11497"/>
                      </a:cubicBezTo>
                      <a:cubicBezTo>
                        <a:pt x="17633" y="11497"/>
                        <a:pt x="17633" y="11148"/>
                        <a:pt x="17633" y="10800"/>
                      </a:cubicBezTo>
                      <a:cubicBezTo>
                        <a:pt x="17633" y="10800"/>
                        <a:pt x="17633" y="10800"/>
                        <a:pt x="17633" y="10800"/>
                      </a:cubicBezTo>
                      <a:cubicBezTo>
                        <a:pt x="17633" y="10800"/>
                        <a:pt x="17633" y="10452"/>
                        <a:pt x="17633" y="10452"/>
                      </a:cubicBezTo>
                      <a:cubicBezTo>
                        <a:pt x="17633" y="9755"/>
                        <a:pt x="17633" y="9058"/>
                        <a:pt x="18073" y="8710"/>
                      </a:cubicBezTo>
                      <a:cubicBezTo>
                        <a:pt x="18073" y="8013"/>
                        <a:pt x="17412" y="5574"/>
                        <a:pt x="16310" y="4181"/>
                      </a:cubicBezTo>
                      <a:cubicBezTo>
                        <a:pt x="16310" y="4181"/>
                        <a:pt x="16310" y="4181"/>
                        <a:pt x="16310" y="3832"/>
                      </a:cubicBezTo>
                      <a:cubicBezTo>
                        <a:pt x="16310" y="3832"/>
                        <a:pt x="16310" y="3832"/>
                        <a:pt x="16310" y="3832"/>
                      </a:cubicBezTo>
                      <a:cubicBezTo>
                        <a:pt x="16310" y="3832"/>
                        <a:pt x="16310" y="3832"/>
                        <a:pt x="16310" y="3832"/>
                      </a:cubicBezTo>
                      <a:cubicBezTo>
                        <a:pt x="16310" y="3832"/>
                        <a:pt x="16310" y="3832"/>
                        <a:pt x="16310" y="3832"/>
                      </a:cubicBezTo>
                      <a:cubicBezTo>
                        <a:pt x="16310" y="3832"/>
                        <a:pt x="16090" y="3484"/>
                        <a:pt x="16090" y="3484"/>
                      </a:cubicBezTo>
                      <a:cubicBezTo>
                        <a:pt x="16090" y="3484"/>
                        <a:pt x="16090" y="3484"/>
                        <a:pt x="16090" y="3484"/>
                      </a:cubicBezTo>
                      <a:cubicBezTo>
                        <a:pt x="16090" y="3484"/>
                        <a:pt x="16090" y="3135"/>
                        <a:pt x="16090" y="3135"/>
                      </a:cubicBezTo>
                      <a:cubicBezTo>
                        <a:pt x="16090" y="3135"/>
                        <a:pt x="15869" y="3135"/>
                        <a:pt x="15869" y="2787"/>
                      </a:cubicBezTo>
                      <a:cubicBezTo>
                        <a:pt x="15869" y="2787"/>
                        <a:pt x="15869" y="2787"/>
                        <a:pt x="15869" y="2787"/>
                      </a:cubicBezTo>
                      <a:cubicBezTo>
                        <a:pt x="15869" y="2439"/>
                        <a:pt x="15649" y="2439"/>
                        <a:pt x="15649" y="2439"/>
                      </a:cubicBezTo>
                      <a:cubicBezTo>
                        <a:pt x="15649" y="2090"/>
                        <a:pt x="15649" y="2090"/>
                        <a:pt x="15429" y="1742"/>
                      </a:cubicBezTo>
                      <a:cubicBezTo>
                        <a:pt x="15429" y="1742"/>
                        <a:pt x="15429" y="1742"/>
                        <a:pt x="15429" y="1394"/>
                      </a:cubicBezTo>
                      <a:cubicBezTo>
                        <a:pt x="15429" y="1394"/>
                        <a:pt x="15208" y="1045"/>
                        <a:pt x="15208" y="1045"/>
                      </a:cubicBezTo>
                      <a:cubicBezTo>
                        <a:pt x="15208" y="697"/>
                        <a:pt x="15208" y="697"/>
                        <a:pt x="14988" y="697"/>
                      </a:cubicBezTo>
                      <a:cubicBezTo>
                        <a:pt x="14988" y="348"/>
                        <a:pt x="14988" y="348"/>
                        <a:pt x="14988" y="0"/>
                      </a:cubicBezTo>
                      <a:cubicBezTo>
                        <a:pt x="14547" y="348"/>
                        <a:pt x="14547" y="348"/>
                        <a:pt x="14327" y="348"/>
                      </a:cubicBezTo>
                      <a:cubicBezTo>
                        <a:pt x="14327" y="348"/>
                        <a:pt x="14327" y="348"/>
                        <a:pt x="14327" y="348"/>
                      </a:cubicBezTo>
                      <a:cubicBezTo>
                        <a:pt x="14327" y="348"/>
                        <a:pt x="14327" y="348"/>
                        <a:pt x="14327" y="348"/>
                      </a:cubicBezTo>
                      <a:cubicBezTo>
                        <a:pt x="14106" y="697"/>
                        <a:pt x="14106" y="697"/>
                        <a:pt x="14106" y="1045"/>
                      </a:cubicBezTo>
                      <a:cubicBezTo>
                        <a:pt x="13886" y="1394"/>
                        <a:pt x="13445" y="1742"/>
                        <a:pt x="13004" y="1742"/>
                      </a:cubicBezTo>
                      <a:cubicBezTo>
                        <a:pt x="13004" y="1742"/>
                        <a:pt x="12784" y="1742"/>
                        <a:pt x="12784" y="1742"/>
                      </a:cubicBezTo>
                      <a:cubicBezTo>
                        <a:pt x="12563" y="2090"/>
                        <a:pt x="12563" y="2090"/>
                        <a:pt x="12563" y="2090"/>
                      </a:cubicBezTo>
                      <a:cubicBezTo>
                        <a:pt x="12343" y="2090"/>
                        <a:pt x="12122" y="2090"/>
                        <a:pt x="12122" y="1742"/>
                      </a:cubicBezTo>
                      <a:cubicBezTo>
                        <a:pt x="11902" y="1742"/>
                        <a:pt x="11682" y="1742"/>
                        <a:pt x="11461" y="2090"/>
                      </a:cubicBezTo>
                      <a:cubicBezTo>
                        <a:pt x="11020" y="2787"/>
                        <a:pt x="10139" y="3135"/>
                        <a:pt x="9918" y="2439"/>
                      </a:cubicBezTo>
                      <a:cubicBezTo>
                        <a:pt x="9698" y="2439"/>
                        <a:pt x="9037" y="2090"/>
                        <a:pt x="8596" y="2090"/>
                      </a:cubicBezTo>
                      <a:cubicBezTo>
                        <a:pt x="8376" y="2090"/>
                        <a:pt x="7935" y="1742"/>
                        <a:pt x="7053" y="1394"/>
                      </a:cubicBezTo>
                      <a:cubicBezTo>
                        <a:pt x="6833" y="1394"/>
                        <a:pt x="6392" y="1394"/>
                        <a:pt x="6171" y="1394"/>
                      </a:cubicBezTo>
                      <a:cubicBezTo>
                        <a:pt x="6171" y="1394"/>
                        <a:pt x="5951" y="1394"/>
                        <a:pt x="5951" y="1394"/>
                      </a:cubicBezTo>
                      <a:cubicBezTo>
                        <a:pt x="5951" y="1394"/>
                        <a:pt x="5951" y="1394"/>
                        <a:pt x="5951" y="1394"/>
                      </a:cubicBezTo>
                      <a:cubicBezTo>
                        <a:pt x="5731" y="1394"/>
                        <a:pt x="5731" y="1394"/>
                        <a:pt x="5731" y="1394"/>
                      </a:cubicBezTo>
                      <a:cubicBezTo>
                        <a:pt x="5731" y="1394"/>
                        <a:pt x="5731" y="1394"/>
                        <a:pt x="5731" y="1394"/>
                      </a:cubicBezTo>
                      <a:cubicBezTo>
                        <a:pt x="5731" y="1394"/>
                        <a:pt x="5510" y="1394"/>
                        <a:pt x="5510" y="1742"/>
                      </a:cubicBezTo>
                      <a:cubicBezTo>
                        <a:pt x="5510" y="1742"/>
                        <a:pt x="5290" y="2090"/>
                        <a:pt x="5290" y="2090"/>
                      </a:cubicBezTo>
                      <a:cubicBezTo>
                        <a:pt x="5069" y="2439"/>
                        <a:pt x="4629" y="2787"/>
                        <a:pt x="4408" y="3135"/>
                      </a:cubicBezTo>
                      <a:cubicBezTo>
                        <a:pt x="4408" y="3135"/>
                        <a:pt x="4188" y="3135"/>
                        <a:pt x="4188" y="3135"/>
                      </a:cubicBezTo>
                      <a:cubicBezTo>
                        <a:pt x="3967" y="3484"/>
                        <a:pt x="3747" y="3484"/>
                        <a:pt x="3527" y="3832"/>
                      </a:cubicBezTo>
                      <a:cubicBezTo>
                        <a:pt x="3527" y="3832"/>
                        <a:pt x="3086" y="4877"/>
                        <a:pt x="2865" y="5574"/>
                      </a:cubicBezTo>
                      <a:cubicBezTo>
                        <a:pt x="2424" y="7316"/>
                        <a:pt x="1984" y="8710"/>
                        <a:pt x="1322" y="9755"/>
                      </a:cubicBezTo>
                      <a:cubicBezTo>
                        <a:pt x="882" y="10452"/>
                        <a:pt x="441" y="10800"/>
                        <a:pt x="220" y="11148"/>
                      </a:cubicBezTo>
                      <a:cubicBezTo>
                        <a:pt x="220" y="11148"/>
                        <a:pt x="220" y="11148"/>
                        <a:pt x="0" y="11148"/>
                      </a:cubicBezTo>
                      <a:cubicBezTo>
                        <a:pt x="220" y="11148"/>
                        <a:pt x="220" y="11497"/>
                        <a:pt x="220" y="11497"/>
                      </a:cubicBezTo>
                      <a:cubicBezTo>
                        <a:pt x="441" y="11845"/>
                        <a:pt x="882" y="12542"/>
                        <a:pt x="882" y="13239"/>
                      </a:cubicBezTo>
                      <a:cubicBezTo>
                        <a:pt x="882" y="13935"/>
                        <a:pt x="1102" y="13935"/>
                        <a:pt x="1322" y="13935"/>
                      </a:cubicBezTo>
                      <a:cubicBezTo>
                        <a:pt x="1543" y="13935"/>
                        <a:pt x="1543" y="13935"/>
                        <a:pt x="1763" y="14284"/>
                      </a:cubicBezTo>
                      <a:cubicBezTo>
                        <a:pt x="1984" y="14632"/>
                        <a:pt x="1984" y="15329"/>
                        <a:pt x="1984" y="16026"/>
                      </a:cubicBezTo>
                      <a:cubicBezTo>
                        <a:pt x="1984" y="16026"/>
                        <a:pt x="1984" y="16374"/>
                        <a:pt x="1984" y="16374"/>
                      </a:cubicBezTo>
                      <a:cubicBezTo>
                        <a:pt x="1984" y="16374"/>
                        <a:pt x="1984" y="16374"/>
                        <a:pt x="2204" y="16374"/>
                      </a:cubicBezTo>
                      <a:cubicBezTo>
                        <a:pt x="3747" y="16723"/>
                        <a:pt x="4849" y="17071"/>
                        <a:pt x="4849" y="18465"/>
                      </a:cubicBezTo>
                      <a:cubicBezTo>
                        <a:pt x="4849" y="18465"/>
                        <a:pt x="4849" y="18813"/>
                        <a:pt x="4849" y="18813"/>
                      </a:cubicBezTo>
                      <a:cubicBezTo>
                        <a:pt x="4849" y="19161"/>
                        <a:pt x="4849" y="19510"/>
                        <a:pt x="4849" y="19510"/>
                      </a:cubicBezTo>
                      <a:cubicBezTo>
                        <a:pt x="4849" y="19510"/>
                        <a:pt x="4849" y="19510"/>
                        <a:pt x="4849" y="19510"/>
                      </a:cubicBezTo>
                      <a:cubicBezTo>
                        <a:pt x="4849" y="19510"/>
                        <a:pt x="5069" y="19510"/>
                        <a:pt x="5069" y="19510"/>
                      </a:cubicBezTo>
                      <a:cubicBezTo>
                        <a:pt x="5069" y="19858"/>
                        <a:pt x="5290" y="19858"/>
                        <a:pt x="5290" y="19858"/>
                      </a:cubicBezTo>
                      <a:cubicBezTo>
                        <a:pt x="5290" y="20206"/>
                        <a:pt x="5510" y="20206"/>
                        <a:pt x="5510" y="20206"/>
                      </a:cubicBezTo>
                      <a:cubicBezTo>
                        <a:pt x="5510" y="20206"/>
                        <a:pt x="5731" y="20555"/>
                        <a:pt x="5731" y="20555"/>
                      </a:cubicBezTo>
                      <a:cubicBezTo>
                        <a:pt x="5731" y="20555"/>
                        <a:pt x="5951" y="20903"/>
                        <a:pt x="5951" y="20903"/>
                      </a:cubicBezTo>
                      <a:cubicBezTo>
                        <a:pt x="6171" y="20903"/>
                        <a:pt x="6612" y="20903"/>
                        <a:pt x="7273" y="21252"/>
                      </a:cubicBezTo>
                      <a:cubicBezTo>
                        <a:pt x="7714" y="21252"/>
                        <a:pt x="8155" y="21252"/>
                        <a:pt x="8376" y="21252"/>
                      </a:cubicBezTo>
                      <a:cubicBezTo>
                        <a:pt x="8596" y="21252"/>
                        <a:pt x="8596" y="21252"/>
                        <a:pt x="9037" y="21252"/>
                      </a:cubicBezTo>
                      <a:cubicBezTo>
                        <a:pt x="9698" y="21252"/>
                        <a:pt x="10800" y="21252"/>
                        <a:pt x="11241" y="21600"/>
                      </a:cubicBezTo>
                      <a:cubicBezTo>
                        <a:pt x="11682" y="21600"/>
                        <a:pt x="12122" y="21252"/>
                        <a:pt x="12563" y="20555"/>
                      </a:cubicBezTo>
                      <a:cubicBezTo>
                        <a:pt x="13224" y="19510"/>
                        <a:pt x="14988" y="19510"/>
                        <a:pt x="15429" y="19510"/>
                      </a:cubicBezTo>
                      <a:cubicBezTo>
                        <a:pt x="15649" y="19510"/>
                        <a:pt x="15869" y="19510"/>
                        <a:pt x="15869" y="19510"/>
                      </a:cubicBezTo>
                      <a:cubicBezTo>
                        <a:pt x="17192" y="19858"/>
                        <a:pt x="18073" y="19858"/>
                        <a:pt x="18294" y="20903"/>
                      </a:cubicBezTo>
                      <a:cubicBezTo>
                        <a:pt x="18294" y="20903"/>
                        <a:pt x="18294" y="20903"/>
                        <a:pt x="18294" y="20903"/>
                      </a:cubicBezTo>
                      <a:cubicBezTo>
                        <a:pt x="18294" y="20903"/>
                        <a:pt x="18294" y="20903"/>
                        <a:pt x="18294" y="20903"/>
                      </a:cubicBezTo>
                      <a:cubicBezTo>
                        <a:pt x="18514" y="20903"/>
                        <a:pt x="18514" y="20903"/>
                        <a:pt x="18514" y="20903"/>
                      </a:cubicBezTo>
                      <a:cubicBezTo>
                        <a:pt x="18514" y="20903"/>
                        <a:pt x="18514" y="20903"/>
                        <a:pt x="18735" y="20903"/>
                      </a:cubicBezTo>
                      <a:cubicBezTo>
                        <a:pt x="18735" y="21252"/>
                        <a:pt x="18735" y="21252"/>
                        <a:pt x="18955" y="21252"/>
                      </a:cubicBezTo>
                      <a:cubicBezTo>
                        <a:pt x="18955" y="21252"/>
                        <a:pt x="18955" y="21252"/>
                        <a:pt x="18955" y="21252"/>
                      </a:cubicBezTo>
                      <a:cubicBezTo>
                        <a:pt x="18955" y="20903"/>
                        <a:pt x="18955" y="20555"/>
                        <a:pt x="18955" y="20206"/>
                      </a:cubicBezTo>
                      <a:cubicBezTo>
                        <a:pt x="18955" y="18813"/>
                        <a:pt x="19616" y="16374"/>
                        <a:pt x="20498" y="16374"/>
                      </a:cubicBezTo>
                      <a:cubicBezTo>
                        <a:pt x="20718" y="16374"/>
                        <a:pt x="20718" y="16374"/>
                        <a:pt x="20718" y="16374"/>
                      </a:cubicBezTo>
                      <a:cubicBezTo>
                        <a:pt x="21380" y="16026"/>
                        <a:pt x="21600" y="16026"/>
                        <a:pt x="21380" y="14981"/>
                      </a:cubicBezTo>
                      <a:cubicBezTo>
                        <a:pt x="21380" y="14981"/>
                        <a:pt x="21380" y="14981"/>
                        <a:pt x="21380" y="14981"/>
                      </a:cubicBezTo>
                      <a:cubicBezTo>
                        <a:pt x="21380" y="14981"/>
                        <a:pt x="21159" y="14632"/>
                        <a:pt x="21159" y="14632"/>
                      </a:cubicBezTo>
                      <a:cubicBezTo>
                        <a:pt x="21159" y="14632"/>
                        <a:pt x="21159" y="14632"/>
                        <a:pt x="21159" y="14632"/>
                      </a:cubicBezTo>
                      <a:cubicBezTo>
                        <a:pt x="21159" y="14632"/>
                        <a:pt x="20939" y="14284"/>
                        <a:pt x="20939" y="14284"/>
                      </a:cubicBezTo>
                      <a:cubicBezTo>
                        <a:pt x="20939" y="14632"/>
                        <a:pt x="20718" y="14632"/>
                        <a:pt x="20498" y="14632"/>
                      </a:cubicBezTo>
                      <a:cubicBezTo>
                        <a:pt x="20057" y="14981"/>
                        <a:pt x="19837" y="15329"/>
                        <a:pt x="19616" y="15329"/>
                      </a:cubicBezTo>
                      <a:cubicBezTo>
                        <a:pt x="19176" y="15329"/>
                        <a:pt x="18514" y="14981"/>
                        <a:pt x="18294" y="14284"/>
                      </a:cubicBezTo>
                      <a:cubicBezTo>
                        <a:pt x="18294" y="13935"/>
                        <a:pt x="18294" y="13935"/>
                        <a:pt x="18294" y="13935"/>
                      </a:cubicBezTo>
                      <a:cubicBezTo>
                        <a:pt x="18294" y="13587"/>
                        <a:pt x="18294" y="13587"/>
                        <a:pt x="18294" y="13587"/>
                      </a:cubicBezTo>
                      <a:cubicBezTo>
                        <a:pt x="18294" y="13587"/>
                        <a:pt x="18294" y="13587"/>
                        <a:pt x="18294" y="13587"/>
                      </a:cubicBezTo>
                      <a:cubicBezTo>
                        <a:pt x="18294" y="13587"/>
                        <a:pt x="18073" y="13587"/>
                        <a:pt x="18073" y="13587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37" name="Shape 3910"/>
                <p:cNvSpPr/>
                <p:nvPr/>
              </p:nvSpPr>
              <p:spPr>
                <a:xfrm>
                  <a:off x="1585229" y="1443226"/>
                  <a:ext cx="115508" cy="13876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720" y="568"/>
                      </a:moveTo>
                      <a:cubicBezTo>
                        <a:pt x="720" y="1137"/>
                        <a:pt x="720" y="1137"/>
                        <a:pt x="720" y="1137"/>
                      </a:cubicBezTo>
                      <a:cubicBezTo>
                        <a:pt x="1440" y="1705"/>
                        <a:pt x="1440" y="2274"/>
                        <a:pt x="1440" y="2274"/>
                      </a:cubicBezTo>
                      <a:cubicBezTo>
                        <a:pt x="1440" y="2274"/>
                        <a:pt x="1440" y="2274"/>
                        <a:pt x="2160" y="2842"/>
                      </a:cubicBezTo>
                      <a:cubicBezTo>
                        <a:pt x="2160" y="2842"/>
                        <a:pt x="2160" y="3411"/>
                        <a:pt x="2160" y="3411"/>
                      </a:cubicBezTo>
                      <a:cubicBezTo>
                        <a:pt x="2160" y="3411"/>
                        <a:pt x="2880" y="3411"/>
                        <a:pt x="2880" y="3979"/>
                      </a:cubicBezTo>
                      <a:cubicBezTo>
                        <a:pt x="2880" y="3979"/>
                        <a:pt x="2880" y="3979"/>
                        <a:pt x="2880" y="4547"/>
                      </a:cubicBezTo>
                      <a:cubicBezTo>
                        <a:pt x="2880" y="4547"/>
                        <a:pt x="2880" y="4547"/>
                        <a:pt x="3600" y="4547"/>
                      </a:cubicBezTo>
                      <a:cubicBezTo>
                        <a:pt x="3600" y="4547"/>
                        <a:pt x="3600" y="5116"/>
                        <a:pt x="3600" y="5116"/>
                      </a:cubicBezTo>
                      <a:cubicBezTo>
                        <a:pt x="3600" y="5116"/>
                        <a:pt x="3600" y="5116"/>
                        <a:pt x="3600" y="5116"/>
                      </a:cubicBezTo>
                      <a:cubicBezTo>
                        <a:pt x="3600" y="5684"/>
                        <a:pt x="4320" y="5684"/>
                        <a:pt x="4320" y="5684"/>
                      </a:cubicBezTo>
                      <a:cubicBezTo>
                        <a:pt x="4320" y="5684"/>
                        <a:pt x="4320" y="5684"/>
                        <a:pt x="4320" y="5684"/>
                      </a:cubicBezTo>
                      <a:cubicBezTo>
                        <a:pt x="4320" y="5684"/>
                        <a:pt x="4320" y="6253"/>
                        <a:pt x="4320" y="6253"/>
                      </a:cubicBezTo>
                      <a:cubicBezTo>
                        <a:pt x="4320" y="6253"/>
                        <a:pt x="4320" y="6253"/>
                        <a:pt x="4320" y="6253"/>
                      </a:cubicBezTo>
                      <a:cubicBezTo>
                        <a:pt x="4320" y="6253"/>
                        <a:pt x="4320" y="6253"/>
                        <a:pt x="4320" y="6253"/>
                      </a:cubicBezTo>
                      <a:cubicBezTo>
                        <a:pt x="5040" y="6253"/>
                        <a:pt x="12960" y="14211"/>
                        <a:pt x="9360" y="17053"/>
                      </a:cubicBezTo>
                      <a:cubicBezTo>
                        <a:pt x="9360" y="17053"/>
                        <a:pt x="9360" y="17621"/>
                        <a:pt x="9360" y="18758"/>
                      </a:cubicBezTo>
                      <a:cubicBezTo>
                        <a:pt x="9360" y="19326"/>
                        <a:pt x="9360" y="19895"/>
                        <a:pt x="9360" y="19895"/>
                      </a:cubicBezTo>
                      <a:cubicBezTo>
                        <a:pt x="9360" y="20463"/>
                        <a:pt x="9360" y="20463"/>
                        <a:pt x="10080" y="20463"/>
                      </a:cubicBezTo>
                      <a:cubicBezTo>
                        <a:pt x="10080" y="20463"/>
                        <a:pt x="10080" y="21032"/>
                        <a:pt x="10080" y="21032"/>
                      </a:cubicBezTo>
                      <a:cubicBezTo>
                        <a:pt x="10080" y="21032"/>
                        <a:pt x="10080" y="21032"/>
                        <a:pt x="10080" y="21600"/>
                      </a:cubicBezTo>
                      <a:cubicBezTo>
                        <a:pt x="10800" y="21032"/>
                        <a:pt x="10800" y="20463"/>
                        <a:pt x="11520" y="20463"/>
                      </a:cubicBezTo>
                      <a:cubicBezTo>
                        <a:pt x="11520" y="19895"/>
                        <a:pt x="11520" y="19895"/>
                        <a:pt x="11520" y="19895"/>
                      </a:cubicBezTo>
                      <a:cubicBezTo>
                        <a:pt x="11520" y="19895"/>
                        <a:pt x="11520" y="19895"/>
                        <a:pt x="11520" y="19326"/>
                      </a:cubicBezTo>
                      <a:cubicBezTo>
                        <a:pt x="12240" y="19326"/>
                        <a:pt x="12240" y="19326"/>
                        <a:pt x="12240" y="19326"/>
                      </a:cubicBezTo>
                      <a:cubicBezTo>
                        <a:pt x="12240" y="19326"/>
                        <a:pt x="12240" y="18758"/>
                        <a:pt x="12240" y="18758"/>
                      </a:cubicBezTo>
                      <a:cubicBezTo>
                        <a:pt x="12240" y="18758"/>
                        <a:pt x="12240" y="18758"/>
                        <a:pt x="12240" y="18758"/>
                      </a:cubicBezTo>
                      <a:cubicBezTo>
                        <a:pt x="12960" y="18758"/>
                        <a:pt x="12960" y="18189"/>
                        <a:pt x="12960" y="18189"/>
                      </a:cubicBezTo>
                      <a:cubicBezTo>
                        <a:pt x="12960" y="18189"/>
                        <a:pt x="12960" y="18189"/>
                        <a:pt x="12960" y="18189"/>
                      </a:cubicBezTo>
                      <a:cubicBezTo>
                        <a:pt x="12960" y="18189"/>
                        <a:pt x="12960" y="18189"/>
                        <a:pt x="12960" y="18189"/>
                      </a:cubicBezTo>
                      <a:cubicBezTo>
                        <a:pt x="12960" y="18189"/>
                        <a:pt x="12960" y="18189"/>
                        <a:pt x="12960" y="17621"/>
                      </a:cubicBezTo>
                      <a:cubicBezTo>
                        <a:pt x="12960" y="17621"/>
                        <a:pt x="12960" y="17621"/>
                        <a:pt x="12960" y="17621"/>
                      </a:cubicBezTo>
                      <a:cubicBezTo>
                        <a:pt x="12960" y="17621"/>
                        <a:pt x="12960" y="17621"/>
                        <a:pt x="12960" y="17621"/>
                      </a:cubicBezTo>
                      <a:cubicBezTo>
                        <a:pt x="12960" y="17621"/>
                        <a:pt x="12960" y="17621"/>
                        <a:pt x="12960" y="17621"/>
                      </a:cubicBezTo>
                      <a:cubicBezTo>
                        <a:pt x="12960" y="14211"/>
                        <a:pt x="15120" y="13642"/>
                        <a:pt x="16560" y="13642"/>
                      </a:cubicBezTo>
                      <a:cubicBezTo>
                        <a:pt x="16560" y="13642"/>
                        <a:pt x="16560" y="13642"/>
                        <a:pt x="17280" y="13642"/>
                      </a:cubicBezTo>
                      <a:cubicBezTo>
                        <a:pt x="17280" y="13642"/>
                        <a:pt x="18000" y="13642"/>
                        <a:pt x="18000" y="13642"/>
                      </a:cubicBezTo>
                      <a:cubicBezTo>
                        <a:pt x="18720" y="13642"/>
                        <a:pt x="20160" y="14211"/>
                        <a:pt x="20880" y="14211"/>
                      </a:cubicBezTo>
                      <a:cubicBezTo>
                        <a:pt x="20880" y="14211"/>
                        <a:pt x="21600" y="14211"/>
                        <a:pt x="21600" y="14211"/>
                      </a:cubicBezTo>
                      <a:cubicBezTo>
                        <a:pt x="21600" y="13642"/>
                        <a:pt x="20880" y="12505"/>
                        <a:pt x="20160" y="11937"/>
                      </a:cubicBezTo>
                      <a:cubicBezTo>
                        <a:pt x="18720" y="10800"/>
                        <a:pt x="15840" y="7958"/>
                        <a:pt x="15120" y="5116"/>
                      </a:cubicBezTo>
                      <a:cubicBezTo>
                        <a:pt x="14400" y="3411"/>
                        <a:pt x="11520" y="2842"/>
                        <a:pt x="10800" y="2842"/>
                      </a:cubicBezTo>
                      <a:cubicBezTo>
                        <a:pt x="9360" y="2842"/>
                        <a:pt x="7920" y="1705"/>
                        <a:pt x="6480" y="1137"/>
                      </a:cubicBezTo>
                      <a:cubicBezTo>
                        <a:pt x="5760" y="568"/>
                        <a:pt x="5040" y="0"/>
                        <a:pt x="4320" y="0"/>
                      </a:cubicBezTo>
                      <a:cubicBezTo>
                        <a:pt x="4320" y="0"/>
                        <a:pt x="3600" y="0"/>
                        <a:pt x="3600" y="0"/>
                      </a:cubicBezTo>
                      <a:cubicBezTo>
                        <a:pt x="2880" y="0"/>
                        <a:pt x="1440" y="0"/>
                        <a:pt x="0" y="568"/>
                      </a:cubicBezTo>
                      <a:cubicBezTo>
                        <a:pt x="720" y="568"/>
                        <a:pt x="720" y="568"/>
                        <a:pt x="720" y="568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38" name="Shape 3911"/>
                <p:cNvSpPr/>
                <p:nvPr/>
              </p:nvSpPr>
              <p:spPr>
                <a:xfrm>
                  <a:off x="1394046" y="1670647"/>
                  <a:ext cx="242963" cy="12720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0925" y="2541"/>
                      </a:moveTo>
                      <a:cubicBezTo>
                        <a:pt x="20925" y="2541"/>
                        <a:pt x="20925" y="2541"/>
                        <a:pt x="20925" y="2541"/>
                      </a:cubicBezTo>
                      <a:cubicBezTo>
                        <a:pt x="20587" y="1906"/>
                        <a:pt x="20587" y="1906"/>
                        <a:pt x="20587" y="1906"/>
                      </a:cubicBezTo>
                      <a:cubicBezTo>
                        <a:pt x="20587" y="1906"/>
                        <a:pt x="20587" y="1906"/>
                        <a:pt x="20587" y="1906"/>
                      </a:cubicBezTo>
                      <a:cubicBezTo>
                        <a:pt x="20587" y="1906"/>
                        <a:pt x="20250" y="1906"/>
                        <a:pt x="20250" y="1906"/>
                      </a:cubicBezTo>
                      <a:cubicBezTo>
                        <a:pt x="20250" y="1906"/>
                        <a:pt x="20250" y="1906"/>
                        <a:pt x="20250" y="1271"/>
                      </a:cubicBezTo>
                      <a:cubicBezTo>
                        <a:pt x="20250" y="1271"/>
                        <a:pt x="20250" y="1271"/>
                        <a:pt x="20250" y="1271"/>
                      </a:cubicBezTo>
                      <a:cubicBezTo>
                        <a:pt x="20250" y="1271"/>
                        <a:pt x="20250" y="1271"/>
                        <a:pt x="20250" y="1271"/>
                      </a:cubicBezTo>
                      <a:cubicBezTo>
                        <a:pt x="20250" y="1271"/>
                        <a:pt x="20250" y="1271"/>
                        <a:pt x="20250" y="1271"/>
                      </a:cubicBezTo>
                      <a:cubicBezTo>
                        <a:pt x="20250" y="1271"/>
                        <a:pt x="20250" y="1271"/>
                        <a:pt x="20250" y="1271"/>
                      </a:cubicBezTo>
                      <a:cubicBezTo>
                        <a:pt x="19912" y="1271"/>
                        <a:pt x="19912" y="1271"/>
                        <a:pt x="19912" y="1271"/>
                      </a:cubicBezTo>
                      <a:cubicBezTo>
                        <a:pt x="19912" y="635"/>
                        <a:pt x="19238" y="635"/>
                        <a:pt x="17550" y="0"/>
                      </a:cubicBezTo>
                      <a:cubicBezTo>
                        <a:pt x="17213" y="0"/>
                        <a:pt x="17213" y="0"/>
                        <a:pt x="16875" y="0"/>
                      </a:cubicBezTo>
                      <a:cubicBezTo>
                        <a:pt x="15187" y="0"/>
                        <a:pt x="13837" y="635"/>
                        <a:pt x="13500" y="1271"/>
                      </a:cubicBezTo>
                      <a:cubicBezTo>
                        <a:pt x="12488" y="2541"/>
                        <a:pt x="11475" y="3812"/>
                        <a:pt x="10125" y="3812"/>
                      </a:cubicBezTo>
                      <a:cubicBezTo>
                        <a:pt x="9787" y="3176"/>
                        <a:pt x="8100" y="3176"/>
                        <a:pt x="7087" y="3176"/>
                      </a:cubicBezTo>
                      <a:cubicBezTo>
                        <a:pt x="6750" y="3176"/>
                        <a:pt x="6412" y="3176"/>
                        <a:pt x="6412" y="3176"/>
                      </a:cubicBezTo>
                      <a:cubicBezTo>
                        <a:pt x="6412" y="3176"/>
                        <a:pt x="6412" y="3176"/>
                        <a:pt x="6075" y="3176"/>
                      </a:cubicBezTo>
                      <a:cubicBezTo>
                        <a:pt x="5737" y="3176"/>
                        <a:pt x="4725" y="3176"/>
                        <a:pt x="4050" y="3176"/>
                      </a:cubicBezTo>
                      <a:cubicBezTo>
                        <a:pt x="3375" y="2541"/>
                        <a:pt x="2700" y="2541"/>
                        <a:pt x="2362" y="2541"/>
                      </a:cubicBezTo>
                      <a:cubicBezTo>
                        <a:pt x="2362" y="2541"/>
                        <a:pt x="2362" y="2541"/>
                        <a:pt x="2362" y="2541"/>
                      </a:cubicBezTo>
                      <a:cubicBezTo>
                        <a:pt x="2362" y="2541"/>
                        <a:pt x="2362" y="2541"/>
                        <a:pt x="2362" y="2541"/>
                      </a:cubicBezTo>
                      <a:cubicBezTo>
                        <a:pt x="2362" y="2541"/>
                        <a:pt x="2362" y="2541"/>
                        <a:pt x="2362" y="2541"/>
                      </a:cubicBezTo>
                      <a:cubicBezTo>
                        <a:pt x="2025" y="2541"/>
                        <a:pt x="1687" y="1906"/>
                        <a:pt x="1350" y="1906"/>
                      </a:cubicBezTo>
                      <a:cubicBezTo>
                        <a:pt x="1350" y="1271"/>
                        <a:pt x="1350" y="1271"/>
                        <a:pt x="1012" y="1271"/>
                      </a:cubicBezTo>
                      <a:cubicBezTo>
                        <a:pt x="1012" y="1271"/>
                        <a:pt x="1012" y="635"/>
                        <a:pt x="675" y="635"/>
                      </a:cubicBezTo>
                      <a:cubicBezTo>
                        <a:pt x="675" y="635"/>
                        <a:pt x="675" y="635"/>
                        <a:pt x="675" y="635"/>
                      </a:cubicBezTo>
                      <a:cubicBezTo>
                        <a:pt x="675" y="635"/>
                        <a:pt x="337" y="0"/>
                        <a:pt x="337" y="0"/>
                      </a:cubicBezTo>
                      <a:cubicBezTo>
                        <a:pt x="337" y="0"/>
                        <a:pt x="337" y="0"/>
                        <a:pt x="337" y="0"/>
                      </a:cubicBezTo>
                      <a:cubicBezTo>
                        <a:pt x="337" y="0"/>
                        <a:pt x="337" y="0"/>
                        <a:pt x="337" y="0"/>
                      </a:cubicBezTo>
                      <a:cubicBezTo>
                        <a:pt x="337" y="0"/>
                        <a:pt x="337" y="0"/>
                        <a:pt x="337" y="0"/>
                      </a:cubicBezTo>
                      <a:cubicBezTo>
                        <a:pt x="0" y="635"/>
                        <a:pt x="0" y="635"/>
                        <a:pt x="0" y="1271"/>
                      </a:cubicBezTo>
                      <a:cubicBezTo>
                        <a:pt x="0" y="1906"/>
                        <a:pt x="0" y="2541"/>
                        <a:pt x="337" y="3176"/>
                      </a:cubicBezTo>
                      <a:cubicBezTo>
                        <a:pt x="675" y="3812"/>
                        <a:pt x="2362" y="6988"/>
                        <a:pt x="1687" y="8894"/>
                      </a:cubicBezTo>
                      <a:cubicBezTo>
                        <a:pt x="1687" y="9529"/>
                        <a:pt x="1350" y="10165"/>
                        <a:pt x="1012" y="10165"/>
                      </a:cubicBezTo>
                      <a:cubicBezTo>
                        <a:pt x="1012" y="10165"/>
                        <a:pt x="675" y="10165"/>
                        <a:pt x="675" y="10165"/>
                      </a:cubicBezTo>
                      <a:cubicBezTo>
                        <a:pt x="337" y="10800"/>
                        <a:pt x="337" y="11435"/>
                        <a:pt x="337" y="11435"/>
                      </a:cubicBezTo>
                      <a:cubicBezTo>
                        <a:pt x="337" y="11435"/>
                        <a:pt x="337" y="12071"/>
                        <a:pt x="337" y="12071"/>
                      </a:cubicBezTo>
                      <a:cubicBezTo>
                        <a:pt x="337" y="12071"/>
                        <a:pt x="337" y="12071"/>
                        <a:pt x="337" y="12071"/>
                      </a:cubicBezTo>
                      <a:cubicBezTo>
                        <a:pt x="337" y="12706"/>
                        <a:pt x="337" y="12706"/>
                        <a:pt x="337" y="12706"/>
                      </a:cubicBezTo>
                      <a:cubicBezTo>
                        <a:pt x="337" y="12706"/>
                        <a:pt x="337" y="13341"/>
                        <a:pt x="337" y="13341"/>
                      </a:cubicBezTo>
                      <a:cubicBezTo>
                        <a:pt x="337" y="13976"/>
                        <a:pt x="337" y="13976"/>
                        <a:pt x="337" y="13976"/>
                      </a:cubicBezTo>
                      <a:cubicBezTo>
                        <a:pt x="337" y="13976"/>
                        <a:pt x="337" y="13976"/>
                        <a:pt x="337" y="14612"/>
                      </a:cubicBezTo>
                      <a:cubicBezTo>
                        <a:pt x="337" y="14612"/>
                        <a:pt x="337" y="14612"/>
                        <a:pt x="337" y="14612"/>
                      </a:cubicBezTo>
                      <a:cubicBezTo>
                        <a:pt x="2025" y="17788"/>
                        <a:pt x="2362" y="18424"/>
                        <a:pt x="2362" y="19694"/>
                      </a:cubicBezTo>
                      <a:cubicBezTo>
                        <a:pt x="2362" y="19694"/>
                        <a:pt x="2700" y="19694"/>
                        <a:pt x="2700" y="19694"/>
                      </a:cubicBezTo>
                      <a:cubicBezTo>
                        <a:pt x="2700" y="19694"/>
                        <a:pt x="2700" y="19694"/>
                        <a:pt x="3037" y="20329"/>
                      </a:cubicBezTo>
                      <a:cubicBezTo>
                        <a:pt x="3037" y="20329"/>
                        <a:pt x="3037" y="20329"/>
                        <a:pt x="3037" y="20329"/>
                      </a:cubicBezTo>
                      <a:cubicBezTo>
                        <a:pt x="3037" y="20329"/>
                        <a:pt x="3037" y="20329"/>
                        <a:pt x="3037" y="20329"/>
                      </a:cubicBezTo>
                      <a:cubicBezTo>
                        <a:pt x="3037" y="20329"/>
                        <a:pt x="3375" y="20329"/>
                        <a:pt x="3375" y="20329"/>
                      </a:cubicBezTo>
                      <a:cubicBezTo>
                        <a:pt x="3375" y="20329"/>
                        <a:pt x="3712" y="20329"/>
                        <a:pt x="3712" y="20329"/>
                      </a:cubicBezTo>
                      <a:cubicBezTo>
                        <a:pt x="4050" y="20329"/>
                        <a:pt x="4050" y="20329"/>
                        <a:pt x="4050" y="20329"/>
                      </a:cubicBezTo>
                      <a:cubicBezTo>
                        <a:pt x="4387" y="20329"/>
                        <a:pt x="4387" y="20329"/>
                        <a:pt x="4725" y="20329"/>
                      </a:cubicBezTo>
                      <a:cubicBezTo>
                        <a:pt x="4725" y="20329"/>
                        <a:pt x="4725" y="20329"/>
                        <a:pt x="5062" y="20329"/>
                      </a:cubicBezTo>
                      <a:cubicBezTo>
                        <a:pt x="5062" y="20329"/>
                        <a:pt x="5400" y="20329"/>
                        <a:pt x="5737" y="20329"/>
                      </a:cubicBezTo>
                      <a:cubicBezTo>
                        <a:pt x="7087" y="20329"/>
                        <a:pt x="7763" y="20329"/>
                        <a:pt x="8100" y="20329"/>
                      </a:cubicBezTo>
                      <a:cubicBezTo>
                        <a:pt x="8100" y="20965"/>
                        <a:pt x="8100" y="20965"/>
                        <a:pt x="8100" y="20965"/>
                      </a:cubicBezTo>
                      <a:cubicBezTo>
                        <a:pt x="8100" y="20965"/>
                        <a:pt x="8100" y="20965"/>
                        <a:pt x="8100" y="20965"/>
                      </a:cubicBezTo>
                      <a:cubicBezTo>
                        <a:pt x="8437" y="20965"/>
                        <a:pt x="8437" y="20965"/>
                        <a:pt x="8775" y="20965"/>
                      </a:cubicBezTo>
                      <a:cubicBezTo>
                        <a:pt x="8775" y="20965"/>
                        <a:pt x="8775" y="20965"/>
                        <a:pt x="8775" y="20965"/>
                      </a:cubicBezTo>
                      <a:cubicBezTo>
                        <a:pt x="8775" y="20965"/>
                        <a:pt x="8775" y="20965"/>
                        <a:pt x="9112" y="20965"/>
                      </a:cubicBezTo>
                      <a:cubicBezTo>
                        <a:pt x="9112" y="20965"/>
                        <a:pt x="9112" y="20965"/>
                        <a:pt x="9112" y="20965"/>
                      </a:cubicBezTo>
                      <a:cubicBezTo>
                        <a:pt x="9450" y="20965"/>
                        <a:pt x="9450" y="20965"/>
                        <a:pt x="9450" y="21600"/>
                      </a:cubicBezTo>
                      <a:cubicBezTo>
                        <a:pt x="9787" y="21600"/>
                        <a:pt x="9787" y="21600"/>
                        <a:pt x="9787" y="21600"/>
                      </a:cubicBezTo>
                      <a:cubicBezTo>
                        <a:pt x="9787" y="21600"/>
                        <a:pt x="10125" y="21600"/>
                        <a:pt x="10125" y="21600"/>
                      </a:cubicBezTo>
                      <a:cubicBezTo>
                        <a:pt x="10125" y="21600"/>
                        <a:pt x="10462" y="21600"/>
                        <a:pt x="10462" y="21600"/>
                      </a:cubicBezTo>
                      <a:cubicBezTo>
                        <a:pt x="10462" y="21600"/>
                        <a:pt x="10462" y="21600"/>
                        <a:pt x="10800" y="21600"/>
                      </a:cubicBezTo>
                      <a:cubicBezTo>
                        <a:pt x="10800" y="21600"/>
                        <a:pt x="10800" y="21600"/>
                        <a:pt x="11137" y="21600"/>
                      </a:cubicBezTo>
                      <a:cubicBezTo>
                        <a:pt x="11137" y="21600"/>
                        <a:pt x="11137" y="21600"/>
                        <a:pt x="11137" y="21600"/>
                      </a:cubicBezTo>
                      <a:cubicBezTo>
                        <a:pt x="11475" y="21600"/>
                        <a:pt x="11475" y="21600"/>
                        <a:pt x="11813" y="21600"/>
                      </a:cubicBezTo>
                      <a:cubicBezTo>
                        <a:pt x="11813" y="21600"/>
                        <a:pt x="11813" y="21600"/>
                        <a:pt x="11813" y="21600"/>
                      </a:cubicBezTo>
                      <a:cubicBezTo>
                        <a:pt x="12150" y="21600"/>
                        <a:pt x="12488" y="21600"/>
                        <a:pt x="12488" y="21600"/>
                      </a:cubicBezTo>
                      <a:cubicBezTo>
                        <a:pt x="12488" y="21600"/>
                        <a:pt x="12488" y="20965"/>
                        <a:pt x="12488" y="20965"/>
                      </a:cubicBezTo>
                      <a:cubicBezTo>
                        <a:pt x="12488" y="20329"/>
                        <a:pt x="12488" y="20329"/>
                        <a:pt x="12488" y="20329"/>
                      </a:cubicBezTo>
                      <a:cubicBezTo>
                        <a:pt x="12825" y="20329"/>
                        <a:pt x="12825" y="19694"/>
                        <a:pt x="12825" y="19694"/>
                      </a:cubicBezTo>
                      <a:cubicBezTo>
                        <a:pt x="12825" y="19694"/>
                        <a:pt x="12825" y="19694"/>
                        <a:pt x="12825" y="19694"/>
                      </a:cubicBezTo>
                      <a:cubicBezTo>
                        <a:pt x="13163" y="19694"/>
                        <a:pt x="13163" y="19059"/>
                        <a:pt x="13163" y="19059"/>
                      </a:cubicBezTo>
                      <a:cubicBezTo>
                        <a:pt x="13163" y="19059"/>
                        <a:pt x="13163" y="19059"/>
                        <a:pt x="13500" y="19059"/>
                      </a:cubicBezTo>
                      <a:cubicBezTo>
                        <a:pt x="13500" y="19059"/>
                        <a:pt x="13500" y="19059"/>
                        <a:pt x="13837" y="19059"/>
                      </a:cubicBezTo>
                      <a:cubicBezTo>
                        <a:pt x="13837" y="19059"/>
                        <a:pt x="13837" y="19059"/>
                        <a:pt x="13837" y="19059"/>
                      </a:cubicBezTo>
                      <a:cubicBezTo>
                        <a:pt x="13837" y="19059"/>
                        <a:pt x="14175" y="18424"/>
                        <a:pt x="14175" y="18424"/>
                      </a:cubicBezTo>
                      <a:cubicBezTo>
                        <a:pt x="14175" y="18424"/>
                        <a:pt x="14175" y="18424"/>
                        <a:pt x="14175" y="18424"/>
                      </a:cubicBezTo>
                      <a:cubicBezTo>
                        <a:pt x="14175" y="18424"/>
                        <a:pt x="14175" y="18424"/>
                        <a:pt x="14175" y="18424"/>
                      </a:cubicBezTo>
                      <a:cubicBezTo>
                        <a:pt x="14175" y="18424"/>
                        <a:pt x="14175" y="18424"/>
                        <a:pt x="14175" y="17788"/>
                      </a:cubicBezTo>
                      <a:cubicBezTo>
                        <a:pt x="14175" y="17788"/>
                        <a:pt x="14175" y="17788"/>
                        <a:pt x="14175" y="17788"/>
                      </a:cubicBezTo>
                      <a:cubicBezTo>
                        <a:pt x="14175" y="17788"/>
                        <a:pt x="14175" y="17788"/>
                        <a:pt x="14175" y="17788"/>
                      </a:cubicBezTo>
                      <a:cubicBezTo>
                        <a:pt x="14175" y="17153"/>
                        <a:pt x="14175" y="17153"/>
                        <a:pt x="14175" y="17153"/>
                      </a:cubicBezTo>
                      <a:cubicBezTo>
                        <a:pt x="14175" y="17153"/>
                        <a:pt x="14512" y="17153"/>
                        <a:pt x="14512" y="17153"/>
                      </a:cubicBezTo>
                      <a:cubicBezTo>
                        <a:pt x="14512" y="17153"/>
                        <a:pt x="14512" y="17153"/>
                        <a:pt x="14512" y="17153"/>
                      </a:cubicBezTo>
                      <a:cubicBezTo>
                        <a:pt x="14512" y="16518"/>
                        <a:pt x="14512" y="16518"/>
                        <a:pt x="14850" y="16518"/>
                      </a:cubicBezTo>
                      <a:cubicBezTo>
                        <a:pt x="14850" y="16518"/>
                        <a:pt x="14850" y="16518"/>
                        <a:pt x="14850" y="16518"/>
                      </a:cubicBezTo>
                      <a:cubicBezTo>
                        <a:pt x="14850" y="16518"/>
                        <a:pt x="14850" y="16518"/>
                        <a:pt x="14850" y="16518"/>
                      </a:cubicBezTo>
                      <a:cubicBezTo>
                        <a:pt x="14850" y="16518"/>
                        <a:pt x="14850" y="16518"/>
                        <a:pt x="14850" y="16518"/>
                      </a:cubicBezTo>
                      <a:cubicBezTo>
                        <a:pt x="15187" y="16518"/>
                        <a:pt x="16200" y="15882"/>
                        <a:pt x="17213" y="15882"/>
                      </a:cubicBezTo>
                      <a:cubicBezTo>
                        <a:pt x="18225" y="15882"/>
                        <a:pt x="18562" y="15882"/>
                        <a:pt x="19238" y="16518"/>
                      </a:cubicBezTo>
                      <a:cubicBezTo>
                        <a:pt x="19238" y="16518"/>
                        <a:pt x="19238" y="16518"/>
                        <a:pt x="19575" y="16518"/>
                      </a:cubicBezTo>
                      <a:cubicBezTo>
                        <a:pt x="18562" y="15882"/>
                        <a:pt x="18225" y="12706"/>
                        <a:pt x="18225" y="11435"/>
                      </a:cubicBezTo>
                      <a:cubicBezTo>
                        <a:pt x="18225" y="9529"/>
                        <a:pt x="18900" y="8894"/>
                        <a:pt x="18900" y="8894"/>
                      </a:cubicBezTo>
                      <a:cubicBezTo>
                        <a:pt x="19238" y="8894"/>
                        <a:pt x="19575" y="7624"/>
                        <a:pt x="19912" y="6988"/>
                      </a:cubicBezTo>
                      <a:cubicBezTo>
                        <a:pt x="20250" y="5082"/>
                        <a:pt x="20925" y="3812"/>
                        <a:pt x="21600" y="3176"/>
                      </a:cubicBezTo>
                      <a:cubicBezTo>
                        <a:pt x="21600" y="3176"/>
                        <a:pt x="21600" y="2541"/>
                        <a:pt x="21600" y="2541"/>
                      </a:cubicBezTo>
                      <a:cubicBezTo>
                        <a:pt x="21263" y="2541"/>
                        <a:pt x="21263" y="2541"/>
                        <a:pt x="21263" y="2541"/>
                      </a:cubicBezTo>
                      <a:cubicBezTo>
                        <a:pt x="21263" y="2541"/>
                        <a:pt x="20925" y="2541"/>
                        <a:pt x="20925" y="2541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39" name="Shape 3912"/>
                <p:cNvSpPr/>
                <p:nvPr/>
              </p:nvSpPr>
              <p:spPr>
                <a:xfrm>
                  <a:off x="1310403" y="1759302"/>
                  <a:ext cx="99576" cy="6552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11435"/>
                      </a:moveTo>
                      <a:cubicBezTo>
                        <a:pt x="21600" y="11435"/>
                        <a:pt x="20769" y="11435"/>
                        <a:pt x="20769" y="11435"/>
                      </a:cubicBezTo>
                      <a:cubicBezTo>
                        <a:pt x="20769" y="11435"/>
                        <a:pt x="20769" y="11435"/>
                        <a:pt x="20769" y="11435"/>
                      </a:cubicBezTo>
                      <a:cubicBezTo>
                        <a:pt x="20769" y="11435"/>
                        <a:pt x="20769" y="11435"/>
                        <a:pt x="20769" y="10165"/>
                      </a:cubicBezTo>
                      <a:cubicBezTo>
                        <a:pt x="20769" y="10165"/>
                        <a:pt x="20769" y="10165"/>
                        <a:pt x="20769" y="10165"/>
                      </a:cubicBezTo>
                      <a:cubicBezTo>
                        <a:pt x="20769" y="10165"/>
                        <a:pt x="19938" y="10165"/>
                        <a:pt x="19938" y="8894"/>
                      </a:cubicBezTo>
                      <a:cubicBezTo>
                        <a:pt x="19938" y="8894"/>
                        <a:pt x="19938" y="7624"/>
                        <a:pt x="15785" y="1271"/>
                      </a:cubicBezTo>
                      <a:cubicBezTo>
                        <a:pt x="15785" y="1271"/>
                        <a:pt x="15785" y="1271"/>
                        <a:pt x="15785" y="1271"/>
                      </a:cubicBezTo>
                      <a:cubicBezTo>
                        <a:pt x="14954" y="1271"/>
                        <a:pt x="14954" y="1271"/>
                        <a:pt x="14954" y="0"/>
                      </a:cubicBezTo>
                      <a:cubicBezTo>
                        <a:pt x="14954" y="0"/>
                        <a:pt x="14954" y="0"/>
                        <a:pt x="14954" y="0"/>
                      </a:cubicBezTo>
                      <a:cubicBezTo>
                        <a:pt x="14954" y="0"/>
                        <a:pt x="14954" y="0"/>
                        <a:pt x="14954" y="0"/>
                      </a:cubicBezTo>
                      <a:cubicBezTo>
                        <a:pt x="14954" y="0"/>
                        <a:pt x="14954" y="0"/>
                        <a:pt x="14954" y="0"/>
                      </a:cubicBezTo>
                      <a:cubicBezTo>
                        <a:pt x="14123" y="0"/>
                        <a:pt x="13292" y="0"/>
                        <a:pt x="13292" y="0"/>
                      </a:cubicBezTo>
                      <a:cubicBezTo>
                        <a:pt x="12462" y="0"/>
                        <a:pt x="12462" y="0"/>
                        <a:pt x="12462" y="0"/>
                      </a:cubicBezTo>
                      <a:cubicBezTo>
                        <a:pt x="12462" y="0"/>
                        <a:pt x="11631" y="1271"/>
                        <a:pt x="10800" y="1271"/>
                      </a:cubicBezTo>
                      <a:cubicBezTo>
                        <a:pt x="10800" y="1271"/>
                        <a:pt x="10800" y="1271"/>
                        <a:pt x="10800" y="1271"/>
                      </a:cubicBezTo>
                      <a:cubicBezTo>
                        <a:pt x="9969" y="1271"/>
                        <a:pt x="9138" y="1271"/>
                        <a:pt x="8308" y="1271"/>
                      </a:cubicBezTo>
                      <a:cubicBezTo>
                        <a:pt x="8308" y="1271"/>
                        <a:pt x="8308" y="1271"/>
                        <a:pt x="8308" y="1271"/>
                      </a:cubicBezTo>
                      <a:cubicBezTo>
                        <a:pt x="7477" y="1271"/>
                        <a:pt x="7477" y="2541"/>
                        <a:pt x="6646" y="2541"/>
                      </a:cubicBezTo>
                      <a:cubicBezTo>
                        <a:pt x="6646" y="2541"/>
                        <a:pt x="6646" y="2541"/>
                        <a:pt x="5815" y="2541"/>
                      </a:cubicBezTo>
                      <a:cubicBezTo>
                        <a:pt x="5815" y="2541"/>
                        <a:pt x="5815" y="2541"/>
                        <a:pt x="4985" y="2541"/>
                      </a:cubicBezTo>
                      <a:cubicBezTo>
                        <a:pt x="4985" y="2541"/>
                        <a:pt x="4154" y="2541"/>
                        <a:pt x="4154" y="2541"/>
                      </a:cubicBezTo>
                      <a:cubicBezTo>
                        <a:pt x="4154" y="2541"/>
                        <a:pt x="4154" y="2541"/>
                        <a:pt x="4154" y="2541"/>
                      </a:cubicBezTo>
                      <a:cubicBezTo>
                        <a:pt x="2492" y="3812"/>
                        <a:pt x="1662" y="3812"/>
                        <a:pt x="831" y="3812"/>
                      </a:cubicBezTo>
                      <a:cubicBezTo>
                        <a:pt x="831" y="3812"/>
                        <a:pt x="831" y="3812"/>
                        <a:pt x="831" y="3812"/>
                      </a:cubicBezTo>
                      <a:cubicBezTo>
                        <a:pt x="831" y="5082"/>
                        <a:pt x="831" y="6353"/>
                        <a:pt x="831" y="6353"/>
                      </a:cubicBezTo>
                      <a:cubicBezTo>
                        <a:pt x="831" y="6353"/>
                        <a:pt x="831" y="7624"/>
                        <a:pt x="831" y="7624"/>
                      </a:cubicBezTo>
                      <a:cubicBezTo>
                        <a:pt x="831" y="7624"/>
                        <a:pt x="0" y="8894"/>
                        <a:pt x="0" y="10165"/>
                      </a:cubicBezTo>
                      <a:cubicBezTo>
                        <a:pt x="0" y="10165"/>
                        <a:pt x="0" y="10165"/>
                        <a:pt x="0" y="10165"/>
                      </a:cubicBezTo>
                      <a:cubicBezTo>
                        <a:pt x="0" y="11435"/>
                        <a:pt x="0" y="12706"/>
                        <a:pt x="0" y="12706"/>
                      </a:cubicBezTo>
                      <a:cubicBezTo>
                        <a:pt x="0" y="12706"/>
                        <a:pt x="0" y="12706"/>
                        <a:pt x="0" y="12706"/>
                      </a:cubicBezTo>
                      <a:cubicBezTo>
                        <a:pt x="0" y="13976"/>
                        <a:pt x="0" y="13976"/>
                        <a:pt x="831" y="15247"/>
                      </a:cubicBezTo>
                      <a:cubicBezTo>
                        <a:pt x="831" y="15247"/>
                        <a:pt x="831" y="16518"/>
                        <a:pt x="831" y="16518"/>
                      </a:cubicBezTo>
                      <a:cubicBezTo>
                        <a:pt x="831" y="16518"/>
                        <a:pt x="831" y="16518"/>
                        <a:pt x="1662" y="17788"/>
                      </a:cubicBezTo>
                      <a:cubicBezTo>
                        <a:pt x="1662" y="17788"/>
                        <a:pt x="1662" y="17788"/>
                        <a:pt x="1662" y="17788"/>
                      </a:cubicBezTo>
                      <a:cubicBezTo>
                        <a:pt x="2492" y="19059"/>
                        <a:pt x="2492" y="19059"/>
                        <a:pt x="2492" y="19059"/>
                      </a:cubicBezTo>
                      <a:cubicBezTo>
                        <a:pt x="2492" y="19059"/>
                        <a:pt x="3323" y="20329"/>
                        <a:pt x="3323" y="20329"/>
                      </a:cubicBezTo>
                      <a:cubicBezTo>
                        <a:pt x="3323" y="20329"/>
                        <a:pt x="3323" y="20329"/>
                        <a:pt x="4154" y="21600"/>
                      </a:cubicBezTo>
                      <a:cubicBezTo>
                        <a:pt x="4154" y="21600"/>
                        <a:pt x="4154" y="21600"/>
                        <a:pt x="4985" y="21600"/>
                      </a:cubicBezTo>
                      <a:cubicBezTo>
                        <a:pt x="4985" y="21600"/>
                        <a:pt x="4985" y="21600"/>
                        <a:pt x="4985" y="21600"/>
                      </a:cubicBezTo>
                      <a:cubicBezTo>
                        <a:pt x="4985" y="21600"/>
                        <a:pt x="4985" y="21600"/>
                        <a:pt x="4985" y="21600"/>
                      </a:cubicBezTo>
                      <a:cubicBezTo>
                        <a:pt x="5815" y="21600"/>
                        <a:pt x="5815" y="21600"/>
                        <a:pt x="6646" y="21600"/>
                      </a:cubicBezTo>
                      <a:cubicBezTo>
                        <a:pt x="7477" y="21600"/>
                        <a:pt x="7477" y="21600"/>
                        <a:pt x="7477" y="21600"/>
                      </a:cubicBezTo>
                      <a:cubicBezTo>
                        <a:pt x="7477" y="21600"/>
                        <a:pt x="7477" y="21600"/>
                        <a:pt x="7477" y="21600"/>
                      </a:cubicBezTo>
                      <a:cubicBezTo>
                        <a:pt x="8308" y="21600"/>
                        <a:pt x="8308" y="21600"/>
                        <a:pt x="8308" y="21600"/>
                      </a:cubicBezTo>
                      <a:cubicBezTo>
                        <a:pt x="9138" y="21600"/>
                        <a:pt x="9138" y="21600"/>
                        <a:pt x="9138" y="21600"/>
                      </a:cubicBezTo>
                      <a:cubicBezTo>
                        <a:pt x="9138" y="21600"/>
                        <a:pt x="9969" y="21600"/>
                        <a:pt x="9969" y="21600"/>
                      </a:cubicBezTo>
                      <a:cubicBezTo>
                        <a:pt x="10800" y="20329"/>
                        <a:pt x="11631" y="20329"/>
                        <a:pt x="11631" y="19059"/>
                      </a:cubicBezTo>
                      <a:cubicBezTo>
                        <a:pt x="12462" y="17788"/>
                        <a:pt x="14123" y="16518"/>
                        <a:pt x="15785" y="16518"/>
                      </a:cubicBezTo>
                      <a:cubicBezTo>
                        <a:pt x="15785" y="16518"/>
                        <a:pt x="15785" y="16518"/>
                        <a:pt x="15785" y="16518"/>
                      </a:cubicBezTo>
                      <a:cubicBezTo>
                        <a:pt x="15785" y="16518"/>
                        <a:pt x="15785" y="16518"/>
                        <a:pt x="16615" y="16518"/>
                      </a:cubicBezTo>
                      <a:cubicBezTo>
                        <a:pt x="16615" y="16518"/>
                        <a:pt x="16615" y="16518"/>
                        <a:pt x="16615" y="16518"/>
                      </a:cubicBezTo>
                      <a:cubicBezTo>
                        <a:pt x="16615" y="16518"/>
                        <a:pt x="17446" y="16518"/>
                        <a:pt x="17446" y="16518"/>
                      </a:cubicBezTo>
                      <a:cubicBezTo>
                        <a:pt x="17446" y="16518"/>
                        <a:pt x="17446" y="16518"/>
                        <a:pt x="17446" y="16518"/>
                      </a:cubicBezTo>
                      <a:cubicBezTo>
                        <a:pt x="18277" y="15247"/>
                        <a:pt x="18277" y="15247"/>
                        <a:pt x="18277" y="15247"/>
                      </a:cubicBezTo>
                      <a:cubicBezTo>
                        <a:pt x="18277" y="15247"/>
                        <a:pt x="18277" y="15247"/>
                        <a:pt x="19108" y="15247"/>
                      </a:cubicBezTo>
                      <a:cubicBezTo>
                        <a:pt x="19108" y="15247"/>
                        <a:pt x="19108" y="15247"/>
                        <a:pt x="19108" y="15247"/>
                      </a:cubicBezTo>
                      <a:cubicBezTo>
                        <a:pt x="19108" y="15247"/>
                        <a:pt x="19938" y="13976"/>
                        <a:pt x="19938" y="13976"/>
                      </a:cubicBezTo>
                      <a:cubicBezTo>
                        <a:pt x="19938" y="13976"/>
                        <a:pt x="19938" y="13976"/>
                        <a:pt x="19938" y="13976"/>
                      </a:cubicBezTo>
                      <a:cubicBezTo>
                        <a:pt x="20769" y="13976"/>
                        <a:pt x="20769" y="13976"/>
                        <a:pt x="20769" y="13976"/>
                      </a:cubicBezTo>
                      <a:cubicBezTo>
                        <a:pt x="20769" y="13976"/>
                        <a:pt x="20769" y="13976"/>
                        <a:pt x="20769" y="12706"/>
                      </a:cubicBezTo>
                      <a:cubicBezTo>
                        <a:pt x="21600" y="12706"/>
                        <a:pt x="21600" y="12706"/>
                        <a:pt x="21600" y="12706"/>
                      </a:cubicBezTo>
                      <a:cubicBezTo>
                        <a:pt x="21600" y="12706"/>
                        <a:pt x="21600" y="12706"/>
                        <a:pt x="21600" y="12706"/>
                      </a:cubicBezTo>
                      <a:cubicBezTo>
                        <a:pt x="21600" y="12706"/>
                        <a:pt x="21600" y="12706"/>
                        <a:pt x="21600" y="11435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40" name="Shape 3913"/>
                <p:cNvSpPr/>
                <p:nvPr/>
              </p:nvSpPr>
              <p:spPr>
                <a:xfrm>
                  <a:off x="1390063" y="1227369"/>
                  <a:ext cx="748803" cy="4124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1293" y="584"/>
                      </a:moveTo>
                      <a:cubicBezTo>
                        <a:pt x="11293" y="584"/>
                        <a:pt x="11293" y="584"/>
                        <a:pt x="11293" y="584"/>
                      </a:cubicBezTo>
                      <a:cubicBezTo>
                        <a:pt x="11184" y="584"/>
                        <a:pt x="11184" y="584"/>
                        <a:pt x="11074" y="584"/>
                      </a:cubicBezTo>
                      <a:cubicBezTo>
                        <a:pt x="11074" y="584"/>
                        <a:pt x="11074" y="584"/>
                        <a:pt x="11074" y="584"/>
                      </a:cubicBezTo>
                      <a:cubicBezTo>
                        <a:pt x="10964" y="584"/>
                        <a:pt x="10964" y="584"/>
                        <a:pt x="10964" y="584"/>
                      </a:cubicBezTo>
                      <a:cubicBezTo>
                        <a:pt x="10855" y="584"/>
                        <a:pt x="10855" y="584"/>
                        <a:pt x="10855" y="584"/>
                      </a:cubicBezTo>
                      <a:cubicBezTo>
                        <a:pt x="10855" y="584"/>
                        <a:pt x="10745" y="778"/>
                        <a:pt x="10745" y="778"/>
                      </a:cubicBezTo>
                      <a:cubicBezTo>
                        <a:pt x="10416" y="1168"/>
                        <a:pt x="10197" y="1557"/>
                        <a:pt x="10087" y="1751"/>
                      </a:cubicBezTo>
                      <a:cubicBezTo>
                        <a:pt x="10087" y="2530"/>
                        <a:pt x="9978" y="2919"/>
                        <a:pt x="9758" y="2919"/>
                      </a:cubicBezTo>
                      <a:cubicBezTo>
                        <a:pt x="9649" y="2919"/>
                        <a:pt x="9649" y="2919"/>
                        <a:pt x="9539" y="2724"/>
                      </a:cubicBezTo>
                      <a:cubicBezTo>
                        <a:pt x="9539" y="2724"/>
                        <a:pt x="9320" y="2530"/>
                        <a:pt x="8991" y="2530"/>
                      </a:cubicBezTo>
                      <a:cubicBezTo>
                        <a:pt x="8772" y="2530"/>
                        <a:pt x="8662" y="2724"/>
                        <a:pt x="8662" y="2724"/>
                      </a:cubicBezTo>
                      <a:cubicBezTo>
                        <a:pt x="8662" y="2724"/>
                        <a:pt x="8552" y="2724"/>
                        <a:pt x="8552" y="2724"/>
                      </a:cubicBezTo>
                      <a:cubicBezTo>
                        <a:pt x="8552" y="2724"/>
                        <a:pt x="8552" y="2724"/>
                        <a:pt x="8552" y="2724"/>
                      </a:cubicBezTo>
                      <a:cubicBezTo>
                        <a:pt x="8333" y="2724"/>
                        <a:pt x="8223" y="2530"/>
                        <a:pt x="8114" y="2335"/>
                      </a:cubicBezTo>
                      <a:cubicBezTo>
                        <a:pt x="8004" y="2335"/>
                        <a:pt x="8004" y="2141"/>
                        <a:pt x="7894" y="2141"/>
                      </a:cubicBezTo>
                      <a:cubicBezTo>
                        <a:pt x="7565" y="2530"/>
                        <a:pt x="7346" y="2335"/>
                        <a:pt x="7127" y="2141"/>
                      </a:cubicBezTo>
                      <a:cubicBezTo>
                        <a:pt x="7127" y="2141"/>
                        <a:pt x="7127" y="2141"/>
                        <a:pt x="7127" y="2141"/>
                      </a:cubicBezTo>
                      <a:cubicBezTo>
                        <a:pt x="7017" y="2141"/>
                        <a:pt x="6908" y="2335"/>
                        <a:pt x="6798" y="2335"/>
                      </a:cubicBezTo>
                      <a:cubicBezTo>
                        <a:pt x="6579" y="2335"/>
                        <a:pt x="6140" y="1946"/>
                        <a:pt x="6030" y="1946"/>
                      </a:cubicBezTo>
                      <a:cubicBezTo>
                        <a:pt x="5921" y="1751"/>
                        <a:pt x="5811" y="1751"/>
                        <a:pt x="5702" y="1751"/>
                      </a:cubicBezTo>
                      <a:cubicBezTo>
                        <a:pt x="5702" y="1751"/>
                        <a:pt x="5592" y="1751"/>
                        <a:pt x="5592" y="1751"/>
                      </a:cubicBezTo>
                      <a:cubicBezTo>
                        <a:pt x="5263" y="1946"/>
                        <a:pt x="5044" y="1946"/>
                        <a:pt x="4824" y="1557"/>
                      </a:cubicBezTo>
                      <a:cubicBezTo>
                        <a:pt x="4715" y="1362"/>
                        <a:pt x="4495" y="1168"/>
                        <a:pt x="2851" y="1168"/>
                      </a:cubicBezTo>
                      <a:cubicBezTo>
                        <a:pt x="2522" y="1168"/>
                        <a:pt x="2522" y="1362"/>
                        <a:pt x="2303" y="1557"/>
                      </a:cubicBezTo>
                      <a:cubicBezTo>
                        <a:pt x="2303" y="1751"/>
                        <a:pt x="2303" y="1751"/>
                        <a:pt x="2193" y="1946"/>
                      </a:cubicBezTo>
                      <a:cubicBezTo>
                        <a:pt x="2193" y="1946"/>
                        <a:pt x="2083" y="1946"/>
                        <a:pt x="2083" y="2141"/>
                      </a:cubicBezTo>
                      <a:cubicBezTo>
                        <a:pt x="2083" y="2141"/>
                        <a:pt x="1974" y="2141"/>
                        <a:pt x="1974" y="2141"/>
                      </a:cubicBezTo>
                      <a:cubicBezTo>
                        <a:pt x="1974" y="2141"/>
                        <a:pt x="1974" y="2141"/>
                        <a:pt x="1864" y="2141"/>
                      </a:cubicBezTo>
                      <a:cubicBezTo>
                        <a:pt x="1864" y="2141"/>
                        <a:pt x="1864" y="2141"/>
                        <a:pt x="1864" y="2141"/>
                      </a:cubicBezTo>
                      <a:cubicBezTo>
                        <a:pt x="1864" y="2335"/>
                        <a:pt x="1754" y="2335"/>
                        <a:pt x="1754" y="2335"/>
                      </a:cubicBezTo>
                      <a:cubicBezTo>
                        <a:pt x="1754" y="2335"/>
                        <a:pt x="1754" y="2335"/>
                        <a:pt x="1754" y="2335"/>
                      </a:cubicBezTo>
                      <a:cubicBezTo>
                        <a:pt x="1645" y="2335"/>
                        <a:pt x="1645" y="2335"/>
                        <a:pt x="1645" y="2335"/>
                      </a:cubicBezTo>
                      <a:cubicBezTo>
                        <a:pt x="1645" y="2335"/>
                        <a:pt x="1645" y="2335"/>
                        <a:pt x="1645" y="2335"/>
                      </a:cubicBezTo>
                      <a:cubicBezTo>
                        <a:pt x="2412" y="4281"/>
                        <a:pt x="2193" y="4670"/>
                        <a:pt x="2193" y="4865"/>
                      </a:cubicBezTo>
                      <a:cubicBezTo>
                        <a:pt x="2083" y="5254"/>
                        <a:pt x="1864" y="5449"/>
                        <a:pt x="1754" y="5643"/>
                      </a:cubicBezTo>
                      <a:cubicBezTo>
                        <a:pt x="1754" y="5643"/>
                        <a:pt x="1645" y="5643"/>
                        <a:pt x="1645" y="5838"/>
                      </a:cubicBezTo>
                      <a:cubicBezTo>
                        <a:pt x="1535" y="5838"/>
                        <a:pt x="1425" y="6227"/>
                        <a:pt x="1206" y="6616"/>
                      </a:cubicBezTo>
                      <a:cubicBezTo>
                        <a:pt x="987" y="6811"/>
                        <a:pt x="658" y="7589"/>
                        <a:pt x="548" y="7784"/>
                      </a:cubicBezTo>
                      <a:cubicBezTo>
                        <a:pt x="548" y="7784"/>
                        <a:pt x="548" y="7978"/>
                        <a:pt x="548" y="7978"/>
                      </a:cubicBezTo>
                      <a:cubicBezTo>
                        <a:pt x="548" y="8368"/>
                        <a:pt x="548" y="8562"/>
                        <a:pt x="548" y="8757"/>
                      </a:cubicBezTo>
                      <a:cubicBezTo>
                        <a:pt x="548" y="8757"/>
                        <a:pt x="548" y="8757"/>
                        <a:pt x="548" y="8757"/>
                      </a:cubicBezTo>
                      <a:cubicBezTo>
                        <a:pt x="658" y="8757"/>
                        <a:pt x="658" y="8757"/>
                        <a:pt x="658" y="8757"/>
                      </a:cubicBezTo>
                      <a:cubicBezTo>
                        <a:pt x="548" y="9146"/>
                        <a:pt x="548" y="9146"/>
                        <a:pt x="548" y="9146"/>
                      </a:cubicBezTo>
                      <a:cubicBezTo>
                        <a:pt x="548" y="9146"/>
                        <a:pt x="548" y="9146"/>
                        <a:pt x="548" y="9146"/>
                      </a:cubicBezTo>
                      <a:cubicBezTo>
                        <a:pt x="548" y="9146"/>
                        <a:pt x="548" y="9146"/>
                        <a:pt x="548" y="9146"/>
                      </a:cubicBezTo>
                      <a:cubicBezTo>
                        <a:pt x="439" y="9535"/>
                        <a:pt x="439" y="9535"/>
                        <a:pt x="439" y="9535"/>
                      </a:cubicBezTo>
                      <a:cubicBezTo>
                        <a:pt x="439" y="9535"/>
                        <a:pt x="439" y="9535"/>
                        <a:pt x="439" y="9535"/>
                      </a:cubicBezTo>
                      <a:cubicBezTo>
                        <a:pt x="329" y="9730"/>
                        <a:pt x="110" y="10314"/>
                        <a:pt x="0" y="10508"/>
                      </a:cubicBezTo>
                      <a:cubicBezTo>
                        <a:pt x="0" y="10703"/>
                        <a:pt x="0" y="10703"/>
                        <a:pt x="0" y="10703"/>
                      </a:cubicBezTo>
                      <a:cubicBezTo>
                        <a:pt x="0" y="10703"/>
                        <a:pt x="0" y="10897"/>
                        <a:pt x="0" y="10897"/>
                      </a:cubicBezTo>
                      <a:cubicBezTo>
                        <a:pt x="0" y="10897"/>
                        <a:pt x="0" y="10897"/>
                        <a:pt x="0" y="10897"/>
                      </a:cubicBezTo>
                      <a:cubicBezTo>
                        <a:pt x="0" y="10897"/>
                        <a:pt x="110" y="11092"/>
                        <a:pt x="110" y="11092"/>
                      </a:cubicBezTo>
                      <a:cubicBezTo>
                        <a:pt x="110" y="11092"/>
                        <a:pt x="110" y="11092"/>
                        <a:pt x="110" y="11092"/>
                      </a:cubicBezTo>
                      <a:cubicBezTo>
                        <a:pt x="110" y="11092"/>
                        <a:pt x="219" y="11286"/>
                        <a:pt x="219" y="11286"/>
                      </a:cubicBezTo>
                      <a:cubicBezTo>
                        <a:pt x="219" y="11286"/>
                        <a:pt x="219" y="11286"/>
                        <a:pt x="219" y="11286"/>
                      </a:cubicBezTo>
                      <a:cubicBezTo>
                        <a:pt x="329" y="11286"/>
                        <a:pt x="329" y="11481"/>
                        <a:pt x="439" y="11481"/>
                      </a:cubicBezTo>
                      <a:cubicBezTo>
                        <a:pt x="439" y="11481"/>
                        <a:pt x="548" y="11481"/>
                        <a:pt x="548" y="11676"/>
                      </a:cubicBezTo>
                      <a:cubicBezTo>
                        <a:pt x="548" y="11676"/>
                        <a:pt x="658" y="11676"/>
                        <a:pt x="658" y="11676"/>
                      </a:cubicBezTo>
                      <a:cubicBezTo>
                        <a:pt x="658" y="11676"/>
                        <a:pt x="658" y="11676"/>
                        <a:pt x="768" y="11676"/>
                      </a:cubicBezTo>
                      <a:cubicBezTo>
                        <a:pt x="768" y="11676"/>
                        <a:pt x="768" y="11676"/>
                        <a:pt x="768" y="11676"/>
                      </a:cubicBezTo>
                      <a:cubicBezTo>
                        <a:pt x="877" y="11676"/>
                        <a:pt x="987" y="11676"/>
                        <a:pt x="987" y="11676"/>
                      </a:cubicBezTo>
                      <a:cubicBezTo>
                        <a:pt x="1096" y="11676"/>
                        <a:pt x="1316" y="11676"/>
                        <a:pt x="1535" y="11870"/>
                      </a:cubicBezTo>
                      <a:cubicBezTo>
                        <a:pt x="1864" y="11870"/>
                        <a:pt x="2083" y="12065"/>
                        <a:pt x="2193" y="12065"/>
                      </a:cubicBezTo>
                      <a:cubicBezTo>
                        <a:pt x="2522" y="12065"/>
                        <a:pt x="2960" y="12259"/>
                        <a:pt x="3070" y="12454"/>
                      </a:cubicBezTo>
                      <a:cubicBezTo>
                        <a:pt x="3180" y="12454"/>
                        <a:pt x="3289" y="12454"/>
                        <a:pt x="3399" y="12259"/>
                      </a:cubicBezTo>
                      <a:cubicBezTo>
                        <a:pt x="3509" y="11870"/>
                        <a:pt x="3728" y="11870"/>
                        <a:pt x="3947" y="11870"/>
                      </a:cubicBezTo>
                      <a:cubicBezTo>
                        <a:pt x="4057" y="12065"/>
                        <a:pt x="4057" y="12065"/>
                        <a:pt x="4166" y="12065"/>
                      </a:cubicBezTo>
                      <a:cubicBezTo>
                        <a:pt x="4276" y="12065"/>
                        <a:pt x="4605" y="11676"/>
                        <a:pt x="4605" y="11481"/>
                      </a:cubicBezTo>
                      <a:cubicBezTo>
                        <a:pt x="4715" y="11481"/>
                        <a:pt x="4824" y="11286"/>
                        <a:pt x="5044" y="11092"/>
                      </a:cubicBezTo>
                      <a:cubicBezTo>
                        <a:pt x="5044" y="11092"/>
                        <a:pt x="5044" y="11092"/>
                        <a:pt x="5153" y="11092"/>
                      </a:cubicBezTo>
                      <a:cubicBezTo>
                        <a:pt x="5153" y="11092"/>
                        <a:pt x="5153" y="11092"/>
                        <a:pt x="5153" y="11092"/>
                      </a:cubicBezTo>
                      <a:cubicBezTo>
                        <a:pt x="5263" y="10897"/>
                        <a:pt x="5263" y="10897"/>
                        <a:pt x="5263" y="10897"/>
                      </a:cubicBezTo>
                      <a:cubicBezTo>
                        <a:pt x="5263" y="10897"/>
                        <a:pt x="5373" y="10897"/>
                        <a:pt x="5482" y="10703"/>
                      </a:cubicBezTo>
                      <a:cubicBezTo>
                        <a:pt x="5592" y="10703"/>
                        <a:pt x="5592" y="10703"/>
                        <a:pt x="5592" y="10703"/>
                      </a:cubicBezTo>
                      <a:cubicBezTo>
                        <a:pt x="5592" y="10703"/>
                        <a:pt x="5592" y="10703"/>
                        <a:pt x="5592" y="10703"/>
                      </a:cubicBezTo>
                      <a:cubicBezTo>
                        <a:pt x="5592" y="10703"/>
                        <a:pt x="5702" y="10703"/>
                        <a:pt x="5702" y="10703"/>
                      </a:cubicBezTo>
                      <a:cubicBezTo>
                        <a:pt x="5921" y="10508"/>
                        <a:pt x="6140" y="10508"/>
                        <a:pt x="6250" y="10508"/>
                      </a:cubicBezTo>
                      <a:cubicBezTo>
                        <a:pt x="6250" y="10508"/>
                        <a:pt x="6250" y="10508"/>
                        <a:pt x="6250" y="10508"/>
                      </a:cubicBezTo>
                      <a:cubicBezTo>
                        <a:pt x="6359" y="10508"/>
                        <a:pt x="6359" y="10508"/>
                        <a:pt x="6359" y="10508"/>
                      </a:cubicBezTo>
                      <a:cubicBezTo>
                        <a:pt x="6579" y="10508"/>
                        <a:pt x="6798" y="10703"/>
                        <a:pt x="7017" y="11092"/>
                      </a:cubicBezTo>
                      <a:cubicBezTo>
                        <a:pt x="7127" y="11092"/>
                        <a:pt x="7237" y="11481"/>
                        <a:pt x="7346" y="11481"/>
                      </a:cubicBezTo>
                      <a:cubicBezTo>
                        <a:pt x="7346" y="11481"/>
                        <a:pt x="7346" y="11481"/>
                        <a:pt x="7346" y="11481"/>
                      </a:cubicBezTo>
                      <a:cubicBezTo>
                        <a:pt x="7456" y="11481"/>
                        <a:pt x="7565" y="11481"/>
                        <a:pt x="7785" y="11676"/>
                      </a:cubicBezTo>
                      <a:cubicBezTo>
                        <a:pt x="8004" y="11870"/>
                        <a:pt x="8333" y="12259"/>
                        <a:pt x="8443" y="12843"/>
                      </a:cubicBezTo>
                      <a:cubicBezTo>
                        <a:pt x="8552" y="13427"/>
                        <a:pt x="8772" y="14011"/>
                        <a:pt x="8991" y="14595"/>
                      </a:cubicBezTo>
                      <a:cubicBezTo>
                        <a:pt x="8991" y="14595"/>
                        <a:pt x="9101" y="14789"/>
                        <a:pt x="9101" y="14789"/>
                      </a:cubicBezTo>
                      <a:cubicBezTo>
                        <a:pt x="9320" y="15373"/>
                        <a:pt x="9429" y="16346"/>
                        <a:pt x="9429" y="16541"/>
                      </a:cubicBezTo>
                      <a:cubicBezTo>
                        <a:pt x="9429" y="16735"/>
                        <a:pt x="9429" y="16735"/>
                        <a:pt x="9429" y="16735"/>
                      </a:cubicBezTo>
                      <a:cubicBezTo>
                        <a:pt x="9429" y="16735"/>
                        <a:pt x="9429" y="16735"/>
                        <a:pt x="9429" y="16930"/>
                      </a:cubicBezTo>
                      <a:cubicBezTo>
                        <a:pt x="9429" y="16930"/>
                        <a:pt x="9429" y="16930"/>
                        <a:pt x="9320" y="16930"/>
                      </a:cubicBezTo>
                      <a:cubicBezTo>
                        <a:pt x="9320" y="16930"/>
                        <a:pt x="9320" y="16930"/>
                        <a:pt x="9320" y="16930"/>
                      </a:cubicBezTo>
                      <a:cubicBezTo>
                        <a:pt x="9320" y="16930"/>
                        <a:pt x="9320" y="16930"/>
                        <a:pt x="9320" y="16930"/>
                      </a:cubicBezTo>
                      <a:cubicBezTo>
                        <a:pt x="9320" y="17124"/>
                        <a:pt x="9210" y="17124"/>
                        <a:pt x="9210" y="17124"/>
                      </a:cubicBezTo>
                      <a:cubicBezTo>
                        <a:pt x="9101" y="17124"/>
                        <a:pt x="8881" y="16930"/>
                        <a:pt x="8662" y="16930"/>
                      </a:cubicBezTo>
                      <a:cubicBezTo>
                        <a:pt x="8552" y="16735"/>
                        <a:pt x="8443" y="16735"/>
                        <a:pt x="8333" y="16735"/>
                      </a:cubicBezTo>
                      <a:cubicBezTo>
                        <a:pt x="8333" y="16735"/>
                        <a:pt x="8333" y="16735"/>
                        <a:pt x="8333" y="16735"/>
                      </a:cubicBezTo>
                      <a:cubicBezTo>
                        <a:pt x="8223" y="16735"/>
                        <a:pt x="8114" y="16930"/>
                        <a:pt x="8114" y="17319"/>
                      </a:cubicBezTo>
                      <a:cubicBezTo>
                        <a:pt x="8114" y="17319"/>
                        <a:pt x="8114" y="17319"/>
                        <a:pt x="8114" y="17514"/>
                      </a:cubicBezTo>
                      <a:cubicBezTo>
                        <a:pt x="8114" y="17514"/>
                        <a:pt x="8114" y="17514"/>
                        <a:pt x="8114" y="17514"/>
                      </a:cubicBezTo>
                      <a:cubicBezTo>
                        <a:pt x="8114" y="17514"/>
                        <a:pt x="8114" y="17514"/>
                        <a:pt x="8114" y="17514"/>
                      </a:cubicBezTo>
                      <a:cubicBezTo>
                        <a:pt x="8114" y="17708"/>
                        <a:pt x="8114" y="17708"/>
                        <a:pt x="8114" y="17708"/>
                      </a:cubicBezTo>
                      <a:cubicBezTo>
                        <a:pt x="8114" y="17708"/>
                        <a:pt x="8114" y="17708"/>
                        <a:pt x="8114" y="17708"/>
                      </a:cubicBezTo>
                      <a:cubicBezTo>
                        <a:pt x="8004" y="17903"/>
                        <a:pt x="8004" y="17903"/>
                        <a:pt x="8004" y="17903"/>
                      </a:cubicBezTo>
                      <a:cubicBezTo>
                        <a:pt x="8004" y="17903"/>
                        <a:pt x="8004" y="18097"/>
                        <a:pt x="8004" y="18097"/>
                      </a:cubicBezTo>
                      <a:cubicBezTo>
                        <a:pt x="8004" y="18097"/>
                        <a:pt x="8004" y="18097"/>
                        <a:pt x="7894" y="18292"/>
                      </a:cubicBezTo>
                      <a:cubicBezTo>
                        <a:pt x="7894" y="18292"/>
                        <a:pt x="7894" y="18292"/>
                        <a:pt x="7894" y="18292"/>
                      </a:cubicBezTo>
                      <a:cubicBezTo>
                        <a:pt x="7894" y="18292"/>
                        <a:pt x="7785" y="18486"/>
                        <a:pt x="7785" y="18486"/>
                      </a:cubicBezTo>
                      <a:cubicBezTo>
                        <a:pt x="7785" y="18486"/>
                        <a:pt x="7785" y="18486"/>
                        <a:pt x="7785" y="18486"/>
                      </a:cubicBezTo>
                      <a:cubicBezTo>
                        <a:pt x="7675" y="18876"/>
                        <a:pt x="7565" y="19070"/>
                        <a:pt x="7456" y="19265"/>
                      </a:cubicBezTo>
                      <a:cubicBezTo>
                        <a:pt x="7565" y="19459"/>
                        <a:pt x="7565" y="19459"/>
                        <a:pt x="7675" y="19459"/>
                      </a:cubicBezTo>
                      <a:cubicBezTo>
                        <a:pt x="7675" y="19459"/>
                        <a:pt x="7785" y="19265"/>
                        <a:pt x="7894" y="19265"/>
                      </a:cubicBezTo>
                      <a:cubicBezTo>
                        <a:pt x="8114" y="19070"/>
                        <a:pt x="8223" y="18876"/>
                        <a:pt x="8333" y="18876"/>
                      </a:cubicBezTo>
                      <a:cubicBezTo>
                        <a:pt x="8443" y="18876"/>
                        <a:pt x="8443" y="18876"/>
                        <a:pt x="8443" y="18876"/>
                      </a:cubicBezTo>
                      <a:cubicBezTo>
                        <a:pt x="8443" y="18876"/>
                        <a:pt x="8443" y="19070"/>
                        <a:pt x="8552" y="19070"/>
                      </a:cubicBezTo>
                      <a:cubicBezTo>
                        <a:pt x="8552" y="19070"/>
                        <a:pt x="8552" y="19070"/>
                        <a:pt x="8552" y="19070"/>
                      </a:cubicBezTo>
                      <a:cubicBezTo>
                        <a:pt x="8552" y="19070"/>
                        <a:pt x="8552" y="19070"/>
                        <a:pt x="8662" y="19070"/>
                      </a:cubicBezTo>
                      <a:cubicBezTo>
                        <a:pt x="8662" y="18681"/>
                        <a:pt x="8772" y="18486"/>
                        <a:pt x="9101" y="18097"/>
                      </a:cubicBezTo>
                      <a:cubicBezTo>
                        <a:pt x="9101" y="18097"/>
                        <a:pt x="9210" y="18097"/>
                        <a:pt x="9320" y="17903"/>
                      </a:cubicBezTo>
                      <a:cubicBezTo>
                        <a:pt x="9429" y="17708"/>
                        <a:pt x="9649" y="17124"/>
                        <a:pt x="9758" y="16735"/>
                      </a:cubicBezTo>
                      <a:cubicBezTo>
                        <a:pt x="9868" y="16346"/>
                        <a:pt x="10087" y="15762"/>
                        <a:pt x="10416" y="15568"/>
                      </a:cubicBezTo>
                      <a:cubicBezTo>
                        <a:pt x="10526" y="15568"/>
                        <a:pt x="10636" y="15568"/>
                        <a:pt x="10745" y="15373"/>
                      </a:cubicBezTo>
                      <a:cubicBezTo>
                        <a:pt x="11074" y="15373"/>
                        <a:pt x="11403" y="15178"/>
                        <a:pt x="11842" y="15178"/>
                      </a:cubicBezTo>
                      <a:cubicBezTo>
                        <a:pt x="12061" y="15373"/>
                        <a:pt x="12171" y="15373"/>
                        <a:pt x="12280" y="15762"/>
                      </a:cubicBezTo>
                      <a:cubicBezTo>
                        <a:pt x="12390" y="15957"/>
                        <a:pt x="12280" y="16346"/>
                        <a:pt x="12171" y="16541"/>
                      </a:cubicBezTo>
                      <a:cubicBezTo>
                        <a:pt x="12171" y="16541"/>
                        <a:pt x="12061" y="16735"/>
                        <a:pt x="12061" y="16735"/>
                      </a:cubicBezTo>
                      <a:cubicBezTo>
                        <a:pt x="12280" y="16930"/>
                        <a:pt x="12609" y="16930"/>
                        <a:pt x="12719" y="16930"/>
                      </a:cubicBezTo>
                      <a:cubicBezTo>
                        <a:pt x="13267" y="16930"/>
                        <a:pt x="13267" y="16930"/>
                        <a:pt x="13267" y="16930"/>
                      </a:cubicBezTo>
                      <a:cubicBezTo>
                        <a:pt x="13596" y="16930"/>
                        <a:pt x="14144" y="16930"/>
                        <a:pt x="14144" y="17514"/>
                      </a:cubicBezTo>
                      <a:cubicBezTo>
                        <a:pt x="14254" y="18292"/>
                        <a:pt x="13706" y="18681"/>
                        <a:pt x="13048" y="19070"/>
                      </a:cubicBezTo>
                      <a:cubicBezTo>
                        <a:pt x="12938" y="19070"/>
                        <a:pt x="12828" y="19070"/>
                        <a:pt x="12719" y="19265"/>
                      </a:cubicBezTo>
                      <a:cubicBezTo>
                        <a:pt x="12828" y="19265"/>
                        <a:pt x="12938" y="19265"/>
                        <a:pt x="13048" y="19459"/>
                      </a:cubicBezTo>
                      <a:cubicBezTo>
                        <a:pt x="13267" y="19654"/>
                        <a:pt x="13486" y="19654"/>
                        <a:pt x="13706" y="19849"/>
                      </a:cubicBezTo>
                      <a:cubicBezTo>
                        <a:pt x="14035" y="20238"/>
                        <a:pt x="13925" y="20822"/>
                        <a:pt x="13815" y="21405"/>
                      </a:cubicBezTo>
                      <a:cubicBezTo>
                        <a:pt x="13815" y="21405"/>
                        <a:pt x="13815" y="21600"/>
                        <a:pt x="13815" y="21600"/>
                      </a:cubicBezTo>
                      <a:cubicBezTo>
                        <a:pt x="13815" y="21600"/>
                        <a:pt x="13815" y="21600"/>
                        <a:pt x="13815" y="21600"/>
                      </a:cubicBezTo>
                      <a:cubicBezTo>
                        <a:pt x="14035" y="21600"/>
                        <a:pt x="14254" y="21405"/>
                        <a:pt x="14473" y="21211"/>
                      </a:cubicBezTo>
                      <a:cubicBezTo>
                        <a:pt x="14692" y="20822"/>
                        <a:pt x="14912" y="20822"/>
                        <a:pt x="15131" y="20627"/>
                      </a:cubicBezTo>
                      <a:cubicBezTo>
                        <a:pt x="15241" y="20627"/>
                        <a:pt x="15460" y="20432"/>
                        <a:pt x="15679" y="20238"/>
                      </a:cubicBezTo>
                      <a:cubicBezTo>
                        <a:pt x="15789" y="20043"/>
                        <a:pt x="16008" y="20043"/>
                        <a:pt x="16118" y="20043"/>
                      </a:cubicBezTo>
                      <a:cubicBezTo>
                        <a:pt x="15241" y="20043"/>
                        <a:pt x="15021" y="18876"/>
                        <a:pt x="15021" y="17708"/>
                      </a:cubicBezTo>
                      <a:cubicBezTo>
                        <a:pt x="15021" y="17124"/>
                        <a:pt x="16227" y="15762"/>
                        <a:pt x="16776" y="15568"/>
                      </a:cubicBezTo>
                      <a:cubicBezTo>
                        <a:pt x="17324" y="15568"/>
                        <a:pt x="17762" y="15178"/>
                        <a:pt x="18201" y="14789"/>
                      </a:cubicBezTo>
                      <a:cubicBezTo>
                        <a:pt x="18420" y="14595"/>
                        <a:pt x="18749" y="14595"/>
                        <a:pt x="19078" y="14400"/>
                      </a:cubicBezTo>
                      <a:cubicBezTo>
                        <a:pt x="19078" y="14205"/>
                        <a:pt x="19078" y="14205"/>
                        <a:pt x="19078" y="14011"/>
                      </a:cubicBezTo>
                      <a:cubicBezTo>
                        <a:pt x="19078" y="14011"/>
                        <a:pt x="19078" y="14011"/>
                        <a:pt x="19078" y="14011"/>
                      </a:cubicBezTo>
                      <a:cubicBezTo>
                        <a:pt x="19078" y="14011"/>
                        <a:pt x="19078" y="13816"/>
                        <a:pt x="19078" y="13816"/>
                      </a:cubicBezTo>
                      <a:cubicBezTo>
                        <a:pt x="19078" y="13816"/>
                        <a:pt x="19078" y="13816"/>
                        <a:pt x="19078" y="13816"/>
                      </a:cubicBezTo>
                      <a:cubicBezTo>
                        <a:pt x="19078" y="13622"/>
                        <a:pt x="19078" y="13622"/>
                        <a:pt x="19078" y="13427"/>
                      </a:cubicBezTo>
                      <a:cubicBezTo>
                        <a:pt x="19188" y="13427"/>
                        <a:pt x="19297" y="13232"/>
                        <a:pt x="19297" y="13232"/>
                      </a:cubicBezTo>
                      <a:cubicBezTo>
                        <a:pt x="19407" y="13232"/>
                        <a:pt x="19517" y="13038"/>
                        <a:pt x="19626" y="12843"/>
                      </a:cubicBezTo>
                      <a:cubicBezTo>
                        <a:pt x="19955" y="12259"/>
                        <a:pt x="20175" y="12065"/>
                        <a:pt x="20284" y="12065"/>
                      </a:cubicBezTo>
                      <a:cubicBezTo>
                        <a:pt x="20394" y="12065"/>
                        <a:pt x="20504" y="12065"/>
                        <a:pt x="20613" y="12065"/>
                      </a:cubicBezTo>
                      <a:cubicBezTo>
                        <a:pt x="20832" y="12259"/>
                        <a:pt x="21052" y="12259"/>
                        <a:pt x="21161" y="12259"/>
                      </a:cubicBezTo>
                      <a:cubicBezTo>
                        <a:pt x="21161" y="12065"/>
                        <a:pt x="21161" y="12065"/>
                        <a:pt x="21271" y="11870"/>
                      </a:cubicBezTo>
                      <a:cubicBezTo>
                        <a:pt x="21271" y="11676"/>
                        <a:pt x="21381" y="11481"/>
                        <a:pt x="21381" y="11286"/>
                      </a:cubicBezTo>
                      <a:cubicBezTo>
                        <a:pt x="21381" y="11286"/>
                        <a:pt x="21271" y="11286"/>
                        <a:pt x="21271" y="11092"/>
                      </a:cubicBezTo>
                      <a:cubicBezTo>
                        <a:pt x="21161" y="10897"/>
                        <a:pt x="21052" y="10703"/>
                        <a:pt x="21052" y="10314"/>
                      </a:cubicBezTo>
                      <a:cubicBezTo>
                        <a:pt x="21161" y="9924"/>
                        <a:pt x="21271" y="9924"/>
                        <a:pt x="21381" y="9730"/>
                      </a:cubicBezTo>
                      <a:cubicBezTo>
                        <a:pt x="21381" y="9730"/>
                        <a:pt x="21381" y="9730"/>
                        <a:pt x="21381" y="9730"/>
                      </a:cubicBezTo>
                      <a:cubicBezTo>
                        <a:pt x="21381" y="9730"/>
                        <a:pt x="21161" y="9535"/>
                        <a:pt x="21161" y="9146"/>
                      </a:cubicBezTo>
                      <a:cubicBezTo>
                        <a:pt x="21161" y="8951"/>
                        <a:pt x="21271" y="8757"/>
                        <a:pt x="21381" y="8562"/>
                      </a:cubicBezTo>
                      <a:cubicBezTo>
                        <a:pt x="21490" y="8562"/>
                        <a:pt x="21600" y="8368"/>
                        <a:pt x="21600" y="8368"/>
                      </a:cubicBezTo>
                      <a:cubicBezTo>
                        <a:pt x="21490" y="8368"/>
                        <a:pt x="21381" y="8173"/>
                        <a:pt x="21271" y="8173"/>
                      </a:cubicBezTo>
                      <a:cubicBezTo>
                        <a:pt x="21161" y="7978"/>
                        <a:pt x="21052" y="7978"/>
                        <a:pt x="20942" y="7784"/>
                      </a:cubicBezTo>
                      <a:cubicBezTo>
                        <a:pt x="20832" y="7784"/>
                        <a:pt x="20613" y="7589"/>
                        <a:pt x="20504" y="7589"/>
                      </a:cubicBezTo>
                      <a:cubicBezTo>
                        <a:pt x="20284" y="7589"/>
                        <a:pt x="20065" y="7589"/>
                        <a:pt x="19955" y="7395"/>
                      </a:cubicBezTo>
                      <a:cubicBezTo>
                        <a:pt x="19846" y="7200"/>
                        <a:pt x="19517" y="7200"/>
                        <a:pt x="19297" y="7200"/>
                      </a:cubicBezTo>
                      <a:cubicBezTo>
                        <a:pt x="19078" y="7200"/>
                        <a:pt x="18859" y="7200"/>
                        <a:pt x="18749" y="6811"/>
                      </a:cubicBezTo>
                      <a:cubicBezTo>
                        <a:pt x="18749" y="6811"/>
                        <a:pt x="18640" y="6616"/>
                        <a:pt x="18640" y="6422"/>
                      </a:cubicBezTo>
                      <a:cubicBezTo>
                        <a:pt x="18420" y="6227"/>
                        <a:pt x="18311" y="6032"/>
                        <a:pt x="18311" y="5838"/>
                      </a:cubicBezTo>
                      <a:cubicBezTo>
                        <a:pt x="18201" y="5838"/>
                        <a:pt x="17982" y="5838"/>
                        <a:pt x="17872" y="6032"/>
                      </a:cubicBezTo>
                      <a:cubicBezTo>
                        <a:pt x="17653" y="6227"/>
                        <a:pt x="17324" y="6422"/>
                        <a:pt x="16995" y="6032"/>
                      </a:cubicBezTo>
                      <a:cubicBezTo>
                        <a:pt x="16995" y="6032"/>
                        <a:pt x="16885" y="6032"/>
                        <a:pt x="16885" y="5838"/>
                      </a:cubicBezTo>
                      <a:cubicBezTo>
                        <a:pt x="16776" y="5838"/>
                        <a:pt x="16666" y="5643"/>
                        <a:pt x="16666" y="5643"/>
                      </a:cubicBezTo>
                      <a:cubicBezTo>
                        <a:pt x="16447" y="5838"/>
                        <a:pt x="16008" y="5643"/>
                        <a:pt x="15898" y="5449"/>
                      </a:cubicBezTo>
                      <a:cubicBezTo>
                        <a:pt x="15898" y="5254"/>
                        <a:pt x="15789" y="5059"/>
                        <a:pt x="15898" y="4670"/>
                      </a:cubicBezTo>
                      <a:cubicBezTo>
                        <a:pt x="15898" y="4476"/>
                        <a:pt x="15570" y="3697"/>
                        <a:pt x="15460" y="3503"/>
                      </a:cubicBezTo>
                      <a:cubicBezTo>
                        <a:pt x="15460" y="3503"/>
                        <a:pt x="15350" y="3503"/>
                        <a:pt x="15241" y="3503"/>
                      </a:cubicBezTo>
                      <a:cubicBezTo>
                        <a:pt x="14912" y="3503"/>
                        <a:pt x="14583" y="3503"/>
                        <a:pt x="14473" y="2919"/>
                      </a:cubicBezTo>
                      <a:cubicBezTo>
                        <a:pt x="14363" y="2724"/>
                        <a:pt x="14363" y="2724"/>
                        <a:pt x="14254" y="2530"/>
                      </a:cubicBezTo>
                      <a:cubicBezTo>
                        <a:pt x="14144" y="2141"/>
                        <a:pt x="14035" y="1751"/>
                        <a:pt x="14144" y="1362"/>
                      </a:cubicBezTo>
                      <a:cubicBezTo>
                        <a:pt x="14254" y="1168"/>
                        <a:pt x="14144" y="389"/>
                        <a:pt x="14035" y="0"/>
                      </a:cubicBezTo>
                      <a:cubicBezTo>
                        <a:pt x="14035" y="0"/>
                        <a:pt x="13815" y="0"/>
                        <a:pt x="13596" y="0"/>
                      </a:cubicBezTo>
                      <a:cubicBezTo>
                        <a:pt x="13486" y="0"/>
                        <a:pt x="13267" y="0"/>
                        <a:pt x="13267" y="0"/>
                      </a:cubicBezTo>
                      <a:cubicBezTo>
                        <a:pt x="13157" y="195"/>
                        <a:pt x="12938" y="195"/>
                        <a:pt x="12719" y="0"/>
                      </a:cubicBezTo>
                      <a:cubicBezTo>
                        <a:pt x="12609" y="0"/>
                        <a:pt x="12499" y="0"/>
                        <a:pt x="12499" y="0"/>
                      </a:cubicBezTo>
                      <a:cubicBezTo>
                        <a:pt x="12390" y="195"/>
                        <a:pt x="12390" y="195"/>
                        <a:pt x="12280" y="195"/>
                      </a:cubicBezTo>
                      <a:cubicBezTo>
                        <a:pt x="12280" y="389"/>
                        <a:pt x="12171" y="584"/>
                        <a:pt x="11951" y="584"/>
                      </a:cubicBezTo>
                      <a:cubicBezTo>
                        <a:pt x="11951" y="584"/>
                        <a:pt x="11842" y="584"/>
                        <a:pt x="11732" y="584"/>
                      </a:cubicBezTo>
                      <a:cubicBezTo>
                        <a:pt x="11732" y="584"/>
                        <a:pt x="11622" y="584"/>
                        <a:pt x="11622" y="584"/>
                      </a:cubicBezTo>
                      <a:cubicBezTo>
                        <a:pt x="11622" y="584"/>
                        <a:pt x="11622" y="584"/>
                        <a:pt x="11622" y="584"/>
                      </a:cubicBezTo>
                      <a:cubicBezTo>
                        <a:pt x="11513" y="584"/>
                        <a:pt x="11403" y="584"/>
                        <a:pt x="11403" y="389"/>
                      </a:cubicBezTo>
                      <a:cubicBezTo>
                        <a:pt x="11403" y="389"/>
                        <a:pt x="11403" y="584"/>
                        <a:pt x="11293" y="584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41" name="Shape 3914"/>
                <p:cNvSpPr/>
                <p:nvPr/>
              </p:nvSpPr>
              <p:spPr>
                <a:xfrm>
                  <a:off x="1429893" y="1007657"/>
                  <a:ext cx="390334" cy="25825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1435" y="0"/>
                      </a:moveTo>
                      <a:cubicBezTo>
                        <a:pt x="11224" y="0"/>
                        <a:pt x="11224" y="0"/>
                        <a:pt x="11224" y="0"/>
                      </a:cubicBezTo>
                      <a:cubicBezTo>
                        <a:pt x="11224" y="0"/>
                        <a:pt x="11224" y="309"/>
                        <a:pt x="11012" y="309"/>
                      </a:cubicBezTo>
                      <a:cubicBezTo>
                        <a:pt x="11012" y="309"/>
                        <a:pt x="11012" y="617"/>
                        <a:pt x="10800" y="617"/>
                      </a:cubicBezTo>
                      <a:cubicBezTo>
                        <a:pt x="10588" y="926"/>
                        <a:pt x="10376" y="1543"/>
                        <a:pt x="9953" y="1543"/>
                      </a:cubicBezTo>
                      <a:cubicBezTo>
                        <a:pt x="9741" y="1543"/>
                        <a:pt x="9529" y="1543"/>
                        <a:pt x="9529" y="1543"/>
                      </a:cubicBezTo>
                      <a:cubicBezTo>
                        <a:pt x="9106" y="1543"/>
                        <a:pt x="8682" y="1543"/>
                        <a:pt x="8471" y="1851"/>
                      </a:cubicBezTo>
                      <a:cubicBezTo>
                        <a:pt x="8471" y="1851"/>
                        <a:pt x="8471" y="1851"/>
                        <a:pt x="8259" y="2160"/>
                      </a:cubicBezTo>
                      <a:cubicBezTo>
                        <a:pt x="8259" y="2160"/>
                        <a:pt x="8259" y="2160"/>
                        <a:pt x="8259" y="2469"/>
                      </a:cubicBezTo>
                      <a:cubicBezTo>
                        <a:pt x="8259" y="2469"/>
                        <a:pt x="8259" y="2469"/>
                        <a:pt x="8259" y="2469"/>
                      </a:cubicBezTo>
                      <a:cubicBezTo>
                        <a:pt x="8047" y="2469"/>
                        <a:pt x="8047" y="2777"/>
                        <a:pt x="8047" y="3086"/>
                      </a:cubicBezTo>
                      <a:cubicBezTo>
                        <a:pt x="8047" y="3394"/>
                        <a:pt x="8047" y="3703"/>
                        <a:pt x="8047" y="4011"/>
                      </a:cubicBezTo>
                      <a:cubicBezTo>
                        <a:pt x="8047" y="4011"/>
                        <a:pt x="8047" y="4320"/>
                        <a:pt x="8047" y="4320"/>
                      </a:cubicBezTo>
                      <a:cubicBezTo>
                        <a:pt x="8047" y="4629"/>
                        <a:pt x="8047" y="4629"/>
                        <a:pt x="7835" y="4629"/>
                      </a:cubicBezTo>
                      <a:cubicBezTo>
                        <a:pt x="7835" y="4937"/>
                        <a:pt x="7624" y="5246"/>
                        <a:pt x="7412" y="5246"/>
                      </a:cubicBezTo>
                      <a:cubicBezTo>
                        <a:pt x="7412" y="5246"/>
                        <a:pt x="7412" y="5246"/>
                        <a:pt x="7412" y="5246"/>
                      </a:cubicBezTo>
                      <a:cubicBezTo>
                        <a:pt x="7200" y="5554"/>
                        <a:pt x="6988" y="5863"/>
                        <a:pt x="6776" y="5863"/>
                      </a:cubicBezTo>
                      <a:cubicBezTo>
                        <a:pt x="6353" y="6171"/>
                        <a:pt x="5929" y="6789"/>
                        <a:pt x="5718" y="7097"/>
                      </a:cubicBezTo>
                      <a:cubicBezTo>
                        <a:pt x="5718" y="7406"/>
                        <a:pt x="5718" y="7406"/>
                        <a:pt x="5718" y="7714"/>
                      </a:cubicBezTo>
                      <a:cubicBezTo>
                        <a:pt x="5718" y="8331"/>
                        <a:pt x="5718" y="9257"/>
                        <a:pt x="5082" y="9257"/>
                      </a:cubicBezTo>
                      <a:cubicBezTo>
                        <a:pt x="4659" y="9257"/>
                        <a:pt x="4024" y="9566"/>
                        <a:pt x="3812" y="9874"/>
                      </a:cubicBezTo>
                      <a:cubicBezTo>
                        <a:pt x="3600" y="10491"/>
                        <a:pt x="3176" y="10800"/>
                        <a:pt x="2541" y="10800"/>
                      </a:cubicBezTo>
                      <a:cubicBezTo>
                        <a:pt x="2329" y="10800"/>
                        <a:pt x="2329" y="10800"/>
                        <a:pt x="2118" y="10800"/>
                      </a:cubicBezTo>
                      <a:cubicBezTo>
                        <a:pt x="2118" y="10800"/>
                        <a:pt x="2118" y="10800"/>
                        <a:pt x="2118" y="10800"/>
                      </a:cubicBezTo>
                      <a:cubicBezTo>
                        <a:pt x="2118" y="10800"/>
                        <a:pt x="2118" y="10800"/>
                        <a:pt x="2118" y="10800"/>
                      </a:cubicBezTo>
                      <a:cubicBezTo>
                        <a:pt x="2118" y="10800"/>
                        <a:pt x="2118" y="10800"/>
                        <a:pt x="2118" y="10800"/>
                      </a:cubicBezTo>
                      <a:cubicBezTo>
                        <a:pt x="2118" y="10800"/>
                        <a:pt x="2118" y="10800"/>
                        <a:pt x="2118" y="10800"/>
                      </a:cubicBezTo>
                      <a:cubicBezTo>
                        <a:pt x="1906" y="10800"/>
                        <a:pt x="1906" y="10800"/>
                        <a:pt x="1906" y="10800"/>
                      </a:cubicBezTo>
                      <a:cubicBezTo>
                        <a:pt x="1906" y="10800"/>
                        <a:pt x="1906" y="10800"/>
                        <a:pt x="1906" y="10800"/>
                      </a:cubicBezTo>
                      <a:cubicBezTo>
                        <a:pt x="1906" y="10800"/>
                        <a:pt x="1906" y="10800"/>
                        <a:pt x="1694" y="10800"/>
                      </a:cubicBezTo>
                      <a:cubicBezTo>
                        <a:pt x="1694" y="10800"/>
                        <a:pt x="1694" y="10800"/>
                        <a:pt x="1694" y="10800"/>
                      </a:cubicBezTo>
                      <a:cubicBezTo>
                        <a:pt x="1694" y="10800"/>
                        <a:pt x="1694" y="10800"/>
                        <a:pt x="1482" y="10800"/>
                      </a:cubicBezTo>
                      <a:cubicBezTo>
                        <a:pt x="1482" y="10800"/>
                        <a:pt x="1482" y="10800"/>
                        <a:pt x="1482" y="10800"/>
                      </a:cubicBezTo>
                      <a:cubicBezTo>
                        <a:pt x="1482" y="10800"/>
                        <a:pt x="1482" y="10800"/>
                        <a:pt x="1271" y="10800"/>
                      </a:cubicBezTo>
                      <a:cubicBezTo>
                        <a:pt x="1271" y="10800"/>
                        <a:pt x="1271" y="10800"/>
                        <a:pt x="1271" y="10800"/>
                      </a:cubicBezTo>
                      <a:cubicBezTo>
                        <a:pt x="1059" y="10800"/>
                        <a:pt x="1059" y="10800"/>
                        <a:pt x="847" y="10800"/>
                      </a:cubicBezTo>
                      <a:cubicBezTo>
                        <a:pt x="847" y="10800"/>
                        <a:pt x="847" y="10800"/>
                        <a:pt x="847" y="10800"/>
                      </a:cubicBezTo>
                      <a:cubicBezTo>
                        <a:pt x="847" y="10800"/>
                        <a:pt x="847" y="10800"/>
                        <a:pt x="847" y="10800"/>
                      </a:cubicBezTo>
                      <a:cubicBezTo>
                        <a:pt x="847" y="10800"/>
                        <a:pt x="847" y="10800"/>
                        <a:pt x="847" y="11109"/>
                      </a:cubicBezTo>
                      <a:cubicBezTo>
                        <a:pt x="847" y="11109"/>
                        <a:pt x="847" y="11109"/>
                        <a:pt x="847" y="11417"/>
                      </a:cubicBezTo>
                      <a:cubicBezTo>
                        <a:pt x="847" y="11417"/>
                        <a:pt x="847" y="11417"/>
                        <a:pt x="847" y="11726"/>
                      </a:cubicBezTo>
                      <a:cubicBezTo>
                        <a:pt x="847" y="11726"/>
                        <a:pt x="847" y="11726"/>
                        <a:pt x="847" y="11726"/>
                      </a:cubicBezTo>
                      <a:cubicBezTo>
                        <a:pt x="847" y="12034"/>
                        <a:pt x="847" y="12034"/>
                        <a:pt x="847" y="12034"/>
                      </a:cubicBezTo>
                      <a:cubicBezTo>
                        <a:pt x="1059" y="12034"/>
                        <a:pt x="1059" y="12343"/>
                        <a:pt x="1059" y="12343"/>
                      </a:cubicBezTo>
                      <a:cubicBezTo>
                        <a:pt x="1059" y="12343"/>
                        <a:pt x="1059" y="12343"/>
                        <a:pt x="1059" y="12651"/>
                      </a:cubicBezTo>
                      <a:cubicBezTo>
                        <a:pt x="1482" y="12960"/>
                        <a:pt x="1694" y="14503"/>
                        <a:pt x="1694" y="15429"/>
                      </a:cubicBezTo>
                      <a:cubicBezTo>
                        <a:pt x="1694" y="16046"/>
                        <a:pt x="1271" y="16354"/>
                        <a:pt x="1059" y="16663"/>
                      </a:cubicBezTo>
                      <a:cubicBezTo>
                        <a:pt x="847" y="16971"/>
                        <a:pt x="212" y="17589"/>
                        <a:pt x="0" y="17897"/>
                      </a:cubicBezTo>
                      <a:cubicBezTo>
                        <a:pt x="212" y="17897"/>
                        <a:pt x="212" y="17897"/>
                        <a:pt x="212" y="17897"/>
                      </a:cubicBezTo>
                      <a:cubicBezTo>
                        <a:pt x="424" y="18206"/>
                        <a:pt x="1059" y="18823"/>
                        <a:pt x="847" y="19749"/>
                      </a:cubicBezTo>
                      <a:cubicBezTo>
                        <a:pt x="847" y="19749"/>
                        <a:pt x="847" y="19749"/>
                        <a:pt x="847" y="20057"/>
                      </a:cubicBezTo>
                      <a:cubicBezTo>
                        <a:pt x="847" y="20057"/>
                        <a:pt x="847" y="20057"/>
                        <a:pt x="847" y="20057"/>
                      </a:cubicBezTo>
                      <a:cubicBezTo>
                        <a:pt x="847" y="20366"/>
                        <a:pt x="847" y="20366"/>
                        <a:pt x="847" y="20366"/>
                      </a:cubicBezTo>
                      <a:cubicBezTo>
                        <a:pt x="847" y="20366"/>
                        <a:pt x="847" y="20674"/>
                        <a:pt x="847" y="20983"/>
                      </a:cubicBezTo>
                      <a:cubicBezTo>
                        <a:pt x="847" y="20983"/>
                        <a:pt x="847" y="20983"/>
                        <a:pt x="847" y="20983"/>
                      </a:cubicBezTo>
                      <a:cubicBezTo>
                        <a:pt x="847" y="20983"/>
                        <a:pt x="847" y="20983"/>
                        <a:pt x="847" y="20983"/>
                      </a:cubicBezTo>
                      <a:cubicBezTo>
                        <a:pt x="847" y="20983"/>
                        <a:pt x="847" y="20983"/>
                        <a:pt x="1059" y="20983"/>
                      </a:cubicBezTo>
                      <a:cubicBezTo>
                        <a:pt x="1059" y="20983"/>
                        <a:pt x="1059" y="20983"/>
                        <a:pt x="1059" y="20983"/>
                      </a:cubicBezTo>
                      <a:cubicBezTo>
                        <a:pt x="1271" y="20674"/>
                        <a:pt x="1271" y="20674"/>
                        <a:pt x="1271" y="20674"/>
                      </a:cubicBezTo>
                      <a:cubicBezTo>
                        <a:pt x="1482" y="20366"/>
                        <a:pt x="1482" y="20366"/>
                        <a:pt x="1482" y="20366"/>
                      </a:cubicBezTo>
                      <a:cubicBezTo>
                        <a:pt x="1906" y="19749"/>
                        <a:pt x="2329" y="19131"/>
                        <a:pt x="3176" y="19131"/>
                      </a:cubicBezTo>
                      <a:cubicBezTo>
                        <a:pt x="5929" y="19131"/>
                        <a:pt x="7200" y="19440"/>
                        <a:pt x="7624" y="20057"/>
                      </a:cubicBezTo>
                      <a:cubicBezTo>
                        <a:pt x="7624" y="20057"/>
                        <a:pt x="8047" y="20057"/>
                        <a:pt x="8259" y="20057"/>
                      </a:cubicBezTo>
                      <a:cubicBezTo>
                        <a:pt x="8259" y="20057"/>
                        <a:pt x="8259" y="20057"/>
                        <a:pt x="8471" y="20057"/>
                      </a:cubicBezTo>
                      <a:cubicBezTo>
                        <a:pt x="8894" y="20057"/>
                        <a:pt x="9318" y="20057"/>
                        <a:pt x="9741" y="20366"/>
                      </a:cubicBezTo>
                      <a:cubicBezTo>
                        <a:pt x="10165" y="20674"/>
                        <a:pt x="10588" y="20983"/>
                        <a:pt x="10800" y="20983"/>
                      </a:cubicBezTo>
                      <a:cubicBezTo>
                        <a:pt x="11012" y="20366"/>
                        <a:pt x="11224" y="20366"/>
                        <a:pt x="11647" y="20674"/>
                      </a:cubicBezTo>
                      <a:cubicBezTo>
                        <a:pt x="11859" y="20983"/>
                        <a:pt x="12282" y="20983"/>
                        <a:pt x="12494" y="20983"/>
                      </a:cubicBezTo>
                      <a:cubicBezTo>
                        <a:pt x="12494" y="20674"/>
                        <a:pt x="12706" y="20674"/>
                        <a:pt x="12918" y="20674"/>
                      </a:cubicBezTo>
                      <a:cubicBezTo>
                        <a:pt x="13341" y="20674"/>
                        <a:pt x="13553" y="20983"/>
                        <a:pt x="13976" y="21291"/>
                      </a:cubicBezTo>
                      <a:cubicBezTo>
                        <a:pt x="13976" y="21291"/>
                        <a:pt x="13976" y="21600"/>
                        <a:pt x="14188" y="21600"/>
                      </a:cubicBezTo>
                      <a:cubicBezTo>
                        <a:pt x="14400" y="21291"/>
                        <a:pt x="14824" y="21291"/>
                        <a:pt x="15035" y="21291"/>
                      </a:cubicBezTo>
                      <a:cubicBezTo>
                        <a:pt x="15459" y="21291"/>
                        <a:pt x="15882" y="21291"/>
                        <a:pt x="16306" y="21600"/>
                      </a:cubicBezTo>
                      <a:cubicBezTo>
                        <a:pt x="16306" y="21600"/>
                        <a:pt x="16306" y="21291"/>
                        <a:pt x="16306" y="21291"/>
                      </a:cubicBezTo>
                      <a:cubicBezTo>
                        <a:pt x="16306" y="20674"/>
                        <a:pt x="16941" y="19749"/>
                        <a:pt x="18000" y="18514"/>
                      </a:cubicBezTo>
                      <a:cubicBezTo>
                        <a:pt x="18000" y="18514"/>
                        <a:pt x="18000" y="18514"/>
                        <a:pt x="18000" y="18514"/>
                      </a:cubicBezTo>
                      <a:cubicBezTo>
                        <a:pt x="18212" y="18514"/>
                        <a:pt x="18212" y="18514"/>
                        <a:pt x="18212" y="18514"/>
                      </a:cubicBezTo>
                      <a:cubicBezTo>
                        <a:pt x="18212" y="18514"/>
                        <a:pt x="18424" y="18514"/>
                        <a:pt x="18424" y="18206"/>
                      </a:cubicBezTo>
                      <a:cubicBezTo>
                        <a:pt x="18424" y="18206"/>
                        <a:pt x="18424" y="18206"/>
                        <a:pt x="18424" y="18206"/>
                      </a:cubicBezTo>
                      <a:cubicBezTo>
                        <a:pt x="18635" y="18206"/>
                        <a:pt x="18635" y="18206"/>
                        <a:pt x="18847" y="18206"/>
                      </a:cubicBezTo>
                      <a:cubicBezTo>
                        <a:pt x="18847" y="18206"/>
                        <a:pt x="18847" y="18206"/>
                        <a:pt x="18847" y="18206"/>
                      </a:cubicBezTo>
                      <a:cubicBezTo>
                        <a:pt x="19059" y="18206"/>
                        <a:pt x="19059" y="18206"/>
                        <a:pt x="19271" y="18206"/>
                      </a:cubicBezTo>
                      <a:cubicBezTo>
                        <a:pt x="19271" y="18206"/>
                        <a:pt x="19271" y="18206"/>
                        <a:pt x="19271" y="18206"/>
                      </a:cubicBezTo>
                      <a:cubicBezTo>
                        <a:pt x="19059" y="17897"/>
                        <a:pt x="19059" y="17897"/>
                        <a:pt x="19059" y="17589"/>
                      </a:cubicBezTo>
                      <a:cubicBezTo>
                        <a:pt x="19059" y="17589"/>
                        <a:pt x="19059" y="17280"/>
                        <a:pt x="19059" y="17280"/>
                      </a:cubicBezTo>
                      <a:cubicBezTo>
                        <a:pt x="18847" y="16663"/>
                        <a:pt x="18847" y="16354"/>
                        <a:pt x="18635" y="15737"/>
                      </a:cubicBezTo>
                      <a:cubicBezTo>
                        <a:pt x="18424" y="14811"/>
                        <a:pt x="18424" y="14194"/>
                        <a:pt x="18635" y="13577"/>
                      </a:cubicBezTo>
                      <a:cubicBezTo>
                        <a:pt x="18847" y="13269"/>
                        <a:pt x="19059" y="12960"/>
                        <a:pt x="19271" y="12960"/>
                      </a:cubicBezTo>
                      <a:cubicBezTo>
                        <a:pt x="19482" y="12960"/>
                        <a:pt x="19694" y="13269"/>
                        <a:pt x="20118" y="13577"/>
                      </a:cubicBezTo>
                      <a:cubicBezTo>
                        <a:pt x="20118" y="13577"/>
                        <a:pt x="20541" y="13577"/>
                        <a:pt x="20541" y="13577"/>
                      </a:cubicBezTo>
                      <a:cubicBezTo>
                        <a:pt x="21388" y="12960"/>
                        <a:pt x="21600" y="12651"/>
                        <a:pt x="21600" y="12651"/>
                      </a:cubicBezTo>
                      <a:cubicBezTo>
                        <a:pt x="21388" y="12343"/>
                        <a:pt x="20965" y="11726"/>
                        <a:pt x="20753" y="11417"/>
                      </a:cubicBezTo>
                      <a:cubicBezTo>
                        <a:pt x="20541" y="11417"/>
                        <a:pt x="20541" y="11417"/>
                        <a:pt x="20541" y="11417"/>
                      </a:cubicBezTo>
                      <a:cubicBezTo>
                        <a:pt x="20118" y="11417"/>
                        <a:pt x="19906" y="10800"/>
                        <a:pt x="19694" y="10491"/>
                      </a:cubicBezTo>
                      <a:cubicBezTo>
                        <a:pt x="19482" y="10183"/>
                        <a:pt x="19271" y="9566"/>
                        <a:pt x="19059" y="9566"/>
                      </a:cubicBezTo>
                      <a:cubicBezTo>
                        <a:pt x="18635" y="9257"/>
                        <a:pt x="18424" y="8640"/>
                        <a:pt x="18212" y="8023"/>
                      </a:cubicBezTo>
                      <a:cubicBezTo>
                        <a:pt x="18212" y="7714"/>
                        <a:pt x="18000" y="7406"/>
                        <a:pt x="18000" y="7406"/>
                      </a:cubicBezTo>
                      <a:cubicBezTo>
                        <a:pt x="17365" y="6789"/>
                        <a:pt x="17365" y="5554"/>
                        <a:pt x="17365" y="4937"/>
                      </a:cubicBezTo>
                      <a:cubicBezTo>
                        <a:pt x="17365" y="4937"/>
                        <a:pt x="17365" y="4629"/>
                        <a:pt x="17365" y="4320"/>
                      </a:cubicBezTo>
                      <a:cubicBezTo>
                        <a:pt x="17365" y="4011"/>
                        <a:pt x="17365" y="3703"/>
                        <a:pt x="17365" y="3394"/>
                      </a:cubicBezTo>
                      <a:cubicBezTo>
                        <a:pt x="17365" y="3086"/>
                        <a:pt x="17365" y="2469"/>
                        <a:pt x="17365" y="2469"/>
                      </a:cubicBezTo>
                      <a:cubicBezTo>
                        <a:pt x="17365" y="2469"/>
                        <a:pt x="17365" y="2469"/>
                        <a:pt x="17365" y="2469"/>
                      </a:cubicBezTo>
                      <a:cubicBezTo>
                        <a:pt x="16941" y="2160"/>
                        <a:pt x="16306" y="1543"/>
                        <a:pt x="15671" y="1543"/>
                      </a:cubicBezTo>
                      <a:cubicBezTo>
                        <a:pt x="15671" y="1543"/>
                        <a:pt x="15671" y="1543"/>
                        <a:pt x="15671" y="1543"/>
                      </a:cubicBezTo>
                      <a:cubicBezTo>
                        <a:pt x="15247" y="1851"/>
                        <a:pt x="14824" y="2160"/>
                        <a:pt x="14612" y="2160"/>
                      </a:cubicBezTo>
                      <a:cubicBezTo>
                        <a:pt x="14400" y="2160"/>
                        <a:pt x="13976" y="1851"/>
                        <a:pt x="13765" y="1234"/>
                      </a:cubicBezTo>
                      <a:cubicBezTo>
                        <a:pt x="13553" y="617"/>
                        <a:pt x="13341" y="617"/>
                        <a:pt x="13129" y="617"/>
                      </a:cubicBezTo>
                      <a:cubicBezTo>
                        <a:pt x="12282" y="926"/>
                        <a:pt x="11647" y="309"/>
                        <a:pt x="11435" y="0"/>
                      </a:cubicBezTo>
                      <a:cubicBezTo>
                        <a:pt x="11435" y="0"/>
                        <a:pt x="11435" y="0"/>
                        <a:pt x="11435" y="0"/>
                      </a:cubicBezTo>
                      <a:cubicBezTo>
                        <a:pt x="11435" y="0"/>
                        <a:pt x="11435" y="0"/>
                        <a:pt x="11435" y="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42" name="Shape 3915"/>
                <p:cNvSpPr/>
                <p:nvPr/>
              </p:nvSpPr>
              <p:spPr>
                <a:xfrm>
                  <a:off x="1333802" y="895874"/>
                  <a:ext cx="295241" cy="12720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348" h="21600" extrusionOk="0">
                      <a:moveTo>
                        <a:pt x="17471" y="20965"/>
                      </a:moveTo>
                      <a:cubicBezTo>
                        <a:pt x="17471" y="20329"/>
                        <a:pt x="17748" y="20329"/>
                        <a:pt x="18025" y="20329"/>
                      </a:cubicBezTo>
                      <a:cubicBezTo>
                        <a:pt x="18302" y="19694"/>
                        <a:pt x="18579" y="19694"/>
                        <a:pt x="18856" y="19694"/>
                      </a:cubicBezTo>
                      <a:cubicBezTo>
                        <a:pt x="18856" y="19694"/>
                        <a:pt x="18856" y="19694"/>
                        <a:pt x="18856" y="19694"/>
                      </a:cubicBezTo>
                      <a:cubicBezTo>
                        <a:pt x="19133" y="19694"/>
                        <a:pt x="19410" y="19694"/>
                        <a:pt x="19410" y="19694"/>
                      </a:cubicBezTo>
                      <a:cubicBezTo>
                        <a:pt x="19686" y="19694"/>
                        <a:pt x="19686" y="19694"/>
                        <a:pt x="19963" y="19694"/>
                      </a:cubicBezTo>
                      <a:cubicBezTo>
                        <a:pt x="19963" y="19694"/>
                        <a:pt x="19963" y="19694"/>
                        <a:pt x="20240" y="19059"/>
                      </a:cubicBezTo>
                      <a:cubicBezTo>
                        <a:pt x="20240" y="18424"/>
                        <a:pt x="20517" y="17788"/>
                        <a:pt x="20794" y="17788"/>
                      </a:cubicBezTo>
                      <a:cubicBezTo>
                        <a:pt x="20794" y="17153"/>
                        <a:pt x="21071" y="17153"/>
                        <a:pt x="21071" y="17153"/>
                      </a:cubicBezTo>
                      <a:cubicBezTo>
                        <a:pt x="21348" y="17153"/>
                        <a:pt x="21348" y="17153"/>
                        <a:pt x="21348" y="17153"/>
                      </a:cubicBezTo>
                      <a:cubicBezTo>
                        <a:pt x="21348" y="17153"/>
                        <a:pt x="21348" y="17153"/>
                        <a:pt x="21348" y="16518"/>
                      </a:cubicBezTo>
                      <a:cubicBezTo>
                        <a:pt x="21348" y="16518"/>
                        <a:pt x="21348" y="16518"/>
                        <a:pt x="21348" y="16518"/>
                      </a:cubicBezTo>
                      <a:cubicBezTo>
                        <a:pt x="21348" y="15247"/>
                        <a:pt x="21071" y="14612"/>
                        <a:pt x="21071" y="13976"/>
                      </a:cubicBezTo>
                      <a:cubicBezTo>
                        <a:pt x="19963" y="12071"/>
                        <a:pt x="19686" y="10165"/>
                        <a:pt x="19963" y="8894"/>
                      </a:cubicBezTo>
                      <a:cubicBezTo>
                        <a:pt x="19963" y="8259"/>
                        <a:pt x="20240" y="6988"/>
                        <a:pt x="19686" y="6353"/>
                      </a:cubicBezTo>
                      <a:cubicBezTo>
                        <a:pt x="19686" y="5718"/>
                        <a:pt x="19410" y="5718"/>
                        <a:pt x="19410" y="5082"/>
                      </a:cubicBezTo>
                      <a:cubicBezTo>
                        <a:pt x="19410" y="5082"/>
                        <a:pt x="19410" y="5082"/>
                        <a:pt x="19133" y="5082"/>
                      </a:cubicBezTo>
                      <a:cubicBezTo>
                        <a:pt x="19133" y="4447"/>
                        <a:pt x="19133" y="4447"/>
                        <a:pt x="19133" y="4447"/>
                      </a:cubicBezTo>
                      <a:cubicBezTo>
                        <a:pt x="18025" y="4447"/>
                        <a:pt x="17194" y="4447"/>
                        <a:pt x="16917" y="3812"/>
                      </a:cubicBezTo>
                      <a:cubicBezTo>
                        <a:pt x="16917" y="3812"/>
                        <a:pt x="16640" y="3812"/>
                        <a:pt x="16640" y="3812"/>
                      </a:cubicBezTo>
                      <a:cubicBezTo>
                        <a:pt x="16640" y="4447"/>
                        <a:pt x="16640" y="4447"/>
                        <a:pt x="16640" y="4447"/>
                      </a:cubicBezTo>
                      <a:cubicBezTo>
                        <a:pt x="16086" y="4447"/>
                        <a:pt x="14979" y="3176"/>
                        <a:pt x="13317" y="0"/>
                      </a:cubicBezTo>
                      <a:cubicBezTo>
                        <a:pt x="13040" y="0"/>
                        <a:pt x="13040" y="0"/>
                        <a:pt x="13040" y="0"/>
                      </a:cubicBezTo>
                      <a:cubicBezTo>
                        <a:pt x="13040" y="0"/>
                        <a:pt x="13040" y="0"/>
                        <a:pt x="12486" y="0"/>
                      </a:cubicBezTo>
                      <a:cubicBezTo>
                        <a:pt x="12486" y="0"/>
                        <a:pt x="12210" y="0"/>
                        <a:pt x="12210" y="0"/>
                      </a:cubicBezTo>
                      <a:cubicBezTo>
                        <a:pt x="11933" y="0"/>
                        <a:pt x="11933" y="0"/>
                        <a:pt x="11933" y="0"/>
                      </a:cubicBezTo>
                      <a:cubicBezTo>
                        <a:pt x="11933" y="0"/>
                        <a:pt x="11656" y="0"/>
                        <a:pt x="11656" y="0"/>
                      </a:cubicBezTo>
                      <a:cubicBezTo>
                        <a:pt x="11379" y="0"/>
                        <a:pt x="11379" y="0"/>
                        <a:pt x="11379" y="0"/>
                      </a:cubicBezTo>
                      <a:cubicBezTo>
                        <a:pt x="11102" y="0"/>
                        <a:pt x="11102" y="0"/>
                        <a:pt x="10825" y="0"/>
                      </a:cubicBezTo>
                      <a:cubicBezTo>
                        <a:pt x="10825" y="0"/>
                        <a:pt x="10825" y="0"/>
                        <a:pt x="10825" y="0"/>
                      </a:cubicBezTo>
                      <a:cubicBezTo>
                        <a:pt x="10548" y="0"/>
                        <a:pt x="10548" y="0"/>
                        <a:pt x="10271" y="0"/>
                      </a:cubicBezTo>
                      <a:cubicBezTo>
                        <a:pt x="9994" y="635"/>
                        <a:pt x="10271" y="1271"/>
                        <a:pt x="10271" y="2541"/>
                      </a:cubicBezTo>
                      <a:cubicBezTo>
                        <a:pt x="10271" y="3812"/>
                        <a:pt x="10271" y="4447"/>
                        <a:pt x="10271" y="5718"/>
                      </a:cubicBezTo>
                      <a:cubicBezTo>
                        <a:pt x="10271" y="8894"/>
                        <a:pt x="9440" y="10165"/>
                        <a:pt x="8056" y="10165"/>
                      </a:cubicBezTo>
                      <a:cubicBezTo>
                        <a:pt x="7779" y="10165"/>
                        <a:pt x="7779" y="10165"/>
                        <a:pt x="7502" y="10165"/>
                      </a:cubicBezTo>
                      <a:cubicBezTo>
                        <a:pt x="7502" y="10165"/>
                        <a:pt x="7225" y="10165"/>
                        <a:pt x="7225" y="10165"/>
                      </a:cubicBezTo>
                      <a:cubicBezTo>
                        <a:pt x="6394" y="10165"/>
                        <a:pt x="5563" y="6988"/>
                        <a:pt x="4456" y="3176"/>
                      </a:cubicBezTo>
                      <a:cubicBezTo>
                        <a:pt x="4179" y="3176"/>
                        <a:pt x="4179" y="2541"/>
                        <a:pt x="4179" y="1906"/>
                      </a:cubicBezTo>
                      <a:cubicBezTo>
                        <a:pt x="3902" y="2541"/>
                        <a:pt x="3071" y="3176"/>
                        <a:pt x="2517" y="4447"/>
                      </a:cubicBezTo>
                      <a:cubicBezTo>
                        <a:pt x="2240" y="4447"/>
                        <a:pt x="1963" y="5082"/>
                        <a:pt x="1686" y="5718"/>
                      </a:cubicBezTo>
                      <a:cubicBezTo>
                        <a:pt x="1410" y="5718"/>
                        <a:pt x="1410" y="6353"/>
                        <a:pt x="1133" y="7624"/>
                      </a:cubicBezTo>
                      <a:cubicBezTo>
                        <a:pt x="1133" y="8894"/>
                        <a:pt x="1133" y="10165"/>
                        <a:pt x="579" y="10800"/>
                      </a:cubicBezTo>
                      <a:cubicBezTo>
                        <a:pt x="25" y="12071"/>
                        <a:pt x="-252" y="13341"/>
                        <a:pt x="302" y="15882"/>
                      </a:cubicBezTo>
                      <a:cubicBezTo>
                        <a:pt x="302" y="15882"/>
                        <a:pt x="302" y="15882"/>
                        <a:pt x="302" y="15882"/>
                      </a:cubicBezTo>
                      <a:cubicBezTo>
                        <a:pt x="302" y="15882"/>
                        <a:pt x="579" y="15882"/>
                        <a:pt x="856" y="15882"/>
                      </a:cubicBezTo>
                      <a:cubicBezTo>
                        <a:pt x="856" y="15882"/>
                        <a:pt x="856" y="15882"/>
                        <a:pt x="856" y="15882"/>
                      </a:cubicBezTo>
                      <a:cubicBezTo>
                        <a:pt x="1133" y="15882"/>
                        <a:pt x="1133" y="15247"/>
                        <a:pt x="1410" y="15247"/>
                      </a:cubicBezTo>
                      <a:cubicBezTo>
                        <a:pt x="1410" y="15247"/>
                        <a:pt x="1410" y="15247"/>
                        <a:pt x="1410" y="15247"/>
                      </a:cubicBezTo>
                      <a:cubicBezTo>
                        <a:pt x="1686" y="15247"/>
                        <a:pt x="1686" y="15247"/>
                        <a:pt x="1686" y="15247"/>
                      </a:cubicBezTo>
                      <a:cubicBezTo>
                        <a:pt x="1686" y="15247"/>
                        <a:pt x="1686" y="15247"/>
                        <a:pt x="1686" y="15247"/>
                      </a:cubicBezTo>
                      <a:cubicBezTo>
                        <a:pt x="1963" y="15247"/>
                        <a:pt x="1963" y="14612"/>
                        <a:pt x="1963" y="14612"/>
                      </a:cubicBezTo>
                      <a:cubicBezTo>
                        <a:pt x="2517" y="13976"/>
                        <a:pt x="3071" y="13976"/>
                        <a:pt x="3625" y="13976"/>
                      </a:cubicBezTo>
                      <a:cubicBezTo>
                        <a:pt x="4456" y="13976"/>
                        <a:pt x="5286" y="13976"/>
                        <a:pt x="5840" y="13976"/>
                      </a:cubicBezTo>
                      <a:cubicBezTo>
                        <a:pt x="6394" y="14612"/>
                        <a:pt x="6671" y="14612"/>
                        <a:pt x="6948" y="14612"/>
                      </a:cubicBezTo>
                      <a:cubicBezTo>
                        <a:pt x="7225" y="14612"/>
                        <a:pt x="7502" y="14612"/>
                        <a:pt x="7779" y="14612"/>
                      </a:cubicBezTo>
                      <a:cubicBezTo>
                        <a:pt x="8886" y="14612"/>
                        <a:pt x="9994" y="15247"/>
                        <a:pt x="10548" y="14612"/>
                      </a:cubicBezTo>
                      <a:cubicBezTo>
                        <a:pt x="10825" y="14612"/>
                        <a:pt x="11102" y="14612"/>
                        <a:pt x="11102" y="14612"/>
                      </a:cubicBezTo>
                      <a:cubicBezTo>
                        <a:pt x="11933" y="14612"/>
                        <a:pt x="12210" y="15247"/>
                        <a:pt x="12486" y="15882"/>
                      </a:cubicBezTo>
                      <a:cubicBezTo>
                        <a:pt x="12486" y="15882"/>
                        <a:pt x="12486" y="15882"/>
                        <a:pt x="12486" y="15882"/>
                      </a:cubicBezTo>
                      <a:cubicBezTo>
                        <a:pt x="12486" y="15882"/>
                        <a:pt x="12763" y="15882"/>
                        <a:pt x="12763" y="15882"/>
                      </a:cubicBezTo>
                      <a:cubicBezTo>
                        <a:pt x="13871" y="15882"/>
                        <a:pt x="15256" y="18424"/>
                        <a:pt x="15810" y="19694"/>
                      </a:cubicBezTo>
                      <a:cubicBezTo>
                        <a:pt x="16086" y="20329"/>
                        <a:pt x="16363" y="20329"/>
                        <a:pt x="16640" y="20965"/>
                      </a:cubicBezTo>
                      <a:cubicBezTo>
                        <a:pt x="16640" y="20965"/>
                        <a:pt x="16640" y="20965"/>
                        <a:pt x="16640" y="21600"/>
                      </a:cubicBezTo>
                      <a:cubicBezTo>
                        <a:pt x="16917" y="21600"/>
                        <a:pt x="16917" y="21600"/>
                        <a:pt x="16917" y="21600"/>
                      </a:cubicBezTo>
                      <a:cubicBezTo>
                        <a:pt x="17194" y="21600"/>
                        <a:pt x="17194" y="20965"/>
                        <a:pt x="17471" y="20965"/>
                      </a:cubicBezTo>
                      <a:cubicBezTo>
                        <a:pt x="17471" y="20965"/>
                        <a:pt x="17471" y="20965"/>
                        <a:pt x="17471" y="20965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43" name="Shape 3916"/>
                <p:cNvSpPr/>
                <p:nvPr/>
              </p:nvSpPr>
              <p:spPr>
                <a:xfrm>
                  <a:off x="1334301" y="992239"/>
                  <a:ext cx="227031" cy="12884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235" extrusionOk="0">
                      <a:moveTo>
                        <a:pt x="7322" y="18000"/>
                      </a:moveTo>
                      <a:cubicBezTo>
                        <a:pt x="8054" y="18000"/>
                        <a:pt x="8786" y="18600"/>
                        <a:pt x="9519" y="19200"/>
                      </a:cubicBezTo>
                      <a:cubicBezTo>
                        <a:pt x="9519" y="19200"/>
                        <a:pt x="9519" y="19200"/>
                        <a:pt x="9519" y="19200"/>
                      </a:cubicBezTo>
                      <a:cubicBezTo>
                        <a:pt x="9519" y="19200"/>
                        <a:pt x="9885" y="19800"/>
                        <a:pt x="9885" y="19800"/>
                      </a:cubicBezTo>
                      <a:cubicBezTo>
                        <a:pt x="9885" y="19800"/>
                        <a:pt x="9885" y="19800"/>
                        <a:pt x="9885" y="19800"/>
                      </a:cubicBezTo>
                      <a:cubicBezTo>
                        <a:pt x="9885" y="19800"/>
                        <a:pt x="10251" y="19800"/>
                        <a:pt x="10251" y="20400"/>
                      </a:cubicBezTo>
                      <a:cubicBezTo>
                        <a:pt x="10251" y="20400"/>
                        <a:pt x="10251" y="20400"/>
                        <a:pt x="10251" y="20400"/>
                      </a:cubicBezTo>
                      <a:cubicBezTo>
                        <a:pt x="10251" y="20400"/>
                        <a:pt x="10251" y="20400"/>
                        <a:pt x="10617" y="20400"/>
                      </a:cubicBezTo>
                      <a:cubicBezTo>
                        <a:pt x="10617" y="21000"/>
                        <a:pt x="10617" y="21000"/>
                        <a:pt x="10617" y="21000"/>
                      </a:cubicBezTo>
                      <a:cubicBezTo>
                        <a:pt x="10617" y="21000"/>
                        <a:pt x="10617" y="21000"/>
                        <a:pt x="10617" y="21000"/>
                      </a:cubicBezTo>
                      <a:cubicBezTo>
                        <a:pt x="10617" y="21000"/>
                        <a:pt x="10617" y="21000"/>
                        <a:pt x="10617" y="21000"/>
                      </a:cubicBezTo>
                      <a:cubicBezTo>
                        <a:pt x="10983" y="21000"/>
                        <a:pt x="10983" y="21000"/>
                        <a:pt x="10983" y="21000"/>
                      </a:cubicBezTo>
                      <a:cubicBezTo>
                        <a:pt x="11349" y="21000"/>
                        <a:pt x="11349" y="21000"/>
                        <a:pt x="11349" y="21000"/>
                      </a:cubicBezTo>
                      <a:cubicBezTo>
                        <a:pt x="11715" y="21000"/>
                        <a:pt x="11715" y="21000"/>
                        <a:pt x="11715" y="21000"/>
                      </a:cubicBezTo>
                      <a:cubicBezTo>
                        <a:pt x="11715" y="21000"/>
                        <a:pt x="11715" y="21000"/>
                        <a:pt x="12081" y="21000"/>
                      </a:cubicBezTo>
                      <a:cubicBezTo>
                        <a:pt x="12081" y="21000"/>
                        <a:pt x="12081" y="21000"/>
                        <a:pt x="12081" y="21000"/>
                      </a:cubicBezTo>
                      <a:cubicBezTo>
                        <a:pt x="12447" y="21000"/>
                        <a:pt x="12447" y="21000"/>
                        <a:pt x="12447" y="21000"/>
                      </a:cubicBezTo>
                      <a:cubicBezTo>
                        <a:pt x="12447" y="21000"/>
                        <a:pt x="12447" y="21000"/>
                        <a:pt x="12447" y="21000"/>
                      </a:cubicBezTo>
                      <a:cubicBezTo>
                        <a:pt x="12814" y="21000"/>
                        <a:pt x="12814" y="21000"/>
                        <a:pt x="12814" y="21000"/>
                      </a:cubicBezTo>
                      <a:cubicBezTo>
                        <a:pt x="12814" y="21000"/>
                        <a:pt x="12814" y="21000"/>
                        <a:pt x="12814" y="21000"/>
                      </a:cubicBezTo>
                      <a:cubicBezTo>
                        <a:pt x="12814" y="21000"/>
                        <a:pt x="12814" y="21000"/>
                        <a:pt x="12814" y="21000"/>
                      </a:cubicBezTo>
                      <a:cubicBezTo>
                        <a:pt x="13180" y="21000"/>
                        <a:pt x="13180" y="21000"/>
                        <a:pt x="13180" y="21000"/>
                      </a:cubicBezTo>
                      <a:cubicBezTo>
                        <a:pt x="13180" y="21000"/>
                        <a:pt x="13180" y="21000"/>
                        <a:pt x="13180" y="21000"/>
                      </a:cubicBezTo>
                      <a:cubicBezTo>
                        <a:pt x="13180" y="21000"/>
                        <a:pt x="13180" y="21000"/>
                        <a:pt x="13180" y="21000"/>
                      </a:cubicBezTo>
                      <a:cubicBezTo>
                        <a:pt x="13180" y="21000"/>
                        <a:pt x="13180" y="21000"/>
                        <a:pt x="13180" y="21000"/>
                      </a:cubicBezTo>
                      <a:cubicBezTo>
                        <a:pt x="13546" y="21600"/>
                        <a:pt x="13912" y="21000"/>
                        <a:pt x="14644" y="19800"/>
                      </a:cubicBezTo>
                      <a:cubicBezTo>
                        <a:pt x="15376" y="18600"/>
                        <a:pt x="16841" y="18000"/>
                        <a:pt x="17573" y="18000"/>
                      </a:cubicBezTo>
                      <a:cubicBezTo>
                        <a:pt x="17573" y="18000"/>
                        <a:pt x="17573" y="17400"/>
                        <a:pt x="17573" y="16800"/>
                      </a:cubicBezTo>
                      <a:cubicBezTo>
                        <a:pt x="17573" y="16800"/>
                        <a:pt x="17573" y="16200"/>
                        <a:pt x="17573" y="16200"/>
                      </a:cubicBezTo>
                      <a:cubicBezTo>
                        <a:pt x="17939" y="14400"/>
                        <a:pt x="19037" y="12600"/>
                        <a:pt x="19769" y="12000"/>
                      </a:cubicBezTo>
                      <a:cubicBezTo>
                        <a:pt x="20136" y="12000"/>
                        <a:pt x="20136" y="12000"/>
                        <a:pt x="20136" y="12000"/>
                      </a:cubicBezTo>
                      <a:cubicBezTo>
                        <a:pt x="20502" y="12000"/>
                        <a:pt x="20502" y="11400"/>
                        <a:pt x="20502" y="11400"/>
                      </a:cubicBezTo>
                      <a:cubicBezTo>
                        <a:pt x="20868" y="10800"/>
                        <a:pt x="20868" y="10200"/>
                        <a:pt x="21600" y="10200"/>
                      </a:cubicBezTo>
                      <a:cubicBezTo>
                        <a:pt x="21600" y="9600"/>
                        <a:pt x="21600" y="9600"/>
                        <a:pt x="21600" y="9000"/>
                      </a:cubicBezTo>
                      <a:cubicBezTo>
                        <a:pt x="21600" y="8400"/>
                        <a:pt x="21600" y="7800"/>
                        <a:pt x="21600" y="7800"/>
                      </a:cubicBezTo>
                      <a:cubicBezTo>
                        <a:pt x="21600" y="7800"/>
                        <a:pt x="21600" y="7200"/>
                        <a:pt x="21600" y="7200"/>
                      </a:cubicBezTo>
                      <a:cubicBezTo>
                        <a:pt x="21600" y="7200"/>
                        <a:pt x="21600" y="7200"/>
                        <a:pt x="21600" y="7200"/>
                      </a:cubicBezTo>
                      <a:cubicBezTo>
                        <a:pt x="21600" y="6600"/>
                        <a:pt x="21600" y="6600"/>
                        <a:pt x="21234" y="6600"/>
                      </a:cubicBezTo>
                      <a:cubicBezTo>
                        <a:pt x="21234" y="6600"/>
                        <a:pt x="21234" y="6600"/>
                        <a:pt x="20868" y="6000"/>
                      </a:cubicBezTo>
                      <a:cubicBezTo>
                        <a:pt x="20502" y="6000"/>
                        <a:pt x="20502" y="5400"/>
                        <a:pt x="20136" y="5400"/>
                      </a:cubicBezTo>
                      <a:cubicBezTo>
                        <a:pt x="18671" y="3000"/>
                        <a:pt x="17573" y="1800"/>
                        <a:pt x="16841" y="1800"/>
                      </a:cubicBezTo>
                      <a:cubicBezTo>
                        <a:pt x="16475" y="1800"/>
                        <a:pt x="16475" y="1800"/>
                        <a:pt x="16475" y="1800"/>
                      </a:cubicBezTo>
                      <a:cubicBezTo>
                        <a:pt x="16475" y="1800"/>
                        <a:pt x="16475" y="1800"/>
                        <a:pt x="16475" y="1800"/>
                      </a:cubicBezTo>
                      <a:cubicBezTo>
                        <a:pt x="16475" y="1800"/>
                        <a:pt x="16475" y="1800"/>
                        <a:pt x="16475" y="1800"/>
                      </a:cubicBezTo>
                      <a:cubicBezTo>
                        <a:pt x="16108" y="1800"/>
                        <a:pt x="15742" y="1800"/>
                        <a:pt x="15376" y="1200"/>
                      </a:cubicBezTo>
                      <a:cubicBezTo>
                        <a:pt x="15376" y="1200"/>
                        <a:pt x="15376" y="1200"/>
                        <a:pt x="15376" y="600"/>
                      </a:cubicBezTo>
                      <a:cubicBezTo>
                        <a:pt x="15010" y="600"/>
                        <a:pt x="15010" y="600"/>
                        <a:pt x="15010" y="600"/>
                      </a:cubicBezTo>
                      <a:cubicBezTo>
                        <a:pt x="15010" y="600"/>
                        <a:pt x="15010" y="600"/>
                        <a:pt x="15010" y="600"/>
                      </a:cubicBezTo>
                      <a:cubicBezTo>
                        <a:pt x="15010" y="600"/>
                        <a:pt x="15010" y="600"/>
                        <a:pt x="14644" y="600"/>
                      </a:cubicBezTo>
                      <a:cubicBezTo>
                        <a:pt x="14644" y="600"/>
                        <a:pt x="14644" y="600"/>
                        <a:pt x="14644" y="600"/>
                      </a:cubicBezTo>
                      <a:cubicBezTo>
                        <a:pt x="13912" y="600"/>
                        <a:pt x="13180" y="1200"/>
                        <a:pt x="12447" y="1200"/>
                      </a:cubicBezTo>
                      <a:cubicBezTo>
                        <a:pt x="11715" y="1200"/>
                        <a:pt x="10983" y="600"/>
                        <a:pt x="10251" y="600"/>
                      </a:cubicBezTo>
                      <a:cubicBezTo>
                        <a:pt x="9153" y="600"/>
                        <a:pt x="8786" y="600"/>
                        <a:pt x="7688" y="0"/>
                      </a:cubicBezTo>
                      <a:cubicBezTo>
                        <a:pt x="6590" y="0"/>
                        <a:pt x="5858" y="0"/>
                        <a:pt x="4759" y="0"/>
                      </a:cubicBezTo>
                      <a:cubicBezTo>
                        <a:pt x="4027" y="0"/>
                        <a:pt x="3661" y="0"/>
                        <a:pt x="3295" y="0"/>
                      </a:cubicBezTo>
                      <a:cubicBezTo>
                        <a:pt x="3295" y="600"/>
                        <a:pt x="2929" y="600"/>
                        <a:pt x="2929" y="600"/>
                      </a:cubicBezTo>
                      <a:cubicBezTo>
                        <a:pt x="2929" y="600"/>
                        <a:pt x="2563" y="1200"/>
                        <a:pt x="2563" y="1200"/>
                      </a:cubicBezTo>
                      <a:cubicBezTo>
                        <a:pt x="2563" y="1200"/>
                        <a:pt x="2197" y="1200"/>
                        <a:pt x="2197" y="1200"/>
                      </a:cubicBezTo>
                      <a:cubicBezTo>
                        <a:pt x="2197" y="1200"/>
                        <a:pt x="1831" y="1200"/>
                        <a:pt x="1831" y="1200"/>
                      </a:cubicBezTo>
                      <a:cubicBezTo>
                        <a:pt x="1464" y="1200"/>
                        <a:pt x="1464" y="1800"/>
                        <a:pt x="1098" y="1800"/>
                      </a:cubicBezTo>
                      <a:cubicBezTo>
                        <a:pt x="1098" y="1800"/>
                        <a:pt x="1098" y="1800"/>
                        <a:pt x="732" y="1800"/>
                      </a:cubicBezTo>
                      <a:cubicBezTo>
                        <a:pt x="732" y="1800"/>
                        <a:pt x="732" y="1800"/>
                        <a:pt x="732" y="1800"/>
                      </a:cubicBezTo>
                      <a:cubicBezTo>
                        <a:pt x="1098" y="4200"/>
                        <a:pt x="1098" y="6600"/>
                        <a:pt x="0" y="8400"/>
                      </a:cubicBezTo>
                      <a:cubicBezTo>
                        <a:pt x="366" y="8400"/>
                        <a:pt x="732" y="8400"/>
                        <a:pt x="1098" y="8400"/>
                      </a:cubicBezTo>
                      <a:cubicBezTo>
                        <a:pt x="1464" y="8400"/>
                        <a:pt x="2197" y="8400"/>
                        <a:pt x="2563" y="9600"/>
                      </a:cubicBezTo>
                      <a:cubicBezTo>
                        <a:pt x="2929" y="10200"/>
                        <a:pt x="3661" y="10800"/>
                        <a:pt x="4027" y="10800"/>
                      </a:cubicBezTo>
                      <a:cubicBezTo>
                        <a:pt x="4393" y="10800"/>
                        <a:pt x="4759" y="10800"/>
                        <a:pt x="4759" y="10800"/>
                      </a:cubicBezTo>
                      <a:cubicBezTo>
                        <a:pt x="5858" y="10800"/>
                        <a:pt x="7688" y="12000"/>
                        <a:pt x="7688" y="13800"/>
                      </a:cubicBezTo>
                      <a:cubicBezTo>
                        <a:pt x="7688" y="14400"/>
                        <a:pt x="7688" y="15000"/>
                        <a:pt x="7322" y="15600"/>
                      </a:cubicBezTo>
                      <a:cubicBezTo>
                        <a:pt x="7322" y="16200"/>
                        <a:pt x="7322" y="17400"/>
                        <a:pt x="7322" y="1800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44" name="Shape 3917"/>
                <p:cNvSpPr/>
                <p:nvPr/>
              </p:nvSpPr>
              <p:spPr>
                <a:xfrm>
                  <a:off x="716938" y="1486590"/>
                  <a:ext cx="167286" cy="8383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355" extrusionOk="0">
                      <a:moveTo>
                        <a:pt x="4418" y="21355"/>
                      </a:moveTo>
                      <a:cubicBezTo>
                        <a:pt x="4909" y="21355"/>
                        <a:pt x="5400" y="21355"/>
                        <a:pt x="5400" y="21355"/>
                      </a:cubicBezTo>
                      <a:cubicBezTo>
                        <a:pt x="5400" y="21355"/>
                        <a:pt x="5891" y="21355"/>
                        <a:pt x="5891" y="21355"/>
                      </a:cubicBezTo>
                      <a:cubicBezTo>
                        <a:pt x="5891" y="21355"/>
                        <a:pt x="6382" y="21355"/>
                        <a:pt x="6873" y="21355"/>
                      </a:cubicBezTo>
                      <a:cubicBezTo>
                        <a:pt x="6873" y="21355"/>
                        <a:pt x="6873" y="21355"/>
                        <a:pt x="6873" y="21355"/>
                      </a:cubicBezTo>
                      <a:cubicBezTo>
                        <a:pt x="6873" y="21355"/>
                        <a:pt x="7364" y="21355"/>
                        <a:pt x="7364" y="21355"/>
                      </a:cubicBezTo>
                      <a:cubicBezTo>
                        <a:pt x="7364" y="21355"/>
                        <a:pt x="7364" y="21355"/>
                        <a:pt x="7855" y="21355"/>
                      </a:cubicBezTo>
                      <a:cubicBezTo>
                        <a:pt x="7855" y="21355"/>
                        <a:pt x="7855" y="21355"/>
                        <a:pt x="8345" y="21355"/>
                      </a:cubicBezTo>
                      <a:cubicBezTo>
                        <a:pt x="8345" y="21355"/>
                        <a:pt x="9327" y="18410"/>
                        <a:pt x="9327" y="17428"/>
                      </a:cubicBezTo>
                      <a:cubicBezTo>
                        <a:pt x="9818" y="15464"/>
                        <a:pt x="10309" y="14482"/>
                        <a:pt x="10309" y="13500"/>
                      </a:cubicBezTo>
                      <a:cubicBezTo>
                        <a:pt x="10800" y="13500"/>
                        <a:pt x="10800" y="13500"/>
                        <a:pt x="10800" y="13500"/>
                      </a:cubicBezTo>
                      <a:cubicBezTo>
                        <a:pt x="11291" y="13500"/>
                        <a:pt x="11291" y="13500"/>
                        <a:pt x="11291" y="13500"/>
                      </a:cubicBezTo>
                      <a:cubicBezTo>
                        <a:pt x="11782" y="13500"/>
                        <a:pt x="12273" y="14482"/>
                        <a:pt x="13255" y="17428"/>
                      </a:cubicBezTo>
                      <a:cubicBezTo>
                        <a:pt x="13745" y="18410"/>
                        <a:pt x="14236" y="20373"/>
                        <a:pt x="14727" y="21355"/>
                      </a:cubicBezTo>
                      <a:cubicBezTo>
                        <a:pt x="14727" y="20373"/>
                        <a:pt x="14727" y="19391"/>
                        <a:pt x="14727" y="19391"/>
                      </a:cubicBezTo>
                      <a:cubicBezTo>
                        <a:pt x="14727" y="16446"/>
                        <a:pt x="15709" y="14482"/>
                        <a:pt x="17182" y="14482"/>
                      </a:cubicBezTo>
                      <a:cubicBezTo>
                        <a:pt x="17182" y="14482"/>
                        <a:pt x="17673" y="14482"/>
                        <a:pt x="17673" y="14482"/>
                      </a:cubicBezTo>
                      <a:cubicBezTo>
                        <a:pt x="18164" y="14482"/>
                        <a:pt x="18655" y="15464"/>
                        <a:pt x="19145" y="15464"/>
                      </a:cubicBezTo>
                      <a:cubicBezTo>
                        <a:pt x="19145" y="12519"/>
                        <a:pt x="20127" y="11537"/>
                        <a:pt x="21600" y="12519"/>
                      </a:cubicBezTo>
                      <a:cubicBezTo>
                        <a:pt x="21600" y="12519"/>
                        <a:pt x="21600" y="12519"/>
                        <a:pt x="21600" y="12519"/>
                      </a:cubicBezTo>
                      <a:cubicBezTo>
                        <a:pt x="21600" y="11537"/>
                        <a:pt x="21600" y="11537"/>
                        <a:pt x="21600" y="11537"/>
                      </a:cubicBezTo>
                      <a:cubicBezTo>
                        <a:pt x="21600" y="11537"/>
                        <a:pt x="21600" y="11537"/>
                        <a:pt x="21600" y="11537"/>
                      </a:cubicBezTo>
                      <a:cubicBezTo>
                        <a:pt x="21600" y="11537"/>
                        <a:pt x="21600" y="11537"/>
                        <a:pt x="21600" y="11537"/>
                      </a:cubicBezTo>
                      <a:cubicBezTo>
                        <a:pt x="21600" y="10555"/>
                        <a:pt x="21600" y="10555"/>
                        <a:pt x="21600" y="10555"/>
                      </a:cubicBezTo>
                      <a:cubicBezTo>
                        <a:pt x="21600" y="10555"/>
                        <a:pt x="21600" y="10555"/>
                        <a:pt x="21600" y="10555"/>
                      </a:cubicBezTo>
                      <a:cubicBezTo>
                        <a:pt x="21600" y="10555"/>
                        <a:pt x="21600" y="10555"/>
                        <a:pt x="21600" y="10555"/>
                      </a:cubicBezTo>
                      <a:cubicBezTo>
                        <a:pt x="21600" y="10555"/>
                        <a:pt x="21600" y="10555"/>
                        <a:pt x="21109" y="10555"/>
                      </a:cubicBezTo>
                      <a:cubicBezTo>
                        <a:pt x="21109" y="10555"/>
                        <a:pt x="21109" y="10555"/>
                        <a:pt x="21109" y="10555"/>
                      </a:cubicBezTo>
                      <a:cubicBezTo>
                        <a:pt x="21109" y="10555"/>
                        <a:pt x="20618" y="10555"/>
                        <a:pt x="20618" y="10555"/>
                      </a:cubicBezTo>
                      <a:cubicBezTo>
                        <a:pt x="19636" y="10555"/>
                        <a:pt x="18655" y="9573"/>
                        <a:pt x="18164" y="8591"/>
                      </a:cubicBezTo>
                      <a:cubicBezTo>
                        <a:pt x="18164" y="8591"/>
                        <a:pt x="18164" y="8591"/>
                        <a:pt x="17673" y="8591"/>
                      </a:cubicBezTo>
                      <a:cubicBezTo>
                        <a:pt x="17673" y="8591"/>
                        <a:pt x="17673" y="8591"/>
                        <a:pt x="17673" y="8591"/>
                      </a:cubicBezTo>
                      <a:cubicBezTo>
                        <a:pt x="17673" y="7610"/>
                        <a:pt x="17673" y="7610"/>
                        <a:pt x="17673" y="7610"/>
                      </a:cubicBezTo>
                      <a:cubicBezTo>
                        <a:pt x="17673" y="7610"/>
                        <a:pt x="17182" y="7610"/>
                        <a:pt x="17182" y="7610"/>
                      </a:cubicBezTo>
                      <a:cubicBezTo>
                        <a:pt x="17182" y="6628"/>
                        <a:pt x="17182" y="6628"/>
                        <a:pt x="17182" y="6628"/>
                      </a:cubicBezTo>
                      <a:cubicBezTo>
                        <a:pt x="17182" y="6628"/>
                        <a:pt x="17182" y="5646"/>
                        <a:pt x="17182" y="5646"/>
                      </a:cubicBezTo>
                      <a:cubicBezTo>
                        <a:pt x="17182" y="5646"/>
                        <a:pt x="17182" y="5646"/>
                        <a:pt x="17182" y="5646"/>
                      </a:cubicBezTo>
                      <a:cubicBezTo>
                        <a:pt x="17182" y="4664"/>
                        <a:pt x="17182" y="4664"/>
                        <a:pt x="17182" y="3682"/>
                      </a:cubicBezTo>
                      <a:cubicBezTo>
                        <a:pt x="17182" y="3682"/>
                        <a:pt x="17182" y="3682"/>
                        <a:pt x="17182" y="3682"/>
                      </a:cubicBezTo>
                      <a:cubicBezTo>
                        <a:pt x="17182" y="3682"/>
                        <a:pt x="17182" y="2700"/>
                        <a:pt x="17182" y="2700"/>
                      </a:cubicBezTo>
                      <a:cubicBezTo>
                        <a:pt x="17182" y="2700"/>
                        <a:pt x="17182" y="2700"/>
                        <a:pt x="17182" y="2700"/>
                      </a:cubicBezTo>
                      <a:cubicBezTo>
                        <a:pt x="17182" y="2700"/>
                        <a:pt x="17182" y="1719"/>
                        <a:pt x="17182" y="1719"/>
                      </a:cubicBezTo>
                      <a:cubicBezTo>
                        <a:pt x="16691" y="1719"/>
                        <a:pt x="16200" y="1719"/>
                        <a:pt x="15709" y="737"/>
                      </a:cubicBezTo>
                      <a:cubicBezTo>
                        <a:pt x="15709" y="737"/>
                        <a:pt x="15709" y="737"/>
                        <a:pt x="15709" y="737"/>
                      </a:cubicBezTo>
                      <a:cubicBezTo>
                        <a:pt x="15218" y="737"/>
                        <a:pt x="14727" y="737"/>
                        <a:pt x="14727" y="737"/>
                      </a:cubicBezTo>
                      <a:cubicBezTo>
                        <a:pt x="13255" y="-245"/>
                        <a:pt x="12764" y="-245"/>
                        <a:pt x="11782" y="737"/>
                      </a:cubicBezTo>
                      <a:cubicBezTo>
                        <a:pt x="11291" y="737"/>
                        <a:pt x="10309" y="1719"/>
                        <a:pt x="8836" y="1719"/>
                      </a:cubicBezTo>
                      <a:cubicBezTo>
                        <a:pt x="8345" y="1719"/>
                        <a:pt x="7855" y="737"/>
                        <a:pt x="7364" y="737"/>
                      </a:cubicBezTo>
                      <a:cubicBezTo>
                        <a:pt x="7364" y="737"/>
                        <a:pt x="7364" y="737"/>
                        <a:pt x="6873" y="737"/>
                      </a:cubicBezTo>
                      <a:cubicBezTo>
                        <a:pt x="6873" y="1719"/>
                        <a:pt x="6382" y="2700"/>
                        <a:pt x="6382" y="2700"/>
                      </a:cubicBezTo>
                      <a:cubicBezTo>
                        <a:pt x="5891" y="2700"/>
                        <a:pt x="5891" y="2700"/>
                        <a:pt x="5891" y="2700"/>
                      </a:cubicBezTo>
                      <a:cubicBezTo>
                        <a:pt x="4909" y="2700"/>
                        <a:pt x="3927" y="3682"/>
                        <a:pt x="3927" y="5646"/>
                      </a:cubicBezTo>
                      <a:cubicBezTo>
                        <a:pt x="3927" y="7610"/>
                        <a:pt x="2945" y="8591"/>
                        <a:pt x="1964" y="9573"/>
                      </a:cubicBezTo>
                      <a:cubicBezTo>
                        <a:pt x="1473" y="11537"/>
                        <a:pt x="491" y="12519"/>
                        <a:pt x="491" y="14482"/>
                      </a:cubicBezTo>
                      <a:cubicBezTo>
                        <a:pt x="491" y="14482"/>
                        <a:pt x="491" y="14482"/>
                        <a:pt x="0" y="14482"/>
                      </a:cubicBezTo>
                      <a:cubicBezTo>
                        <a:pt x="491" y="14482"/>
                        <a:pt x="982" y="14482"/>
                        <a:pt x="1473" y="14482"/>
                      </a:cubicBezTo>
                      <a:cubicBezTo>
                        <a:pt x="2455" y="14482"/>
                        <a:pt x="3436" y="16446"/>
                        <a:pt x="3436" y="18410"/>
                      </a:cubicBezTo>
                      <a:cubicBezTo>
                        <a:pt x="3436" y="18410"/>
                        <a:pt x="3436" y="18410"/>
                        <a:pt x="3927" y="19391"/>
                      </a:cubicBezTo>
                      <a:cubicBezTo>
                        <a:pt x="3927" y="19391"/>
                        <a:pt x="3927" y="19391"/>
                        <a:pt x="4418" y="20373"/>
                      </a:cubicBezTo>
                      <a:cubicBezTo>
                        <a:pt x="4418" y="20373"/>
                        <a:pt x="4418" y="20373"/>
                        <a:pt x="4418" y="20373"/>
                      </a:cubicBezTo>
                      <a:cubicBezTo>
                        <a:pt x="4418" y="20373"/>
                        <a:pt x="4418" y="21355"/>
                        <a:pt x="4418" y="21355"/>
                      </a:cubicBezTo>
                      <a:cubicBezTo>
                        <a:pt x="4418" y="21355"/>
                        <a:pt x="4418" y="21355"/>
                        <a:pt x="4418" y="21355"/>
                      </a:cubicBezTo>
                      <a:cubicBezTo>
                        <a:pt x="4418" y="21355"/>
                        <a:pt x="4418" y="21355"/>
                        <a:pt x="4418" y="21355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45" name="Shape 3918"/>
                <p:cNvSpPr/>
                <p:nvPr/>
              </p:nvSpPr>
              <p:spPr>
                <a:xfrm>
                  <a:off x="708972" y="1088604"/>
                  <a:ext cx="366436" cy="39702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25" y="11800"/>
                      </a:moveTo>
                      <a:cubicBezTo>
                        <a:pt x="225" y="11800"/>
                        <a:pt x="225" y="11800"/>
                        <a:pt x="225" y="11800"/>
                      </a:cubicBezTo>
                      <a:cubicBezTo>
                        <a:pt x="0" y="12000"/>
                        <a:pt x="0" y="12000"/>
                        <a:pt x="0" y="12000"/>
                      </a:cubicBezTo>
                      <a:cubicBezTo>
                        <a:pt x="0" y="12000"/>
                        <a:pt x="0" y="12000"/>
                        <a:pt x="0" y="12000"/>
                      </a:cubicBezTo>
                      <a:cubicBezTo>
                        <a:pt x="0" y="12000"/>
                        <a:pt x="0" y="12000"/>
                        <a:pt x="0" y="12000"/>
                      </a:cubicBezTo>
                      <a:cubicBezTo>
                        <a:pt x="0" y="12000"/>
                        <a:pt x="0" y="12000"/>
                        <a:pt x="0" y="12000"/>
                      </a:cubicBezTo>
                      <a:cubicBezTo>
                        <a:pt x="0" y="12200"/>
                        <a:pt x="225" y="12400"/>
                        <a:pt x="450" y="12600"/>
                      </a:cubicBezTo>
                      <a:cubicBezTo>
                        <a:pt x="450" y="12800"/>
                        <a:pt x="675" y="13000"/>
                        <a:pt x="675" y="13200"/>
                      </a:cubicBezTo>
                      <a:cubicBezTo>
                        <a:pt x="900" y="13000"/>
                        <a:pt x="900" y="13000"/>
                        <a:pt x="900" y="13000"/>
                      </a:cubicBezTo>
                      <a:cubicBezTo>
                        <a:pt x="675" y="13200"/>
                        <a:pt x="675" y="13200"/>
                        <a:pt x="675" y="13200"/>
                      </a:cubicBezTo>
                      <a:cubicBezTo>
                        <a:pt x="675" y="13400"/>
                        <a:pt x="675" y="13400"/>
                        <a:pt x="675" y="13400"/>
                      </a:cubicBezTo>
                      <a:cubicBezTo>
                        <a:pt x="675" y="13800"/>
                        <a:pt x="450" y="14000"/>
                        <a:pt x="450" y="14000"/>
                      </a:cubicBezTo>
                      <a:cubicBezTo>
                        <a:pt x="225" y="14000"/>
                        <a:pt x="225" y="14200"/>
                        <a:pt x="225" y="14200"/>
                      </a:cubicBezTo>
                      <a:cubicBezTo>
                        <a:pt x="225" y="14200"/>
                        <a:pt x="225" y="14200"/>
                        <a:pt x="225" y="14200"/>
                      </a:cubicBezTo>
                      <a:cubicBezTo>
                        <a:pt x="450" y="14200"/>
                        <a:pt x="450" y="14400"/>
                        <a:pt x="450" y="14400"/>
                      </a:cubicBezTo>
                      <a:cubicBezTo>
                        <a:pt x="450" y="14400"/>
                        <a:pt x="450" y="14400"/>
                        <a:pt x="450" y="14400"/>
                      </a:cubicBezTo>
                      <a:cubicBezTo>
                        <a:pt x="450" y="14600"/>
                        <a:pt x="675" y="14600"/>
                        <a:pt x="675" y="14800"/>
                      </a:cubicBezTo>
                      <a:cubicBezTo>
                        <a:pt x="675" y="14800"/>
                        <a:pt x="675" y="14800"/>
                        <a:pt x="675" y="14800"/>
                      </a:cubicBezTo>
                      <a:cubicBezTo>
                        <a:pt x="675" y="15000"/>
                        <a:pt x="900" y="15000"/>
                        <a:pt x="900" y="15200"/>
                      </a:cubicBezTo>
                      <a:cubicBezTo>
                        <a:pt x="900" y="15200"/>
                        <a:pt x="900" y="15200"/>
                        <a:pt x="900" y="15200"/>
                      </a:cubicBezTo>
                      <a:cubicBezTo>
                        <a:pt x="900" y="15400"/>
                        <a:pt x="900" y="15600"/>
                        <a:pt x="900" y="15800"/>
                      </a:cubicBezTo>
                      <a:cubicBezTo>
                        <a:pt x="900" y="15800"/>
                        <a:pt x="900" y="15800"/>
                        <a:pt x="900" y="15800"/>
                      </a:cubicBezTo>
                      <a:cubicBezTo>
                        <a:pt x="1125" y="15800"/>
                        <a:pt x="1125" y="15800"/>
                        <a:pt x="1125" y="15800"/>
                      </a:cubicBezTo>
                      <a:cubicBezTo>
                        <a:pt x="1125" y="16000"/>
                        <a:pt x="1350" y="16000"/>
                        <a:pt x="1350" y="16000"/>
                      </a:cubicBezTo>
                      <a:cubicBezTo>
                        <a:pt x="1350" y="16000"/>
                        <a:pt x="1575" y="16000"/>
                        <a:pt x="1575" y="16200"/>
                      </a:cubicBezTo>
                      <a:cubicBezTo>
                        <a:pt x="1800" y="16400"/>
                        <a:pt x="2025" y="16600"/>
                        <a:pt x="2700" y="16600"/>
                      </a:cubicBezTo>
                      <a:cubicBezTo>
                        <a:pt x="3375" y="16600"/>
                        <a:pt x="3600" y="16800"/>
                        <a:pt x="3825" y="17000"/>
                      </a:cubicBezTo>
                      <a:cubicBezTo>
                        <a:pt x="4050" y="17000"/>
                        <a:pt x="4050" y="17000"/>
                        <a:pt x="4050" y="17000"/>
                      </a:cubicBezTo>
                      <a:cubicBezTo>
                        <a:pt x="4050" y="17000"/>
                        <a:pt x="4275" y="17000"/>
                        <a:pt x="4275" y="17000"/>
                      </a:cubicBezTo>
                      <a:cubicBezTo>
                        <a:pt x="4500" y="17000"/>
                        <a:pt x="5175" y="17200"/>
                        <a:pt x="5400" y="17600"/>
                      </a:cubicBezTo>
                      <a:cubicBezTo>
                        <a:pt x="5400" y="17800"/>
                        <a:pt x="5400" y="18200"/>
                        <a:pt x="4950" y="18600"/>
                      </a:cubicBezTo>
                      <a:cubicBezTo>
                        <a:pt x="4275" y="19000"/>
                        <a:pt x="4275" y="19400"/>
                        <a:pt x="4050" y="20000"/>
                      </a:cubicBezTo>
                      <a:cubicBezTo>
                        <a:pt x="4050" y="20200"/>
                        <a:pt x="4050" y="20200"/>
                        <a:pt x="4050" y="20200"/>
                      </a:cubicBezTo>
                      <a:cubicBezTo>
                        <a:pt x="4050" y="20400"/>
                        <a:pt x="4050" y="20600"/>
                        <a:pt x="4050" y="20800"/>
                      </a:cubicBezTo>
                      <a:cubicBezTo>
                        <a:pt x="4050" y="20800"/>
                        <a:pt x="4050" y="21000"/>
                        <a:pt x="4050" y="21000"/>
                      </a:cubicBezTo>
                      <a:cubicBezTo>
                        <a:pt x="4050" y="21000"/>
                        <a:pt x="4050" y="21000"/>
                        <a:pt x="4050" y="21000"/>
                      </a:cubicBezTo>
                      <a:cubicBezTo>
                        <a:pt x="4050" y="21000"/>
                        <a:pt x="4050" y="21000"/>
                        <a:pt x="4050" y="21000"/>
                      </a:cubicBezTo>
                      <a:cubicBezTo>
                        <a:pt x="4050" y="21000"/>
                        <a:pt x="4275" y="21200"/>
                        <a:pt x="4500" y="21200"/>
                      </a:cubicBezTo>
                      <a:cubicBezTo>
                        <a:pt x="5175" y="21200"/>
                        <a:pt x="5400" y="21000"/>
                        <a:pt x="5400" y="21000"/>
                      </a:cubicBezTo>
                      <a:cubicBezTo>
                        <a:pt x="6075" y="20800"/>
                        <a:pt x="6525" y="20600"/>
                        <a:pt x="7425" y="21000"/>
                      </a:cubicBezTo>
                      <a:cubicBezTo>
                        <a:pt x="7650" y="21000"/>
                        <a:pt x="7875" y="21000"/>
                        <a:pt x="7875" y="21200"/>
                      </a:cubicBezTo>
                      <a:cubicBezTo>
                        <a:pt x="8100" y="21200"/>
                        <a:pt x="8100" y="21200"/>
                        <a:pt x="8100" y="21200"/>
                      </a:cubicBezTo>
                      <a:cubicBezTo>
                        <a:pt x="8325" y="21200"/>
                        <a:pt x="8550" y="21400"/>
                        <a:pt x="8550" y="21400"/>
                      </a:cubicBezTo>
                      <a:cubicBezTo>
                        <a:pt x="8550" y="21400"/>
                        <a:pt x="8550" y="21400"/>
                        <a:pt x="8550" y="21400"/>
                      </a:cubicBezTo>
                      <a:cubicBezTo>
                        <a:pt x="8775" y="21400"/>
                        <a:pt x="8775" y="21400"/>
                        <a:pt x="8775" y="21200"/>
                      </a:cubicBezTo>
                      <a:cubicBezTo>
                        <a:pt x="8775" y="21200"/>
                        <a:pt x="9000" y="21200"/>
                        <a:pt x="9000" y="21200"/>
                      </a:cubicBezTo>
                      <a:cubicBezTo>
                        <a:pt x="9000" y="21200"/>
                        <a:pt x="9000" y="21200"/>
                        <a:pt x="9000" y="21200"/>
                      </a:cubicBezTo>
                      <a:cubicBezTo>
                        <a:pt x="9000" y="21200"/>
                        <a:pt x="9000" y="21200"/>
                        <a:pt x="9000" y="21200"/>
                      </a:cubicBezTo>
                      <a:cubicBezTo>
                        <a:pt x="9000" y="21200"/>
                        <a:pt x="9000" y="21200"/>
                        <a:pt x="9000" y="21200"/>
                      </a:cubicBezTo>
                      <a:cubicBezTo>
                        <a:pt x="9450" y="21200"/>
                        <a:pt x="9675" y="21400"/>
                        <a:pt x="9900" y="21600"/>
                      </a:cubicBezTo>
                      <a:cubicBezTo>
                        <a:pt x="10125" y="21600"/>
                        <a:pt x="10125" y="21600"/>
                        <a:pt x="10125" y="21600"/>
                      </a:cubicBezTo>
                      <a:cubicBezTo>
                        <a:pt x="10350" y="21400"/>
                        <a:pt x="10800" y="21200"/>
                        <a:pt x="11250" y="21200"/>
                      </a:cubicBezTo>
                      <a:cubicBezTo>
                        <a:pt x="11700" y="21200"/>
                        <a:pt x="11925" y="21200"/>
                        <a:pt x="12150" y="21400"/>
                      </a:cubicBezTo>
                      <a:cubicBezTo>
                        <a:pt x="12600" y="21600"/>
                        <a:pt x="12825" y="21600"/>
                        <a:pt x="13050" y="21400"/>
                      </a:cubicBezTo>
                      <a:cubicBezTo>
                        <a:pt x="13725" y="21000"/>
                        <a:pt x="15075" y="20800"/>
                        <a:pt x="15525" y="20800"/>
                      </a:cubicBezTo>
                      <a:cubicBezTo>
                        <a:pt x="15975" y="20800"/>
                        <a:pt x="16200" y="20800"/>
                        <a:pt x="16200" y="20800"/>
                      </a:cubicBezTo>
                      <a:cubicBezTo>
                        <a:pt x="16425" y="21000"/>
                        <a:pt x="16650" y="21000"/>
                        <a:pt x="16650" y="21000"/>
                      </a:cubicBezTo>
                      <a:cubicBezTo>
                        <a:pt x="16650" y="21000"/>
                        <a:pt x="16650" y="20800"/>
                        <a:pt x="16650" y="20600"/>
                      </a:cubicBezTo>
                      <a:cubicBezTo>
                        <a:pt x="16200" y="19600"/>
                        <a:pt x="17100" y="19200"/>
                        <a:pt x="17550" y="19200"/>
                      </a:cubicBezTo>
                      <a:cubicBezTo>
                        <a:pt x="17550" y="19000"/>
                        <a:pt x="17550" y="19000"/>
                        <a:pt x="17775" y="19000"/>
                      </a:cubicBezTo>
                      <a:cubicBezTo>
                        <a:pt x="17775" y="19000"/>
                        <a:pt x="17775" y="18800"/>
                        <a:pt x="17775" y="18800"/>
                      </a:cubicBezTo>
                      <a:cubicBezTo>
                        <a:pt x="17775" y="18800"/>
                        <a:pt x="17775" y="18800"/>
                        <a:pt x="18000" y="18800"/>
                      </a:cubicBezTo>
                      <a:cubicBezTo>
                        <a:pt x="18000" y="18600"/>
                        <a:pt x="18450" y="18400"/>
                        <a:pt x="18675" y="18400"/>
                      </a:cubicBezTo>
                      <a:cubicBezTo>
                        <a:pt x="18675" y="18200"/>
                        <a:pt x="18900" y="18200"/>
                        <a:pt x="18900" y="18200"/>
                      </a:cubicBezTo>
                      <a:cubicBezTo>
                        <a:pt x="18900" y="18200"/>
                        <a:pt x="18900" y="18200"/>
                        <a:pt x="18900" y="18200"/>
                      </a:cubicBezTo>
                      <a:cubicBezTo>
                        <a:pt x="18900" y="18200"/>
                        <a:pt x="18675" y="18000"/>
                        <a:pt x="18450" y="18000"/>
                      </a:cubicBezTo>
                      <a:cubicBezTo>
                        <a:pt x="18450" y="18000"/>
                        <a:pt x="18450" y="18000"/>
                        <a:pt x="18450" y="18000"/>
                      </a:cubicBezTo>
                      <a:cubicBezTo>
                        <a:pt x="18225" y="17800"/>
                        <a:pt x="18225" y="17800"/>
                        <a:pt x="18000" y="17600"/>
                      </a:cubicBezTo>
                      <a:cubicBezTo>
                        <a:pt x="18000" y="17600"/>
                        <a:pt x="18000" y="17600"/>
                        <a:pt x="18000" y="17600"/>
                      </a:cubicBezTo>
                      <a:cubicBezTo>
                        <a:pt x="17775" y="17400"/>
                        <a:pt x="17550" y="17400"/>
                        <a:pt x="17550" y="17400"/>
                      </a:cubicBezTo>
                      <a:cubicBezTo>
                        <a:pt x="17550" y="17200"/>
                        <a:pt x="17550" y="17200"/>
                        <a:pt x="17325" y="17200"/>
                      </a:cubicBezTo>
                      <a:cubicBezTo>
                        <a:pt x="17325" y="17200"/>
                        <a:pt x="17100" y="17200"/>
                        <a:pt x="17100" y="17000"/>
                      </a:cubicBezTo>
                      <a:cubicBezTo>
                        <a:pt x="16875" y="17000"/>
                        <a:pt x="16650" y="16800"/>
                        <a:pt x="16650" y="16800"/>
                      </a:cubicBezTo>
                      <a:cubicBezTo>
                        <a:pt x="16200" y="16400"/>
                        <a:pt x="15975" y="15800"/>
                        <a:pt x="15750" y="15400"/>
                      </a:cubicBezTo>
                      <a:cubicBezTo>
                        <a:pt x="15750" y="15000"/>
                        <a:pt x="15750" y="14800"/>
                        <a:pt x="15525" y="14800"/>
                      </a:cubicBezTo>
                      <a:cubicBezTo>
                        <a:pt x="15525" y="14600"/>
                        <a:pt x="15525" y="14600"/>
                        <a:pt x="15525" y="14400"/>
                      </a:cubicBezTo>
                      <a:cubicBezTo>
                        <a:pt x="15300" y="14200"/>
                        <a:pt x="14850" y="13800"/>
                        <a:pt x="15075" y="13400"/>
                      </a:cubicBezTo>
                      <a:cubicBezTo>
                        <a:pt x="15075" y="13200"/>
                        <a:pt x="15300" y="13000"/>
                        <a:pt x="15750" y="13000"/>
                      </a:cubicBezTo>
                      <a:cubicBezTo>
                        <a:pt x="16425" y="12800"/>
                        <a:pt x="17775" y="12600"/>
                        <a:pt x="18225" y="12200"/>
                      </a:cubicBezTo>
                      <a:cubicBezTo>
                        <a:pt x="18225" y="12000"/>
                        <a:pt x="18450" y="12000"/>
                        <a:pt x="18450" y="12000"/>
                      </a:cubicBezTo>
                      <a:cubicBezTo>
                        <a:pt x="18900" y="11800"/>
                        <a:pt x="19350" y="11600"/>
                        <a:pt x="19575" y="11600"/>
                      </a:cubicBezTo>
                      <a:cubicBezTo>
                        <a:pt x="19800" y="11400"/>
                        <a:pt x="20025" y="11400"/>
                        <a:pt x="20250" y="11400"/>
                      </a:cubicBezTo>
                      <a:cubicBezTo>
                        <a:pt x="20250" y="11400"/>
                        <a:pt x="20250" y="11400"/>
                        <a:pt x="20250" y="11200"/>
                      </a:cubicBezTo>
                      <a:cubicBezTo>
                        <a:pt x="20250" y="11200"/>
                        <a:pt x="20475" y="11000"/>
                        <a:pt x="20925" y="11000"/>
                      </a:cubicBezTo>
                      <a:cubicBezTo>
                        <a:pt x="21150" y="11000"/>
                        <a:pt x="21150" y="11200"/>
                        <a:pt x="21375" y="11200"/>
                      </a:cubicBezTo>
                      <a:cubicBezTo>
                        <a:pt x="21375" y="11200"/>
                        <a:pt x="21600" y="11200"/>
                        <a:pt x="21600" y="11200"/>
                      </a:cubicBezTo>
                      <a:cubicBezTo>
                        <a:pt x="21600" y="11200"/>
                        <a:pt x="21600" y="11200"/>
                        <a:pt x="21600" y="11200"/>
                      </a:cubicBezTo>
                      <a:cubicBezTo>
                        <a:pt x="21600" y="11200"/>
                        <a:pt x="21600" y="11200"/>
                        <a:pt x="21600" y="11200"/>
                      </a:cubicBezTo>
                      <a:cubicBezTo>
                        <a:pt x="21600" y="11000"/>
                        <a:pt x="21600" y="11000"/>
                        <a:pt x="21600" y="11000"/>
                      </a:cubicBezTo>
                      <a:cubicBezTo>
                        <a:pt x="21600" y="11000"/>
                        <a:pt x="21600" y="11000"/>
                        <a:pt x="21600" y="11000"/>
                      </a:cubicBezTo>
                      <a:cubicBezTo>
                        <a:pt x="21600" y="11000"/>
                        <a:pt x="21600" y="10800"/>
                        <a:pt x="21600" y="10800"/>
                      </a:cubicBezTo>
                      <a:cubicBezTo>
                        <a:pt x="21600" y="10800"/>
                        <a:pt x="21600" y="10800"/>
                        <a:pt x="21600" y="10800"/>
                      </a:cubicBezTo>
                      <a:cubicBezTo>
                        <a:pt x="21600" y="10800"/>
                        <a:pt x="21600" y="10600"/>
                        <a:pt x="21600" y="10600"/>
                      </a:cubicBezTo>
                      <a:cubicBezTo>
                        <a:pt x="21600" y="10600"/>
                        <a:pt x="21600" y="10600"/>
                        <a:pt x="21600" y="10600"/>
                      </a:cubicBezTo>
                      <a:cubicBezTo>
                        <a:pt x="21150" y="10200"/>
                        <a:pt x="20925" y="9400"/>
                        <a:pt x="20925" y="8600"/>
                      </a:cubicBezTo>
                      <a:cubicBezTo>
                        <a:pt x="20925" y="8000"/>
                        <a:pt x="20700" y="8000"/>
                        <a:pt x="20700" y="7800"/>
                      </a:cubicBezTo>
                      <a:cubicBezTo>
                        <a:pt x="20700" y="7800"/>
                        <a:pt x="20475" y="7600"/>
                        <a:pt x="20475" y="7200"/>
                      </a:cubicBezTo>
                      <a:cubicBezTo>
                        <a:pt x="20475" y="7000"/>
                        <a:pt x="20475" y="6600"/>
                        <a:pt x="20250" y="6600"/>
                      </a:cubicBezTo>
                      <a:cubicBezTo>
                        <a:pt x="20025" y="6400"/>
                        <a:pt x="19800" y="6200"/>
                        <a:pt x="19575" y="6000"/>
                      </a:cubicBezTo>
                      <a:cubicBezTo>
                        <a:pt x="19575" y="5600"/>
                        <a:pt x="19800" y="5400"/>
                        <a:pt x="19800" y="5000"/>
                      </a:cubicBezTo>
                      <a:cubicBezTo>
                        <a:pt x="20250" y="4600"/>
                        <a:pt x="20025" y="3400"/>
                        <a:pt x="20025" y="3000"/>
                      </a:cubicBezTo>
                      <a:cubicBezTo>
                        <a:pt x="19800" y="3000"/>
                        <a:pt x="19800" y="3000"/>
                        <a:pt x="19800" y="2800"/>
                      </a:cubicBezTo>
                      <a:cubicBezTo>
                        <a:pt x="19800" y="2800"/>
                        <a:pt x="19800" y="2800"/>
                        <a:pt x="19800" y="2800"/>
                      </a:cubicBezTo>
                      <a:cubicBezTo>
                        <a:pt x="19800" y="2800"/>
                        <a:pt x="19800" y="2600"/>
                        <a:pt x="19575" y="2400"/>
                      </a:cubicBezTo>
                      <a:cubicBezTo>
                        <a:pt x="19575" y="2200"/>
                        <a:pt x="19575" y="2000"/>
                        <a:pt x="18675" y="2000"/>
                      </a:cubicBezTo>
                      <a:cubicBezTo>
                        <a:pt x="18225" y="2000"/>
                        <a:pt x="18000" y="2000"/>
                        <a:pt x="18000" y="1800"/>
                      </a:cubicBezTo>
                      <a:cubicBezTo>
                        <a:pt x="17775" y="1400"/>
                        <a:pt x="18000" y="1200"/>
                        <a:pt x="18225" y="800"/>
                      </a:cubicBezTo>
                      <a:cubicBezTo>
                        <a:pt x="17775" y="1200"/>
                        <a:pt x="17100" y="1400"/>
                        <a:pt x="16425" y="1200"/>
                      </a:cubicBezTo>
                      <a:cubicBezTo>
                        <a:pt x="15975" y="1200"/>
                        <a:pt x="15300" y="1800"/>
                        <a:pt x="14625" y="2200"/>
                      </a:cubicBezTo>
                      <a:cubicBezTo>
                        <a:pt x="14400" y="2400"/>
                        <a:pt x="14175" y="2600"/>
                        <a:pt x="13950" y="2600"/>
                      </a:cubicBezTo>
                      <a:cubicBezTo>
                        <a:pt x="13275" y="3200"/>
                        <a:pt x="12375" y="3000"/>
                        <a:pt x="11925" y="2400"/>
                      </a:cubicBezTo>
                      <a:cubicBezTo>
                        <a:pt x="11700" y="2000"/>
                        <a:pt x="11700" y="1600"/>
                        <a:pt x="11925" y="1400"/>
                      </a:cubicBezTo>
                      <a:cubicBezTo>
                        <a:pt x="11925" y="1400"/>
                        <a:pt x="11700" y="1400"/>
                        <a:pt x="11700" y="1400"/>
                      </a:cubicBezTo>
                      <a:cubicBezTo>
                        <a:pt x="10800" y="1800"/>
                        <a:pt x="9900" y="1600"/>
                        <a:pt x="9450" y="1000"/>
                      </a:cubicBezTo>
                      <a:cubicBezTo>
                        <a:pt x="9225" y="800"/>
                        <a:pt x="9225" y="600"/>
                        <a:pt x="9225" y="200"/>
                      </a:cubicBezTo>
                      <a:cubicBezTo>
                        <a:pt x="9225" y="200"/>
                        <a:pt x="9225" y="200"/>
                        <a:pt x="9225" y="200"/>
                      </a:cubicBezTo>
                      <a:cubicBezTo>
                        <a:pt x="9225" y="200"/>
                        <a:pt x="9225" y="200"/>
                        <a:pt x="9225" y="200"/>
                      </a:cubicBezTo>
                      <a:cubicBezTo>
                        <a:pt x="9000" y="200"/>
                        <a:pt x="9000" y="200"/>
                        <a:pt x="8775" y="200"/>
                      </a:cubicBezTo>
                      <a:cubicBezTo>
                        <a:pt x="8775" y="200"/>
                        <a:pt x="8775" y="200"/>
                        <a:pt x="8775" y="200"/>
                      </a:cubicBezTo>
                      <a:cubicBezTo>
                        <a:pt x="8775" y="200"/>
                        <a:pt x="8775" y="200"/>
                        <a:pt x="8775" y="200"/>
                      </a:cubicBezTo>
                      <a:cubicBezTo>
                        <a:pt x="8550" y="200"/>
                        <a:pt x="8550" y="200"/>
                        <a:pt x="8325" y="200"/>
                      </a:cubicBezTo>
                      <a:cubicBezTo>
                        <a:pt x="8325" y="200"/>
                        <a:pt x="8325" y="200"/>
                        <a:pt x="8100" y="200"/>
                      </a:cubicBezTo>
                      <a:cubicBezTo>
                        <a:pt x="8100" y="0"/>
                        <a:pt x="8100" y="0"/>
                        <a:pt x="8100" y="0"/>
                      </a:cubicBezTo>
                      <a:cubicBezTo>
                        <a:pt x="7875" y="0"/>
                        <a:pt x="7875" y="0"/>
                        <a:pt x="7650" y="0"/>
                      </a:cubicBezTo>
                      <a:cubicBezTo>
                        <a:pt x="7650" y="0"/>
                        <a:pt x="7650" y="0"/>
                        <a:pt x="7650" y="0"/>
                      </a:cubicBezTo>
                      <a:cubicBezTo>
                        <a:pt x="7425" y="0"/>
                        <a:pt x="7200" y="0"/>
                        <a:pt x="6975" y="0"/>
                      </a:cubicBezTo>
                      <a:cubicBezTo>
                        <a:pt x="7200" y="200"/>
                        <a:pt x="7200" y="600"/>
                        <a:pt x="7200" y="800"/>
                      </a:cubicBezTo>
                      <a:cubicBezTo>
                        <a:pt x="6975" y="1000"/>
                        <a:pt x="6975" y="1400"/>
                        <a:pt x="7425" y="2000"/>
                      </a:cubicBezTo>
                      <a:cubicBezTo>
                        <a:pt x="7650" y="2000"/>
                        <a:pt x="7650" y="2200"/>
                        <a:pt x="7875" y="2400"/>
                      </a:cubicBezTo>
                      <a:cubicBezTo>
                        <a:pt x="7875" y="2600"/>
                        <a:pt x="7875" y="3000"/>
                        <a:pt x="7875" y="3200"/>
                      </a:cubicBezTo>
                      <a:cubicBezTo>
                        <a:pt x="7650" y="3400"/>
                        <a:pt x="7200" y="3600"/>
                        <a:pt x="6975" y="3600"/>
                      </a:cubicBezTo>
                      <a:cubicBezTo>
                        <a:pt x="6975" y="3600"/>
                        <a:pt x="6750" y="3600"/>
                        <a:pt x="6750" y="3600"/>
                      </a:cubicBezTo>
                      <a:cubicBezTo>
                        <a:pt x="6750" y="3800"/>
                        <a:pt x="6525" y="4200"/>
                        <a:pt x="5850" y="4200"/>
                      </a:cubicBezTo>
                      <a:cubicBezTo>
                        <a:pt x="5400" y="4200"/>
                        <a:pt x="4725" y="3800"/>
                        <a:pt x="4275" y="3600"/>
                      </a:cubicBezTo>
                      <a:cubicBezTo>
                        <a:pt x="4275" y="3600"/>
                        <a:pt x="4050" y="3600"/>
                        <a:pt x="3825" y="3600"/>
                      </a:cubicBezTo>
                      <a:cubicBezTo>
                        <a:pt x="3375" y="3600"/>
                        <a:pt x="3150" y="3600"/>
                        <a:pt x="2925" y="3600"/>
                      </a:cubicBezTo>
                      <a:cubicBezTo>
                        <a:pt x="2925" y="3800"/>
                        <a:pt x="2925" y="3800"/>
                        <a:pt x="2925" y="4000"/>
                      </a:cubicBezTo>
                      <a:cubicBezTo>
                        <a:pt x="2925" y="4000"/>
                        <a:pt x="2925" y="4200"/>
                        <a:pt x="2925" y="4200"/>
                      </a:cubicBezTo>
                      <a:cubicBezTo>
                        <a:pt x="2925" y="4400"/>
                        <a:pt x="2925" y="4400"/>
                        <a:pt x="2925" y="4600"/>
                      </a:cubicBezTo>
                      <a:cubicBezTo>
                        <a:pt x="2925" y="4600"/>
                        <a:pt x="3150" y="4800"/>
                        <a:pt x="3150" y="4800"/>
                      </a:cubicBezTo>
                      <a:cubicBezTo>
                        <a:pt x="3150" y="4800"/>
                        <a:pt x="3150" y="5000"/>
                        <a:pt x="3150" y="5000"/>
                      </a:cubicBezTo>
                      <a:cubicBezTo>
                        <a:pt x="3150" y="5200"/>
                        <a:pt x="3150" y="5200"/>
                        <a:pt x="2925" y="5200"/>
                      </a:cubicBezTo>
                      <a:cubicBezTo>
                        <a:pt x="2925" y="5400"/>
                        <a:pt x="2925" y="5400"/>
                        <a:pt x="2925" y="5400"/>
                      </a:cubicBezTo>
                      <a:cubicBezTo>
                        <a:pt x="2925" y="5600"/>
                        <a:pt x="2925" y="5600"/>
                        <a:pt x="2925" y="5800"/>
                      </a:cubicBezTo>
                      <a:cubicBezTo>
                        <a:pt x="2475" y="6200"/>
                        <a:pt x="2025" y="6400"/>
                        <a:pt x="1800" y="6600"/>
                      </a:cubicBezTo>
                      <a:cubicBezTo>
                        <a:pt x="2250" y="7000"/>
                        <a:pt x="2700" y="7600"/>
                        <a:pt x="2475" y="8000"/>
                      </a:cubicBezTo>
                      <a:cubicBezTo>
                        <a:pt x="2250" y="8200"/>
                        <a:pt x="2025" y="8200"/>
                        <a:pt x="2025" y="8400"/>
                      </a:cubicBezTo>
                      <a:cubicBezTo>
                        <a:pt x="2025" y="8400"/>
                        <a:pt x="2025" y="8400"/>
                        <a:pt x="2025" y="8600"/>
                      </a:cubicBezTo>
                      <a:cubicBezTo>
                        <a:pt x="2025" y="9200"/>
                        <a:pt x="1350" y="9400"/>
                        <a:pt x="450" y="9600"/>
                      </a:cubicBezTo>
                      <a:cubicBezTo>
                        <a:pt x="450" y="9800"/>
                        <a:pt x="450" y="10000"/>
                        <a:pt x="450" y="10400"/>
                      </a:cubicBezTo>
                      <a:cubicBezTo>
                        <a:pt x="225" y="10400"/>
                        <a:pt x="225" y="10600"/>
                        <a:pt x="225" y="10600"/>
                      </a:cubicBezTo>
                      <a:cubicBezTo>
                        <a:pt x="225" y="11000"/>
                        <a:pt x="225" y="11200"/>
                        <a:pt x="225" y="11600"/>
                      </a:cubicBezTo>
                      <a:cubicBezTo>
                        <a:pt x="225" y="11600"/>
                        <a:pt x="225" y="11600"/>
                        <a:pt x="225" y="1180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46" name="Shape 3919"/>
                <p:cNvSpPr/>
                <p:nvPr/>
              </p:nvSpPr>
              <p:spPr>
                <a:xfrm>
                  <a:off x="1338284" y="82556"/>
                  <a:ext cx="432616" cy="67840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524" h="21600" extrusionOk="0">
                      <a:moveTo>
                        <a:pt x="16863" y="944"/>
                      </a:moveTo>
                      <a:cubicBezTo>
                        <a:pt x="16863" y="944"/>
                        <a:pt x="16295" y="708"/>
                        <a:pt x="16105" y="708"/>
                      </a:cubicBezTo>
                      <a:cubicBezTo>
                        <a:pt x="15537" y="590"/>
                        <a:pt x="14968" y="354"/>
                        <a:pt x="14589" y="118"/>
                      </a:cubicBezTo>
                      <a:cubicBezTo>
                        <a:pt x="14589" y="118"/>
                        <a:pt x="14589" y="0"/>
                        <a:pt x="14211" y="0"/>
                      </a:cubicBezTo>
                      <a:cubicBezTo>
                        <a:pt x="14021" y="0"/>
                        <a:pt x="13642" y="0"/>
                        <a:pt x="13642" y="118"/>
                      </a:cubicBezTo>
                      <a:cubicBezTo>
                        <a:pt x="13263" y="354"/>
                        <a:pt x="12884" y="354"/>
                        <a:pt x="12316" y="354"/>
                      </a:cubicBezTo>
                      <a:cubicBezTo>
                        <a:pt x="12126" y="354"/>
                        <a:pt x="12126" y="354"/>
                        <a:pt x="12126" y="354"/>
                      </a:cubicBezTo>
                      <a:cubicBezTo>
                        <a:pt x="11747" y="354"/>
                        <a:pt x="11558" y="354"/>
                        <a:pt x="11558" y="354"/>
                      </a:cubicBezTo>
                      <a:cubicBezTo>
                        <a:pt x="11368" y="590"/>
                        <a:pt x="10989" y="826"/>
                        <a:pt x="10611" y="944"/>
                      </a:cubicBezTo>
                      <a:cubicBezTo>
                        <a:pt x="10421" y="1062"/>
                        <a:pt x="10232" y="1062"/>
                        <a:pt x="10232" y="1180"/>
                      </a:cubicBezTo>
                      <a:cubicBezTo>
                        <a:pt x="10232" y="1298"/>
                        <a:pt x="10232" y="1416"/>
                        <a:pt x="10232" y="1534"/>
                      </a:cubicBezTo>
                      <a:cubicBezTo>
                        <a:pt x="10232" y="1652"/>
                        <a:pt x="10421" y="1889"/>
                        <a:pt x="10421" y="2007"/>
                      </a:cubicBezTo>
                      <a:cubicBezTo>
                        <a:pt x="10421" y="2125"/>
                        <a:pt x="10421" y="2243"/>
                        <a:pt x="10232" y="2361"/>
                      </a:cubicBezTo>
                      <a:cubicBezTo>
                        <a:pt x="10042" y="2479"/>
                        <a:pt x="9853" y="2597"/>
                        <a:pt x="9284" y="2597"/>
                      </a:cubicBezTo>
                      <a:cubicBezTo>
                        <a:pt x="9284" y="2597"/>
                        <a:pt x="9284" y="2597"/>
                        <a:pt x="9095" y="2597"/>
                      </a:cubicBezTo>
                      <a:cubicBezTo>
                        <a:pt x="9095" y="2597"/>
                        <a:pt x="9095" y="2597"/>
                        <a:pt x="9095" y="2597"/>
                      </a:cubicBezTo>
                      <a:cubicBezTo>
                        <a:pt x="9095" y="2715"/>
                        <a:pt x="9095" y="2951"/>
                        <a:pt x="8716" y="3187"/>
                      </a:cubicBezTo>
                      <a:cubicBezTo>
                        <a:pt x="8716" y="3305"/>
                        <a:pt x="8526" y="3423"/>
                        <a:pt x="8147" y="3423"/>
                      </a:cubicBezTo>
                      <a:cubicBezTo>
                        <a:pt x="7768" y="3423"/>
                        <a:pt x="7579" y="3305"/>
                        <a:pt x="7579" y="3187"/>
                      </a:cubicBezTo>
                      <a:cubicBezTo>
                        <a:pt x="7389" y="3187"/>
                        <a:pt x="7389" y="3069"/>
                        <a:pt x="7389" y="3069"/>
                      </a:cubicBezTo>
                      <a:cubicBezTo>
                        <a:pt x="7200" y="3187"/>
                        <a:pt x="7200" y="3187"/>
                        <a:pt x="7011" y="3187"/>
                      </a:cubicBezTo>
                      <a:cubicBezTo>
                        <a:pt x="6821" y="3187"/>
                        <a:pt x="6442" y="3069"/>
                        <a:pt x="6253" y="3069"/>
                      </a:cubicBezTo>
                      <a:cubicBezTo>
                        <a:pt x="6253" y="2951"/>
                        <a:pt x="6063" y="2951"/>
                        <a:pt x="5874" y="2951"/>
                      </a:cubicBezTo>
                      <a:cubicBezTo>
                        <a:pt x="5874" y="3069"/>
                        <a:pt x="5495" y="3187"/>
                        <a:pt x="5116" y="3187"/>
                      </a:cubicBezTo>
                      <a:cubicBezTo>
                        <a:pt x="4737" y="3187"/>
                        <a:pt x="4358" y="3187"/>
                        <a:pt x="3789" y="3069"/>
                      </a:cubicBezTo>
                      <a:cubicBezTo>
                        <a:pt x="3600" y="3069"/>
                        <a:pt x="3411" y="3069"/>
                        <a:pt x="3221" y="2951"/>
                      </a:cubicBezTo>
                      <a:cubicBezTo>
                        <a:pt x="2653" y="2951"/>
                        <a:pt x="2084" y="2597"/>
                        <a:pt x="1705" y="2361"/>
                      </a:cubicBezTo>
                      <a:cubicBezTo>
                        <a:pt x="1516" y="2125"/>
                        <a:pt x="1137" y="1889"/>
                        <a:pt x="947" y="1889"/>
                      </a:cubicBezTo>
                      <a:cubicBezTo>
                        <a:pt x="758" y="1889"/>
                        <a:pt x="758" y="1889"/>
                        <a:pt x="758" y="2007"/>
                      </a:cubicBezTo>
                      <a:cubicBezTo>
                        <a:pt x="568" y="2007"/>
                        <a:pt x="568" y="2007"/>
                        <a:pt x="568" y="2007"/>
                      </a:cubicBezTo>
                      <a:cubicBezTo>
                        <a:pt x="568" y="2007"/>
                        <a:pt x="379" y="2007"/>
                        <a:pt x="379" y="2007"/>
                      </a:cubicBezTo>
                      <a:cubicBezTo>
                        <a:pt x="379" y="2007"/>
                        <a:pt x="379" y="2125"/>
                        <a:pt x="379" y="2125"/>
                      </a:cubicBezTo>
                      <a:cubicBezTo>
                        <a:pt x="189" y="2125"/>
                        <a:pt x="189" y="2125"/>
                        <a:pt x="189" y="2243"/>
                      </a:cubicBezTo>
                      <a:cubicBezTo>
                        <a:pt x="189" y="2243"/>
                        <a:pt x="189" y="2243"/>
                        <a:pt x="189" y="2243"/>
                      </a:cubicBezTo>
                      <a:cubicBezTo>
                        <a:pt x="0" y="2243"/>
                        <a:pt x="0" y="2243"/>
                        <a:pt x="0" y="2243"/>
                      </a:cubicBezTo>
                      <a:cubicBezTo>
                        <a:pt x="0" y="2243"/>
                        <a:pt x="0" y="2243"/>
                        <a:pt x="0" y="2243"/>
                      </a:cubicBezTo>
                      <a:cubicBezTo>
                        <a:pt x="379" y="2361"/>
                        <a:pt x="568" y="2479"/>
                        <a:pt x="758" y="2597"/>
                      </a:cubicBezTo>
                      <a:cubicBezTo>
                        <a:pt x="947" y="2715"/>
                        <a:pt x="1326" y="2951"/>
                        <a:pt x="1705" y="3069"/>
                      </a:cubicBezTo>
                      <a:cubicBezTo>
                        <a:pt x="1705" y="3069"/>
                        <a:pt x="1895" y="3187"/>
                        <a:pt x="2084" y="3187"/>
                      </a:cubicBezTo>
                      <a:cubicBezTo>
                        <a:pt x="2274" y="3305"/>
                        <a:pt x="2653" y="3305"/>
                        <a:pt x="2842" y="3423"/>
                      </a:cubicBezTo>
                      <a:cubicBezTo>
                        <a:pt x="4168" y="3777"/>
                        <a:pt x="5495" y="4013"/>
                        <a:pt x="5305" y="4603"/>
                      </a:cubicBezTo>
                      <a:cubicBezTo>
                        <a:pt x="5305" y="4603"/>
                        <a:pt x="5305" y="4721"/>
                        <a:pt x="5305" y="4839"/>
                      </a:cubicBezTo>
                      <a:cubicBezTo>
                        <a:pt x="5116" y="5075"/>
                        <a:pt x="5116" y="5548"/>
                        <a:pt x="5305" y="5548"/>
                      </a:cubicBezTo>
                      <a:cubicBezTo>
                        <a:pt x="5684" y="5784"/>
                        <a:pt x="5684" y="6138"/>
                        <a:pt x="5684" y="6374"/>
                      </a:cubicBezTo>
                      <a:cubicBezTo>
                        <a:pt x="5684" y="6492"/>
                        <a:pt x="5684" y="6728"/>
                        <a:pt x="5684" y="6728"/>
                      </a:cubicBezTo>
                      <a:cubicBezTo>
                        <a:pt x="6253" y="6964"/>
                        <a:pt x="6442" y="7436"/>
                        <a:pt x="6253" y="7790"/>
                      </a:cubicBezTo>
                      <a:cubicBezTo>
                        <a:pt x="6063" y="8144"/>
                        <a:pt x="5874" y="8262"/>
                        <a:pt x="5684" y="8380"/>
                      </a:cubicBezTo>
                      <a:cubicBezTo>
                        <a:pt x="5874" y="8380"/>
                        <a:pt x="5874" y="8616"/>
                        <a:pt x="6063" y="8616"/>
                      </a:cubicBezTo>
                      <a:cubicBezTo>
                        <a:pt x="6253" y="8734"/>
                        <a:pt x="6253" y="8734"/>
                        <a:pt x="6253" y="8852"/>
                      </a:cubicBezTo>
                      <a:cubicBezTo>
                        <a:pt x="6253" y="8852"/>
                        <a:pt x="6253" y="8852"/>
                        <a:pt x="6253" y="8852"/>
                      </a:cubicBezTo>
                      <a:cubicBezTo>
                        <a:pt x="6253" y="8852"/>
                        <a:pt x="6442" y="8970"/>
                        <a:pt x="6442" y="8970"/>
                      </a:cubicBezTo>
                      <a:cubicBezTo>
                        <a:pt x="6442" y="8970"/>
                        <a:pt x="6442" y="9089"/>
                        <a:pt x="6442" y="9089"/>
                      </a:cubicBezTo>
                      <a:cubicBezTo>
                        <a:pt x="6442" y="9089"/>
                        <a:pt x="6442" y="9207"/>
                        <a:pt x="6442" y="9207"/>
                      </a:cubicBezTo>
                      <a:cubicBezTo>
                        <a:pt x="6442" y="9207"/>
                        <a:pt x="6442" y="9207"/>
                        <a:pt x="6442" y="9325"/>
                      </a:cubicBezTo>
                      <a:cubicBezTo>
                        <a:pt x="6442" y="9325"/>
                        <a:pt x="6442" y="9325"/>
                        <a:pt x="6442" y="9325"/>
                      </a:cubicBezTo>
                      <a:cubicBezTo>
                        <a:pt x="6821" y="9325"/>
                        <a:pt x="7200" y="9443"/>
                        <a:pt x="7579" y="9561"/>
                      </a:cubicBezTo>
                      <a:cubicBezTo>
                        <a:pt x="7768" y="9679"/>
                        <a:pt x="7958" y="9679"/>
                        <a:pt x="7958" y="9679"/>
                      </a:cubicBezTo>
                      <a:cubicBezTo>
                        <a:pt x="8905" y="9915"/>
                        <a:pt x="8905" y="10387"/>
                        <a:pt x="9095" y="10741"/>
                      </a:cubicBezTo>
                      <a:cubicBezTo>
                        <a:pt x="9095" y="10859"/>
                        <a:pt x="9095" y="10859"/>
                        <a:pt x="9095" y="10977"/>
                      </a:cubicBezTo>
                      <a:cubicBezTo>
                        <a:pt x="9095" y="11331"/>
                        <a:pt x="9095" y="11449"/>
                        <a:pt x="8905" y="11567"/>
                      </a:cubicBezTo>
                      <a:cubicBezTo>
                        <a:pt x="8716" y="11685"/>
                        <a:pt x="8337" y="11803"/>
                        <a:pt x="7958" y="11567"/>
                      </a:cubicBezTo>
                      <a:cubicBezTo>
                        <a:pt x="7958" y="11567"/>
                        <a:pt x="7958" y="11567"/>
                        <a:pt x="7958" y="11567"/>
                      </a:cubicBezTo>
                      <a:cubicBezTo>
                        <a:pt x="7768" y="11567"/>
                        <a:pt x="7579" y="11685"/>
                        <a:pt x="7389" y="12039"/>
                      </a:cubicBezTo>
                      <a:cubicBezTo>
                        <a:pt x="7200" y="12748"/>
                        <a:pt x="5874" y="13574"/>
                        <a:pt x="4926" y="13574"/>
                      </a:cubicBezTo>
                      <a:cubicBezTo>
                        <a:pt x="4737" y="13574"/>
                        <a:pt x="4737" y="13692"/>
                        <a:pt x="4547" y="13810"/>
                      </a:cubicBezTo>
                      <a:cubicBezTo>
                        <a:pt x="4358" y="13928"/>
                        <a:pt x="4168" y="14164"/>
                        <a:pt x="3789" y="14164"/>
                      </a:cubicBezTo>
                      <a:cubicBezTo>
                        <a:pt x="3221" y="14282"/>
                        <a:pt x="2842" y="14400"/>
                        <a:pt x="2842" y="14636"/>
                      </a:cubicBezTo>
                      <a:cubicBezTo>
                        <a:pt x="2842" y="14872"/>
                        <a:pt x="2842" y="14990"/>
                        <a:pt x="2653" y="15108"/>
                      </a:cubicBezTo>
                      <a:cubicBezTo>
                        <a:pt x="2274" y="15344"/>
                        <a:pt x="1516" y="15344"/>
                        <a:pt x="947" y="15344"/>
                      </a:cubicBezTo>
                      <a:cubicBezTo>
                        <a:pt x="947" y="15344"/>
                        <a:pt x="947" y="15580"/>
                        <a:pt x="758" y="15580"/>
                      </a:cubicBezTo>
                      <a:cubicBezTo>
                        <a:pt x="758" y="15816"/>
                        <a:pt x="568" y="16052"/>
                        <a:pt x="189" y="16170"/>
                      </a:cubicBezTo>
                      <a:cubicBezTo>
                        <a:pt x="189" y="16170"/>
                        <a:pt x="189" y="16289"/>
                        <a:pt x="189" y="16289"/>
                      </a:cubicBezTo>
                      <a:cubicBezTo>
                        <a:pt x="189" y="16289"/>
                        <a:pt x="189" y="16407"/>
                        <a:pt x="379" y="16643"/>
                      </a:cubicBezTo>
                      <a:cubicBezTo>
                        <a:pt x="758" y="16879"/>
                        <a:pt x="758" y="17233"/>
                        <a:pt x="758" y="17351"/>
                      </a:cubicBezTo>
                      <a:cubicBezTo>
                        <a:pt x="758" y="17469"/>
                        <a:pt x="758" y="17587"/>
                        <a:pt x="758" y="17587"/>
                      </a:cubicBezTo>
                      <a:cubicBezTo>
                        <a:pt x="758" y="17587"/>
                        <a:pt x="758" y="17705"/>
                        <a:pt x="758" y="17705"/>
                      </a:cubicBezTo>
                      <a:cubicBezTo>
                        <a:pt x="1137" y="18059"/>
                        <a:pt x="1516" y="18649"/>
                        <a:pt x="1137" y="19239"/>
                      </a:cubicBezTo>
                      <a:cubicBezTo>
                        <a:pt x="758" y="19830"/>
                        <a:pt x="568" y="20184"/>
                        <a:pt x="379" y="20302"/>
                      </a:cubicBezTo>
                      <a:cubicBezTo>
                        <a:pt x="758" y="20302"/>
                        <a:pt x="947" y="20420"/>
                        <a:pt x="1137" y="20538"/>
                      </a:cubicBezTo>
                      <a:cubicBezTo>
                        <a:pt x="1516" y="20656"/>
                        <a:pt x="1895" y="20774"/>
                        <a:pt x="2084" y="20774"/>
                      </a:cubicBezTo>
                      <a:cubicBezTo>
                        <a:pt x="2084" y="20774"/>
                        <a:pt x="2274" y="20774"/>
                        <a:pt x="2274" y="20774"/>
                      </a:cubicBezTo>
                      <a:cubicBezTo>
                        <a:pt x="2653" y="20774"/>
                        <a:pt x="2842" y="21010"/>
                        <a:pt x="3032" y="21128"/>
                      </a:cubicBezTo>
                      <a:cubicBezTo>
                        <a:pt x="3221" y="21128"/>
                        <a:pt x="3221" y="21246"/>
                        <a:pt x="3221" y="21246"/>
                      </a:cubicBezTo>
                      <a:cubicBezTo>
                        <a:pt x="3411" y="21246"/>
                        <a:pt x="3600" y="21246"/>
                        <a:pt x="3600" y="21246"/>
                      </a:cubicBezTo>
                      <a:cubicBezTo>
                        <a:pt x="3979" y="21246"/>
                        <a:pt x="3979" y="21246"/>
                        <a:pt x="4168" y="21364"/>
                      </a:cubicBezTo>
                      <a:cubicBezTo>
                        <a:pt x="4547" y="21482"/>
                        <a:pt x="4737" y="21600"/>
                        <a:pt x="5684" y="21600"/>
                      </a:cubicBezTo>
                      <a:cubicBezTo>
                        <a:pt x="5874" y="21600"/>
                        <a:pt x="5874" y="21600"/>
                        <a:pt x="5874" y="21600"/>
                      </a:cubicBezTo>
                      <a:cubicBezTo>
                        <a:pt x="6632" y="21482"/>
                        <a:pt x="7958" y="21246"/>
                        <a:pt x="9284" y="21010"/>
                      </a:cubicBezTo>
                      <a:cubicBezTo>
                        <a:pt x="10421" y="20774"/>
                        <a:pt x="11747" y="20656"/>
                        <a:pt x="12505" y="20656"/>
                      </a:cubicBezTo>
                      <a:cubicBezTo>
                        <a:pt x="13074" y="20656"/>
                        <a:pt x="13642" y="20538"/>
                        <a:pt x="14021" y="20538"/>
                      </a:cubicBezTo>
                      <a:cubicBezTo>
                        <a:pt x="14211" y="20420"/>
                        <a:pt x="14211" y="20420"/>
                        <a:pt x="14211" y="20420"/>
                      </a:cubicBezTo>
                      <a:cubicBezTo>
                        <a:pt x="14400" y="20302"/>
                        <a:pt x="14400" y="20184"/>
                        <a:pt x="14589" y="20066"/>
                      </a:cubicBezTo>
                      <a:cubicBezTo>
                        <a:pt x="14589" y="20066"/>
                        <a:pt x="14589" y="20066"/>
                        <a:pt x="14589" y="20066"/>
                      </a:cubicBezTo>
                      <a:cubicBezTo>
                        <a:pt x="14779" y="19948"/>
                        <a:pt x="14968" y="19830"/>
                        <a:pt x="15158" y="19711"/>
                      </a:cubicBezTo>
                      <a:cubicBezTo>
                        <a:pt x="15537" y="19475"/>
                        <a:pt x="15916" y="19239"/>
                        <a:pt x="16484" y="19121"/>
                      </a:cubicBezTo>
                      <a:cubicBezTo>
                        <a:pt x="17242" y="18767"/>
                        <a:pt x="18000" y="18531"/>
                        <a:pt x="18379" y="18177"/>
                      </a:cubicBezTo>
                      <a:cubicBezTo>
                        <a:pt x="18568" y="17705"/>
                        <a:pt x="19326" y="17351"/>
                        <a:pt x="20084" y="17115"/>
                      </a:cubicBezTo>
                      <a:cubicBezTo>
                        <a:pt x="20653" y="16761"/>
                        <a:pt x="21221" y="16525"/>
                        <a:pt x="21411" y="16289"/>
                      </a:cubicBezTo>
                      <a:cubicBezTo>
                        <a:pt x="21600" y="16052"/>
                        <a:pt x="21600" y="15934"/>
                        <a:pt x="21032" y="15462"/>
                      </a:cubicBezTo>
                      <a:cubicBezTo>
                        <a:pt x="20653" y="15226"/>
                        <a:pt x="19895" y="14990"/>
                        <a:pt x="19326" y="14754"/>
                      </a:cubicBezTo>
                      <a:cubicBezTo>
                        <a:pt x="18758" y="14518"/>
                        <a:pt x="18189" y="14282"/>
                        <a:pt x="18189" y="14046"/>
                      </a:cubicBezTo>
                      <a:cubicBezTo>
                        <a:pt x="18189" y="13928"/>
                        <a:pt x="18189" y="13928"/>
                        <a:pt x="18189" y="13810"/>
                      </a:cubicBezTo>
                      <a:cubicBezTo>
                        <a:pt x="18379" y="13692"/>
                        <a:pt x="18758" y="13574"/>
                        <a:pt x="18947" y="13456"/>
                      </a:cubicBezTo>
                      <a:cubicBezTo>
                        <a:pt x="19137" y="13456"/>
                        <a:pt x="19326" y="13338"/>
                        <a:pt x="19326" y="13338"/>
                      </a:cubicBezTo>
                      <a:cubicBezTo>
                        <a:pt x="19516" y="13338"/>
                        <a:pt x="19516" y="13338"/>
                        <a:pt x="19516" y="13220"/>
                      </a:cubicBezTo>
                      <a:cubicBezTo>
                        <a:pt x="19516" y="13220"/>
                        <a:pt x="19326" y="13102"/>
                        <a:pt x="19137" y="12984"/>
                      </a:cubicBezTo>
                      <a:cubicBezTo>
                        <a:pt x="18758" y="12984"/>
                        <a:pt x="18568" y="12866"/>
                        <a:pt x="18379" y="12630"/>
                      </a:cubicBezTo>
                      <a:cubicBezTo>
                        <a:pt x="18000" y="12393"/>
                        <a:pt x="18379" y="12039"/>
                        <a:pt x="18568" y="11921"/>
                      </a:cubicBezTo>
                      <a:cubicBezTo>
                        <a:pt x="18568" y="11921"/>
                        <a:pt x="18379" y="11921"/>
                        <a:pt x="18379" y="11921"/>
                      </a:cubicBezTo>
                      <a:cubicBezTo>
                        <a:pt x="18000" y="11803"/>
                        <a:pt x="17621" y="11685"/>
                        <a:pt x="17621" y="11449"/>
                      </a:cubicBezTo>
                      <a:cubicBezTo>
                        <a:pt x="17432" y="11213"/>
                        <a:pt x="17811" y="11095"/>
                        <a:pt x="18000" y="11095"/>
                      </a:cubicBezTo>
                      <a:cubicBezTo>
                        <a:pt x="18000" y="11095"/>
                        <a:pt x="18000" y="11095"/>
                        <a:pt x="18000" y="11095"/>
                      </a:cubicBezTo>
                      <a:cubicBezTo>
                        <a:pt x="18000" y="10977"/>
                        <a:pt x="18000" y="10977"/>
                        <a:pt x="18000" y="10977"/>
                      </a:cubicBezTo>
                      <a:cubicBezTo>
                        <a:pt x="17811" y="10741"/>
                        <a:pt x="17432" y="10269"/>
                        <a:pt x="17811" y="9915"/>
                      </a:cubicBezTo>
                      <a:cubicBezTo>
                        <a:pt x="18000" y="9679"/>
                        <a:pt x="18379" y="9679"/>
                        <a:pt x="18568" y="9561"/>
                      </a:cubicBezTo>
                      <a:cubicBezTo>
                        <a:pt x="18568" y="9561"/>
                        <a:pt x="18568" y="9561"/>
                        <a:pt x="18758" y="9561"/>
                      </a:cubicBezTo>
                      <a:cubicBezTo>
                        <a:pt x="18568" y="9561"/>
                        <a:pt x="18568" y="9443"/>
                        <a:pt x="18568" y="9325"/>
                      </a:cubicBezTo>
                      <a:cubicBezTo>
                        <a:pt x="18000" y="8734"/>
                        <a:pt x="17242" y="8026"/>
                        <a:pt x="16674" y="7554"/>
                      </a:cubicBezTo>
                      <a:cubicBezTo>
                        <a:pt x="16674" y="7554"/>
                        <a:pt x="16674" y="7436"/>
                        <a:pt x="16484" y="7436"/>
                      </a:cubicBezTo>
                      <a:cubicBezTo>
                        <a:pt x="16484" y="7318"/>
                        <a:pt x="16484" y="7318"/>
                        <a:pt x="16484" y="7318"/>
                      </a:cubicBezTo>
                      <a:cubicBezTo>
                        <a:pt x="16484" y="7318"/>
                        <a:pt x="16484" y="7200"/>
                        <a:pt x="16295" y="7200"/>
                      </a:cubicBezTo>
                      <a:cubicBezTo>
                        <a:pt x="16295" y="7082"/>
                        <a:pt x="16295" y="7082"/>
                        <a:pt x="16295" y="6964"/>
                      </a:cubicBezTo>
                      <a:cubicBezTo>
                        <a:pt x="16484" y="6728"/>
                        <a:pt x="16863" y="6374"/>
                        <a:pt x="17242" y="6256"/>
                      </a:cubicBezTo>
                      <a:cubicBezTo>
                        <a:pt x="17242" y="6256"/>
                        <a:pt x="17242" y="6256"/>
                        <a:pt x="17432" y="6138"/>
                      </a:cubicBezTo>
                      <a:cubicBezTo>
                        <a:pt x="17811" y="6020"/>
                        <a:pt x="18379" y="5548"/>
                        <a:pt x="18379" y="5430"/>
                      </a:cubicBezTo>
                      <a:cubicBezTo>
                        <a:pt x="18379" y="5311"/>
                        <a:pt x="17432" y="4839"/>
                        <a:pt x="17053" y="4721"/>
                      </a:cubicBezTo>
                      <a:cubicBezTo>
                        <a:pt x="17053" y="4603"/>
                        <a:pt x="16863" y="4603"/>
                        <a:pt x="16863" y="4603"/>
                      </a:cubicBezTo>
                      <a:cubicBezTo>
                        <a:pt x="16484" y="4603"/>
                        <a:pt x="15916" y="4485"/>
                        <a:pt x="15537" y="4131"/>
                      </a:cubicBezTo>
                      <a:cubicBezTo>
                        <a:pt x="15537" y="4013"/>
                        <a:pt x="15347" y="3895"/>
                        <a:pt x="15347" y="3895"/>
                      </a:cubicBezTo>
                      <a:cubicBezTo>
                        <a:pt x="15158" y="3659"/>
                        <a:pt x="14968" y="3423"/>
                        <a:pt x="15347" y="3069"/>
                      </a:cubicBezTo>
                      <a:cubicBezTo>
                        <a:pt x="15537" y="2951"/>
                        <a:pt x="15537" y="2715"/>
                        <a:pt x="15537" y="2597"/>
                      </a:cubicBezTo>
                      <a:cubicBezTo>
                        <a:pt x="15537" y="2243"/>
                        <a:pt x="15916" y="2243"/>
                        <a:pt x="16105" y="2125"/>
                      </a:cubicBezTo>
                      <a:cubicBezTo>
                        <a:pt x="16295" y="2125"/>
                        <a:pt x="16295" y="2125"/>
                        <a:pt x="16295" y="2125"/>
                      </a:cubicBezTo>
                      <a:cubicBezTo>
                        <a:pt x="16484" y="2007"/>
                        <a:pt x="16484" y="1889"/>
                        <a:pt x="16484" y="1889"/>
                      </a:cubicBezTo>
                      <a:cubicBezTo>
                        <a:pt x="16484" y="1889"/>
                        <a:pt x="16484" y="1889"/>
                        <a:pt x="16484" y="1770"/>
                      </a:cubicBezTo>
                      <a:cubicBezTo>
                        <a:pt x="16674" y="1770"/>
                        <a:pt x="16674" y="1652"/>
                        <a:pt x="16863" y="1534"/>
                      </a:cubicBezTo>
                      <a:cubicBezTo>
                        <a:pt x="16863" y="1534"/>
                        <a:pt x="16863" y="1416"/>
                        <a:pt x="16863" y="1416"/>
                      </a:cubicBezTo>
                      <a:cubicBezTo>
                        <a:pt x="16863" y="1180"/>
                        <a:pt x="16863" y="1062"/>
                        <a:pt x="16863" y="944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47" name="Shape 3920"/>
                <p:cNvSpPr/>
                <p:nvPr/>
              </p:nvSpPr>
              <p:spPr>
                <a:xfrm>
                  <a:off x="238979" y="1304461"/>
                  <a:ext cx="545670" cy="44713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3141" y="21421"/>
                      </a:moveTo>
                      <a:cubicBezTo>
                        <a:pt x="12990" y="20886"/>
                        <a:pt x="12990" y="20529"/>
                        <a:pt x="13292" y="19993"/>
                      </a:cubicBezTo>
                      <a:cubicBezTo>
                        <a:pt x="13443" y="19458"/>
                        <a:pt x="14048" y="19101"/>
                        <a:pt x="14803" y="18922"/>
                      </a:cubicBezTo>
                      <a:cubicBezTo>
                        <a:pt x="14803" y="18922"/>
                        <a:pt x="14954" y="18922"/>
                        <a:pt x="15105" y="18922"/>
                      </a:cubicBezTo>
                      <a:cubicBezTo>
                        <a:pt x="16011" y="18922"/>
                        <a:pt x="17522" y="19458"/>
                        <a:pt x="18126" y="19815"/>
                      </a:cubicBezTo>
                      <a:cubicBezTo>
                        <a:pt x="18428" y="20172"/>
                        <a:pt x="19032" y="19993"/>
                        <a:pt x="19636" y="19101"/>
                      </a:cubicBezTo>
                      <a:cubicBezTo>
                        <a:pt x="20090" y="18565"/>
                        <a:pt x="20392" y="18387"/>
                        <a:pt x="20694" y="18208"/>
                      </a:cubicBezTo>
                      <a:cubicBezTo>
                        <a:pt x="20694" y="18208"/>
                        <a:pt x="20694" y="18208"/>
                        <a:pt x="20694" y="18208"/>
                      </a:cubicBezTo>
                      <a:cubicBezTo>
                        <a:pt x="20694" y="18208"/>
                        <a:pt x="20694" y="18030"/>
                        <a:pt x="20845" y="18030"/>
                      </a:cubicBezTo>
                      <a:cubicBezTo>
                        <a:pt x="20694" y="18030"/>
                        <a:pt x="20694" y="18030"/>
                        <a:pt x="20543" y="18030"/>
                      </a:cubicBezTo>
                      <a:cubicBezTo>
                        <a:pt x="20543" y="17851"/>
                        <a:pt x="20392" y="17851"/>
                        <a:pt x="20241" y="17851"/>
                      </a:cubicBezTo>
                      <a:cubicBezTo>
                        <a:pt x="19938" y="17851"/>
                        <a:pt x="19787" y="17673"/>
                        <a:pt x="19636" y="17316"/>
                      </a:cubicBezTo>
                      <a:cubicBezTo>
                        <a:pt x="19485" y="17137"/>
                        <a:pt x="19485" y="16780"/>
                        <a:pt x="19636" y="16423"/>
                      </a:cubicBezTo>
                      <a:cubicBezTo>
                        <a:pt x="19787" y="16423"/>
                        <a:pt x="19787" y="16245"/>
                        <a:pt x="19787" y="16245"/>
                      </a:cubicBezTo>
                      <a:cubicBezTo>
                        <a:pt x="19787" y="16423"/>
                        <a:pt x="19636" y="16245"/>
                        <a:pt x="19636" y="16245"/>
                      </a:cubicBezTo>
                      <a:cubicBezTo>
                        <a:pt x="19485" y="16066"/>
                        <a:pt x="19334" y="16066"/>
                        <a:pt x="19183" y="15709"/>
                      </a:cubicBezTo>
                      <a:cubicBezTo>
                        <a:pt x="19183" y="15709"/>
                        <a:pt x="19032" y="15352"/>
                        <a:pt x="19183" y="15174"/>
                      </a:cubicBezTo>
                      <a:cubicBezTo>
                        <a:pt x="19183" y="14817"/>
                        <a:pt x="19485" y="14817"/>
                        <a:pt x="19485" y="14817"/>
                      </a:cubicBezTo>
                      <a:cubicBezTo>
                        <a:pt x="19636" y="14817"/>
                        <a:pt x="19636" y="14817"/>
                        <a:pt x="19636" y="14817"/>
                      </a:cubicBezTo>
                      <a:cubicBezTo>
                        <a:pt x="19787" y="14638"/>
                        <a:pt x="19787" y="14638"/>
                        <a:pt x="19787" y="14638"/>
                      </a:cubicBezTo>
                      <a:cubicBezTo>
                        <a:pt x="19787" y="14638"/>
                        <a:pt x="19938" y="14460"/>
                        <a:pt x="19938" y="14460"/>
                      </a:cubicBezTo>
                      <a:cubicBezTo>
                        <a:pt x="19787" y="14281"/>
                        <a:pt x="19636" y="14102"/>
                        <a:pt x="19636" y="13745"/>
                      </a:cubicBezTo>
                      <a:cubicBezTo>
                        <a:pt x="19636" y="13745"/>
                        <a:pt x="19636" y="13745"/>
                        <a:pt x="19636" y="13745"/>
                      </a:cubicBezTo>
                      <a:cubicBezTo>
                        <a:pt x="19636" y="13210"/>
                        <a:pt x="19636" y="13210"/>
                        <a:pt x="19636" y="13210"/>
                      </a:cubicBezTo>
                      <a:cubicBezTo>
                        <a:pt x="19636" y="13031"/>
                        <a:pt x="19636" y="13031"/>
                        <a:pt x="19636" y="12853"/>
                      </a:cubicBezTo>
                      <a:cubicBezTo>
                        <a:pt x="19485" y="12853"/>
                        <a:pt x="19334" y="12674"/>
                        <a:pt x="19334" y="12317"/>
                      </a:cubicBezTo>
                      <a:cubicBezTo>
                        <a:pt x="19334" y="12317"/>
                        <a:pt x="19183" y="12317"/>
                        <a:pt x="19183" y="12496"/>
                      </a:cubicBezTo>
                      <a:cubicBezTo>
                        <a:pt x="19032" y="12674"/>
                        <a:pt x="18881" y="12853"/>
                        <a:pt x="18730" y="12853"/>
                      </a:cubicBezTo>
                      <a:cubicBezTo>
                        <a:pt x="18579" y="12853"/>
                        <a:pt x="18428" y="12674"/>
                        <a:pt x="18277" y="12674"/>
                      </a:cubicBezTo>
                      <a:cubicBezTo>
                        <a:pt x="18277" y="12496"/>
                        <a:pt x="18277" y="12496"/>
                        <a:pt x="18277" y="12139"/>
                      </a:cubicBezTo>
                      <a:cubicBezTo>
                        <a:pt x="18277" y="12139"/>
                        <a:pt x="18277" y="12139"/>
                        <a:pt x="18277" y="12139"/>
                      </a:cubicBezTo>
                      <a:cubicBezTo>
                        <a:pt x="18277" y="11960"/>
                        <a:pt x="18277" y="11960"/>
                        <a:pt x="18277" y="11782"/>
                      </a:cubicBezTo>
                      <a:cubicBezTo>
                        <a:pt x="18277" y="11603"/>
                        <a:pt x="18428" y="11603"/>
                        <a:pt x="18428" y="11425"/>
                      </a:cubicBezTo>
                      <a:cubicBezTo>
                        <a:pt x="18579" y="10889"/>
                        <a:pt x="18881" y="10532"/>
                        <a:pt x="19183" y="10175"/>
                      </a:cubicBezTo>
                      <a:cubicBezTo>
                        <a:pt x="19334" y="10175"/>
                        <a:pt x="19485" y="9997"/>
                        <a:pt x="19485" y="9818"/>
                      </a:cubicBezTo>
                      <a:cubicBezTo>
                        <a:pt x="19485" y="9640"/>
                        <a:pt x="19485" y="9640"/>
                        <a:pt x="19636" y="9461"/>
                      </a:cubicBezTo>
                      <a:cubicBezTo>
                        <a:pt x="19636" y="9461"/>
                        <a:pt x="19636" y="9461"/>
                        <a:pt x="19636" y="9461"/>
                      </a:cubicBezTo>
                      <a:cubicBezTo>
                        <a:pt x="19636" y="9461"/>
                        <a:pt x="19636" y="9283"/>
                        <a:pt x="19787" y="9283"/>
                      </a:cubicBezTo>
                      <a:cubicBezTo>
                        <a:pt x="19787" y="9283"/>
                        <a:pt x="19787" y="9283"/>
                        <a:pt x="19787" y="9283"/>
                      </a:cubicBezTo>
                      <a:cubicBezTo>
                        <a:pt x="19787" y="9283"/>
                        <a:pt x="19787" y="9283"/>
                        <a:pt x="19787" y="9104"/>
                      </a:cubicBezTo>
                      <a:cubicBezTo>
                        <a:pt x="19787" y="9104"/>
                        <a:pt x="19787" y="9104"/>
                        <a:pt x="19938" y="9104"/>
                      </a:cubicBezTo>
                      <a:cubicBezTo>
                        <a:pt x="19938" y="9104"/>
                        <a:pt x="19938" y="9104"/>
                        <a:pt x="19938" y="9104"/>
                      </a:cubicBezTo>
                      <a:cubicBezTo>
                        <a:pt x="19938" y="8926"/>
                        <a:pt x="19938" y="8926"/>
                        <a:pt x="20090" y="8926"/>
                      </a:cubicBezTo>
                      <a:cubicBezTo>
                        <a:pt x="20090" y="8926"/>
                        <a:pt x="20090" y="8926"/>
                        <a:pt x="20090" y="8926"/>
                      </a:cubicBezTo>
                      <a:cubicBezTo>
                        <a:pt x="20090" y="8926"/>
                        <a:pt x="20241" y="8926"/>
                        <a:pt x="20241" y="8926"/>
                      </a:cubicBezTo>
                      <a:cubicBezTo>
                        <a:pt x="20241" y="8747"/>
                        <a:pt x="20241" y="8747"/>
                        <a:pt x="20241" y="8747"/>
                      </a:cubicBezTo>
                      <a:cubicBezTo>
                        <a:pt x="20392" y="8747"/>
                        <a:pt x="20392" y="8747"/>
                        <a:pt x="20392" y="8747"/>
                      </a:cubicBezTo>
                      <a:cubicBezTo>
                        <a:pt x="20392" y="8747"/>
                        <a:pt x="20392" y="8747"/>
                        <a:pt x="20543" y="8747"/>
                      </a:cubicBezTo>
                      <a:cubicBezTo>
                        <a:pt x="20543" y="8747"/>
                        <a:pt x="20543" y="8747"/>
                        <a:pt x="20543" y="8747"/>
                      </a:cubicBezTo>
                      <a:cubicBezTo>
                        <a:pt x="20543" y="8747"/>
                        <a:pt x="20543" y="8747"/>
                        <a:pt x="20543" y="8747"/>
                      </a:cubicBezTo>
                      <a:cubicBezTo>
                        <a:pt x="20543" y="8747"/>
                        <a:pt x="20543" y="8747"/>
                        <a:pt x="20543" y="8747"/>
                      </a:cubicBezTo>
                      <a:cubicBezTo>
                        <a:pt x="20543" y="8569"/>
                        <a:pt x="20694" y="8390"/>
                        <a:pt x="20694" y="8212"/>
                      </a:cubicBezTo>
                      <a:cubicBezTo>
                        <a:pt x="20694" y="8033"/>
                        <a:pt x="20694" y="7855"/>
                        <a:pt x="20694" y="7855"/>
                      </a:cubicBezTo>
                      <a:cubicBezTo>
                        <a:pt x="20694" y="7855"/>
                        <a:pt x="20694" y="7855"/>
                        <a:pt x="20694" y="7855"/>
                      </a:cubicBezTo>
                      <a:cubicBezTo>
                        <a:pt x="20694" y="7676"/>
                        <a:pt x="20694" y="7676"/>
                        <a:pt x="20694" y="7498"/>
                      </a:cubicBezTo>
                      <a:cubicBezTo>
                        <a:pt x="20694" y="7319"/>
                        <a:pt x="20694" y="7319"/>
                        <a:pt x="20694" y="7319"/>
                      </a:cubicBezTo>
                      <a:cubicBezTo>
                        <a:pt x="20845" y="6783"/>
                        <a:pt x="20996" y="6248"/>
                        <a:pt x="21449" y="5712"/>
                      </a:cubicBezTo>
                      <a:cubicBezTo>
                        <a:pt x="21449" y="5712"/>
                        <a:pt x="21449" y="5712"/>
                        <a:pt x="21600" y="5534"/>
                      </a:cubicBezTo>
                      <a:cubicBezTo>
                        <a:pt x="21449" y="5534"/>
                        <a:pt x="21449" y="5534"/>
                        <a:pt x="21449" y="5534"/>
                      </a:cubicBezTo>
                      <a:cubicBezTo>
                        <a:pt x="21298" y="5534"/>
                        <a:pt x="21298" y="5534"/>
                        <a:pt x="21298" y="5534"/>
                      </a:cubicBezTo>
                      <a:cubicBezTo>
                        <a:pt x="21298" y="5534"/>
                        <a:pt x="21298" y="5534"/>
                        <a:pt x="21298" y="5534"/>
                      </a:cubicBezTo>
                      <a:cubicBezTo>
                        <a:pt x="21298" y="5534"/>
                        <a:pt x="21298" y="5534"/>
                        <a:pt x="21298" y="5534"/>
                      </a:cubicBezTo>
                      <a:cubicBezTo>
                        <a:pt x="21147" y="5534"/>
                        <a:pt x="20996" y="5534"/>
                        <a:pt x="20845" y="5355"/>
                      </a:cubicBezTo>
                      <a:cubicBezTo>
                        <a:pt x="20845" y="5355"/>
                        <a:pt x="20694" y="5177"/>
                        <a:pt x="20392" y="5177"/>
                      </a:cubicBezTo>
                      <a:cubicBezTo>
                        <a:pt x="19938" y="5177"/>
                        <a:pt x="19485" y="4998"/>
                        <a:pt x="19183" y="4463"/>
                      </a:cubicBezTo>
                      <a:cubicBezTo>
                        <a:pt x="19183" y="4463"/>
                        <a:pt x="19183" y="4463"/>
                        <a:pt x="19183" y="4463"/>
                      </a:cubicBezTo>
                      <a:cubicBezTo>
                        <a:pt x="19183" y="4463"/>
                        <a:pt x="19032" y="4463"/>
                        <a:pt x="18881" y="4463"/>
                      </a:cubicBezTo>
                      <a:cubicBezTo>
                        <a:pt x="18881" y="4463"/>
                        <a:pt x="18881" y="4463"/>
                        <a:pt x="18881" y="4463"/>
                      </a:cubicBezTo>
                      <a:cubicBezTo>
                        <a:pt x="18579" y="4284"/>
                        <a:pt x="18277" y="4284"/>
                        <a:pt x="17975" y="4284"/>
                      </a:cubicBezTo>
                      <a:cubicBezTo>
                        <a:pt x="17824" y="4284"/>
                        <a:pt x="17824" y="4284"/>
                        <a:pt x="17824" y="4284"/>
                      </a:cubicBezTo>
                      <a:cubicBezTo>
                        <a:pt x="17824" y="4284"/>
                        <a:pt x="17673" y="4284"/>
                        <a:pt x="17673" y="4284"/>
                      </a:cubicBezTo>
                      <a:cubicBezTo>
                        <a:pt x="17522" y="4284"/>
                        <a:pt x="17522" y="4284"/>
                        <a:pt x="17522" y="4284"/>
                      </a:cubicBezTo>
                      <a:cubicBezTo>
                        <a:pt x="17522" y="4284"/>
                        <a:pt x="17371" y="4284"/>
                        <a:pt x="17371" y="4284"/>
                      </a:cubicBezTo>
                      <a:cubicBezTo>
                        <a:pt x="17069" y="4106"/>
                        <a:pt x="17069" y="3927"/>
                        <a:pt x="16917" y="3749"/>
                      </a:cubicBezTo>
                      <a:cubicBezTo>
                        <a:pt x="16917" y="3749"/>
                        <a:pt x="16766" y="3570"/>
                        <a:pt x="16766" y="3570"/>
                      </a:cubicBezTo>
                      <a:cubicBezTo>
                        <a:pt x="16766" y="3570"/>
                        <a:pt x="16766" y="3570"/>
                        <a:pt x="16766" y="3570"/>
                      </a:cubicBezTo>
                      <a:cubicBezTo>
                        <a:pt x="16615" y="3570"/>
                        <a:pt x="16313" y="3570"/>
                        <a:pt x="16011" y="3213"/>
                      </a:cubicBezTo>
                      <a:cubicBezTo>
                        <a:pt x="16011" y="3035"/>
                        <a:pt x="16011" y="3035"/>
                        <a:pt x="16011" y="3035"/>
                      </a:cubicBezTo>
                      <a:cubicBezTo>
                        <a:pt x="16011" y="3035"/>
                        <a:pt x="16011" y="3035"/>
                        <a:pt x="16011" y="3035"/>
                      </a:cubicBezTo>
                      <a:cubicBezTo>
                        <a:pt x="16011" y="3035"/>
                        <a:pt x="16011" y="2856"/>
                        <a:pt x="16011" y="2856"/>
                      </a:cubicBezTo>
                      <a:cubicBezTo>
                        <a:pt x="16011" y="2856"/>
                        <a:pt x="16011" y="2856"/>
                        <a:pt x="16011" y="2856"/>
                      </a:cubicBezTo>
                      <a:cubicBezTo>
                        <a:pt x="15860" y="2856"/>
                        <a:pt x="15860" y="2856"/>
                        <a:pt x="15860" y="3035"/>
                      </a:cubicBezTo>
                      <a:cubicBezTo>
                        <a:pt x="15709" y="3035"/>
                        <a:pt x="15709" y="3035"/>
                        <a:pt x="15558" y="3035"/>
                      </a:cubicBezTo>
                      <a:cubicBezTo>
                        <a:pt x="15558" y="3035"/>
                        <a:pt x="15407" y="3213"/>
                        <a:pt x="15407" y="3213"/>
                      </a:cubicBezTo>
                      <a:cubicBezTo>
                        <a:pt x="15105" y="3213"/>
                        <a:pt x="14803" y="3035"/>
                        <a:pt x="14652" y="2142"/>
                      </a:cubicBezTo>
                      <a:cubicBezTo>
                        <a:pt x="14652" y="2142"/>
                        <a:pt x="14350" y="1964"/>
                        <a:pt x="14199" y="1785"/>
                      </a:cubicBezTo>
                      <a:cubicBezTo>
                        <a:pt x="14048" y="1785"/>
                        <a:pt x="13897" y="1785"/>
                        <a:pt x="13745" y="1607"/>
                      </a:cubicBezTo>
                      <a:cubicBezTo>
                        <a:pt x="13594" y="1607"/>
                        <a:pt x="13443" y="1428"/>
                        <a:pt x="13292" y="1250"/>
                      </a:cubicBezTo>
                      <a:cubicBezTo>
                        <a:pt x="13292" y="1071"/>
                        <a:pt x="13292" y="1071"/>
                        <a:pt x="13141" y="1071"/>
                      </a:cubicBezTo>
                      <a:cubicBezTo>
                        <a:pt x="13141" y="1071"/>
                        <a:pt x="12990" y="1071"/>
                        <a:pt x="12990" y="1071"/>
                      </a:cubicBezTo>
                      <a:cubicBezTo>
                        <a:pt x="12537" y="1071"/>
                        <a:pt x="12235" y="357"/>
                        <a:pt x="12235" y="0"/>
                      </a:cubicBezTo>
                      <a:cubicBezTo>
                        <a:pt x="12084" y="0"/>
                        <a:pt x="12084" y="0"/>
                        <a:pt x="12084" y="0"/>
                      </a:cubicBezTo>
                      <a:cubicBezTo>
                        <a:pt x="12084" y="0"/>
                        <a:pt x="11933" y="0"/>
                        <a:pt x="11933" y="0"/>
                      </a:cubicBezTo>
                      <a:cubicBezTo>
                        <a:pt x="11782" y="0"/>
                        <a:pt x="11782" y="0"/>
                        <a:pt x="11782" y="0"/>
                      </a:cubicBezTo>
                      <a:cubicBezTo>
                        <a:pt x="11631" y="0"/>
                        <a:pt x="11480" y="179"/>
                        <a:pt x="11329" y="357"/>
                      </a:cubicBezTo>
                      <a:cubicBezTo>
                        <a:pt x="11178" y="536"/>
                        <a:pt x="11027" y="893"/>
                        <a:pt x="11178" y="1428"/>
                      </a:cubicBezTo>
                      <a:cubicBezTo>
                        <a:pt x="11178" y="1785"/>
                        <a:pt x="11027" y="2321"/>
                        <a:pt x="10876" y="2499"/>
                      </a:cubicBezTo>
                      <a:cubicBezTo>
                        <a:pt x="10573" y="3035"/>
                        <a:pt x="9818" y="3213"/>
                        <a:pt x="9063" y="3213"/>
                      </a:cubicBezTo>
                      <a:cubicBezTo>
                        <a:pt x="8610" y="3213"/>
                        <a:pt x="8610" y="3392"/>
                        <a:pt x="8459" y="3749"/>
                      </a:cubicBezTo>
                      <a:cubicBezTo>
                        <a:pt x="8459" y="4106"/>
                        <a:pt x="8308" y="4284"/>
                        <a:pt x="8157" y="4641"/>
                      </a:cubicBezTo>
                      <a:cubicBezTo>
                        <a:pt x="8006" y="4641"/>
                        <a:pt x="7855" y="4820"/>
                        <a:pt x="7552" y="4820"/>
                      </a:cubicBezTo>
                      <a:cubicBezTo>
                        <a:pt x="6948" y="4820"/>
                        <a:pt x="5740" y="4284"/>
                        <a:pt x="5589" y="3570"/>
                      </a:cubicBezTo>
                      <a:cubicBezTo>
                        <a:pt x="5438" y="3570"/>
                        <a:pt x="5438" y="3570"/>
                        <a:pt x="5438" y="3570"/>
                      </a:cubicBezTo>
                      <a:cubicBezTo>
                        <a:pt x="5287" y="3570"/>
                        <a:pt x="4985" y="3570"/>
                        <a:pt x="4985" y="3749"/>
                      </a:cubicBezTo>
                      <a:cubicBezTo>
                        <a:pt x="4985" y="3749"/>
                        <a:pt x="4985" y="3749"/>
                        <a:pt x="4985" y="3927"/>
                      </a:cubicBezTo>
                      <a:cubicBezTo>
                        <a:pt x="5438" y="4463"/>
                        <a:pt x="5589" y="5177"/>
                        <a:pt x="5589" y="5712"/>
                      </a:cubicBezTo>
                      <a:cubicBezTo>
                        <a:pt x="5589" y="6069"/>
                        <a:pt x="5438" y="6426"/>
                        <a:pt x="5287" y="6605"/>
                      </a:cubicBezTo>
                      <a:cubicBezTo>
                        <a:pt x="4985" y="6783"/>
                        <a:pt x="4683" y="6783"/>
                        <a:pt x="4380" y="6605"/>
                      </a:cubicBezTo>
                      <a:cubicBezTo>
                        <a:pt x="4078" y="6426"/>
                        <a:pt x="3776" y="6426"/>
                        <a:pt x="3776" y="6605"/>
                      </a:cubicBezTo>
                      <a:cubicBezTo>
                        <a:pt x="3625" y="6605"/>
                        <a:pt x="3474" y="6783"/>
                        <a:pt x="3323" y="6783"/>
                      </a:cubicBezTo>
                      <a:cubicBezTo>
                        <a:pt x="3021" y="6783"/>
                        <a:pt x="2870" y="6426"/>
                        <a:pt x="2719" y="6248"/>
                      </a:cubicBezTo>
                      <a:cubicBezTo>
                        <a:pt x="2719" y="6248"/>
                        <a:pt x="2568" y="6069"/>
                        <a:pt x="2417" y="5891"/>
                      </a:cubicBezTo>
                      <a:cubicBezTo>
                        <a:pt x="2266" y="5891"/>
                        <a:pt x="2115" y="5891"/>
                        <a:pt x="1964" y="6069"/>
                      </a:cubicBezTo>
                      <a:cubicBezTo>
                        <a:pt x="1662" y="6069"/>
                        <a:pt x="1359" y="6248"/>
                        <a:pt x="906" y="6248"/>
                      </a:cubicBezTo>
                      <a:cubicBezTo>
                        <a:pt x="453" y="6069"/>
                        <a:pt x="0" y="6426"/>
                        <a:pt x="0" y="6426"/>
                      </a:cubicBezTo>
                      <a:cubicBezTo>
                        <a:pt x="0" y="6426"/>
                        <a:pt x="0" y="6605"/>
                        <a:pt x="0" y="6605"/>
                      </a:cubicBezTo>
                      <a:cubicBezTo>
                        <a:pt x="302" y="6962"/>
                        <a:pt x="302" y="7319"/>
                        <a:pt x="302" y="7498"/>
                      </a:cubicBezTo>
                      <a:cubicBezTo>
                        <a:pt x="151" y="7676"/>
                        <a:pt x="151" y="7855"/>
                        <a:pt x="302" y="7855"/>
                      </a:cubicBezTo>
                      <a:cubicBezTo>
                        <a:pt x="302" y="7855"/>
                        <a:pt x="755" y="8033"/>
                        <a:pt x="906" y="8033"/>
                      </a:cubicBezTo>
                      <a:cubicBezTo>
                        <a:pt x="1359" y="8212"/>
                        <a:pt x="1964" y="8212"/>
                        <a:pt x="2417" y="8569"/>
                      </a:cubicBezTo>
                      <a:cubicBezTo>
                        <a:pt x="2870" y="8926"/>
                        <a:pt x="3021" y="8926"/>
                        <a:pt x="3172" y="8926"/>
                      </a:cubicBezTo>
                      <a:cubicBezTo>
                        <a:pt x="3474" y="8926"/>
                        <a:pt x="3625" y="8926"/>
                        <a:pt x="3927" y="9104"/>
                      </a:cubicBezTo>
                      <a:cubicBezTo>
                        <a:pt x="4078" y="9283"/>
                        <a:pt x="4078" y="9283"/>
                        <a:pt x="4229" y="9283"/>
                      </a:cubicBezTo>
                      <a:cubicBezTo>
                        <a:pt x="4531" y="9461"/>
                        <a:pt x="4531" y="9640"/>
                        <a:pt x="4683" y="10354"/>
                      </a:cubicBezTo>
                      <a:cubicBezTo>
                        <a:pt x="4683" y="10889"/>
                        <a:pt x="5136" y="11425"/>
                        <a:pt x="5740" y="11603"/>
                      </a:cubicBezTo>
                      <a:cubicBezTo>
                        <a:pt x="6495" y="11960"/>
                        <a:pt x="6344" y="12496"/>
                        <a:pt x="6344" y="12853"/>
                      </a:cubicBezTo>
                      <a:cubicBezTo>
                        <a:pt x="6344" y="13031"/>
                        <a:pt x="6344" y="13210"/>
                        <a:pt x="6344" y="13388"/>
                      </a:cubicBezTo>
                      <a:cubicBezTo>
                        <a:pt x="6495" y="13924"/>
                        <a:pt x="6495" y="14460"/>
                        <a:pt x="6344" y="14995"/>
                      </a:cubicBezTo>
                      <a:cubicBezTo>
                        <a:pt x="6193" y="15352"/>
                        <a:pt x="6042" y="15709"/>
                        <a:pt x="6193" y="15888"/>
                      </a:cubicBezTo>
                      <a:cubicBezTo>
                        <a:pt x="6193" y="16602"/>
                        <a:pt x="5891" y="18565"/>
                        <a:pt x="5438" y="19636"/>
                      </a:cubicBezTo>
                      <a:cubicBezTo>
                        <a:pt x="5589" y="19636"/>
                        <a:pt x="5740" y="19636"/>
                        <a:pt x="5740" y="19636"/>
                      </a:cubicBezTo>
                      <a:cubicBezTo>
                        <a:pt x="5740" y="19636"/>
                        <a:pt x="5740" y="19815"/>
                        <a:pt x="5891" y="19815"/>
                      </a:cubicBezTo>
                      <a:cubicBezTo>
                        <a:pt x="5891" y="19815"/>
                        <a:pt x="6042" y="19815"/>
                        <a:pt x="6042" y="19993"/>
                      </a:cubicBezTo>
                      <a:cubicBezTo>
                        <a:pt x="6193" y="19993"/>
                        <a:pt x="6495" y="20172"/>
                        <a:pt x="6797" y="20350"/>
                      </a:cubicBezTo>
                      <a:cubicBezTo>
                        <a:pt x="7099" y="20529"/>
                        <a:pt x="7401" y="20707"/>
                        <a:pt x="7703" y="20886"/>
                      </a:cubicBezTo>
                      <a:cubicBezTo>
                        <a:pt x="7855" y="20886"/>
                        <a:pt x="8157" y="21064"/>
                        <a:pt x="8308" y="21064"/>
                      </a:cubicBezTo>
                      <a:cubicBezTo>
                        <a:pt x="8459" y="21064"/>
                        <a:pt x="8610" y="20886"/>
                        <a:pt x="8610" y="20886"/>
                      </a:cubicBezTo>
                      <a:cubicBezTo>
                        <a:pt x="8610" y="20707"/>
                        <a:pt x="8761" y="20350"/>
                        <a:pt x="9063" y="20350"/>
                      </a:cubicBezTo>
                      <a:cubicBezTo>
                        <a:pt x="9516" y="20350"/>
                        <a:pt x="9818" y="20886"/>
                        <a:pt x="9969" y="20886"/>
                      </a:cubicBezTo>
                      <a:cubicBezTo>
                        <a:pt x="10120" y="21064"/>
                        <a:pt x="10724" y="21243"/>
                        <a:pt x="11178" y="21421"/>
                      </a:cubicBezTo>
                      <a:cubicBezTo>
                        <a:pt x="11480" y="21421"/>
                        <a:pt x="11631" y="21421"/>
                        <a:pt x="11782" y="21421"/>
                      </a:cubicBezTo>
                      <a:cubicBezTo>
                        <a:pt x="11933" y="21600"/>
                        <a:pt x="12235" y="21600"/>
                        <a:pt x="12537" y="21600"/>
                      </a:cubicBezTo>
                      <a:cubicBezTo>
                        <a:pt x="12688" y="21600"/>
                        <a:pt x="12688" y="21600"/>
                        <a:pt x="12839" y="21600"/>
                      </a:cubicBezTo>
                      <a:cubicBezTo>
                        <a:pt x="12990" y="21421"/>
                        <a:pt x="12990" y="21421"/>
                        <a:pt x="13141" y="21421"/>
                      </a:cubicBezTo>
                      <a:cubicBezTo>
                        <a:pt x="13141" y="21421"/>
                        <a:pt x="13141" y="21421"/>
                        <a:pt x="13141" y="21421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48" name="Shape 3921"/>
                <p:cNvSpPr/>
                <p:nvPr/>
              </p:nvSpPr>
              <p:spPr>
                <a:xfrm>
                  <a:off x="43812" y="1693774"/>
                  <a:ext cx="530904" cy="366187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486" h="21600" extrusionOk="0">
                      <a:moveTo>
                        <a:pt x="12898" y="1309"/>
                      </a:moveTo>
                      <a:cubicBezTo>
                        <a:pt x="12742" y="1309"/>
                        <a:pt x="12276" y="1309"/>
                        <a:pt x="11810" y="1091"/>
                      </a:cubicBezTo>
                      <a:cubicBezTo>
                        <a:pt x="11188" y="873"/>
                        <a:pt x="10567" y="873"/>
                        <a:pt x="9945" y="873"/>
                      </a:cubicBezTo>
                      <a:cubicBezTo>
                        <a:pt x="9479" y="873"/>
                        <a:pt x="8391" y="873"/>
                        <a:pt x="7148" y="873"/>
                      </a:cubicBezTo>
                      <a:cubicBezTo>
                        <a:pt x="6060" y="873"/>
                        <a:pt x="4817" y="655"/>
                        <a:pt x="4196" y="873"/>
                      </a:cubicBezTo>
                      <a:cubicBezTo>
                        <a:pt x="3419" y="873"/>
                        <a:pt x="2953" y="436"/>
                        <a:pt x="2642" y="218"/>
                      </a:cubicBezTo>
                      <a:cubicBezTo>
                        <a:pt x="2486" y="218"/>
                        <a:pt x="2331" y="0"/>
                        <a:pt x="2020" y="0"/>
                      </a:cubicBezTo>
                      <a:cubicBezTo>
                        <a:pt x="1865" y="0"/>
                        <a:pt x="1865" y="0"/>
                        <a:pt x="1709" y="436"/>
                      </a:cubicBezTo>
                      <a:cubicBezTo>
                        <a:pt x="1554" y="655"/>
                        <a:pt x="1399" y="1309"/>
                        <a:pt x="622" y="1309"/>
                      </a:cubicBezTo>
                      <a:cubicBezTo>
                        <a:pt x="311" y="1309"/>
                        <a:pt x="155" y="1527"/>
                        <a:pt x="0" y="1527"/>
                      </a:cubicBezTo>
                      <a:cubicBezTo>
                        <a:pt x="0" y="1745"/>
                        <a:pt x="155" y="1964"/>
                        <a:pt x="466" y="2400"/>
                      </a:cubicBezTo>
                      <a:cubicBezTo>
                        <a:pt x="932" y="2836"/>
                        <a:pt x="932" y="3491"/>
                        <a:pt x="932" y="4364"/>
                      </a:cubicBezTo>
                      <a:cubicBezTo>
                        <a:pt x="932" y="4364"/>
                        <a:pt x="932" y="4364"/>
                        <a:pt x="932" y="4364"/>
                      </a:cubicBezTo>
                      <a:cubicBezTo>
                        <a:pt x="932" y="4145"/>
                        <a:pt x="932" y="4145"/>
                        <a:pt x="932" y="4145"/>
                      </a:cubicBezTo>
                      <a:cubicBezTo>
                        <a:pt x="1088" y="4145"/>
                        <a:pt x="1088" y="4145"/>
                        <a:pt x="1088" y="4145"/>
                      </a:cubicBezTo>
                      <a:cubicBezTo>
                        <a:pt x="1088" y="4145"/>
                        <a:pt x="1088" y="4145"/>
                        <a:pt x="1243" y="4145"/>
                      </a:cubicBezTo>
                      <a:cubicBezTo>
                        <a:pt x="1243" y="3927"/>
                        <a:pt x="1243" y="3927"/>
                        <a:pt x="1243" y="3927"/>
                      </a:cubicBezTo>
                      <a:cubicBezTo>
                        <a:pt x="1243" y="3927"/>
                        <a:pt x="1243" y="3927"/>
                        <a:pt x="1243" y="3927"/>
                      </a:cubicBezTo>
                      <a:cubicBezTo>
                        <a:pt x="1399" y="3927"/>
                        <a:pt x="1399" y="3927"/>
                        <a:pt x="1399" y="3927"/>
                      </a:cubicBezTo>
                      <a:cubicBezTo>
                        <a:pt x="1709" y="3927"/>
                        <a:pt x="1865" y="4145"/>
                        <a:pt x="2020" y="4800"/>
                      </a:cubicBezTo>
                      <a:cubicBezTo>
                        <a:pt x="2020" y="4800"/>
                        <a:pt x="2331" y="4800"/>
                        <a:pt x="2486" y="4800"/>
                      </a:cubicBezTo>
                      <a:cubicBezTo>
                        <a:pt x="2797" y="4800"/>
                        <a:pt x="3108" y="4800"/>
                        <a:pt x="3108" y="5018"/>
                      </a:cubicBezTo>
                      <a:cubicBezTo>
                        <a:pt x="3108" y="5018"/>
                        <a:pt x="3263" y="4800"/>
                        <a:pt x="3263" y="4800"/>
                      </a:cubicBezTo>
                      <a:cubicBezTo>
                        <a:pt x="3419" y="4582"/>
                        <a:pt x="3729" y="4582"/>
                        <a:pt x="4040" y="4582"/>
                      </a:cubicBezTo>
                      <a:cubicBezTo>
                        <a:pt x="4040" y="4582"/>
                        <a:pt x="4040" y="4582"/>
                        <a:pt x="4040" y="4582"/>
                      </a:cubicBezTo>
                      <a:cubicBezTo>
                        <a:pt x="4040" y="4582"/>
                        <a:pt x="4040" y="4582"/>
                        <a:pt x="4040" y="4582"/>
                      </a:cubicBezTo>
                      <a:cubicBezTo>
                        <a:pt x="4351" y="4582"/>
                        <a:pt x="4662" y="4800"/>
                        <a:pt x="4662" y="5018"/>
                      </a:cubicBezTo>
                      <a:cubicBezTo>
                        <a:pt x="4817" y="5236"/>
                        <a:pt x="4817" y="5236"/>
                        <a:pt x="4817" y="5455"/>
                      </a:cubicBezTo>
                      <a:cubicBezTo>
                        <a:pt x="4817" y="5455"/>
                        <a:pt x="4817" y="5455"/>
                        <a:pt x="4973" y="5455"/>
                      </a:cubicBezTo>
                      <a:cubicBezTo>
                        <a:pt x="5128" y="5455"/>
                        <a:pt x="5283" y="5673"/>
                        <a:pt x="5439" y="5891"/>
                      </a:cubicBezTo>
                      <a:cubicBezTo>
                        <a:pt x="5439" y="6327"/>
                        <a:pt x="5283" y="6545"/>
                        <a:pt x="5128" y="6764"/>
                      </a:cubicBezTo>
                      <a:cubicBezTo>
                        <a:pt x="4973" y="6982"/>
                        <a:pt x="4662" y="7200"/>
                        <a:pt x="4506" y="7418"/>
                      </a:cubicBezTo>
                      <a:cubicBezTo>
                        <a:pt x="4351" y="7636"/>
                        <a:pt x="4196" y="7855"/>
                        <a:pt x="4040" y="7855"/>
                      </a:cubicBezTo>
                      <a:cubicBezTo>
                        <a:pt x="4040" y="7855"/>
                        <a:pt x="4196" y="8291"/>
                        <a:pt x="4196" y="8291"/>
                      </a:cubicBezTo>
                      <a:cubicBezTo>
                        <a:pt x="4351" y="8945"/>
                        <a:pt x="4506" y="9818"/>
                        <a:pt x="4196" y="10473"/>
                      </a:cubicBezTo>
                      <a:cubicBezTo>
                        <a:pt x="4040" y="10691"/>
                        <a:pt x="4040" y="10909"/>
                        <a:pt x="4040" y="11127"/>
                      </a:cubicBezTo>
                      <a:cubicBezTo>
                        <a:pt x="4040" y="11564"/>
                        <a:pt x="4196" y="11782"/>
                        <a:pt x="4040" y="12000"/>
                      </a:cubicBezTo>
                      <a:cubicBezTo>
                        <a:pt x="3885" y="12218"/>
                        <a:pt x="3729" y="12218"/>
                        <a:pt x="3574" y="12218"/>
                      </a:cubicBezTo>
                      <a:cubicBezTo>
                        <a:pt x="3419" y="12218"/>
                        <a:pt x="3419" y="12218"/>
                        <a:pt x="3263" y="12436"/>
                      </a:cubicBezTo>
                      <a:cubicBezTo>
                        <a:pt x="3263" y="12436"/>
                        <a:pt x="3263" y="12436"/>
                        <a:pt x="3419" y="12436"/>
                      </a:cubicBezTo>
                      <a:cubicBezTo>
                        <a:pt x="4040" y="13309"/>
                        <a:pt x="4196" y="13745"/>
                        <a:pt x="4040" y="14182"/>
                      </a:cubicBezTo>
                      <a:cubicBezTo>
                        <a:pt x="4040" y="14400"/>
                        <a:pt x="4040" y="14618"/>
                        <a:pt x="3729" y="14618"/>
                      </a:cubicBezTo>
                      <a:cubicBezTo>
                        <a:pt x="3574" y="14618"/>
                        <a:pt x="3419" y="15055"/>
                        <a:pt x="3419" y="15273"/>
                      </a:cubicBezTo>
                      <a:cubicBezTo>
                        <a:pt x="3419" y="15273"/>
                        <a:pt x="3574" y="15273"/>
                        <a:pt x="3574" y="15273"/>
                      </a:cubicBezTo>
                      <a:cubicBezTo>
                        <a:pt x="3885" y="15709"/>
                        <a:pt x="4196" y="16145"/>
                        <a:pt x="4196" y="16582"/>
                      </a:cubicBezTo>
                      <a:cubicBezTo>
                        <a:pt x="4196" y="16800"/>
                        <a:pt x="4040" y="17018"/>
                        <a:pt x="3729" y="17236"/>
                      </a:cubicBezTo>
                      <a:cubicBezTo>
                        <a:pt x="3263" y="17236"/>
                        <a:pt x="3263" y="17455"/>
                        <a:pt x="3263" y="18109"/>
                      </a:cubicBezTo>
                      <a:cubicBezTo>
                        <a:pt x="3263" y="18109"/>
                        <a:pt x="3263" y="18327"/>
                        <a:pt x="3263" y="18327"/>
                      </a:cubicBezTo>
                      <a:cubicBezTo>
                        <a:pt x="3263" y="18327"/>
                        <a:pt x="3263" y="18327"/>
                        <a:pt x="3263" y="18327"/>
                      </a:cubicBezTo>
                      <a:cubicBezTo>
                        <a:pt x="3263" y="18327"/>
                        <a:pt x="3263" y="18327"/>
                        <a:pt x="3263" y="18327"/>
                      </a:cubicBezTo>
                      <a:cubicBezTo>
                        <a:pt x="3263" y="18327"/>
                        <a:pt x="3263" y="18327"/>
                        <a:pt x="3263" y="18327"/>
                      </a:cubicBezTo>
                      <a:cubicBezTo>
                        <a:pt x="3263" y="18327"/>
                        <a:pt x="3263" y="18327"/>
                        <a:pt x="3263" y="18545"/>
                      </a:cubicBezTo>
                      <a:cubicBezTo>
                        <a:pt x="3263" y="18545"/>
                        <a:pt x="3263" y="18545"/>
                        <a:pt x="3263" y="18545"/>
                      </a:cubicBezTo>
                      <a:cubicBezTo>
                        <a:pt x="3263" y="18545"/>
                        <a:pt x="3263" y="18545"/>
                        <a:pt x="3263" y="18545"/>
                      </a:cubicBezTo>
                      <a:cubicBezTo>
                        <a:pt x="3729" y="18545"/>
                        <a:pt x="4040" y="18545"/>
                        <a:pt x="4196" y="18764"/>
                      </a:cubicBezTo>
                      <a:cubicBezTo>
                        <a:pt x="4662" y="18982"/>
                        <a:pt x="4817" y="19636"/>
                        <a:pt x="5128" y="20073"/>
                      </a:cubicBezTo>
                      <a:cubicBezTo>
                        <a:pt x="5439" y="20945"/>
                        <a:pt x="5750" y="21600"/>
                        <a:pt x="6216" y="21600"/>
                      </a:cubicBezTo>
                      <a:cubicBezTo>
                        <a:pt x="6216" y="21600"/>
                        <a:pt x="6216" y="21382"/>
                        <a:pt x="6216" y="21382"/>
                      </a:cubicBezTo>
                      <a:cubicBezTo>
                        <a:pt x="6216" y="21382"/>
                        <a:pt x="6216" y="20945"/>
                        <a:pt x="6371" y="20727"/>
                      </a:cubicBezTo>
                      <a:cubicBezTo>
                        <a:pt x="6682" y="20509"/>
                        <a:pt x="6837" y="20509"/>
                        <a:pt x="7304" y="20509"/>
                      </a:cubicBezTo>
                      <a:cubicBezTo>
                        <a:pt x="7459" y="20509"/>
                        <a:pt x="7459" y="20727"/>
                        <a:pt x="7614" y="20727"/>
                      </a:cubicBezTo>
                      <a:cubicBezTo>
                        <a:pt x="7770" y="20727"/>
                        <a:pt x="7770" y="20509"/>
                        <a:pt x="7925" y="20509"/>
                      </a:cubicBezTo>
                      <a:cubicBezTo>
                        <a:pt x="8236" y="20073"/>
                        <a:pt x="8547" y="19855"/>
                        <a:pt x="9324" y="19855"/>
                      </a:cubicBezTo>
                      <a:cubicBezTo>
                        <a:pt x="9635" y="19855"/>
                        <a:pt x="9945" y="19636"/>
                        <a:pt x="10256" y="19636"/>
                      </a:cubicBezTo>
                      <a:cubicBezTo>
                        <a:pt x="10722" y="19636"/>
                        <a:pt x="11188" y="19636"/>
                        <a:pt x="11499" y="19636"/>
                      </a:cubicBezTo>
                      <a:cubicBezTo>
                        <a:pt x="11655" y="19636"/>
                        <a:pt x="11655" y="19636"/>
                        <a:pt x="11655" y="19636"/>
                      </a:cubicBezTo>
                      <a:cubicBezTo>
                        <a:pt x="11810" y="19636"/>
                        <a:pt x="12276" y="19636"/>
                        <a:pt x="12432" y="18982"/>
                      </a:cubicBezTo>
                      <a:cubicBezTo>
                        <a:pt x="12587" y="18327"/>
                        <a:pt x="13364" y="17673"/>
                        <a:pt x="14141" y="17455"/>
                      </a:cubicBezTo>
                      <a:cubicBezTo>
                        <a:pt x="14296" y="17455"/>
                        <a:pt x="14452" y="17236"/>
                        <a:pt x="14452" y="16364"/>
                      </a:cubicBezTo>
                      <a:cubicBezTo>
                        <a:pt x="14452" y="16364"/>
                        <a:pt x="14452" y="16145"/>
                        <a:pt x="14452" y="16145"/>
                      </a:cubicBezTo>
                      <a:cubicBezTo>
                        <a:pt x="14452" y="15709"/>
                        <a:pt x="14918" y="15273"/>
                        <a:pt x="15384" y="14618"/>
                      </a:cubicBezTo>
                      <a:cubicBezTo>
                        <a:pt x="15540" y="14618"/>
                        <a:pt x="15695" y="14182"/>
                        <a:pt x="15850" y="14182"/>
                      </a:cubicBezTo>
                      <a:cubicBezTo>
                        <a:pt x="15695" y="14182"/>
                        <a:pt x="15695" y="13964"/>
                        <a:pt x="15695" y="13745"/>
                      </a:cubicBezTo>
                      <a:cubicBezTo>
                        <a:pt x="15540" y="12873"/>
                        <a:pt x="15229" y="11564"/>
                        <a:pt x="15850" y="10473"/>
                      </a:cubicBezTo>
                      <a:cubicBezTo>
                        <a:pt x="16161" y="9600"/>
                        <a:pt x="16627" y="9164"/>
                        <a:pt x="16783" y="8945"/>
                      </a:cubicBezTo>
                      <a:cubicBezTo>
                        <a:pt x="17094" y="8509"/>
                        <a:pt x="17249" y="8509"/>
                        <a:pt x="17249" y="8291"/>
                      </a:cubicBezTo>
                      <a:cubicBezTo>
                        <a:pt x="17249" y="6982"/>
                        <a:pt x="18492" y="6764"/>
                        <a:pt x="19114" y="6545"/>
                      </a:cubicBezTo>
                      <a:cubicBezTo>
                        <a:pt x="19580" y="6545"/>
                        <a:pt x="19891" y="6327"/>
                        <a:pt x="20201" y="5891"/>
                      </a:cubicBezTo>
                      <a:cubicBezTo>
                        <a:pt x="20357" y="5673"/>
                        <a:pt x="20668" y="5455"/>
                        <a:pt x="20978" y="5236"/>
                      </a:cubicBezTo>
                      <a:cubicBezTo>
                        <a:pt x="21289" y="5018"/>
                        <a:pt x="21600" y="4800"/>
                        <a:pt x="21445" y="3927"/>
                      </a:cubicBezTo>
                      <a:cubicBezTo>
                        <a:pt x="21445" y="3927"/>
                        <a:pt x="21289" y="3927"/>
                        <a:pt x="21134" y="4145"/>
                      </a:cubicBezTo>
                      <a:cubicBezTo>
                        <a:pt x="20978" y="4145"/>
                        <a:pt x="20978" y="4145"/>
                        <a:pt x="20823" y="4145"/>
                      </a:cubicBezTo>
                      <a:cubicBezTo>
                        <a:pt x="20512" y="4145"/>
                        <a:pt x="20201" y="3927"/>
                        <a:pt x="19891" y="3927"/>
                      </a:cubicBezTo>
                      <a:cubicBezTo>
                        <a:pt x="19735" y="3927"/>
                        <a:pt x="19580" y="3927"/>
                        <a:pt x="19269" y="3709"/>
                      </a:cubicBezTo>
                      <a:cubicBezTo>
                        <a:pt x="18492" y="3709"/>
                        <a:pt x="18026" y="3491"/>
                        <a:pt x="17715" y="3055"/>
                      </a:cubicBezTo>
                      <a:cubicBezTo>
                        <a:pt x="17560" y="3055"/>
                        <a:pt x="17404" y="2836"/>
                        <a:pt x="17404" y="2836"/>
                      </a:cubicBezTo>
                      <a:cubicBezTo>
                        <a:pt x="17249" y="3055"/>
                        <a:pt x="17094" y="3273"/>
                        <a:pt x="16783" y="3491"/>
                      </a:cubicBezTo>
                      <a:cubicBezTo>
                        <a:pt x="16627" y="3491"/>
                        <a:pt x="16627" y="3491"/>
                        <a:pt x="16472" y="3491"/>
                      </a:cubicBezTo>
                      <a:cubicBezTo>
                        <a:pt x="16161" y="3491"/>
                        <a:pt x="15850" y="3273"/>
                        <a:pt x="15540" y="3055"/>
                      </a:cubicBezTo>
                      <a:cubicBezTo>
                        <a:pt x="15384" y="2836"/>
                        <a:pt x="14918" y="2618"/>
                        <a:pt x="14607" y="2400"/>
                      </a:cubicBezTo>
                      <a:cubicBezTo>
                        <a:pt x="14296" y="2400"/>
                        <a:pt x="13986" y="2182"/>
                        <a:pt x="13830" y="1964"/>
                      </a:cubicBezTo>
                      <a:cubicBezTo>
                        <a:pt x="13830" y="1964"/>
                        <a:pt x="13830" y="1964"/>
                        <a:pt x="13675" y="1964"/>
                      </a:cubicBezTo>
                      <a:cubicBezTo>
                        <a:pt x="13675" y="1745"/>
                        <a:pt x="13519" y="1745"/>
                        <a:pt x="13364" y="1527"/>
                      </a:cubicBezTo>
                      <a:cubicBezTo>
                        <a:pt x="13209" y="1527"/>
                        <a:pt x="13053" y="1309"/>
                        <a:pt x="12898" y="1309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49" name="Shape 3922"/>
                <p:cNvSpPr/>
                <p:nvPr/>
              </p:nvSpPr>
              <p:spPr>
                <a:xfrm>
                  <a:off x="1003713" y="1531881"/>
                  <a:ext cx="123473" cy="5782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1350"/>
                      </a:moveTo>
                      <a:cubicBezTo>
                        <a:pt x="21600" y="1350"/>
                        <a:pt x="21600" y="0"/>
                        <a:pt x="21600" y="0"/>
                      </a:cubicBezTo>
                      <a:cubicBezTo>
                        <a:pt x="21600" y="0"/>
                        <a:pt x="21600" y="0"/>
                        <a:pt x="21600" y="0"/>
                      </a:cubicBezTo>
                      <a:cubicBezTo>
                        <a:pt x="20945" y="0"/>
                        <a:pt x="20945" y="0"/>
                        <a:pt x="20945" y="0"/>
                      </a:cubicBezTo>
                      <a:cubicBezTo>
                        <a:pt x="20945" y="0"/>
                        <a:pt x="20945" y="1350"/>
                        <a:pt x="20291" y="1350"/>
                      </a:cubicBezTo>
                      <a:cubicBezTo>
                        <a:pt x="20291" y="1350"/>
                        <a:pt x="20291" y="1350"/>
                        <a:pt x="20291" y="1350"/>
                      </a:cubicBezTo>
                      <a:cubicBezTo>
                        <a:pt x="19636" y="1350"/>
                        <a:pt x="19636" y="1350"/>
                        <a:pt x="19636" y="1350"/>
                      </a:cubicBezTo>
                      <a:cubicBezTo>
                        <a:pt x="18982" y="2700"/>
                        <a:pt x="18982" y="2700"/>
                        <a:pt x="18982" y="2700"/>
                      </a:cubicBezTo>
                      <a:cubicBezTo>
                        <a:pt x="18327" y="2700"/>
                        <a:pt x="18327" y="2700"/>
                        <a:pt x="18327" y="2700"/>
                      </a:cubicBezTo>
                      <a:cubicBezTo>
                        <a:pt x="17673" y="2700"/>
                        <a:pt x="17018" y="2700"/>
                        <a:pt x="16364" y="2700"/>
                      </a:cubicBezTo>
                      <a:cubicBezTo>
                        <a:pt x="15055" y="2700"/>
                        <a:pt x="13745" y="4050"/>
                        <a:pt x="13091" y="5400"/>
                      </a:cubicBezTo>
                      <a:cubicBezTo>
                        <a:pt x="11782" y="6750"/>
                        <a:pt x="11127" y="8100"/>
                        <a:pt x="10473" y="8100"/>
                      </a:cubicBezTo>
                      <a:cubicBezTo>
                        <a:pt x="9818" y="8100"/>
                        <a:pt x="8509" y="6750"/>
                        <a:pt x="7200" y="6750"/>
                      </a:cubicBezTo>
                      <a:cubicBezTo>
                        <a:pt x="5236" y="5400"/>
                        <a:pt x="3273" y="5400"/>
                        <a:pt x="1964" y="4050"/>
                      </a:cubicBezTo>
                      <a:cubicBezTo>
                        <a:pt x="1309" y="4050"/>
                        <a:pt x="655" y="4050"/>
                        <a:pt x="0" y="4050"/>
                      </a:cubicBezTo>
                      <a:cubicBezTo>
                        <a:pt x="0" y="4050"/>
                        <a:pt x="0" y="5400"/>
                        <a:pt x="0" y="5400"/>
                      </a:cubicBezTo>
                      <a:cubicBezTo>
                        <a:pt x="0" y="5400"/>
                        <a:pt x="0" y="6750"/>
                        <a:pt x="0" y="6750"/>
                      </a:cubicBezTo>
                      <a:cubicBezTo>
                        <a:pt x="0" y="8100"/>
                        <a:pt x="0" y="9450"/>
                        <a:pt x="0" y="10800"/>
                      </a:cubicBezTo>
                      <a:cubicBezTo>
                        <a:pt x="0" y="10800"/>
                        <a:pt x="0" y="10800"/>
                        <a:pt x="0" y="10800"/>
                      </a:cubicBezTo>
                      <a:cubicBezTo>
                        <a:pt x="0" y="12150"/>
                        <a:pt x="0" y="13500"/>
                        <a:pt x="0" y="14850"/>
                      </a:cubicBezTo>
                      <a:cubicBezTo>
                        <a:pt x="0" y="16200"/>
                        <a:pt x="0" y="16200"/>
                        <a:pt x="0" y="16200"/>
                      </a:cubicBezTo>
                      <a:cubicBezTo>
                        <a:pt x="0" y="17550"/>
                        <a:pt x="0" y="17550"/>
                        <a:pt x="0" y="17550"/>
                      </a:cubicBezTo>
                      <a:cubicBezTo>
                        <a:pt x="655" y="17550"/>
                        <a:pt x="1309" y="17550"/>
                        <a:pt x="1964" y="17550"/>
                      </a:cubicBezTo>
                      <a:cubicBezTo>
                        <a:pt x="2618" y="17550"/>
                        <a:pt x="3273" y="17550"/>
                        <a:pt x="3927" y="17550"/>
                      </a:cubicBezTo>
                      <a:cubicBezTo>
                        <a:pt x="5236" y="18900"/>
                        <a:pt x="5236" y="20250"/>
                        <a:pt x="5891" y="21600"/>
                      </a:cubicBezTo>
                      <a:cubicBezTo>
                        <a:pt x="5891" y="21600"/>
                        <a:pt x="5891" y="21600"/>
                        <a:pt x="5891" y="21600"/>
                      </a:cubicBezTo>
                      <a:cubicBezTo>
                        <a:pt x="5891" y="21600"/>
                        <a:pt x="5891" y="21600"/>
                        <a:pt x="5891" y="21600"/>
                      </a:cubicBezTo>
                      <a:cubicBezTo>
                        <a:pt x="5891" y="21600"/>
                        <a:pt x="6545" y="21600"/>
                        <a:pt x="6545" y="21600"/>
                      </a:cubicBezTo>
                      <a:cubicBezTo>
                        <a:pt x="6545" y="21600"/>
                        <a:pt x="7200" y="21600"/>
                        <a:pt x="7200" y="21600"/>
                      </a:cubicBezTo>
                      <a:cubicBezTo>
                        <a:pt x="7200" y="21600"/>
                        <a:pt x="7200" y="21600"/>
                        <a:pt x="7200" y="21600"/>
                      </a:cubicBezTo>
                      <a:cubicBezTo>
                        <a:pt x="7855" y="21600"/>
                        <a:pt x="7855" y="21600"/>
                        <a:pt x="7855" y="21600"/>
                      </a:cubicBezTo>
                      <a:cubicBezTo>
                        <a:pt x="7855" y="21600"/>
                        <a:pt x="7855" y="21600"/>
                        <a:pt x="7855" y="21600"/>
                      </a:cubicBezTo>
                      <a:cubicBezTo>
                        <a:pt x="8509" y="21600"/>
                        <a:pt x="8509" y="20250"/>
                        <a:pt x="8509" y="20250"/>
                      </a:cubicBezTo>
                      <a:cubicBezTo>
                        <a:pt x="8509" y="20250"/>
                        <a:pt x="8509" y="20250"/>
                        <a:pt x="8509" y="20250"/>
                      </a:cubicBezTo>
                      <a:cubicBezTo>
                        <a:pt x="8509" y="20250"/>
                        <a:pt x="8509" y="20250"/>
                        <a:pt x="8509" y="20250"/>
                      </a:cubicBezTo>
                      <a:cubicBezTo>
                        <a:pt x="9164" y="20250"/>
                        <a:pt x="9164" y="20250"/>
                        <a:pt x="9164" y="20250"/>
                      </a:cubicBezTo>
                      <a:cubicBezTo>
                        <a:pt x="9164" y="20250"/>
                        <a:pt x="9164" y="20250"/>
                        <a:pt x="9164" y="20250"/>
                      </a:cubicBezTo>
                      <a:cubicBezTo>
                        <a:pt x="9164" y="20250"/>
                        <a:pt x="9164" y="20250"/>
                        <a:pt x="9164" y="20250"/>
                      </a:cubicBezTo>
                      <a:cubicBezTo>
                        <a:pt x="9164" y="20250"/>
                        <a:pt x="9164" y="20250"/>
                        <a:pt x="9164" y="20250"/>
                      </a:cubicBezTo>
                      <a:cubicBezTo>
                        <a:pt x="9164" y="20250"/>
                        <a:pt x="9164" y="20250"/>
                        <a:pt x="9164" y="20250"/>
                      </a:cubicBezTo>
                      <a:cubicBezTo>
                        <a:pt x="10473" y="20250"/>
                        <a:pt x="11782" y="20250"/>
                        <a:pt x="12436" y="20250"/>
                      </a:cubicBezTo>
                      <a:cubicBezTo>
                        <a:pt x="13091" y="20250"/>
                        <a:pt x="13091" y="21600"/>
                        <a:pt x="13745" y="21600"/>
                      </a:cubicBezTo>
                      <a:cubicBezTo>
                        <a:pt x="13745" y="18900"/>
                        <a:pt x="15055" y="14850"/>
                        <a:pt x="16364" y="13500"/>
                      </a:cubicBezTo>
                      <a:cubicBezTo>
                        <a:pt x="16364" y="13500"/>
                        <a:pt x="17018" y="13500"/>
                        <a:pt x="17018" y="12150"/>
                      </a:cubicBezTo>
                      <a:cubicBezTo>
                        <a:pt x="17018" y="10800"/>
                        <a:pt x="17018" y="6750"/>
                        <a:pt x="18982" y="6750"/>
                      </a:cubicBezTo>
                      <a:cubicBezTo>
                        <a:pt x="18982" y="6750"/>
                        <a:pt x="18982" y="6750"/>
                        <a:pt x="18982" y="5400"/>
                      </a:cubicBezTo>
                      <a:cubicBezTo>
                        <a:pt x="19636" y="5400"/>
                        <a:pt x="19636" y="5400"/>
                        <a:pt x="19636" y="5400"/>
                      </a:cubicBezTo>
                      <a:cubicBezTo>
                        <a:pt x="19636" y="5400"/>
                        <a:pt x="20291" y="5400"/>
                        <a:pt x="20291" y="4050"/>
                      </a:cubicBezTo>
                      <a:cubicBezTo>
                        <a:pt x="20291" y="4050"/>
                        <a:pt x="20945" y="4050"/>
                        <a:pt x="20945" y="4050"/>
                      </a:cubicBezTo>
                      <a:cubicBezTo>
                        <a:pt x="20945" y="2700"/>
                        <a:pt x="20945" y="2700"/>
                        <a:pt x="20945" y="2700"/>
                      </a:cubicBezTo>
                      <a:cubicBezTo>
                        <a:pt x="21600" y="2700"/>
                        <a:pt x="21600" y="2700"/>
                        <a:pt x="21600" y="1350"/>
                      </a:cubicBezTo>
                      <a:cubicBezTo>
                        <a:pt x="21600" y="1350"/>
                        <a:pt x="21600" y="1350"/>
                        <a:pt x="21600" y="135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50" name="Shape 3923"/>
                <p:cNvSpPr/>
                <p:nvPr/>
              </p:nvSpPr>
              <p:spPr>
                <a:xfrm>
                  <a:off x="1302437" y="1793993"/>
                  <a:ext cx="254912" cy="23898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0"/>
                      </a:moveTo>
                      <a:cubicBezTo>
                        <a:pt x="21600" y="0"/>
                        <a:pt x="21278" y="0"/>
                        <a:pt x="21278" y="0"/>
                      </a:cubicBezTo>
                      <a:cubicBezTo>
                        <a:pt x="21278" y="0"/>
                        <a:pt x="21278" y="332"/>
                        <a:pt x="21278" y="332"/>
                      </a:cubicBezTo>
                      <a:cubicBezTo>
                        <a:pt x="21278" y="332"/>
                        <a:pt x="20955" y="332"/>
                        <a:pt x="20955" y="332"/>
                      </a:cubicBezTo>
                      <a:cubicBezTo>
                        <a:pt x="20955" y="665"/>
                        <a:pt x="20955" y="665"/>
                        <a:pt x="20955" y="997"/>
                      </a:cubicBezTo>
                      <a:cubicBezTo>
                        <a:pt x="20310" y="1662"/>
                        <a:pt x="19343" y="1662"/>
                        <a:pt x="19021" y="1662"/>
                      </a:cubicBezTo>
                      <a:cubicBezTo>
                        <a:pt x="19021" y="1662"/>
                        <a:pt x="19021" y="1662"/>
                        <a:pt x="19021" y="1662"/>
                      </a:cubicBezTo>
                      <a:cubicBezTo>
                        <a:pt x="18376" y="1662"/>
                        <a:pt x="16442" y="1662"/>
                        <a:pt x="15475" y="1329"/>
                      </a:cubicBezTo>
                      <a:cubicBezTo>
                        <a:pt x="15152" y="997"/>
                        <a:pt x="14830" y="997"/>
                        <a:pt x="14830" y="997"/>
                      </a:cubicBezTo>
                      <a:cubicBezTo>
                        <a:pt x="14830" y="997"/>
                        <a:pt x="14507" y="997"/>
                        <a:pt x="13218" y="997"/>
                      </a:cubicBezTo>
                      <a:cubicBezTo>
                        <a:pt x="12896" y="997"/>
                        <a:pt x="12573" y="997"/>
                        <a:pt x="12573" y="997"/>
                      </a:cubicBezTo>
                      <a:cubicBezTo>
                        <a:pt x="12251" y="997"/>
                        <a:pt x="12251" y="997"/>
                        <a:pt x="12251" y="997"/>
                      </a:cubicBezTo>
                      <a:cubicBezTo>
                        <a:pt x="11928" y="997"/>
                        <a:pt x="11928" y="997"/>
                        <a:pt x="11606" y="997"/>
                      </a:cubicBezTo>
                      <a:cubicBezTo>
                        <a:pt x="11606" y="997"/>
                        <a:pt x="11606" y="997"/>
                        <a:pt x="11284" y="997"/>
                      </a:cubicBezTo>
                      <a:cubicBezTo>
                        <a:pt x="11284" y="997"/>
                        <a:pt x="10961" y="997"/>
                        <a:pt x="10961" y="997"/>
                      </a:cubicBezTo>
                      <a:cubicBezTo>
                        <a:pt x="10961" y="997"/>
                        <a:pt x="10639" y="997"/>
                        <a:pt x="10639" y="997"/>
                      </a:cubicBezTo>
                      <a:cubicBezTo>
                        <a:pt x="10639" y="997"/>
                        <a:pt x="10639" y="997"/>
                        <a:pt x="10639" y="997"/>
                      </a:cubicBezTo>
                      <a:cubicBezTo>
                        <a:pt x="10639" y="997"/>
                        <a:pt x="10639" y="997"/>
                        <a:pt x="10316" y="997"/>
                      </a:cubicBezTo>
                      <a:cubicBezTo>
                        <a:pt x="10316" y="997"/>
                        <a:pt x="10316" y="1329"/>
                        <a:pt x="10316" y="1329"/>
                      </a:cubicBezTo>
                      <a:cubicBezTo>
                        <a:pt x="10316" y="1329"/>
                        <a:pt x="10316" y="1329"/>
                        <a:pt x="9994" y="1329"/>
                      </a:cubicBezTo>
                      <a:cubicBezTo>
                        <a:pt x="9994" y="1329"/>
                        <a:pt x="9994" y="1329"/>
                        <a:pt x="9994" y="1662"/>
                      </a:cubicBezTo>
                      <a:cubicBezTo>
                        <a:pt x="9994" y="1662"/>
                        <a:pt x="9672" y="1662"/>
                        <a:pt x="9672" y="1662"/>
                      </a:cubicBezTo>
                      <a:cubicBezTo>
                        <a:pt x="9672" y="1662"/>
                        <a:pt x="9672" y="1662"/>
                        <a:pt x="9349" y="1994"/>
                      </a:cubicBezTo>
                      <a:cubicBezTo>
                        <a:pt x="9349" y="1994"/>
                        <a:pt x="9349" y="1994"/>
                        <a:pt x="9027" y="1994"/>
                      </a:cubicBezTo>
                      <a:cubicBezTo>
                        <a:pt x="9027" y="1994"/>
                        <a:pt x="9027" y="1994"/>
                        <a:pt x="9027" y="1994"/>
                      </a:cubicBezTo>
                      <a:cubicBezTo>
                        <a:pt x="8704" y="2326"/>
                        <a:pt x="8704" y="2326"/>
                        <a:pt x="8704" y="2326"/>
                      </a:cubicBezTo>
                      <a:cubicBezTo>
                        <a:pt x="8382" y="2326"/>
                        <a:pt x="8382" y="2326"/>
                        <a:pt x="8382" y="2326"/>
                      </a:cubicBezTo>
                      <a:cubicBezTo>
                        <a:pt x="8382" y="2326"/>
                        <a:pt x="8060" y="2326"/>
                        <a:pt x="8060" y="2658"/>
                      </a:cubicBezTo>
                      <a:cubicBezTo>
                        <a:pt x="8060" y="2658"/>
                        <a:pt x="7737" y="2658"/>
                        <a:pt x="7737" y="2658"/>
                      </a:cubicBezTo>
                      <a:cubicBezTo>
                        <a:pt x="7737" y="2658"/>
                        <a:pt x="7737" y="2658"/>
                        <a:pt x="7415" y="2658"/>
                      </a:cubicBezTo>
                      <a:cubicBezTo>
                        <a:pt x="7415" y="2658"/>
                        <a:pt x="7415" y="2658"/>
                        <a:pt x="7415" y="2658"/>
                      </a:cubicBezTo>
                      <a:cubicBezTo>
                        <a:pt x="7093" y="2658"/>
                        <a:pt x="7093" y="2991"/>
                        <a:pt x="6770" y="2991"/>
                      </a:cubicBezTo>
                      <a:cubicBezTo>
                        <a:pt x="6770" y="2991"/>
                        <a:pt x="6770" y="2658"/>
                        <a:pt x="6770" y="2658"/>
                      </a:cubicBezTo>
                      <a:cubicBezTo>
                        <a:pt x="6770" y="2991"/>
                        <a:pt x="6448" y="2991"/>
                        <a:pt x="6448" y="2991"/>
                      </a:cubicBezTo>
                      <a:cubicBezTo>
                        <a:pt x="6448" y="3323"/>
                        <a:pt x="5803" y="3655"/>
                        <a:pt x="5158" y="3988"/>
                      </a:cubicBezTo>
                      <a:cubicBezTo>
                        <a:pt x="5158" y="3988"/>
                        <a:pt x="4836" y="3988"/>
                        <a:pt x="4836" y="3988"/>
                      </a:cubicBezTo>
                      <a:cubicBezTo>
                        <a:pt x="4513" y="3988"/>
                        <a:pt x="4513" y="3988"/>
                        <a:pt x="4513" y="3988"/>
                      </a:cubicBezTo>
                      <a:cubicBezTo>
                        <a:pt x="4513" y="3988"/>
                        <a:pt x="4513" y="3988"/>
                        <a:pt x="4513" y="3988"/>
                      </a:cubicBezTo>
                      <a:cubicBezTo>
                        <a:pt x="4191" y="3988"/>
                        <a:pt x="4191" y="3988"/>
                        <a:pt x="4191" y="3988"/>
                      </a:cubicBezTo>
                      <a:cubicBezTo>
                        <a:pt x="3869" y="3988"/>
                        <a:pt x="3869" y="3988"/>
                        <a:pt x="3546" y="3988"/>
                      </a:cubicBezTo>
                      <a:cubicBezTo>
                        <a:pt x="3546" y="3988"/>
                        <a:pt x="3224" y="3988"/>
                        <a:pt x="3224" y="3988"/>
                      </a:cubicBezTo>
                      <a:cubicBezTo>
                        <a:pt x="3224" y="3988"/>
                        <a:pt x="2901" y="3988"/>
                        <a:pt x="2901" y="3988"/>
                      </a:cubicBezTo>
                      <a:cubicBezTo>
                        <a:pt x="2901" y="4320"/>
                        <a:pt x="2901" y="4320"/>
                        <a:pt x="2901" y="4652"/>
                      </a:cubicBezTo>
                      <a:cubicBezTo>
                        <a:pt x="2901" y="4652"/>
                        <a:pt x="2901" y="4652"/>
                        <a:pt x="2579" y="4652"/>
                      </a:cubicBezTo>
                      <a:cubicBezTo>
                        <a:pt x="2579" y="4985"/>
                        <a:pt x="2579" y="4985"/>
                        <a:pt x="2579" y="4985"/>
                      </a:cubicBezTo>
                      <a:cubicBezTo>
                        <a:pt x="2579" y="5317"/>
                        <a:pt x="2257" y="5317"/>
                        <a:pt x="2257" y="5317"/>
                      </a:cubicBezTo>
                      <a:cubicBezTo>
                        <a:pt x="2257" y="5649"/>
                        <a:pt x="2257" y="5649"/>
                        <a:pt x="2257" y="5649"/>
                      </a:cubicBezTo>
                      <a:cubicBezTo>
                        <a:pt x="1934" y="5982"/>
                        <a:pt x="1934" y="5982"/>
                        <a:pt x="1612" y="6314"/>
                      </a:cubicBezTo>
                      <a:cubicBezTo>
                        <a:pt x="1612" y="6314"/>
                        <a:pt x="1612" y="6314"/>
                        <a:pt x="1612" y="6646"/>
                      </a:cubicBezTo>
                      <a:cubicBezTo>
                        <a:pt x="1612" y="6978"/>
                        <a:pt x="1290" y="7643"/>
                        <a:pt x="645" y="7643"/>
                      </a:cubicBezTo>
                      <a:cubicBezTo>
                        <a:pt x="322" y="7643"/>
                        <a:pt x="322" y="7975"/>
                        <a:pt x="322" y="7975"/>
                      </a:cubicBezTo>
                      <a:cubicBezTo>
                        <a:pt x="322" y="7975"/>
                        <a:pt x="322" y="7975"/>
                        <a:pt x="322" y="7975"/>
                      </a:cubicBezTo>
                      <a:cubicBezTo>
                        <a:pt x="322" y="7975"/>
                        <a:pt x="322" y="7975"/>
                        <a:pt x="322" y="8308"/>
                      </a:cubicBezTo>
                      <a:cubicBezTo>
                        <a:pt x="322" y="8308"/>
                        <a:pt x="322" y="8308"/>
                        <a:pt x="322" y="8308"/>
                      </a:cubicBezTo>
                      <a:cubicBezTo>
                        <a:pt x="322" y="8308"/>
                        <a:pt x="322" y="8640"/>
                        <a:pt x="322" y="8640"/>
                      </a:cubicBezTo>
                      <a:cubicBezTo>
                        <a:pt x="322" y="8640"/>
                        <a:pt x="322" y="8640"/>
                        <a:pt x="0" y="8640"/>
                      </a:cubicBezTo>
                      <a:cubicBezTo>
                        <a:pt x="0" y="8640"/>
                        <a:pt x="0" y="8640"/>
                        <a:pt x="0" y="8640"/>
                      </a:cubicBezTo>
                      <a:cubicBezTo>
                        <a:pt x="1290" y="9305"/>
                        <a:pt x="2257" y="10966"/>
                        <a:pt x="1934" y="12628"/>
                      </a:cubicBezTo>
                      <a:cubicBezTo>
                        <a:pt x="1934" y="12628"/>
                        <a:pt x="1934" y="12960"/>
                        <a:pt x="2257" y="12960"/>
                      </a:cubicBezTo>
                      <a:cubicBezTo>
                        <a:pt x="2579" y="13292"/>
                        <a:pt x="3224" y="13292"/>
                        <a:pt x="3546" y="12960"/>
                      </a:cubicBezTo>
                      <a:cubicBezTo>
                        <a:pt x="3869" y="12628"/>
                        <a:pt x="4191" y="12295"/>
                        <a:pt x="4836" y="12295"/>
                      </a:cubicBezTo>
                      <a:cubicBezTo>
                        <a:pt x="6125" y="12295"/>
                        <a:pt x="8060" y="13625"/>
                        <a:pt x="8060" y="14622"/>
                      </a:cubicBezTo>
                      <a:cubicBezTo>
                        <a:pt x="8060" y="14954"/>
                        <a:pt x="7737" y="15286"/>
                        <a:pt x="7093" y="15286"/>
                      </a:cubicBezTo>
                      <a:cubicBezTo>
                        <a:pt x="6770" y="15286"/>
                        <a:pt x="6448" y="15286"/>
                        <a:pt x="6125" y="15286"/>
                      </a:cubicBezTo>
                      <a:cubicBezTo>
                        <a:pt x="5158" y="15286"/>
                        <a:pt x="4191" y="14954"/>
                        <a:pt x="3869" y="15286"/>
                      </a:cubicBezTo>
                      <a:cubicBezTo>
                        <a:pt x="3546" y="15618"/>
                        <a:pt x="3546" y="15618"/>
                        <a:pt x="3546" y="15618"/>
                      </a:cubicBezTo>
                      <a:cubicBezTo>
                        <a:pt x="3546" y="15618"/>
                        <a:pt x="3869" y="15951"/>
                        <a:pt x="4191" y="16283"/>
                      </a:cubicBezTo>
                      <a:cubicBezTo>
                        <a:pt x="4513" y="16615"/>
                        <a:pt x="5158" y="17280"/>
                        <a:pt x="4836" y="18277"/>
                      </a:cubicBezTo>
                      <a:cubicBezTo>
                        <a:pt x="4836" y="18609"/>
                        <a:pt x="4836" y="18942"/>
                        <a:pt x="5158" y="19274"/>
                      </a:cubicBezTo>
                      <a:cubicBezTo>
                        <a:pt x="5481" y="19606"/>
                        <a:pt x="5803" y="19938"/>
                        <a:pt x="6125" y="19938"/>
                      </a:cubicBezTo>
                      <a:cubicBezTo>
                        <a:pt x="6770" y="19938"/>
                        <a:pt x="7737" y="20603"/>
                        <a:pt x="8382" y="20935"/>
                      </a:cubicBezTo>
                      <a:cubicBezTo>
                        <a:pt x="8382" y="21268"/>
                        <a:pt x="8704" y="21268"/>
                        <a:pt x="9027" y="21600"/>
                      </a:cubicBezTo>
                      <a:cubicBezTo>
                        <a:pt x="8704" y="21268"/>
                        <a:pt x="8704" y="20603"/>
                        <a:pt x="8382" y="20271"/>
                      </a:cubicBezTo>
                      <a:cubicBezTo>
                        <a:pt x="8060" y="19274"/>
                        <a:pt x="8060" y="18609"/>
                        <a:pt x="8382" y="18277"/>
                      </a:cubicBezTo>
                      <a:cubicBezTo>
                        <a:pt x="8382" y="17945"/>
                        <a:pt x="8704" y="17612"/>
                        <a:pt x="9027" y="17612"/>
                      </a:cubicBezTo>
                      <a:cubicBezTo>
                        <a:pt x="9349" y="17612"/>
                        <a:pt x="9349" y="17945"/>
                        <a:pt x="9672" y="17945"/>
                      </a:cubicBezTo>
                      <a:cubicBezTo>
                        <a:pt x="9994" y="17945"/>
                        <a:pt x="10316" y="17945"/>
                        <a:pt x="10639" y="17945"/>
                      </a:cubicBezTo>
                      <a:cubicBezTo>
                        <a:pt x="10639" y="17945"/>
                        <a:pt x="10639" y="17945"/>
                        <a:pt x="10961" y="17945"/>
                      </a:cubicBezTo>
                      <a:cubicBezTo>
                        <a:pt x="10961" y="17945"/>
                        <a:pt x="10316" y="17612"/>
                        <a:pt x="9672" y="17612"/>
                      </a:cubicBezTo>
                      <a:cubicBezTo>
                        <a:pt x="9672" y="17612"/>
                        <a:pt x="9672" y="17612"/>
                        <a:pt x="9672" y="17612"/>
                      </a:cubicBezTo>
                      <a:cubicBezTo>
                        <a:pt x="9027" y="17612"/>
                        <a:pt x="8704" y="17280"/>
                        <a:pt x="8704" y="16948"/>
                      </a:cubicBezTo>
                      <a:cubicBezTo>
                        <a:pt x="8382" y="16948"/>
                        <a:pt x="8382" y="16283"/>
                        <a:pt x="8704" y="15951"/>
                      </a:cubicBezTo>
                      <a:cubicBezTo>
                        <a:pt x="9027" y="15286"/>
                        <a:pt x="10316" y="14954"/>
                        <a:pt x="11284" y="15618"/>
                      </a:cubicBezTo>
                      <a:cubicBezTo>
                        <a:pt x="11928" y="15951"/>
                        <a:pt x="12251" y="15951"/>
                        <a:pt x="12573" y="15618"/>
                      </a:cubicBezTo>
                      <a:cubicBezTo>
                        <a:pt x="12896" y="15286"/>
                        <a:pt x="13218" y="15286"/>
                        <a:pt x="13218" y="15286"/>
                      </a:cubicBezTo>
                      <a:cubicBezTo>
                        <a:pt x="13218" y="14954"/>
                        <a:pt x="13540" y="14622"/>
                        <a:pt x="13218" y="14289"/>
                      </a:cubicBezTo>
                      <a:cubicBezTo>
                        <a:pt x="13218" y="13957"/>
                        <a:pt x="12896" y="13625"/>
                        <a:pt x="12251" y="13625"/>
                      </a:cubicBezTo>
                      <a:cubicBezTo>
                        <a:pt x="11606" y="13292"/>
                        <a:pt x="11284" y="13292"/>
                        <a:pt x="10961" y="13625"/>
                      </a:cubicBezTo>
                      <a:cubicBezTo>
                        <a:pt x="10961" y="13957"/>
                        <a:pt x="10639" y="13957"/>
                        <a:pt x="9994" y="13957"/>
                      </a:cubicBezTo>
                      <a:cubicBezTo>
                        <a:pt x="9672" y="13957"/>
                        <a:pt x="9349" y="13625"/>
                        <a:pt x="9027" y="13292"/>
                      </a:cubicBezTo>
                      <a:cubicBezTo>
                        <a:pt x="8704" y="12960"/>
                        <a:pt x="8382" y="12628"/>
                        <a:pt x="8382" y="11963"/>
                      </a:cubicBezTo>
                      <a:cubicBezTo>
                        <a:pt x="8382" y="11631"/>
                        <a:pt x="9027" y="11298"/>
                        <a:pt x="9349" y="11298"/>
                      </a:cubicBezTo>
                      <a:cubicBezTo>
                        <a:pt x="9672" y="10966"/>
                        <a:pt x="9994" y="10966"/>
                        <a:pt x="9994" y="10966"/>
                      </a:cubicBezTo>
                      <a:cubicBezTo>
                        <a:pt x="9994" y="10302"/>
                        <a:pt x="9027" y="9305"/>
                        <a:pt x="8382" y="8640"/>
                      </a:cubicBezTo>
                      <a:cubicBezTo>
                        <a:pt x="7737" y="7975"/>
                        <a:pt x="7415" y="7643"/>
                        <a:pt x="7093" y="6978"/>
                      </a:cubicBezTo>
                      <a:cubicBezTo>
                        <a:pt x="6448" y="6314"/>
                        <a:pt x="6770" y="5649"/>
                        <a:pt x="6770" y="5317"/>
                      </a:cubicBezTo>
                      <a:cubicBezTo>
                        <a:pt x="7093" y="4985"/>
                        <a:pt x="7737" y="4652"/>
                        <a:pt x="8704" y="4652"/>
                      </a:cubicBezTo>
                      <a:cubicBezTo>
                        <a:pt x="9349" y="4652"/>
                        <a:pt x="9672" y="4985"/>
                        <a:pt x="9994" y="5317"/>
                      </a:cubicBezTo>
                      <a:cubicBezTo>
                        <a:pt x="10316" y="5649"/>
                        <a:pt x="11284" y="5982"/>
                        <a:pt x="11928" y="5649"/>
                      </a:cubicBezTo>
                      <a:cubicBezTo>
                        <a:pt x="11928" y="5317"/>
                        <a:pt x="11928" y="5317"/>
                        <a:pt x="11928" y="5317"/>
                      </a:cubicBezTo>
                      <a:cubicBezTo>
                        <a:pt x="11606" y="4652"/>
                        <a:pt x="11284" y="3323"/>
                        <a:pt x="12896" y="2658"/>
                      </a:cubicBezTo>
                      <a:cubicBezTo>
                        <a:pt x="13218" y="2658"/>
                        <a:pt x="13540" y="2326"/>
                        <a:pt x="13863" y="2326"/>
                      </a:cubicBezTo>
                      <a:cubicBezTo>
                        <a:pt x="14830" y="2326"/>
                        <a:pt x="15152" y="2991"/>
                        <a:pt x="15475" y="3323"/>
                      </a:cubicBezTo>
                      <a:cubicBezTo>
                        <a:pt x="15475" y="3323"/>
                        <a:pt x="15475" y="3323"/>
                        <a:pt x="15475" y="3323"/>
                      </a:cubicBezTo>
                      <a:cubicBezTo>
                        <a:pt x="15475" y="3323"/>
                        <a:pt x="15475" y="3323"/>
                        <a:pt x="15475" y="2991"/>
                      </a:cubicBezTo>
                      <a:cubicBezTo>
                        <a:pt x="16119" y="2658"/>
                        <a:pt x="16764" y="1994"/>
                        <a:pt x="18054" y="1994"/>
                      </a:cubicBezTo>
                      <a:cubicBezTo>
                        <a:pt x="19021" y="1994"/>
                        <a:pt x="19666" y="2326"/>
                        <a:pt x="20310" y="2991"/>
                      </a:cubicBezTo>
                      <a:cubicBezTo>
                        <a:pt x="20310" y="2991"/>
                        <a:pt x="20310" y="2991"/>
                        <a:pt x="20310" y="2991"/>
                      </a:cubicBezTo>
                      <a:cubicBezTo>
                        <a:pt x="20310" y="2991"/>
                        <a:pt x="20633" y="2658"/>
                        <a:pt x="20633" y="2658"/>
                      </a:cubicBezTo>
                      <a:cubicBezTo>
                        <a:pt x="20633" y="2658"/>
                        <a:pt x="20633" y="2658"/>
                        <a:pt x="20633" y="2658"/>
                      </a:cubicBezTo>
                      <a:cubicBezTo>
                        <a:pt x="20633" y="2658"/>
                        <a:pt x="20633" y="2658"/>
                        <a:pt x="20633" y="2658"/>
                      </a:cubicBezTo>
                      <a:cubicBezTo>
                        <a:pt x="20633" y="1994"/>
                        <a:pt x="20955" y="1662"/>
                        <a:pt x="21278" y="1329"/>
                      </a:cubicBezTo>
                      <a:cubicBezTo>
                        <a:pt x="21600" y="997"/>
                        <a:pt x="21600" y="997"/>
                        <a:pt x="21600" y="665"/>
                      </a:cubicBezTo>
                      <a:cubicBezTo>
                        <a:pt x="21600" y="665"/>
                        <a:pt x="21600" y="332"/>
                        <a:pt x="21600" y="332"/>
                      </a:cubicBezTo>
                      <a:cubicBezTo>
                        <a:pt x="21600" y="332"/>
                        <a:pt x="21600" y="332"/>
                        <a:pt x="21600" y="332"/>
                      </a:cubicBezTo>
                      <a:cubicBezTo>
                        <a:pt x="21600" y="0"/>
                        <a:pt x="21600" y="0"/>
                        <a:pt x="21600" y="0"/>
                      </a:cubicBezTo>
                      <a:cubicBezTo>
                        <a:pt x="21600" y="0"/>
                        <a:pt x="21600" y="0"/>
                        <a:pt x="21600" y="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51" name="Shape 3924"/>
                <p:cNvSpPr/>
                <p:nvPr/>
              </p:nvSpPr>
              <p:spPr>
                <a:xfrm>
                  <a:off x="0" y="1111731"/>
                  <a:ext cx="165674" cy="15418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894" h="21600" extrusionOk="0">
                      <a:moveTo>
                        <a:pt x="9600" y="514"/>
                      </a:moveTo>
                      <a:cubicBezTo>
                        <a:pt x="8640" y="514"/>
                        <a:pt x="8160" y="1029"/>
                        <a:pt x="7200" y="1543"/>
                      </a:cubicBezTo>
                      <a:cubicBezTo>
                        <a:pt x="6240" y="2057"/>
                        <a:pt x="4800" y="2057"/>
                        <a:pt x="3360" y="1543"/>
                      </a:cubicBezTo>
                      <a:cubicBezTo>
                        <a:pt x="2880" y="1543"/>
                        <a:pt x="1920" y="1543"/>
                        <a:pt x="1440" y="1543"/>
                      </a:cubicBezTo>
                      <a:cubicBezTo>
                        <a:pt x="1920" y="1543"/>
                        <a:pt x="1920" y="1543"/>
                        <a:pt x="1920" y="1543"/>
                      </a:cubicBezTo>
                      <a:cubicBezTo>
                        <a:pt x="2400" y="2571"/>
                        <a:pt x="3840" y="3600"/>
                        <a:pt x="2400" y="5657"/>
                      </a:cubicBezTo>
                      <a:cubicBezTo>
                        <a:pt x="1920" y="6171"/>
                        <a:pt x="1920" y="6171"/>
                        <a:pt x="1920" y="6171"/>
                      </a:cubicBezTo>
                      <a:cubicBezTo>
                        <a:pt x="1920" y="6171"/>
                        <a:pt x="2400" y="6686"/>
                        <a:pt x="2880" y="7200"/>
                      </a:cubicBezTo>
                      <a:cubicBezTo>
                        <a:pt x="3360" y="7200"/>
                        <a:pt x="3840" y="7714"/>
                        <a:pt x="4800" y="8229"/>
                      </a:cubicBezTo>
                      <a:cubicBezTo>
                        <a:pt x="5280" y="8743"/>
                        <a:pt x="5760" y="9771"/>
                        <a:pt x="5760" y="10286"/>
                      </a:cubicBezTo>
                      <a:cubicBezTo>
                        <a:pt x="5760" y="11314"/>
                        <a:pt x="5280" y="11829"/>
                        <a:pt x="4800" y="12343"/>
                      </a:cubicBezTo>
                      <a:cubicBezTo>
                        <a:pt x="3840" y="13371"/>
                        <a:pt x="3840" y="13371"/>
                        <a:pt x="3840" y="13886"/>
                      </a:cubicBezTo>
                      <a:cubicBezTo>
                        <a:pt x="3840" y="15943"/>
                        <a:pt x="1920" y="16971"/>
                        <a:pt x="960" y="17486"/>
                      </a:cubicBezTo>
                      <a:cubicBezTo>
                        <a:pt x="480" y="17486"/>
                        <a:pt x="0" y="18000"/>
                        <a:pt x="0" y="18000"/>
                      </a:cubicBezTo>
                      <a:cubicBezTo>
                        <a:pt x="0" y="18000"/>
                        <a:pt x="0" y="18514"/>
                        <a:pt x="480" y="19029"/>
                      </a:cubicBezTo>
                      <a:cubicBezTo>
                        <a:pt x="960" y="20057"/>
                        <a:pt x="2880" y="21600"/>
                        <a:pt x="4320" y="21600"/>
                      </a:cubicBezTo>
                      <a:cubicBezTo>
                        <a:pt x="6240" y="21600"/>
                        <a:pt x="10560" y="20057"/>
                        <a:pt x="12960" y="17486"/>
                      </a:cubicBezTo>
                      <a:cubicBezTo>
                        <a:pt x="14400" y="16457"/>
                        <a:pt x="15360" y="15943"/>
                        <a:pt x="16320" y="15943"/>
                      </a:cubicBezTo>
                      <a:cubicBezTo>
                        <a:pt x="16800" y="15943"/>
                        <a:pt x="17280" y="15943"/>
                        <a:pt x="17760" y="15943"/>
                      </a:cubicBezTo>
                      <a:cubicBezTo>
                        <a:pt x="18240" y="15943"/>
                        <a:pt x="18240" y="16457"/>
                        <a:pt x="18720" y="16457"/>
                      </a:cubicBezTo>
                      <a:cubicBezTo>
                        <a:pt x="18720" y="16457"/>
                        <a:pt x="18720" y="16457"/>
                        <a:pt x="18720" y="16457"/>
                      </a:cubicBezTo>
                      <a:cubicBezTo>
                        <a:pt x="19200" y="16457"/>
                        <a:pt x="19680" y="15943"/>
                        <a:pt x="20160" y="15943"/>
                      </a:cubicBezTo>
                      <a:cubicBezTo>
                        <a:pt x="21600" y="14914"/>
                        <a:pt x="20640" y="6171"/>
                        <a:pt x="19680" y="3600"/>
                      </a:cubicBezTo>
                      <a:cubicBezTo>
                        <a:pt x="19200" y="3600"/>
                        <a:pt x="19200" y="3086"/>
                        <a:pt x="19200" y="3086"/>
                      </a:cubicBezTo>
                      <a:cubicBezTo>
                        <a:pt x="19200" y="2571"/>
                        <a:pt x="19200" y="2571"/>
                        <a:pt x="18720" y="2571"/>
                      </a:cubicBezTo>
                      <a:cubicBezTo>
                        <a:pt x="18720" y="2571"/>
                        <a:pt x="18720" y="2571"/>
                        <a:pt x="18720" y="2057"/>
                      </a:cubicBezTo>
                      <a:cubicBezTo>
                        <a:pt x="18240" y="2057"/>
                        <a:pt x="18240" y="1543"/>
                        <a:pt x="17760" y="1543"/>
                      </a:cubicBezTo>
                      <a:cubicBezTo>
                        <a:pt x="17280" y="514"/>
                        <a:pt x="16800" y="514"/>
                        <a:pt x="16800" y="514"/>
                      </a:cubicBezTo>
                      <a:cubicBezTo>
                        <a:pt x="16800" y="514"/>
                        <a:pt x="16320" y="1029"/>
                        <a:pt x="16320" y="2057"/>
                      </a:cubicBezTo>
                      <a:cubicBezTo>
                        <a:pt x="16320" y="3086"/>
                        <a:pt x="15360" y="3600"/>
                        <a:pt x="14880" y="3600"/>
                      </a:cubicBezTo>
                      <a:cubicBezTo>
                        <a:pt x="14400" y="3600"/>
                        <a:pt x="13440" y="3086"/>
                        <a:pt x="12960" y="2571"/>
                      </a:cubicBezTo>
                      <a:cubicBezTo>
                        <a:pt x="12480" y="2571"/>
                        <a:pt x="12000" y="2057"/>
                        <a:pt x="12000" y="2057"/>
                      </a:cubicBezTo>
                      <a:cubicBezTo>
                        <a:pt x="11040" y="2057"/>
                        <a:pt x="10560" y="1543"/>
                        <a:pt x="10560" y="1029"/>
                      </a:cubicBezTo>
                      <a:cubicBezTo>
                        <a:pt x="10560" y="514"/>
                        <a:pt x="10560" y="514"/>
                        <a:pt x="10560" y="0"/>
                      </a:cubicBezTo>
                      <a:cubicBezTo>
                        <a:pt x="10560" y="0"/>
                        <a:pt x="10560" y="0"/>
                        <a:pt x="10560" y="0"/>
                      </a:cubicBezTo>
                      <a:cubicBezTo>
                        <a:pt x="10080" y="0"/>
                        <a:pt x="10080" y="514"/>
                        <a:pt x="9600" y="514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52" name="Shape 3925"/>
                <p:cNvSpPr/>
                <p:nvPr/>
              </p:nvSpPr>
              <p:spPr>
                <a:xfrm>
                  <a:off x="99574" y="1063880"/>
                  <a:ext cx="91610" cy="5556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0756" extrusionOk="0">
                      <a:moveTo>
                        <a:pt x="21600" y="14996"/>
                      </a:moveTo>
                      <a:cubicBezTo>
                        <a:pt x="21600" y="14996"/>
                        <a:pt x="21600" y="13556"/>
                        <a:pt x="21600" y="13556"/>
                      </a:cubicBezTo>
                      <a:cubicBezTo>
                        <a:pt x="21600" y="10676"/>
                        <a:pt x="18000" y="4916"/>
                        <a:pt x="15300" y="596"/>
                      </a:cubicBezTo>
                      <a:cubicBezTo>
                        <a:pt x="14400" y="-844"/>
                        <a:pt x="11700" y="596"/>
                        <a:pt x="9900" y="2036"/>
                      </a:cubicBezTo>
                      <a:cubicBezTo>
                        <a:pt x="8100" y="3476"/>
                        <a:pt x="7200" y="4916"/>
                        <a:pt x="5400" y="4916"/>
                      </a:cubicBezTo>
                      <a:cubicBezTo>
                        <a:pt x="5400" y="4916"/>
                        <a:pt x="5400" y="4916"/>
                        <a:pt x="5400" y="4916"/>
                      </a:cubicBezTo>
                      <a:cubicBezTo>
                        <a:pt x="5400" y="4916"/>
                        <a:pt x="5400" y="4916"/>
                        <a:pt x="5400" y="6356"/>
                      </a:cubicBezTo>
                      <a:cubicBezTo>
                        <a:pt x="5400" y="6356"/>
                        <a:pt x="5400" y="7796"/>
                        <a:pt x="4500" y="7796"/>
                      </a:cubicBezTo>
                      <a:cubicBezTo>
                        <a:pt x="4500" y="7796"/>
                        <a:pt x="4500" y="7796"/>
                        <a:pt x="4500" y="9236"/>
                      </a:cubicBezTo>
                      <a:cubicBezTo>
                        <a:pt x="4500" y="9236"/>
                        <a:pt x="4500" y="10676"/>
                        <a:pt x="3600" y="10676"/>
                      </a:cubicBezTo>
                      <a:cubicBezTo>
                        <a:pt x="3600" y="10676"/>
                        <a:pt x="3600" y="10676"/>
                        <a:pt x="3600" y="12116"/>
                      </a:cubicBezTo>
                      <a:cubicBezTo>
                        <a:pt x="3600" y="12116"/>
                        <a:pt x="2700" y="13556"/>
                        <a:pt x="2700" y="13556"/>
                      </a:cubicBezTo>
                      <a:cubicBezTo>
                        <a:pt x="1800" y="14996"/>
                        <a:pt x="900" y="16436"/>
                        <a:pt x="0" y="17876"/>
                      </a:cubicBezTo>
                      <a:cubicBezTo>
                        <a:pt x="900" y="19316"/>
                        <a:pt x="1800" y="19316"/>
                        <a:pt x="2700" y="20756"/>
                      </a:cubicBezTo>
                      <a:cubicBezTo>
                        <a:pt x="2700" y="20756"/>
                        <a:pt x="3600" y="20756"/>
                        <a:pt x="3600" y="20756"/>
                      </a:cubicBezTo>
                      <a:cubicBezTo>
                        <a:pt x="4500" y="19316"/>
                        <a:pt x="4500" y="19316"/>
                        <a:pt x="4500" y="17876"/>
                      </a:cubicBezTo>
                      <a:cubicBezTo>
                        <a:pt x="6300" y="12116"/>
                        <a:pt x="9900" y="12116"/>
                        <a:pt x="12600" y="17876"/>
                      </a:cubicBezTo>
                      <a:cubicBezTo>
                        <a:pt x="13500" y="19316"/>
                        <a:pt x="13500" y="19316"/>
                        <a:pt x="14400" y="20756"/>
                      </a:cubicBezTo>
                      <a:cubicBezTo>
                        <a:pt x="14400" y="20756"/>
                        <a:pt x="14400" y="20756"/>
                        <a:pt x="14400" y="20756"/>
                      </a:cubicBezTo>
                      <a:cubicBezTo>
                        <a:pt x="15300" y="19316"/>
                        <a:pt x="16200" y="19316"/>
                        <a:pt x="17100" y="17876"/>
                      </a:cubicBezTo>
                      <a:cubicBezTo>
                        <a:pt x="18900" y="17876"/>
                        <a:pt x="20700" y="16436"/>
                        <a:pt x="21600" y="14996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53" name="Shape 3926"/>
                <p:cNvSpPr/>
                <p:nvPr/>
              </p:nvSpPr>
              <p:spPr>
                <a:xfrm>
                  <a:off x="175251" y="861183"/>
                  <a:ext cx="334572" cy="48182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473" y="3822"/>
                      </a:moveTo>
                      <a:cubicBezTo>
                        <a:pt x="1473" y="4154"/>
                        <a:pt x="1227" y="4320"/>
                        <a:pt x="982" y="4486"/>
                      </a:cubicBezTo>
                      <a:cubicBezTo>
                        <a:pt x="491" y="4818"/>
                        <a:pt x="245" y="4985"/>
                        <a:pt x="0" y="5317"/>
                      </a:cubicBezTo>
                      <a:cubicBezTo>
                        <a:pt x="0" y="5483"/>
                        <a:pt x="0" y="5483"/>
                        <a:pt x="491" y="5483"/>
                      </a:cubicBezTo>
                      <a:cubicBezTo>
                        <a:pt x="982" y="5649"/>
                        <a:pt x="1473" y="5649"/>
                        <a:pt x="1473" y="6148"/>
                      </a:cubicBezTo>
                      <a:cubicBezTo>
                        <a:pt x="1718" y="6314"/>
                        <a:pt x="1473" y="6480"/>
                        <a:pt x="1227" y="6646"/>
                      </a:cubicBezTo>
                      <a:cubicBezTo>
                        <a:pt x="1473" y="6812"/>
                        <a:pt x="1473" y="7145"/>
                        <a:pt x="1473" y="7311"/>
                      </a:cubicBezTo>
                      <a:cubicBezTo>
                        <a:pt x="1473" y="7643"/>
                        <a:pt x="1473" y="7643"/>
                        <a:pt x="1718" y="7643"/>
                      </a:cubicBezTo>
                      <a:cubicBezTo>
                        <a:pt x="1718" y="7643"/>
                        <a:pt x="1718" y="7643"/>
                        <a:pt x="1718" y="7643"/>
                      </a:cubicBezTo>
                      <a:cubicBezTo>
                        <a:pt x="2455" y="7643"/>
                        <a:pt x="2455" y="7311"/>
                        <a:pt x="2700" y="6978"/>
                      </a:cubicBezTo>
                      <a:cubicBezTo>
                        <a:pt x="2700" y="6646"/>
                        <a:pt x="2945" y="6314"/>
                        <a:pt x="3436" y="6314"/>
                      </a:cubicBezTo>
                      <a:cubicBezTo>
                        <a:pt x="3682" y="6314"/>
                        <a:pt x="3682" y="6314"/>
                        <a:pt x="3682" y="6314"/>
                      </a:cubicBezTo>
                      <a:cubicBezTo>
                        <a:pt x="3927" y="6314"/>
                        <a:pt x="3927" y="6314"/>
                        <a:pt x="3927" y="6480"/>
                      </a:cubicBezTo>
                      <a:cubicBezTo>
                        <a:pt x="4173" y="6646"/>
                        <a:pt x="4173" y="6812"/>
                        <a:pt x="4173" y="7145"/>
                      </a:cubicBezTo>
                      <a:cubicBezTo>
                        <a:pt x="4173" y="7311"/>
                        <a:pt x="3927" y="7477"/>
                        <a:pt x="4173" y="7643"/>
                      </a:cubicBezTo>
                      <a:cubicBezTo>
                        <a:pt x="4418" y="8308"/>
                        <a:pt x="3927" y="8806"/>
                        <a:pt x="3682" y="9305"/>
                      </a:cubicBezTo>
                      <a:cubicBezTo>
                        <a:pt x="3436" y="9305"/>
                        <a:pt x="3436" y="9471"/>
                        <a:pt x="3191" y="9637"/>
                      </a:cubicBezTo>
                      <a:cubicBezTo>
                        <a:pt x="3436" y="9637"/>
                        <a:pt x="3682" y="9637"/>
                        <a:pt x="4173" y="9637"/>
                      </a:cubicBezTo>
                      <a:cubicBezTo>
                        <a:pt x="5155" y="9637"/>
                        <a:pt x="5891" y="9471"/>
                        <a:pt x="6382" y="9305"/>
                      </a:cubicBezTo>
                      <a:cubicBezTo>
                        <a:pt x="7118" y="8806"/>
                        <a:pt x="7855" y="8806"/>
                        <a:pt x="8100" y="9305"/>
                      </a:cubicBezTo>
                      <a:cubicBezTo>
                        <a:pt x="8345" y="9637"/>
                        <a:pt x="8100" y="9969"/>
                        <a:pt x="7855" y="10302"/>
                      </a:cubicBezTo>
                      <a:cubicBezTo>
                        <a:pt x="7609" y="10468"/>
                        <a:pt x="7609" y="10634"/>
                        <a:pt x="7609" y="10634"/>
                      </a:cubicBezTo>
                      <a:cubicBezTo>
                        <a:pt x="7609" y="10800"/>
                        <a:pt x="7855" y="10800"/>
                        <a:pt x="8100" y="10966"/>
                      </a:cubicBezTo>
                      <a:cubicBezTo>
                        <a:pt x="8591" y="11132"/>
                        <a:pt x="9082" y="11132"/>
                        <a:pt x="9327" y="11465"/>
                      </a:cubicBezTo>
                      <a:cubicBezTo>
                        <a:pt x="9327" y="11631"/>
                        <a:pt x="9082" y="11963"/>
                        <a:pt x="9082" y="12129"/>
                      </a:cubicBezTo>
                      <a:cubicBezTo>
                        <a:pt x="8836" y="12295"/>
                        <a:pt x="8836" y="12628"/>
                        <a:pt x="8836" y="12960"/>
                      </a:cubicBezTo>
                      <a:cubicBezTo>
                        <a:pt x="8836" y="13126"/>
                        <a:pt x="8836" y="13458"/>
                        <a:pt x="8836" y="13791"/>
                      </a:cubicBezTo>
                      <a:cubicBezTo>
                        <a:pt x="8591" y="14123"/>
                        <a:pt x="7609" y="14289"/>
                        <a:pt x="6873" y="14289"/>
                      </a:cubicBezTo>
                      <a:cubicBezTo>
                        <a:pt x="5891" y="14289"/>
                        <a:pt x="5400" y="14123"/>
                        <a:pt x="5155" y="13957"/>
                      </a:cubicBezTo>
                      <a:cubicBezTo>
                        <a:pt x="5400" y="14289"/>
                        <a:pt x="4909" y="14622"/>
                        <a:pt x="4664" y="14788"/>
                      </a:cubicBezTo>
                      <a:cubicBezTo>
                        <a:pt x="4664" y="14954"/>
                        <a:pt x="4418" y="14954"/>
                        <a:pt x="4418" y="15120"/>
                      </a:cubicBezTo>
                      <a:cubicBezTo>
                        <a:pt x="4418" y="15120"/>
                        <a:pt x="4664" y="15120"/>
                        <a:pt x="4664" y="15120"/>
                      </a:cubicBezTo>
                      <a:cubicBezTo>
                        <a:pt x="5155" y="15286"/>
                        <a:pt x="5891" y="15452"/>
                        <a:pt x="5891" y="15785"/>
                      </a:cubicBezTo>
                      <a:cubicBezTo>
                        <a:pt x="6136" y="16615"/>
                        <a:pt x="4418" y="17114"/>
                        <a:pt x="2945" y="17446"/>
                      </a:cubicBezTo>
                      <a:cubicBezTo>
                        <a:pt x="2945" y="17446"/>
                        <a:pt x="2945" y="17446"/>
                        <a:pt x="2700" y="17446"/>
                      </a:cubicBezTo>
                      <a:cubicBezTo>
                        <a:pt x="2945" y="17612"/>
                        <a:pt x="3191" y="17612"/>
                        <a:pt x="3436" y="17612"/>
                      </a:cubicBezTo>
                      <a:cubicBezTo>
                        <a:pt x="3436" y="17612"/>
                        <a:pt x="3682" y="17612"/>
                        <a:pt x="3682" y="17612"/>
                      </a:cubicBezTo>
                      <a:cubicBezTo>
                        <a:pt x="4173" y="17280"/>
                        <a:pt x="4664" y="17612"/>
                        <a:pt x="4909" y="17612"/>
                      </a:cubicBezTo>
                      <a:cubicBezTo>
                        <a:pt x="5155" y="17778"/>
                        <a:pt x="5155" y="17778"/>
                        <a:pt x="5645" y="17778"/>
                      </a:cubicBezTo>
                      <a:cubicBezTo>
                        <a:pt x="6136" y="17778"/>
                        <a:pt x="6382" y="17945"/>
                        <a:pt x="6873" y="18111"/>
                      </a:cubicBezTo>
                      <a:cubicBezTo>
                        <a:pt x="7364" y="18111"/>
                        <a:pt x="7855" y="18277"/>
                        <a:pt x="8345" y="18111"/>
                      </a:cubicBezTo>
                      <a:cubicBezTo>
                        <a:pt x="8591" y="18111"/>
                        <a:pt x="8836" y="17945"/>
                        <a:pt x="9082" y="17945"/>
                      </a:cubicBezTo>
                      <a:cubicBezTo>
                        <a:pt x="9573" y="17945"/>
                        <a:pt x="9818" y="18277"/>
                        <a:pt x="9818" y="18277"/>
                      </a:cubicBezTo>
                      <a:cubicBezTo>
                        <a:pt x="10064" y="18609"/>
                        <a:pt x="9573" y="18775"/>
                        <a:pt x="9082" y="19108"/>
                      </a:cubicBezTo>
                      <a:cubicBezTo>
                        <a:pt x="8591" y="19440"/>
                        <a:pt x="7855" y="19440"/>
                        <a:pt x="7609" y="19440"/>
                      </a:cubicBezTo>
                      <a:cubicBezTo>
                        <a:pt x="7364" y="19440"/>
                        <a:pt x="7118" y="19440"/>
                        <a:pt x="6873" y="19440"/>
                      </a:cubicBezTo>
                      <a:cubicBezTo>
                        <a:pt x="6627" y="19440"/>
                        <a:pt x="6627" y="19440"/>
                        <a:pt x="6382" y="19440"/>
                      </a:cubicBezTo>
                      <a:cubicBezTo>
                        <a:pt x="6136" y="19440"/>
                        <a:pt x="5891" y="19440"/>
                        <a:pt x="5891" y="19440"/>
                      </a:cubicBezTo>
                      <a:cubicBezTo>
                        <a:pt x="5155" y="19772"/>
                        <a:pt x="3436" y="20935"/>
                        <a:pt x="2700" y="21600"/>
                      </a:cubicBezTo>
                      <a:cubicBezTo>
                        <a:pt x="3191" y="21434"/>
                        <a:pt x="3436" y="21268"/>
                        <a:pt x="3927" y="21102"/>
                      </a:cubicBezTo>
                      <a:cubicBezTo>
                        <a:pt x="4909" y="20769"/>
                        <a:pt x="5400" y="20935"/>
                        <a:pt x="5891" y="21268"/>
                      </a:cubicBezTo>
                      <a:cubicBezTo>
                        <a:pt x="6136" y="21268"/>
                        <a:pt x="6136" y="21268"/>
                        <a:pt x="6136" y="21268"/>
                      </a:cubicBezTo>
                      <a:cubicBezTo>
                        <a:pt x="6136" y="21268"/>
                        <a:pt x="6382" y="21102"/>
                        <a:pt x="6382" y="21102"/>
                      </a:cubicBezTo>
                      <a:cubicBezTo>
                        <a:pt x="6627" y="20769"/>
                        <a:pt x="6873" y="20437"/>
                        <a:pt x="7364" y="20437"/>
                      </a:cubicBezTo>
                      <a:cubicBezTo>
                        <a:pt x="7609" y="20437"/>
                        <a:pt x="7609" y="20437"/>
                        <a:pt x="7609" y="20437"/>
                      </a:cubicBezTo>
                      <a:cubicBezTo>
                        <a:pt x="7609" y="20437"/>
                        <a:pt x="7855" y="20437"/>
                        <a:pt x="8100" y="20437"/>
                      </a:cubicBezTo>
                      <a:cubicBezTo>
                        <a:pt x="8345" y="20271"/>
                        <a:pt x="8836" y="20271"/>
                        <a:pt x="9573" y="20271"/>
                      </a:cubicBezTo>
                      <a:cubicBezTo>
                        <a:pt x="10309" y="20437"/>
                        <a:pt x="10800" y="20271"/>
                        <a:pt x="11291" y="19938"/>
                      </a:cubicBezTo>
                      <a:cubicBezTo>
                        <a:pt x="11291" y="19938"/>
                        <a:pt x="11536" y="19772"/>
                        <a:pt x="11782" y="19772"/>
                      </a:cubicBezTo>
                      <a:cubicBezTo>
                        <a:pt x="12273" y="19772"/>
                        <a:pt x="12764" y="19938"/>
                        <a:pt x="13009" y="20105"/>
                      </a:cubicBezTo>
                      <a:cubicBezTo>
                        <a:pt x="13255" y="20105"/>
                        <a:pt x="13500" y="20271"/>
                        <a:pt x="13500" y="20271"/>
                      </a:cubicBezTo>
                      <a:cubicBezTo>
                        <a:pt x="14236" y="19938"/>
                        <a:pt x="15955" y="19772"/>
                        <a:pt x="16691" y="19772"/>
                      </a:cubicBezTo>
                      <a:cubicBezTo>
                        <a:pt x="16936" y="19772"/>
                        <a:pt x="16936" y="19772"/>
                        <a:pt x="16936" y="19772"/>
                      </a:cubicBezTo>
                      <a:cubicBezTo>
                        <a:pt x="16936" y="19772"/>
                        <a:pt x="16936" y="19772"/>
                        <a:pt x="16936" y="19772"/>
                      </a:cubicBezTo>
                      <a:cubicBezTo>
                        <a:pt x="17673" y="19772"/>
                        <a:pt x="19391" y="19440"/>
                        <a:pt x="20127" y="18942"/>
                      </a:cubicBezTo>
                      <a:cubicBezTo>
                        <a:pt x="19882" y="18942"/>
                        <a:pt x="19882" y="18942"/>
                        <a:pt x="19636" y="19108"/>
                      </a:cubicBezTo>
                      <a:cubicBezTo>
                        <a:pt x="19145" y="19108"/>
                        <a:pt x="18655" y="18942"/>
                        <a:pt x="18655" y="18775"/>
                      </a:cubicBezTo>
                      <a:cubicBezTo>
                        <a:pt x="18409" y="18277"/>
                        <a:pt x="18655" y="17778"/>
                        <a:pt x="19391" y="17280"/>
                      </a:cubicBezTo>
                      <a:cubicBezTo>
                        <a:pt x="19636" y="17280"/>
                        <a:pt x="19882" y="17114"/>
                        <a:pt x="20127" y="16948"/>
                      </a:cubicBezTo>
                      <a:cubicBezTo>
                        <a:pt x="20864" y="16615"/>
                        <a:pt x="21600" y="16283"/>
                        <a:pt x="21600" y="15785"/>
                      </a:cubicBezTo>
                      <a:cubicBezTo>
                        <a:pt x="21600" y="15618"/>
                        <a:pt x="21600" y="15618"/>
                        <a:pt x="21355" y="15452"/>
                      </a:cubicBezTo>
                      <a:cubicBezTo>
                        <a:pt x="20864" y="15286"/>
                        <a:pt x="20127" y="14954"/>
                        <a:pt x="19636" y="14954"/>
                      </a:cubicBezTo>
                      <a:cubicBezTo>
                        <a:pt x="19636" y="14954"/>
                        <a:pt x="19636" y="14954"/>
                        <a:pt x="19636" y="14954"/>
                      </a:cubicBezTo>
                      <a:cubicBezTo>
                        <a:pt x="19145" y="15618"/>
                        <a:pt x="17918" y="15618"/>
                        <a:pt x="17427" y="14954"/>
                      </a:cubicBezTo>
                      <a:cubicBezTo>
                        <a:pt x="16936" y="14455"/>
                        <a:pt x="17182" y="14123"/>
                        <a:pt x="17427" y="13957"/>
                      </a:cubicBezTo>
                      <a:cubicBezTo>
                        <a:pt x="16936" y="13791"/>
                        <a:pt x="16936" y="13625"/>
                        <a:pt x="16691" y="13458"/>
                      </a:cubicBezTo>
                      <a:cubicBezTo>
                        <a:pt x="16691" y="13292"/>
                        <a:pt x="16200" y="12960"/>
                        <a:pt x="16445" y="12628"/>
                      </a:cubicBezTo>
                      <a:cubicBezTo>
                        <a:pt x="16445" y="12295"/>
                        <a:pt x="15709" y="10800"/>
                        <a:pt x="14727" y="10800"/>
                      </a:cubicBezTo>
                      <a:cubicBezTo>
                        <a:pt x="13255" y="10468"/>
                        <a:pt x="12764" y="9305"/>
                        <a:pt x="12518" y="8474"/>
                      </a:cubicBezTo>
                      <a:cubicBezTo>
                        <a:pt x="12518" y="8474"/>
                        <a:pt x="12518" y="8308"/>
                        <a:pt x="12518" y="8142"/>
                      </a:cubicBezTo>
                      <a:cubicBezTo>
                        <a:pt x="12518" y="7975"/>
                        <a:pt x="12273" y="7975"/>
                        <a:pt x="12027" y="7975"/>
                      </a:cubicBezTo>
                      <a:cubicBezTo>
                        <a:pt x="11536" y="7809"/>
                        <a:pt x="11045" y="7809"/>
                        <a:pt x="10800" y="7311"/>
                      </a:cubicBezTo>
                      <a:cubicBezTo>
                        <a:pt x="10555" y="7145"/>
                        <a:pt x="10309" y="7145"/>
                        <a:pt x="9818" y="7145"/>
                      </a:cubicBezTo>
                      <a:cubicBezTo>
                        <a:pt x="9573" y="7145"/>
                        <a:pt x="9327" y="7145"/>
                        <a:pt x="9082" y="7145"/>
                      </a:cubicBezTo>
                      <a:cubicBezTo>
                        <a:pt x="8836" y="7145"/>
                        <a:pt x="8836" y="7311"/>
                        <a:pt x="8591" y="7311"/>
                      </a:cubicBezTo>
                      <a:cubicBezTo>
                        <a:pt x="8345" y="7145"/>
                        <a:pt x="8100" y="7145"/>
                        <a:pt x="7855" y="6978"/>
                      </a:cubicBezTo>
                      <a:cubicBezTo>
                        <a:pt x="7609" y="6480"/>
                        <a:pt x="8591" y="5815"/>
                        <a:pt x="9327" y="5483"/>
                      </a:cubicBezTo>
                      <a:cubicBezTo>
                        <a:pt x="10064" y="5151"/>
                        <a:pt x="11045" y="3157"/>
                        <a:pt x="11291" y="2492"/>
                      </a:cubicBezTo>
                      <a:cubicBezTo>
                        <a:pt x="11045" y="2492"/>
                        <a:pt x="10309" y="2326"/>
                        <a:pt x="9082" y="2326"/>
                      </a:cubicBezTo>
                      <a:cubicBezTo>
                        <a:pt x="7855" y="2326"/>
                        <a:pt x="7118" y="2492"/>
                        <a:pt x="6873" y="2492"/>
                      </a:cubicBezTo>
                      <a:cubicBezTo>
                        <a:pt x="6136" y="2825"/>
                        <a:pt x="5155" y="2492"/>
                        <a:pt x="4909" y="1994"/>
                      </a:cubicBezTo>
                      <a:cubicBezTo>
                        <a:pt x="4909" y="1662"/>
                        <a:pt x="5155" y="1495"/>
                        <a:pt x="5400" y="1329"/>
                      </a:cubicBezTo>
                      <a:cubicBezTo>
                        <a:pt x="6136" y="1163"/>
                        <a:pt x="7118" y="332"/>
                        <a:pt x="7364" y="166"/>
                      </a:cubicBezTo>
                      <a:cubicBezTo>
                        <a:pt x="7364" y="0"/>
                        <a:pt x="7364" y="0"/>
                        <a:pt x="7364" y="0"/>
                      </a:cubicBezTo>
                      <a:cubicBezTo>
                        <a:pt x="7364" y="0"/>
                        <a:pt x="7118" y="0"/>
                        <a:pt x="7118" y="0"/>
                      </a:cubicBezTo>
                      <a:cubicBezTo>
                        <a:pt x="6627" y="332"/>
                        <a:pt x="5645" y="332"/>
                        <a:pt x="3927" y="166"/>
                      </a:cubicBezTo>
                      <a:cubicBezTo>
                        <a:pt x="3682" y="0"/>
                        <a:pt x="3436" y="0"/>
                        <a:pt x="3191" y="166"/>
                      </a:cubicBezTo>
                      <a:cubicBezTo>
                        <a:pt x="2945" y="498"/>
                        <a:pt x="2700" y="997"/>
                        <a:pt x="2700" y="1329"/>
                      </a:cubicBezTo>
                      <a:cubicBezTo>
                        <a:pt x="2700" y="1828"/>
                        <a:pt x="2209" y="1994"/>
                        <a:pt x="1964" y="2326"/>
                      </a:cubicBezTo>
                      <a:cubicBezTo>
                        <a:pt x="1718" y="2326"/>
                        <a:pt x="1473" y="2492"/>
                        <a:pt x="1473" y="2492"/>
                      </a:cubicBezTo>
                      <a:cubicBezTo>
                        <a:pt x="1718" y="2825"/>
                        <a:pt x="1473" y="2991"/>
                        <a:pt x="1473" y="3323"/>
                      </a:cubicBezTo>
                      <a:cubicBezTo>
                        <a:pt x="1227" y="3323"/>
                        <a:pt x="982" y="3489"/>
                        <a:pt x="982" y="3489"/>
                      </a:cubicBezTo>
                      <a:cubicBezTo>
                        <a:pt x="982" y="3489"/>
                        <a:pt x="1227" y="3655"/>
                        <a:pt x="1473" y="3822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54" name="Shape 3927"/>
                <p:cNvSpPr/>
                <p:nvPr/>
              </p:nvSpPr>
              <p:spPr>
                <a:xfrm>
                  <a:off x="794867" y="919002"/>
                  <a:ext cx="109272" cy="15803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164" h="21600" extrusionOk="0">
                      <a:moveTo>
                        <a:pt x="9992" y="19088"/>
                      </a:moveTo>
                      <a:cubicBezTo>
                        <a:pt x="9992" y="18586"/>
                        <a:pt x="10736" y="18084"/>
                        <a:pt x="12226" y="18084"/>
                      </a:cubicBezTo>
                      <a:cubicBezTo>
                        <a:pt x="13716" y="18084"/>
                        <a:pt x="15950" y="19088"/>
                        <a:pt x="16695" y="19088"/>
                      </a:cubicBezTo>
                      <a:cubicBezTo>
                        <a:pt x="17440" y="19591"/>
                        <a:pt x="18185" y="20093"/>
                        <a:pt x="18930" y="20093"/>
                      </a:cubicBezTo>
                      <a:cubicBezTo>
                        <a:pt x="19674" y="20093"/>
                        <a:pt x="20419" y="19591"/>
                        <a:pt x="20419" y="19591"/>
                      </a:cubicBezTo>
                      <a:cubicBezTo>
                        <a:pt x="20419" y="19088"/>
                        <a:pt x="19674" y="17581"/>
                        <a:pt x="18930" y="17079"/>
                      </a:cubicBezTo>
                      <a:cubicBezTo>
                        <a:pt x="18185" y="17581"/>
                        <a:pt x="17440" y="18084"/>
                        <a:pt x="16695" y="18084"/>
                      </a:cubicBezTo>
                      <a:cubicBezTo>
                        <a:pt x="15205" y="18084"/>
                        <a:pt x="13716" y="17079"/>
                        <a:pt x="13716" y="16577"/>
                      </a:cubicBezTo>
                      <a:cubicBezTo>
                        <a:pt x="12226" y="15572"/>
                        <a:pt x="13716" y="14567"/>
                        <a:pt x="14461" y="13563"/>
                      </a:cubicBezTo>
                      <a:cubicBezTo>
                        <a:pt x="15205" y="13060"/>
                        <a:pt x="15205" y="12558"/>
                        <a:pt x="15950" y="12056"/>
                      </a:cubicBezTo>
                      <a:cubicBezTo>
                        <a:pt x="15950" y="11051"/>
                        <a:pt x="18185" y="10549"/>
                        <a:pt x="19674" y="10549"/>
                      </a:cubicBezTo>
                      <a:cubicBezTo>
                        <a:pt x="19674" y="10549"/>
                        <a:pt x="20419" y="10549"/>
                        <a:pt x="21164" y="10549"/>
                      </a:cubicBezTo>
                      <a:cubicBezTo>
                        <a:pt x="20419" y="10047"/>
                        <a:pt x="19674" y="9544"/>
                        <a:pt x="18185" y="9042"/>
                      </a:cubicBezTo>
                      <a:cubicBezTo>
                        <a:pt x="16695" y="8540"/>
                        <a:pt x="15950" y="7033"/>
                        <a:pt x="15950" y="6530"/>
                      </a:cubicBezTo>
                      <a:cubicBezTo>
                        <a:pt x="15950" y="5023"/>
                        <a:pt x="15950" y="4019"/>
                        <a:pt x="17440" y="3516"/>
                      </a:cubicBezTo>
                      <a:cubicBezTo>
                        <a:pt x="18185" y="3014"/>
                        <a:pt x="18930" y="502"/>
                        <a:pt x="18185" y="0"/>
                      </a:cubicBezTo>
                      <a:cubicBezTo>
                        <a:pt x="18185" y="0"/>
                        <a:pt x="18185" y="0"/>
                        <a:pt x="17440" y="0"/>
                      </a:cubicBezTo>
                      <a:cubicBezTo>
                        <a:pt x="16695" y="0"/>
                        <a:pt x="14461" y="502"/>
                        <a:pt x="14461" y="1507"/>
                      </a:cubicBezTo>
                      <a:cubicBezTo>
                        <a:pt x="14461" y="4019"/>
                        <a:pt x="11481" y="4019"/>
                        <a:pt x="9992" y="4019"/>
                      </a:cubicBezTo>
                      <a:cubicBezTo>
                        <a:pt x="10736" y="4521"/>
                        <a:pt x="10736" y="5526"/>
                        <a:pt x="9247" y="6530"/>
                      </a:cubicBezTo>
                      <a:cubicBezTo>
                        <a:pt x="9247" y="7033"/>
                        <a:pt x="8502" y="7033"/>
                        <a:pt x="7757" y="7033"/>
                      </a:cubicBezTo>
                      <a:cubicBezTo>
                        <a:pt x="6267" y="7033"/>
                        <a:pt x="5523" y="6530"/>
                        <a:pt x="5523" y="6028"/>
                      </a:cubicBezTo>
                      <a:cubicBezTo>
                        <a:pt x="4778" y="5526"/>
                        <a:pt x="4033" y="5023"/>
                        <a:pt x="3288" y="5023"/>
                      </a:cubicBezTo>
                      <a:cubicBezTo>
                        <a:pt x="3288" y="5023"/>
                        <a:pt x="3288" y="5023"/>
                        <a:pt x="3288" y="5023"/>
                      </a:cubicBezTo>
                      <a:cubicBezTo>
                        <a:pt x="2543" y="5023"/>
                        <a:pt x="2543" y="6028"/>
                        <a:pt x="1798" y="7033"/>
                      </a:cubicBezTo>
                      <a:cubicBezTo>
                        <a:pt x="1798" y="7535"/>
                        <a:pt x="1054" y="8037"/>
                        <a:pt x="309" y="8540"/>
                      </a:cubicBezTo>
                      <a:cubicBezTo>
                        <a:pt x="-436" y="9544"/>
                        <a:pt x="309" y="12558"/>
                        <a:pt x="1054" y="14065"/>
                      </a:cubicBezTo>
                      <a:cubicBezTo>
                        <a:pt x="1054" y="14567"/>
                        <a:pt x="1054" y="14567"/>
                        <a:pt x="1054" y="14567"/>
                      </a:cubicBezTo>
                      <a:cubicBezTo>
                        <a:pt x="1054" y="15070"/>
                        <a:pt x="1798" y="15572"/>
                        <a:pt x="2543" y="16577"/>
                      </a:cubicBezTo>
                      <a:cubicBezTo>
                        <a:pt x="3288" y="17079"/>
                        <a:pt x="4778" y="18586"/>
                        <a:pt x="4033" y="20093"/>
                      </a:cubicBezTo>
                      <a:cubicBezTo>
                        <a:pt x="4033" y="20093"/>
                        <a:pt x="4033" y="20595"/>
                        <a:pt x="4778" y="21098"/>
                      </a:cubicBezTo>
                      <a:cubicBezTo>
                        <a:pt x="4778" y="21098"/>
                        <a:pt x="4778" y="21098"/>
                        <a:pt x="4778" y="21098"/>
                      </a:cubicBezTo>
                      <a:cubicBezTo>
                        <a:pt x="5523" y="21098"/>
                        <a:pt x="5523" y="21098"/>
                        <a:pt x="6267" y="21098"/>
                      </a:cubicBezTo>
                      <a:cubicBezTo>
                        <a:pt x="6267" y="21098"/>
                        <a:pt x="6267" y="21098"/>
                        <a:pt x="6267" y="21098"/>
                      </a:cubicBezTo>
                      <a:cubicBezTo>
                        <a:pt x="7012" y="21098"/>
                        <a:pt x="7757" y="21098"/>
                        <a:pt x="7757" y="21098"/>
                      </a:cubicBezTo>
                      <a:cubicBezTo>
                        <a:pt x="7757" y="21098"/>
                        <a:pt x="8502" y="21098"/>
                        <a:pt x="8502" y="21098"/>
                      </a:cubicBezTo>
                      <a:cubicBezTo>
                        <a:pt x="8502" y="21098"/>
                        <a:pt x="9247" y="21098"/>
                        <a:pt x="9992" y="21098"/>
                      </a:cubicBezTo>
                      <a:cubicBezTo>
                        <a:pt x="9992" y="21098"/>
                        <a:pt x="9992" y="21098"/>
                        <a:pt x="9992" y="21098"/>
                      </a:cubicBezTo>
                      <a:cubicBezTo>
                        <a:pt x="10736" y="21600"/>
                        <a:pt x="10736" y="21600"/>
                        <a:pt x="11481" y="21600"/>
                      </a:cubicBezTo>
                      <a:cubicBezTo>
                        <a:pt x="11481" y="21600"/>
                        <a:pt x="11481" y="21600"/>
                        <a:pt x="11481" y="21600"/>
                      </a:cubicBezTo>
                      <a:cubicBezTo>
                        <a:pt x="10736" y="20595"/>
                        <a:pt x="9992" y="20093"/>
                        <a:pt x="9992" y="19088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55" name="Shape 3928"/>
                <p:cNvSpPr/>
                <p:nvPr/>
              </p:nvSpPr>
              <p:spPr>
                <a:xfrm>
                  <a:off x="936002" y="159648"/>
                  <a:ext cx="517790" cy="88270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6200" y="0"/>
                      </a:moveTo>
                      <a:cubicBezTo>
                        <a:pt x="16041" y="0"/>
                        <a:pt x="16041" y="0"/>
                        <a:pt x="16041" y="0"/>
                      </a:cubicBezTo>
                      <a:cubicBezTo>
                        <a:pt x="15724" y="0"/>
                        <a:pt x="15565" y="271"/>
                        <a:pt x="15565" y="633"/>
                      </a:cubicBezTo>
                      <a:cubicBezTo>
                        <a:pt x="15565" y="904"/>
                        <a:pt x="15247" y="1085"/>
                        <a:pt x="14771" y="1085"/>
                      </a:cubicBezTo>
                      <a:cubicBezTo>
                        <a:pt x="14453" y="1085"/>
                        <a:pt x="14135" y="1085"/>
                        <a:pt x="13818" y="904"/>
                      </a:cubicBezTo>
                      <a:cubicBezTo>
                        <a:pt x="13659" y="904"/>
                        <a:pt x="13500" y="813"/>
                        <a:pt x="13182" y="904"/>
                      </a:cubicBezTo>
                      <a:cubicBezTo>
                        <a:pt x="12865" y="904"/>
                        <a:pt x="12547" y="904"/>
                        <a:pt x="12071" y="813"/>
                      </a:cubicBezTo>
                      <a:cubicBezTo>
                        <a:pt x="12071" y="723"/>
                        <a:pt x="12071" y="723"/>
                        <a:pt x="12071" y="723"/>
                      </a:cubicBezTo>
                      <a:cubicBezTo>
                        <a:pt x="12071" y="813"/>
                        <a:pt x="12071" y="994"/>
                        <a:pt x="12071" y="1085"/>
                      </a:cubicBezTo>
                      <a:cubicBezTo>
                        <a:pt x="12071" y="1175"/>
                        <a:pt x="12071" y="1265"/>
                        <a:pt x="12071" y="1356"/>
                      </a:cubicBezTo>
                      <a:cubicBezTo>
                        <a:pt x="12071" y="1808"/>
                        <a:pt x="10959" y="1808"/>
                        <a:pt x="10482" y="1808"/>
                      </a:cubicBezTo>
                      <a:cubicBezTo>
                        <a:pt x="10006" y="1808"/>
                        <a:pt x="9371" y="1988"/>
                        <a:pt x="9371" y="2169"/>
                      </a:cubicBezTo>
                      <a:cubicBezTo>
                        <a:pt x="9371" y="2440"/>
                        <a:pt x="9212" y="2621"/>
                        <a:pt x="9053" y="2711"/>
                      </a:cubicBezTo>
                      <a:cubicBezTo>
                        <a:pt x="8894" y="2802"/>
                        <a:pt x="8894" y="2802"/>
                        <a:pt x="8894" y="2892"/>
                      </a:cubicBezTo>
                      <a:cubicBezTo>
                        <a:pt x="9053" y="2982"/>
                        <a:pt x="9212" y="3254"/>
                        <a:pt x="8259" y="3615"/>
                      </a:cubicBezTo>
                      <a:cubicBezTo>
                        <a:pt x="8259" y="3705"/>
                        <a:pt x="7941" y="3886"/>
                        <a:pt x="7782" y="3977"/>
                      </a:cubicBezTo>
                      <a:cubicBezTo>
                        <a:pt x="7624" y="4157"/>
                        <a:pt x="7624" y="4248"/>
                        <a:pt x="7465" y="4338"/>
                      </a:cubicBezTo>
                      <a:cubicBezTo>
                        <a:pt x="7465" y="4338"/>
                        <a:pt x="7465" y="4428"/>
                        <a:pt x="7465" y="4428"/>
                      </a:cubicBezTo>
                      <a:cubicBezTo>
                        <a:pt x="7465" y="4519"/>
                        <a:pt x="7465" y="4790"/>
                        <a:pt x="6988" y="4971"/>
                      </a:cubicBezTo>
                      <a:cubicBezTo>
                        <a:pt x="6671" y="5061"/>
                        <a:pt x="6353" y="5061"/>
                        <a:pt x="6035" y="5151"/>
                      </a:cubicBezTo>
                      <a:cubicBezTo>
                        <a:pt x="5876" y="5151"/>
                        <a:pt x="5718" y="5151"/>
                        <a:pt x="5718" y="5151"/>
                      </a:cubicBezTo>
                      <a:cubicBezTo>
                        <a:pt x="5718" y="5151"/>
                        <a:pt x="5718" y="5332"/>
                        <a:pt x="5718" y="5423"/>
                      </a:cubicBezTo>
                      <a:cubicBezTo>
                        <a:pt x="5718" y="5603"/>
                        <a:pt x="5718" y="5784"/>
                        <a:pt x="5718" y="5965"/>
                      </a:cubicBezTo>
                      <a:cubicBezTo>
                        <a:pt x="5718" y="6417"/>
                        <a:pt x="5082" y="6869"/>
                        <a:pt x="4447" y="7321"/>
                      </a:cubicBezTo>
                      <a:cubicBezTo>
                        <a:pt x="4288" y="7411"/>
                        <a:pt x="4288" y="7501"/>
                        <a:pt x="4288" y="7501"/>
                      </a:cubicBezTo>
                      <a:cubicBezTo>
                        <a:pt x="4447" y="7501"/>
                        <a:pt x="4447" y="7501"/>
                        <a:pt x="4765" y="7592"/>
                      </a:cubicBezTo>
                      <a:cubicBezTo>
                        <a:pt x="4924" y="7592"/>
                        <a:pt x="5082" y="7682"/>
                        <a:pt x="5082" y="7772"/>
                      </a:cubicBezTo>
                      <a:cubicBezTo>
                        <a:pt x="5241" y="7953"/>
                        <a:pt x="5082" y="8134"/>
                        <a:pt x="4924" y="8405"/>
                      </a:cubicBezTo>
                      <a:cubicBezTo>
                        <a:pt x="4765" y="8586"/>
                        <a:pt x="4606" y="8676"/>
                        <a:pt x="4129" y="8676"/>
                      </a:cubicBezTo>
                      <a:cubicBezTo>
                        <a:pt x="3971" y="8676"/>
                        <a:pt x="3812" y="8676"/>
                        <a:pt x="3494" y="8586"/>
                      </a:cubicBezTo>
                      <a:cubicBezTo>
                        <a:pt x="3494" y="8586"/>
                        <a:pt x="3494" y="8586"/>
                        <a:pt x="3335" y="8586"/>
                      </a:cubicBezTo>
                      <a:cubicBezTo>
                        <a:pt x="3335" y="8586"/>
                        <a:pt x="3335" y="8586"/>
                        <a:pt x="3335" y="8586"/>
                      </a:cubicBezTo>
                      <a:cubicBezTo>
                        <a:pt x="3018" y="8586"/>
                        <a:pt x="2382" y="8767"/>
                        <a:pt x="1906" y="9128"/>
                      </a:cubicBezTo>
                      <a:cubicBezTo>
                        <a:pt x="1429" y="9580"/>
                        <a:pt x="1588" y="9851"/>
                        <a:pt x="1747" y="10032"/>
                      </a:cubicBezTo>
                      <a:cubicBezTo>
                        <a:pt x="1906" y="10213"/>
                        <a:pt x="1906" y="10303"/>
                        <a:pt x="1747" y="10484"/>
                      </a:cubicBezTo>
                      <a:cubicBezTo>
                        <a:pt x="1747" y="10574"/>
                        <a:pt x="1747" y="10664"/>
                        <a:pt x="1588" y="10755"/>
                      </a:cubicBezTo>
                      <a:cubicBezTo>
                        <a:pt x="1588" y="10845"/>
                        <a:pt x="1747" y="10936"/>
                        <a:pt x="1747" y="11026"/>
                      </a:cubicBezTo>
                      <a:cubicBezTo>
                        <a:pt x="2065" y="11387"/>
                        <a:pt x="1906" y="11568"/>
                        <a:pt x="1906" y="11749"/>
                      </a:cubicBezTo>
                      <a:cubicBezTo>
                        <a:pt x="1747" y="11839"/>
                        <a:pt x="1747" y="11930"/>
                        <a:pt x="1747" y="12020"/>
                      </a:cubicBezTo>
                      <a:cubicBezTo>
                        <a:pt x="1747" y="12110"/>
                        <a:pt x="1906" y="12201"/>
                        <a:pt x="2224" y="12291"/>
                      </a:cubicBezTo>
                      <a:cubicBezTo>
                        <a:pt x="2382" y="12382"/>
                        <a:pt x="2859" y="12472"/>
                        <a:pt x="2859" y="12743"/>
                      </a:cubicBezTo>
                      <a:cubicBezTo>
                        <a:pt x="3018" y="13014"/>
                        <a:pt x="2859" y="13195"/>
                        <a:pt x="2700" y="13285"/>
                      </a:cubicBezTo>
                      <a:cubicBezTo>
                        <a:pt x="2541" y="13466"/>
                        <a:pt x="2224" y="13466"/>
                        <a:pt x="2065" y="13466"/>
                      </a:cubicBezTo>
                      <a:cubicBezTo>
                        <a:pt x="2065" y="13556"/>
                        <a:pt x="2065" y="13647"/>
                        <a:pt x="2224" y="13647"/>
                      </a:cubicBezTo>
                      <a:cubicBezTo>
                        <a:pt x="2700" y="13828"/>
                        <a:pt x="2541" y="14641"/>
                        <a:pt x="2382" y="14822"/>
                      </a:cubicBezTo>
                      <a:cubicBezTo>
                        <a:pt x="2224" y="15093"/>
                        <a:pt x="1747" y="15093"/>
                        <a:pt x="1429" y="15093"/>
                      </a:cubicBezTo>
                      <a:cubicBezTo>
                        <a:pt x="1429" y="15093"/>
                        <a:pt x="1271" y="15093"/>
                        <a:pt x="1271" y="15093"/>
                      </a:cubicBezTo>
                      <a:cubicBezTo>
                        <a:pt x="1271" y="15274"/>
                        <a:pt x="1112" y="15454"/>
                        <a:pt x="1112" y="15545"/>
                      </a:cubicBezTo>
                      <a:cubicBezTo>
                        <a:pt x="953" y="15726"/>
                        <a:pt x="953" y="15816"/>
                        <a:pt x="953" y="15816"/>
                      </a:cubicBezTo>
                      <a:cubicBezTo>
                        <a:pt x="953" y="15906"/>
                        <a:pt x="953" y="15997"/>
                        <a:pt x="953" y="16087"/>
                      </a:cubicBezTo>
                      <a:cubicBezTo>
                        <a:pt x="953" y="16449"/>
                        <a:pt x="794" y="16720"/>
                        <a:pt x="318" y="16720"/>
                      </a:cubicBezTo>
                      <a:cubicBezTo>
                        <a:pt x="318" y="16720"/>
                        <a:pt x="318" y="16720"/>
                        <a:pt x="318" y="16720"/>
                      </a:cubicBezTo>
                      <a:cubicBezTo>
                        <a:pt x="318" y="16720"/>
                        <a:pt x="318" y="16720"/>
                        <a:pt x="318" y="16720"/>
                      </a:cubicBezTo>
                      <a:cubicBezTo>
                        <a:pt x="318" y="16720"/>
                        <a:pt x="318" y="16720"/>
                        <a:pt x="159" y="16720"/>
                      </a:cubicBezTo>
                      <a:cubicBezTo>
                        <a:pt x="159" y="16720"/>
                        <a:pt x="159" y="16720"/>
                        <a:pt x="0" y="16629"/>
                      </a:cubicBezTo>
                      <a:cubicBezTo>
                        <a:pt x="0" y="16629"/>
                        <a:pt x="0" y="16629"/>
                        <a:pt x="0" y="16629"/>
                      </a:cubicBezTo>
                      <a:cubicBezTo>
                        <a:pt x="0" y="16991"/>
                        <a:pt x="159" y="17262"/>
                        <a:pt x="635" y="17443"/>
                      </a:cubicBezTo>
                      <a:cubicBezTo>
                        <a:pt x="1112" y="17623"/>
                        <a:pt x="1112" y="17895"/>
                        <a:pt x="1112" y="18075"/>
                      </a:cubicBezTo>
                      <a:cubicBezTo>
                        <a:pt x="1112" y="18256"/>
                        <a:pt x="1112" y="18437"/>
                        <a:pt x="1271" y="18527"/>
                      </a:cubicBezTo>
                      <a:cubicBezTo>
                        <a:pt x="1588" y="18708"/>
                        <a:pt x="1747" y="18889"/>
                        <a:pt x="1747" y="19069"/>
                      </a:cubicBezTo>
                      <a:cubicBezTo>
                        <a:pt x="1906" y="19250"/>
                        <a:pt x="1906" y="19341"/>
                        <a:pt x="2224" y="19431"/>
                      </a:cubicBezTo>
                      <a:cubicBezTo>
                        <a:pt x="2859" y="19792"/>
                        <a:pt x="3018" y="19973"/>
                        <a:pt x="2700" y="20425"/>
                      </a:cubicBezTo>
                      <a:cubicBezTo>
                        <a:pt x="2700" y="20425"/>
                        <a:pt x="2700" y="20425"/>
                        <a:pt x="2700" y="20425"/>
                      </a:cubicBezTo>
                      <a:cubicBezTo>
                        <a:pt x="2700" y="20425"/>
                        <a:pt x="2700" y="20425"/>
                        <a:pt x="2700" y="20425"/>
                      </a:cubicBezTo>
                      <a:cubicBezTo>
                        <a:pt x="2700" y="20425"/>
                        <a:pt x="2700" y="20515"/>
                        <a:pt x="2700" y="20515"/>
                      </a:cubicBezTo>
                      <a:cubicBezTo>
                        <a:pt x="2859" y="20515"/>
                        <a:pt x="3176" y="20606"/>
                        <a:pt x="3176" y="20787"/>
                      </a:cubicBezTo>
                      <a:cubicBezTo>
                        <a:pt x="3176" y="20877"/>
                        <a:pt x="3176" y="20967"/>
                        <a:pt x="3176" y="21148"/>
                      </a:cubicBezTo>
                      <a:cubicBezTo>
                        <a:pt x="3176" y="21238"/>
                        <a:pt x="3176" y="21510"/>
                        <a:pt x="3176" y="21600"/>
                      </a:cubicBezTo>
                      <a:cubicBezTo>
                        <a:pt x="3176" y="21600"/>
                        <a:pt x="3335" y="21600"/>
                        <a:pt x="3494" y="21510"/>
                      </a:cubicBezTo>
                      <a:cubicBezTo>
                        <a:pt x="3653" y="21510"/>
                        <a:pt x="3971" y="21510"/>
                        <a:pt x="4288" y="21510"/>
                      </a:cubicBezTo>
                      <a:cubicBezTo>
                        <a:pt x="4447" y="21510"/>
                        <a:pt x="4606" y="21419"/>
                        <a:pt x="4606" y="21419"/>
                      </a:cubicBezTo>
                      <a:cubicBezTo>
                        <a:pt x="4606" y="21419"/>
                        <a:pt x="4606" y="21329"/>
                        <a:pt x="4606" y="21238"/>
                      </a:cubicBezTo>
                      <a:cubicBezTo>
                        <a:pt x="4606" y="21148"/>
                        <a:pt x="4606" y="21058"/>
                        <a:pt x="4606" y="21058"/>
                      </a:cubicBezTo>
                      <a:cubicBezTo>
                        <a:pt x="4606" y="20787"/>
                        <a:pt x="5082" y="20696"/>
                        <a:pt x="5241" y="20696"/>
                      </a:cubicBezTo>
                      <a:cubicBezTo>
                        <a:pt x="5241" y="20696"/>
                        <a:pt x="5241" y="20696"/>
                        <a:pt x="5241" y="20606"/>
                      </a:cubicBezTo>
                      <a:cubicBezTo>
                        <a:pt x="5400" y="20515"/>
                        <a:pt x="5718" y="20335"/>
                        <a:pt x="6194" y="20335"/>
                      </a:cubicBezTo>
                      <a:cubicBezTo>
                        <a:pt x="6512" y="20335"/>
                        <a:pt x="6829" y="20425"/>
                        <a:pt x="7147" y="20515"/>
                      </a:cubicBezTo>
                      <a:cubicBezTo>
                        <a:pt x="7147" y="20515"/>
                        <a:pt x="7306" y="20515"/>
                        <a:pt x="7306" y="20515"/>
                      </a:cubicBezTo>
                      <a:cubicBezTo>
                        <a:pt x="7624" y="20515"/>
                        <a:pt x="7624" y="20244"/>
                        <a:pt x="7782" y="20154"/>
                      </a:cubicBezTo>
                      <a:cubicBezTo>
                        <a:pt x="7782" y="19883"/>
                        <a:pt x="8100" y="19883"/>
                        <a:pt x="8100" y="19883"/>
                      </a:cubicBezTo>
                      <a:cubicBezTo>
                        <a:pt x="8418" y="19883"/>
                        <a:pt x="8576" y="19973"/>
                        <a:pt x="8735" y="20064"/>
                      </a:cubicBezTo>
                      <a:cubicBezTo>
                        <a:pt x="8894" y="19973"/>
                        <a:pt x="9053" y="19792"/>
                        <a:pt x="9212" y="19612"/>
                      </a:cubicBezTo>
                      <a:cubicBezTo>
                        <a:pt x="8894" y="19702"/>
                        <a:pt x="8576" y="19702"/>
                        <a:pt x="8418" y="19612"/>
                      </a:cubicBezTo>
                      <a:cubicBezTo>
                        <a:pt x="8259" y="19341"/>
                        <a:pt x="8735" y="18618"/>
                        <a:pt x="8735" y="18618"/>
                      </a:cubicBezTo>
                      <a:cubicBezTo>
                        <a:pt x="8894" y="18437"/>
                        <a:pt x="8894" y="17985"/>
                        <a:pt x="8894" y="17714"/>
                      </a:cubicBezTo>
                      <a:cubicBezTo>
                        <a:pt x="8894" y="17443"/>
                        <a:pt x="8894" y="17352"/>
                        <a:pt x="9053" y="17262"/>
                      </a:cubicBezTo>
                      <a:cubicBezTo>
                        <a:pt x="9053" y="17081"/>
                        <a:pt x="9212" y="16629"/>
                        <a:pt x="10165" y="16449"/>
                      </a:cubicBezTo>
                      <a:cubicBezTo>
                        <a:pt x="10800" y="16358"/>
                        <a:pt x="11594" y="15997"/>
                        <a:pt x="11594" y="15816"/>
                      </a:cubicBezTo>
                      <a:cubicBezTo>
                        <a:pt x="11435" y="15635"/>
                        <a:pt x="11912" y="15454"/>
                        <a:pt x="12229" y="15183"/>
                      </a:cubicBezTo>
                      <a:cubicBezTo>
                        <a:pt x="12388" y="15093"/>
                        <a:pt x="12706" y="15003"/>
                        <a:pt x="12706" y="14912"/>
                      </a:cubicBezTo>
                      <a:cubicBezTo>
                        <a:pt x="12547" y="14822"/>
                        <a:pt x="11594" y="14189"/>
                        <a:pt x="11118" y="14008"/>
                      </a:cubicBezTo>
                      <a:cubicBezTo>
                        <a:pt x="10959" y="14008"/>
                        <a:pt x="10641" y="14008"/>
                        <a:pt x="10482" y="14008"/>
                      </a:cubicBezTo>
                      <a:cubicBezTo>
                        <a:pt x="10165" y="14008"/>
                        <a:pt x="9847" y="14008"/>
                        <a:pt x="9847" y="13828"/>
                      </a:cubicBezTo>
                      <a:cubicBezTo>
                        <a:pt x="9688" y="13828"/>
                        <a:pt x="9688" y="13737"/>
                        <a:pt x="9688" y="13647"/>
                      </a:cubicBezTo>
                      <a:cubicBezTo>
                        <a:pt x="9688" y="13556"/>
                        <a:pt x="9688" y="13195"/>
                        <a:pt x="9529" y="12562"/>
                      </a:cubicBezTo>
                      <a:cubicBezTo>
                        <a:pt x="9371" y="12382"/>
                        <a:pt x="9688" y="12110"/>
                        <a:pt x="9847" y="11930"/>
                      </a:cubicBezTo>
                      <a:cubicBezTo>
                        <a:pt x="10006" y="11749"/>
                        <a:pt x="10165" y="11659"/>
                        <a:pt x="10165" y="11568"/>
                      </a:cubicBezTo>
                      <a:cubicBezTo>
                        <a:pt x="10165" y="11478"/>
                        <a:pt x="10165" y="11478"/>
                        <a:pt x="10165" y="11478"/>
                      </a:cubicBezTo>
                      <a:cubicBezTo>
                        <a:pt x="10165" y="11207"/>
                        <a:pt x="10165" y="10755"/>
                        <a:pt x="10800" y="10574"/>
                      </a:cubicBezTo>
                      <a:cubicBezTo>
                        <a:pt x="10959" y="10574"/>
                        <a:pt x="10959" y="10574"/>
                        <a:pt x="10959" y="10484"/>
                      </a:cubicBezTo>
                      <a:cubicBezTo>
                        <a:pt x="11118" y="10393"/>
                        <a:pt x="11276" y="10213"/>
                        <a:pt x="11753" y="10122"/>
                      </a:cubicBezTo>
                      <a:cubicBezTo>
                        <a:pt x="11912" y="10122"/>
                        <a:pt x="11912" y="10032"/>
                        <a:pt x="12071" y="9851"/>
                      </a:cubicBezTo>
                      <a:cubicBezTo>
                        <a:pt x="12229" y="9670"/>
                        <a:pt x="12388" y="9490"/>
                        <a:pt x="12865" y="9309"/>
                      </a:cubicBezTo>
                      <a:cubicBezTo>
                        <a:pt x="13182" y="9309"/>
                        <a:pt x="13341" y="9218"/>
                        <a:pt x="13659" y="9128"/>
                      </a:cubicBezTo>
                      <a:cubicBezTo>
                        <a:pt x="13818" y="9038"/>
                        <a:pt x="14135" y="8947"/>
                        <a:pt x="14612" y="8767"/>
                      </a:cubicBezTo>
                      <a:cubicBezTo>
                        <a:pt x="15565" y="8495"/>
                        <a:pt x="16994" y="7953"/>
                        <a:pt x="17153" y="7682"/>
                      </a:cubicBezTo>
                      <a:cubicBezTo>
                        <a:pt x="17153" y="7682"/>
                        <a:pt x="17153" y="7592"/>
                        <a:pt x="16994" y="7501"/>
                      </a:cubicBezTo>
                      <a:cubicBezTo>
                        <a:pt x="16835" y="7321"/>
                        <a:pt x="16359" y="6959"/>
                        <a:pt x="17153" y="6688"/>
                      </a:cubicBezTo>
                      <a:cubicBezTo>
                        <a:pt x="17471" y="6507"/>
                        <a:pt x="17471" y="6417"/>
                        <a:pt x="17471" y="6236"/>
                      </a:cubicBezTo>
                      <a:cubicBezTo>
                        <a:pt x="17471" y="6146"/>
                        <a:pt x="17471" y="5874"/>
                        <a:pt x="17947" y="5784"/>
                      </a:cubicBezTo>
                      <a:cubicBezTo>
                        <a:pt x="18265" y="5694"/>
                        <a:pt x="18424" y="5603"/>
                        <a:pt x="18741" y="5423"/>
                      </a:cubicBezTo>
                      <a:cubicBezTo>
                        <a:pt x="18900" y="5332"/>
                        <a:pt x="18900" y="5332"/>
                        <a:pt x="18900" y="5332"/>
                      </a:cubicBezTo>
                      <a:cubicBezTo>
                        <a:pt x="19218" y="5151"/>
                        <a:pt x="19535" y="5151"/>
                        <a:pt x="19694" y="5151"/>
                      </a:cubicBezTo>
                      <a:cubicBezTo>
                        <a:pt x="19853" y="5151"/>
                        <a:pt x="19853" y="5151"/>
                        <a:pt x="20012" y="5151"/>
                      </a:cubicBezTo>
                      <a:cubicBezTo>
                        <a:pt x="20329" y="5151"/>
                        <a:pt x="20647" y="5242"/>
                        <a:pt x="20965" y="5151"/>
                      </a:cubicBezTo>
                      <a:cubicBezTo>
                        <a:pt x="21124" y="5151"/>
                        <a:pt x="21441" y="5151"/>
                        <a:pt x="21600" y="5151"/>
                      </a:cubicBezTo>
                      <a:cubicBezTo>
                        <a:pt x="21600" y="5151"/>
                        <a:pt x="21600" y="5151"/>
                        <a:pt x="21600" y="5151"/>
                      </a:cubicBezTo>
                      <a:cubicBezTo>
                        <a:pt x="21600" y="5061"/>
                        <a:pt x="21600" y="5061"/>
                        <a:pt x="21600" y="5061"/>
                      </a:cubicBezTo>
                      <a:cubicBezTo>
                        <a:pt x="21600" y="5061"/>
                        <a:pt x="21600" y="5061"/>
                        <a:pt x="21600" y="5061"/>
                      </a:cubicBezTo>
                      <a:cubicBezTo>
                        <a:pt x="21600" y="4971"/>
                        <a:pt x="21600" y="4971"/>
                        <a:pt x="21441" y="4971"/>
                      </a:cubicBezTo>
                      <a:cubicBezTo>
                        <a:pt x="21441" y="4880"/>
                        <a:pt x="20806" y="4519"/>
                        <a:pt x="20965" y="4338"/>
                      </a:cubicBezTo>
                      <a:cubicBezTo>
                        <a:pt x="20965" y="4248"/>
                        <a:pt x="21124" y="4157"/>
                        <a:pt x="21441" y="4157"/>
                      </a:cubicBezTo>
                      <a:cubicBezTo>
                        <a:pt x="21441" y="4157"/>
                        <a:pt x="21441" y="3977"/>
                        <a:pt x="21441" y="3796"/>
                      </a:cubicBezTo>
                      <a:cubicBezTo>
                        <a:pt x="21441" y="3705"/>
                        <a:pt x="21441" y="3615"/>
                        <a:pt x="21282" y="3615"/>
                      </a:cubicBezTo>
                      <a:cubicBezTo>
                        <a:pt x="20965" y="3525"/>
                        <a:pt x="20965" y="3163"/>
                        <a:pt x="20965" y="2982"/>
                      </a:cubicBezTo>
                      <a:cubicBezTo>
                        <a:pt x="20965" y="2892"/>
                        <a:pt x="20965" y="2711"/>
                        <a:pt x="20965" y="2711"/>
                      </a:cubicBezTo>
                      <a:cubicBezTo>
                        <a:pt x="20329" y="2531"/>
                        <a:pt x="20488" y="2079"/>
                        <a:pt x="20647" y="1717"/>
                      </a:cubicBezTo>
                      <a:cubicBezTo>
                        <a:pt x="20647" y="1627"/>
                        <a:pt x="20647" y="1627"/>
                        <a:pt x="20647" y="1536"/>
                      </a:cubicBezTo>
                      <a:cubicBezTo>
                        <a:pt x="20647" y="1446"/>
                        <a:pt x="19535" y="1175"/>
                        <a:pt x="19059" y="994"/>
                      </a:cubicBezTo>
                      <a:cubicBezTo>
                        <a:pt x="18741" y="994"/>
                        <a:pt x="18582" y="904"/>
                        <a:pt x="18265" y="904"/>
                      </a:cubicBezTo>
                      <a:cubicBezTo>
                        <a:pt x="17788" y="723"/>
                        <a:pt x="17312" y="542"/>
                        <a:pt x="16994" y="362"/>
                      </a:cubicBezTo>
                      <a:cubicBezTo>
                        <a:pt x="16835" y="271"/>
                        <a:pt x="16676" y="181"/>
                        <a:pt x="16359" y="90"/>
                      </a:cubicBezTo>
                      <a:cubicBezTo>
                        <a:pt x="16359" y="90"/>
                        <a:pt x="16200" y="0"/>
                        <a:pt x="16200" y="0"/>
                      </a:cubicBezTo>
                      <a:cubicBezTo>
                        <a:pt x="16200" y="0"/>
                        <a:pt x="16200" y="0"/>
                        <a:pt x="16200" y="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56" name="Shape 3929"/>
                <p:cNvSpPr/>
                <p:nvPr/>
              </p:nvSpPr>
              <p:spPr>
                <a:xfrm>
                  <a:off x="1437859" y="797838"/>
                  <a:ext cx="183218" cy="10960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178" extrusionOk="0">
                      <a:moveTo>
                        <a:pt x="18450" y="21178"/>
                      </a:moveTo>
                      <a:cubicBezTo>
                        <a:pt x="18450" y="21178"/>
                        <a:pt x="18450" y="21178"/>
                        <a:pt x="18450" y="20458"/>
                      </a:cubicBezTo>
                      <a:cubicBezTo>
                        <a:pt x="18900" y="20458"/>
                        <a:pt x="18900" y="20458"/>
                        <a:pt x="18900" y="20458"/>
                      </a:cubicBezTo>
                      <a:cubicBezTo>
                        <a:pt x="18900" y="19738"/>
                        <a:pt x="18900" y="19738"/>
                        <a:pt x="19350" y="19738"/>
                      </a:cubicBezTo>
                      <a:cubicBezTo>
                        <a:pt x="19350" y="19738"/>
                        <a:pt x="19350" y="19738"/>
                        <a:pt x="19350" y="19738"/>
                      </a:cubicBezTo>
                      <a:cubicBezTo>
                        <a:pt x="19350" y="19738"/>
                        <a:pt x="19350" y="19738"/>
                        <a:pt x="19350" y="19738"/>
                      </a:cubicBezTo>
                      <a:cubicBezTo>
                        <a:pt x="19350" y="19018"/>
                        <a:pt x="19800" y="19018"/>
                        <a:pt x="20250" y="18298"/>
                      </a:cubicBezTo>
                      <a:cubicBezTo>
                        <a:pt x="20250" y="18298"/>
                        <a:pt x="20250" y="18298"/>
                        <a:pt x="20250" y="18298"/>
                      </a:cubicBezTo>
                      <a:cubicBezTo>
                        <a:pt x="20250" y="18298"/>
                        <a:pt x="20250" y="18298"/>
                        <a:pt x="20250" y="18298"/>
                      </a:cubicBezTo>
                      <a:cubicBezTo>
                        <a:pt x="19350" y="16858"/>
                        <a:pt x="19350" y="16138"/>
                        <a:pt x="18900" y="13978"/>
                      </a:cubicBezTo>
                      <a:cubicBezTo>
                        <a:pt x="18900" y="12538"/>
                        <a:pt x="18900" y="11818"/>
                        <a:pt x="18900" y="11818"/>
                      </a:cubicBezTo>
                      <a:cubicBezTo>
                        <a:pt x="18900" y="10378"/>
                        <a:pt x="18450" y="9658"/>
                        <a:pt x="18900" y="8938"/>
                      </a:cubicBezTo>
                      <a:cubicBezTo>
                        <a:pt x="18900" y="7498"/>
                        <a:pt x="19350" y="6778"/>
                        <a:pt x="19800" y="6058"/>
                      </a:cubicBezTo>
                      <a:cubicBezTo>
                        <a:pt x="19800" y="5338"/>
                        <a:pt x="20250" y="5338"/>
                        <a:pt x="20700" y="3898"/>
                      </a:cubicBezTo>
                      <a:cubicBezTo>
                        <a:pt x="20700" y="3178"/>
                        <a:pt x="21150" y="2458"/>
                        <a:pt x="21600" y="1738"/>
                      </a:cubicBezTo>
                      <a:cubicBezTo>
                        <a:pt x="21600" y="1738"/>
                        <a:pt x="21600" y="1738"/>
                        <a:pt x="21600" y="1738"/>
                      </a:cubicBezTo>
                      <a:cubicBezTo>
                        <a:pt x="21600" y="1738"/>
                        <a:pt x="21600" y="1738"/>
                        <a:pt x="21600" y="1738"/>
                      </a:cubicBezTo>
                      <a:cubicBezTo>
                        <a:pt x="21600" y="1738"/>
                        <a:pt x="21600" y="1738"/>
                        <a:pt x="21600" y="1738"/>
                      </a:cubicBezTo>
                      <a:cubicBezTo>
                        <a:pt x="20250" y="2458"/>
                        <a:pt x="18450" y="1738"/>
                        <a:pt x="16650" y="1018"/>
                      </a:cubicBezTo>
                      <a:cubicBezTo>
                        <a:pt x="14850" y="298"/>
                        <a:pt x="13050" y="-422"/>
                        <a:pt x="11700" y="298"/>
                      </a:cubicBezTo>
                      <a:cubicBezTo>
                        <a:pt x="10800" y="298"/>
                        <a:pt x="9900" y="298"/>
                        <a:pt x="8550" y="1018"/>
                      </a:cubicBezTo>
                      <a:cubicBezTo>
                        <a:pt x="6750" y="1018"/>
                        <a:pt x="3600" y="1738"/>
                        <a:pt x="2700" y="2458"/>
                      </a:cubicBezTo>
                      <a:cubicBezTo>
                        <a:pt x="2250" y="3898"/>
                        <a:pt x="1350" y="4618"/>
                        <a:pt x="450" y="4618"/>
                      </a:cubicBezTo>
                      <a:cubicBezTo>
                        <a:pt x="450" y="5338"/>
                        <a:pt x="0" y="5338"/>
                        <a:pt x="0" y="5338"/>
                      </a:cubicBezTo>
                      <a:cubicBezTo>
                        <a:pt x="900" y="6778"/>
                        <a:pt x="900" y="8218"/>
                        <a:pt x="900" y="8938"/>
                      </a:cubicBezTo>
                      <a:cubicBezTo>
                        <a:pt x="450" y="9658"/>
                        <a:pt x="450" y="10378"/>
                        <a:pt x="900" y="10378"/>
                      </a:cubicBezTo>
                      <a:cubicBezTo>
                        <a:pt x="2250" y="13258"/>
                        <a:pt x="2250" y="13258"/>
                        <a:pt x="3150" y="12538"/>
                      </a:cubicBezTo>
                      <a:cubicBezTo>
                        <a:pt x="4050" y="12538"/>
                        <a:pt x="5400" y="13258"/>
                        <a:pt x="5850" y="14698"/>
                      </a:cubicBezTo>
                      <a:cubicBezTo>
                        <a:pt x="5850" y="14698"/>
                        <a:pt x="5850" y="15418"/>
                        <a:pt x="5850" y="16138"/>
                      </a:cubicBezTo>
                      <a:cubicBezTo>
                        <a:pt x="5850" y="16138"/>
                        <a:pt x="5850" y="16138"/>
                        <a:pt x="5850" y="16138"/>
                      </a:cubicBezTo>
                      <a:cubicBezTo>
                        <a:pt x="6300" y="16138"/>
                        <a:pt x="6300" y="16138"/>
                        <a:pt x="6750" y="16138"/>
                      </a:cubicBezTo>
                      <a:cubicBezTo>
                        <a:pt x="6750" y="16138"/>
                        <a:pt x="7200" y="16138"/>
                        <a:pt x="7200" y="16138"/>
                      </a:cubicBezTo>
                      <a:cubicBezTo>
                        <a:pt x="7650" y="16138"/>
                        <a:pt x="8100" y="16138"/>
                        <a:pt x="8100" y="16138"/>
                      </a:cubicBezTo>
                      <a:cubicBezTo>
                        <a:pt x="9450" y="16138"/>
                        <a:pt x="9900" y="16138"/>
                        <a:pt x="10350" y="16138"/>
                      </a:cubicBezTo>
                      <a:cubicBezTo>
                        <a:pt x="10350" y="16858"/>
                        <a:pt x="10350" y="16858"/>
                        <a:pt x="10350" y="16858"/>
                      </a:cubicBezTo>
                      <a:cubicBezTo>
                        <a:pt x="13500" y="20458"/>
                        <a:pt x="14400" y="21178"/>
                        <a:pt x="14400" y="21178"/>
                      </a:cubicBezTo>
                      <a:cubicBezTo>
                        <a:pt x="14400" y="21178"/>
                        <a:pt x="14850" y="21178"/>
                        <a:pt x="14850" y="21178"/>
                      </a:cubicBezTo>
                      <a:cubicBezTo>
                        <a:pt x="14850" y="21178"/>
                        <a:pt x="14850" y="20458"/>
                        <a:pt x="14850" y="20458"/>
                      </a:cubicBezTo>
                      <a:cubicBezTo>
                        <a:pt x="14850" y="20458"/>
                        <a:pt x="14850" y="20458"/>
                        <a:pt x="15300" y="20458"/>
                      </a:cubicBezTo>
                      <a:cubicBezTo>
                        <a:pt x="15300" y="20458"/>
                        <a:pt x="15300" y="20458"/>
                        <a:pt x="15300" y="20458"/>
                      </a:cubicBezTo>
                      <a:cubicBezTo>
                        <a:pt x="16200" y="20458"/>
                        <a:pt x="17100" y="21178"/>
                        <a:pt x="18450" y="21178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57" name="Shape 3930"/>
                <p:cNvSpPr/>
                <p:nvPr/>
              </p:nvSpPr>
              <p:spPr>
                <a:xfrm>
                  <a:off x="665159" y="0"/>
                  <a:ext cx="1091340" cy="87829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492" extrusionOk="0">
                      <a:moveTo>
                        <a:pt x="13141" y="3560"/>
                      </a:moveTo>
                      <a:cubicBezTo>
                        <a:pt x="13217" y="3470"/>
                        <a:pt x="13217" y="3470"/>
                        <a:pt x="13292" y="3379"/>
                      </a:cubicBezTo>
                      <a:cubicBezTo>
                        <a:pt x="13292" y="3379"/>
                        <a:pt x="13292" y="3379"/>
                        <a:pt x="13292" y="3379"/>
                      </a:cubicBezTo>
                      <a:cubicBezTo>
                        <a:pt x="13292" y="3289"/>
                        <a:pt x="13368" y="3289"/>
                        <a:pt x="13443" y="3199"/>
                      </a:cubicBezTo>
                      <a:cubicBezTo>
                        <a:pt x="13443" y="3199"/>
                        <a:pt x="13443" y="3199"/>
                        <a:pt x="13443" y="3199"/>
                      </a:cubicBezTo>
                      <a:cubicBezTo>
                        <a:pt x="13519" y="3199"/>
                        <a:pt x="13519" y="3199"/>
                        <a:pt x="13594" y="3108"/>
                      </a:cubicBezTo>
                      <a:cubicBezTo>
                        <a:pt x="13594" y="3108"/>
                        <a:pt x="13594" y="3108"/>
                        <a:pt x="13594" y="3108"/>
                      </a:cubicBezTo>
                      <a:cubicBezTo>
                        <a:pt x="13670" y="3108"/>
                        <a:pt x="13745" y="3108"/>
                        <a:pt x="13745" y="3108"/>
                      </a:cubicBezTo>
                      <a:cubicBezTo>
                        <a:pt x="13972" y="3199"/>
                        <a:pt x="14123" y="3379"/>
                        <a:pt x="14274" y="3560"/>
                      </a:cubicBezTo>
                      <a:cubicBezTo>
                        <a:pt x="14425" y="3741"/>
                        <a:pt x="14576" y="3922"/>
                        <a:pt x="14727" y="3922"/>
                      </a:cubicBezTo>
                      <a:cubicBezTo>
                        <a:pt x="14803" y="4012"/>
                        <a:pt x="14878" y="4012"/>
                        <a:pt x="14954" y="4012"/>
                      </a:cubicBezTo>
                      <a:cubicBezTo>
                        <a:pt x="15180" y="4102"/>
                        <a:pt x="15331" y="4102"/>
                        <a:pt x="15407" y="4102"/>
                      </a:cubicBezTo>
                      <a:cubicBezTo>
                        <a:pt x="15407" y="4102"/>
                        <a:pt x="15483" y="4102"/>
                        <a:pt x="15483" y="4102"/>
                      </a:cubicBezTo>
                      <a:cubicBezTo>
                        <a:pt x="15558" y="3922"/>
                        <a:pt x="15785" y="3922"/>
                        <a:pt x="16011" y="4012"/>
                      </a:cubicBezTo>
                      <a:cubicBezTo>
                        <a:pt x="16087" y="4012"/>
                        <a:pt x="16162" y="4102"/>
                        <a:pt x="16238" y="4102"/>
                      </a:cubicBezTo>
                      <a:cubicBezTo>
                        <a:pt x="16238" y="4012"/>
                        <a:pt x="16313" y="4012"/>
                        <a:pt x="16313" y="4012"/>
                      </a:cubicBezTo>
                      <a:cubicBezTo>
                        <a:pt x="16464" y="4012"/>
                        <a:pt x="16540" y="4193"/>
                        <a:pt x="16615" y="4283"/>
                      </a:cubicBezTo>
                      <a:cubicBezTo>
                        <a:pt x="16615" y="4283"/>
                        <a:pt x="16615" y="4283"/>
                        <a:pt x="16615" y="4283"/>
                      </a:cubicBezTo>
                      <a:cubicBezTo>
                        <a:pt x="16615" y="4283"/>
                        <a:pt x="16615" y="4283"/>
                        <a:pt x="16615" y="4283"/>
                      </a:cubicBezTo>
                      <a:cubicBezTo>
                        <a:pt x="16691" y="4193"/>
                        <a:pt x="16691" y="4012"/>
                        <a:pt x="16691" y="3922"/>
                      </a:cubicBezTo>
                      <a:cubicBezTo>
                        <a:pt x="16691" y="3831"/>
                        <a:pt x="16766" y="3650"/>
                        <a:pt x="16993" y="3650"/>
                      </a:cubicBezTo>
                      <a:cubicBezTo>
                        <a:pt x="17069" y="3650"/>
                        <a:pt x="17069" y="3650"/>
                        <a:pt x="17144" y="3650"/>
                      </a:cubicBezTo>
                      <a:cubicBezTo>
                        <a:pt x="17220" y="3650"/>
                        <a:pt x="17220" y="3650"/>
                        <a:pt x="17220" y="3650"/>
                      </a:cubicBezTo>
                      <a:cubicBezTo>
                        <a:pt x="17220" y="3560"/>
                        <a:pt x="17220" y="3379"/>
                        <a:pt x="17144" y="3289"/>
                      </a:cubicBezTo>
                      <a:cubicBezTo>
                        <a:pt x="17144" y="3199"/>
                        <a:pt x="17144" y="3018"/>
                        <a:pt x="17144" y="2927"/>
                      </a:cubicBezTo>
                      <a:cubicBezTo>
                        <a:pt x="17144" y="2656"/>
                        <a:pt x="17371" y="2476"/>
                        <a:pt x="17446" y="2385"/>
                      </a:cubicBezTo>
                      <a:cubicBezTo>
                        <a:pt x="17522" y="2385"/>
                        <a:pt x="17673" y="2295"/>
                        <a:pt x="17673" y="2295"/>
                      </a:cubicBezTo>
                      <a:cubicBezTo>
                        <a:pt x="17673" y="1933"/>
                        <a:pt x="17975" y="1933"/>
                        <a:pt x="18201" y="1933"/>
                      </a:cubicBezTo>
                      <a:cubicBezTo>
                        <a:pt x="18277" y="1933"/>
                        <a:pt x="18277" y="1933"/>
                        <a:pt x="18277" y="1933"/>
                      </a:cubicBezTo>
                      <a:cubicBezTo>
                        <a:pt x="18428" y="1933"/>
                        <a:pt x="18503" y="1933"/>
                        <a:pt x="18579" y="1843"/>
                      </a:cubicBezTo>
                      <a:cubicBezTo>
                        <a:pt x="18655" y="1753"/>
                        <a:pt x="18806" y="1662"/>
                        <a:pt x="19032" y="1662"/>
                      </a:cubicBezTo>
                      <a:cubicBezTo>
                        <a:pt x="19259" y="1662"/>
                        <a:pt x="19410" y="1753"/>
                        <a:pt x="19485" y="1933"/>
                      </a:cubicBezTo>
                      <a:cubicBezTo>
                        <a:pt x="19561" y="2024"/>
                        <a:pt x="19712" y="2114"/>
                        <a:pt x="19863" y="2204"/>
                      </a:cubicBezTo>
                      <a:cubicBezTo>
                        <a:pt x="20090" y="2385"/>
                        <a:pt x="20316" y="2476"/>
                        <a:pt x="20392" y="2747"/>
                      </a:cubicBezTo>
                      <a:cubicBezTo>
                        <a:pt x="20392" y="2747"/>
                        <a:pt x="20392" y="2837"/>
                        <a:pt x="20392" y="2927"/>
                      </a:cubicBezTo>
                      <a:cubicBezTo>
                        <a:pt x="20392" y="2927"/>
                        <a:pt x="20392" y="2927"/>
                        <a:pt x="20392" y="2927"/>
                      </a:cubicBezTo>
                      <a:cubicBezTo>
                        <a:pt x="20392" y="2927"/>
                        <a:pt x="20467" y="2927"/>
                        <a:pt x="20467" y="2927"/>
                      </a:cubicBezTo>
                      <a:cubicBezTo>
                        <a:pt x="20467" y="2927"/>
                        <a:pt x="20467" y="2927"/>
                        <a:pt x="20467" y="2927"/>
                      </a:cubicBezTo>
                      <a:cubicBezTo>
                        <a:pt x="20543" y="2927"/>
                        <a:pt x="20618" y="2927"/>
                        <a:pt x="20618" y="2927"/>
                      </a:cubicBezTo>
                      <a:cubicBezTo>
                        <a:pt x="20694" y="2927"/>
                        <a:pt x="20769" y="2837"/>
                        <a:pt x="20845" y="2747"/>
                      </a:cubicBezTo>
                      <a:cubicBezTo>
                        <a:pt x="20920" y="2747"/>
                        <a:pt x="20920" y="2656"/>
                        <a:pt x="20920" y="2656"/>
                      </a:cubicBezTo>
                      <a:cubicBezTo>
                        <a:pt x="20845" y="2656"/>
                        <a:pt x="20769" y="2656"/>
                        <a:pt x="20694" y="2566"/>
                      </a:cubicBezTo>
                      <a:cubicBezTo>
                        <a:pt x="20618" y="2476"/>
                        <a:pt x="20618" y="2385"/>
                        <a:pt x="20618" y="2295"/>
                      </a:cubicBezTo>
                      <a:cubicBezTo>
                        <a:pt x="20543" y="2295"/>
                        <a:pt x="20392" y="2114"/>
                        <a:pt x="20316" y="2114"/>
                      </a:cubicBezTo>
                      <a:cubicBezTo>
                        <a:pt x="20165" y="2024"/>
                        <a:pt x="20090" y="1933"/>
                        <a:pt x="20014" y="1843"/>
                      </a:cubicBezTo>
                      <a:cubicBezTo>
                        <a:pt x="20014" y="1753"/>
                        <a:pt x="20014" y="1662"/>
                        <a:pt x="20090" y="1662"/>
                      </a:cubicBezTo>
                      <a:cubicBezTo>
                        <a:pt x="20165" y="1481"/>
                        <a:pt x="20467" y="1481"/>
                        <a:pt x="20694" y="1662"/>
                      </a:cubicBezTo>
                      <a:cubicBezTo>
                        <a:pt x="20845" y="1753"/>
                        <a:pt x="20845" y="1753"/>
                        <a:pt x="21071" y="1481"/>
                      </a:cubicBezTo>
                      <a:cubicBezTo>
                        <a:pt x="21222" y="1301"/>
                        <a:pt x="21449" y="1301"/>
                        <a:pt x="21524" y="1301"/>
                      </a:cubicBezTo>
                      <a:cubicBezTo>
                        <a:pt x="21600" y="1301"/>
                        <a:pt x="21600" y="1301"/>
                        <a:pt x="21600" y="1301"/>
                      </a:cubicBezTo>
                      <a:cubicBezTo>
                        <a:pt x="21524" y="1210"/>
                        <a:pt x="21449" y="1210"/>
                        <a:pt x="21449" y="1120"/>
                      </a:cubicBezTo>
                      <a:cubicBezTo>
                        <a:pt x="21298" y="1120"/>
                        <a:pt x="21222" y="1030"/>
                        <a:pt x="21222" y="939"/>
                      </a:cubicBezTo>
                      <a:cubicBezTo>
                        <a:pt x="21147" y="849"/>
                        <a:pt x="20920" y="668"/>
                        <a:pt x="20694" y="758"/>
                      </a:cubicBezTo>
                      <a:cubicBezTo>
                        <a:pt x="20694" y="758"/>
                        <a:pt x="20618" y="758"/>
                        <a:pt x="20543" y="758"/>
                      </a:cubicBezTo>
                      <a:cubicBezTo>
                        <a:pt x="20392" y="758"/>
                        <a:pt x="20316" y="668"/>
                        <a:pt x="20241" y="578"/>
                      </a:cubicBezTo>
                      <a:cubicBezTo>
                        <a:pt x="20165" y="487"/>
                        <a:pt x="20165" y="487"/>
                        <a:pt x="20165" y="487"/>
                      </a:cubicBezTo>
                      <a:cubicBezTo>
                        <a:pt x="20165" y="487"/>
                        <a:pt x="20090" y="487"/>
                        <a:pt x="20090" y="487"/>
                      </a:cubicBezTo>
                      <a:cubicBezTo>
                        <a:pt x="19938" y="487"/>
                        <a:pt x="19712" y="668"/>
                        <a:pt x="19712" y="849"/>
                      </a:cubicBezTo>
                      <a:cubicBezTo>
                        <a:pt x="19712" y="1391"/>
                        <a:pt x="19334" y="1391"/>
                        <a:pt x="19183" y="1210"/>
                      </a:cubicBezTo>
                      <a:cubicBezTo>
                        <a:pt x="19183" y="1120"/>
                        <a:pt x="19183" y="939"/>
                        <a:pt x="19259" y="849"/>
                      </a:cubicBezTo>
                      <a:cubicBezTo>
                        <a:pt x="19259" y="849"/>
                        <a:pt x="19259" y="758"/>
                        <a:pt x="19259" y="668"/>
                      </a:cubicBezTo>
                      <a:cubicBezTo>
                        <a:pt x="19183" y="668"/>
                        <a:pt x="19183" y="578"/>
                        <a:pt x="19183" y="487"/>
                      </a:cubicBezTo>
                      <a:cubicBezTo>
                        <a:pt x="19259" y="397"/>
                        <a:pt x="19259" y="216"/>
                        <a:pt x="19410" y="216"/>
                      </a:cubicBezTo>
                      <a:cubicBezTo>
                        <a:pt x="19410" y="216"/>
                        <a:pt x="19410" y="216"/>
                        <a:pt x="19410" y="126"/>
                      </a:cubicBezTo>
                      <a:cubicBezTo>
                        <a:pt x="19334" y="35"/>
                        <a:pt x="19259" y="35"/>
                        <a:pt x="19108" y="35"/>
                      </a:cubicBezTo>
                      <a:cubicBezTo>
                        <a:pt x="18881" y="-55"/>
                        <a:pt x="18806" y="126"/>
                        <a:pt x="18730" y="126"/>
                      </a:cubicBezTo>
                      <a:cubicBezTo>
                        <a:pt x="18730" y="216"/>
                        <a:pt x="18730" y="307"/>
                        <a:pt x="18730" y="307"/>
                      </a:cubicBezTo>
                      <a:cubicBezTo>
                        <a:pt x="18730" y="307"/>
                        <a:pt x="18806" y="487"/>
                        <a:pt x="18730" y="668"/>
                      </a:cubicBezTo>
                      <a:cubicBezTo>
                        <a:pt x="18655" y="939"/>
                        <a:pt x="18352" y="1391"/>
                        <a:pt x="18050" y="1391"/>
                      </a:cubicBezTo>
                      <a:cubicBezTo>
                        <a:pt x="17975" y="1391"/>
                        <a:pt x="17975" y="1301"/>
                        <a:pt x="17899" y="1301"/>
                      </a:cubicBezTo>
                      <a:cubicBezTo>
                        <a:pt x="17824" y="1120"/>
                        <a:pt x="17824" y="939"/>
                        <a:pt x="17899" y="668"/>
                      </a:cubicBezTo>
                      <a:cubicBezTo>
                        <a:pt x="17899" y="578"/>
                        <a:pt x="17899" y="487"/>
                        <a:pt x="17975" y="487"/>
                      </a:cubicBezTo>
                      <a:cubicBezTo>
                        <a:pt x="17899" y="487"/>
                        <a:pt x="17824" y="578"/>
                        <a:pt x="17673" y="758"/>
                      </a:cubicBezTo>
                      <a:cubicBezTo>
                        <a:pt x="17597" y="939"/>
                        <a:pt x="17522" y="1030"/>
                        <a:pt x="17446" y="1120"/>
                      </a:cubicBezTo>
                      <a:cubicBezTo>
                        <a:pt x="17144" y="1481"/>
                        <a:pt x="16993" y="1753"/>
                        <a:pt x="16766" y="1843"/>
                      </a:cubicBezTo>
                      <a:cubicBezTo>
                        <a:pt x="16691" y="1843"/>
                        <a:pt x="16691" y="1843"/>
                        <a:pt x="16691" y="1843"/>
                      </a:cubicBezTo>
                      <a:cubicBezTo>
                        <a:pt x="16615" y="1843"/>
                        <a:pt x="16464" y="1753"/>
                        <a:pt x="16464" y="1572"/>
                      </a:cubicBezTo>
                      <a:cubicBezTo>
                        <a:pt x="16389" y="1391"/>
                        <a:pt x="16540" y="1030"/>
                        <a:pt x="16842" y="849"/>
                      </a:cubicBezTo>
                      <a:cubicBezTo>
                        <a:pt x="16917" y="758"/>
                        <a:pt x="16993" y="578"/>
                        <a:pt x="17069" y="397"/>
                      </a:cubicBezTo>
                      <a:cubicBezTo>
                        <a:pt x="17144" y="216"/>
                        <a:pt x="17220" y="35"/>
                        <a:pt x="17371" y="35"/>
                      </a:cubicBezTo>
                      <a:cubicBezTo>
                        <a:pt x="17371" y="35"/>
                        <a:pt x="17371" y="35"/>
                        <a:pt x="17295" y="35"/>
                      </a:cubicBezTo>
                      <a:cubicBezTo>
                        <a:pt x="17220" y="-55"/>
                        <a:pt x="17144" y="35"/>
                        <a:pt x="17069" y="216"/>
                      </a:cubicBezTo>
                      <a:cubicBezTo>
                        <a:pt x="17069" y="307"/>
                        <a:pt x="16993" y="307"/>
                        <a:pt x="16993" y="397"/>
                      </a:cubicBezTo>
                      <a:cubicBezTo>
                        <a:pt x="16842" y="487"/>
                        <a:pt x="16615" y="487"/>
                        <a:pt x="16464" y="397"/>
                      </a:cubicBezTo>
                      <a:cubicBezTo>
                        <a:pt x="16389" y="397"/>
                        <a:pt x="16389" y="397"/>
                        <a:pt x="16389" y="397"/>
                      </a:cubicBezTo>
                      <a:cubicBezTo>
                        <a:pt x="16313" y="397"/>
                        <a:pt x="16313" y="397"/>
                        <a:pt x="16313" y="487"/>
                      </a:cubicBezTo>
                      <a:cubicBezTo>
                        <a:pt x="16238" y="487"/>
                        <a:pt x="16238" y="487"/>
                        <a:pt x="16238" y="487"/>
                      </a:cubicBezTo>
                      <a:cubicBezTo>
                        <a:pt x="16313" y="578"/>
                        <a:pt x="16313" y="758"/>
                        <a:pt x="16313" y="849"/>
                      </a:cubicBezTo>
                      <a:cubicBezTo>
                        <a:pt x="16238" y="939"/>
                        <a:pt x="16162" y="1030"/>
                        <a:pt x="16087" y="1030"/>
                      </a:cubicBezTo>
                      <a:cubicBezTo>
                        <a:pt x="16011" y="1030"/>
                        <a:pt x="15860" y="1030"/>
                        <a:pt x="15785" y="849"/>
                      </a:cubicBezTo>
                      <a:cubicBezTo>
                        <a:pt x="15785" y="758"/>
                        <a:pt x="15785" y="758"/>
                        <a:pt x="15785" y="758"/>
                      </a:cubicBezTo>
                      <a:cubicBezTo>
                        <a:pt x="15709" y="758"/>
                        <a:pt x="15558" y="849"/>
                        <a:pt x="15483" y="1030"/>
                      </a:cubicBezTo>
                      <a:cubicBezTo>
                        <a:pt x="15407" y="1120"/>
                        <a:pt x="15331" y="1210"/>
                        <a:pt x="15331" y="1301"/>
                      </a:cubicBezTo>
                      <a:cubicBezTo>
                        <a:pt x="15331" y="1391"/>
                        <a:pt x="15407" y="1572"/>
                        <a:pt x="15407" y="1662"/>
                      </a:cubicBezTo>
                      <a:cubicBezTo>
                        <a:pt x="15331" y="1933"/>
                        <a:pt x="15256" y="2024"/>
                        <a:pt x="15105" y="2114"/>
                      </a:cubicBezTo>
                      <a:cubicBezTo>
                        <a:pt x="15029" y="2114"/>
                        <a:pt x="15029" y="2114"/>
                        <a:pt x="15029" y="2114"/>
                      </a:cubicBezTo>
                      <a:cubicBezTo>
                        <a:pt x="14803" y="2114"/>
                        <a:pt x="14727" y="1843"/>
                        <a:pt x="14727" y="1572"/>
                      </a:cubicBezTo>
                      <a:cubicBezTo>
                        <a:pt x="14727" y="1572"/>
                        <a:pt x="14727" y="1572"/>
                        <a:pt x="14727" y="1481"/>
                      </a:cubicBezTo>
                      <a:cubicBezTo>
                        <a:pt x="14727" y="1481"/>
                        <a:pt x="14727" y="1572"/>
                        <a:pt x="14727" y="1572"/>
                      </a:cubicBezTo>
                      <a:cubicBezTo>
                        <a:pt x="14652" y="1662"/>
                        <a:pt x="14576" y="1753"/>
                        <a:pt x="14350" y="1753"/>
                      </a:cubicBezTo>
                      <a:cubicBezTo>
                        <a:pt x="14274" y="1753"/>
                        <a:pt x="14123" y="1753"/>
                        <a:pt x="14048" y="1662"/>
                      </a:cubicBezTo>
                      <a:cubicBezTo>
                        <a:pt x="14048" y="1572"/>
                        <a:pt x="13897" y="1572"/>
                        <a:pt x="13745" y="1572"/>
                      </a:cubicBezTo>
                      <a:cubicBezTo>
                        <a:pt x="13821" y="1662"/>
                        <a:pt x="13821" y="1662"/>
                        <a:pt x="13821" y="1662"/>
                      </a:cubicBezTo>
                      <a:cubicBezTo>
                        <a:pt x="14048" y="1753"/>
                        <a:pt x="14123" y="1843"/>
                        <a:pt x="14199" y="2024"/>
                      </a:cubicBezTo>
                      <a:cubicBezTo>
                        <a:pt x="14199" y="2114"/>
                        <a:pt x="14199" y="2114"/>
                        <a:pt x="14199" y="2114"/>
                      </a:cubicBezTo>
                      <a:cubicBezTo>
                        <a:pt x="14123" y="2204"/>
                        <a:pt x="14123" y="2204"/>
                        <a:pt x="14123" y="2204"/>
                      </a:cubicBezTo>
                      <a:cubicBezTo>
                        <a:pt x="14048" y="2295"/>
                        <a:pt x="13972" y="2295"/>
                        <a:pt x="13821" y="2204"/>
                      </a:cubicBezTo>
                      <a:cubicBezTo>
                        <a:pt x="13745" y="2204"/>
                        <a:pt x="13745" y="2114"/>
                        <a:pt x="13670" y="2114"/>
                      </a:cubicBezTo>
                      <a:cubicBezTo>
                        <a:pt x="13594" y="2204"/>
                        <a:pt x="13443" y="2204"/>
                        <a:pt x="13217" y="2024"/>
                      </a:cubicBezTo>
                      <a:cubicBezTo>
                        <a:pt x="13292" y="2114"/>
                        <a:pt x="13217" y="2204"/>
                        <a:pt x="13217" y="2295"/>
                      </a:cubicBezTo>
                      <a:cubicBezTo>
                        <a:pt x="13217" y="2385"/>
                        <a:pt x="13217" y="2385"/>
                        <a:pt x="13217" y="2476"/>
                      </a:cubicBezTo>
                      <a:cubicBezTo>
                        <a:pt x="13217" y="2927"/>
                        <a:pt x="12839" y="2927"/>
                        <a:pt x="12688" y="2656"/>
                      </a:cubicBezTo>
                      <a:cubicBezTo>
                        <a:pt x="12613" y="2566"/>
                        <a:pt x="12613" y="2385"/>
                        <a:pt x="12613" y="2295"/>
                      </a:cubicBezTo>
                      <a:cubicBezTo>
                        <a:pt x="12537" y="2295"/>
                        <a:pt x="12462" y="2295"/>
                        <a:pt x="12386" y="2385"/>
                      </a:cubicBezTo>
                      <a:cubicBezTo>
                        <a:pt x="12310" y="2476"/>
                        <a:pt x="12310" y="2476"/>
                        <a:pt x="12235" y="2476"/>
                      </a:cubicBezTo>
                      <a:cubicBezTo>
                        <a:pt x="12159" y="2476"/>
                        <a:pt x="12159" y="2476"/>
                        <a:pt x="12159" y="2476"/>
                      </a:cubicBezTo>
                      <a:cubicBezTo>
                        <a:pt x="12084" y="2385"/>
                        <a:pt x="12084" y="2385"/>
                        <a:pt x="12084" y="2385"/>
                      </a:cubicBezTo>
                      <a:cubicBezTo>
                        <a:pt x="12008" y="2295"/>
                        <a:pt x="12084" y="2204"/>
                        <a:pt x="12084" y="2024"/>
                      </a:cubicBezTo>
                      <a:cubicBezTo>
                        <a:pt x="12084" y="1933"/>
                        <a:pt x="12159" y="1753"/>
                        <a:pt x="12084" y="1753"/>
                      </a:cubicBezTo>
                      <a:cubicBezTo>
                        <a:pt x="12084" y="1753"/>
                        <a:pt x="12008" y="1753"/>
                        <a:pt x="11933" y="1753"/>
                      </a:cubicBezTo>
                      <a:cubicBezTo>
                        <a:pt x="11857" y="1843"/>
                        <a:pt x="11782" y="1843"/>
                        <a:pt x="11706" y="1933"/>
                      </a:cubicBezTo>
                      <a:cubicBezTo>
                        <a:pt x="11631" y="1933"/>
                        <a:pt x="11631" y="1933"/>
                        <a:pt x="11631" y="1933"/>
                      </a:cubicBezTo>
                      <a:cubicBezTo>
                        <a:pt x="11631" y="1933"/>
                        <a:pt x="11555" y="1933"/>
                        <a:pt x="11555" y="1933"/>
                      </a:cubicBezTo>
                      <a:cubicBezTo>
                        <a:pt x="11706" y="2114"/>
                        <a:pt x="11706" y="2295"/>
                        <a:pt x="11631" y="2476"/>
                      </a:cubicBezTo>
                      <a:cubicBezTo>
                        <a:pt x="11631" y="2566"/>
                        <a:pt x="11480" y="2656"/>
                        <a:pt x="11329" y="2656"/>
                      </a:cubicBezTo>
                      <a:cubicBezTo>
                        <a:pt x="11253" y="2656"/>
                        <a:pt x="11253" y="2656"/>
                        <a:pt x="11253" y="2656"/>
                      </a:cubicBezTo>
                      <a:cubicBezTo>
                        <a:pt x="11253" y="2656"/>
                        <a:pt x="11253" y="2656"/>
                        <a:pt x="11253" y="2656"/>
                      </a:cubicBezTo>
                      <a:cubicBezTo>
                        <a:pt x="11253" y="2747"/>
                        <a:pt x="11178" y="2927"/>
                        <a:pt x="11178" y="2927"/>
                      </a:cubicBezTo>
                      <a:cubicBezTo>
                        <a:pt x="11102" y="3018"/>
                        <a:pt x="11027" y="3108"/>
                        <a:pt x="10951" y="3108"/>
                      </a:cubicBezTo>
                      <a:cubicBezTo>
                        <a:pt x="10800" y="3108"/>
                        <a:pt x="10649" y="3018"/>
                        <a:pt x="10649" y="2837"/>
                      </a:cubicBezTo>
                      <a:cubicBezTo>
                        <a:pt x="10649" y="2837"/>
                        <a:pt x="10573" y="2837"/>
                        <a:pt x="10573" y="2837"/>
                      </a:cubicBezTo>
                      <a:cubicBezTo>
                        <a:pt x="10498" y="2837"/>
                        <a:pt x="10347" y="2837"/>
                        <a:pt x="10347" y="2927"/>
                      </a:cubicBezTo>
                      <a:cubicBezTo>
                        <a:pt x="10271" y="3018"/>
                        <a:pt x="10196" y="3108"/>
                        <a:pt x="10120" y="3199"/>
                      </a:cubicBezTo>
                      <a:cubicBezTo>
                        <a:pt x="10045" y="3289"/>
                        <a:pt x="9969" y="3289"/>
                        <a:pt x="9969" y="3379"/>
                      </a:cubicBezTo>
                      <a:cubicBezTo>
                        <a:pt x="10045" y="3289"/>
                        <a:pt x="10196" y="3289"/>
                        <a:pt x="10347" y="3289"/>
                      </a:cubicBezTo>
                      <a:cubicBezTo>
                        <a:pt x="10422" y="3379"/>
                        <a:pt x="10573" y="3470"/>
                        <a:pt x="10498" y="3741"/>
                      </a:cubicBezTo>
                      <a:cubicBezTo>
                        <a:pt x="10498" y="3741"/>
                        <a:pt x="10498" y="3741"/>
                        <a:pt x="10498" y="3741"/>
                      </a:cubicBezTo>
                      <a:cubicBezTo>
                        <a:pt x="10649" y="3831"/>
                        <a:pt x="10649" y="4102"/>
                        <a:pt x="10649" y="4193"/>
                      </a:cubicBezTo>
                      <a:cubicBezTo>
                        <a:pt x="10573" y="4373"/>
                        <a:pt x="10347" y="4464"/>
                        <a:pt x="10196" y="4283"/>
                      </a:cubicBezTo>
                      <a:cubicBezTo>
                        <a:pt x="10120" y="4193"/>
                        <a:pt x="10120" y="4102"/>
                        <a:pt x="10045" y="4102"/>
                      </a:cubicBezTo>
                      <a:cubicBezTo>
                        <a:pt x="10045" y="4102"/>
                        <a:pt x="10045" y="4193"/>
                        <a:pt x="10045" y="4193"/>
                      </a:cubicBezTo>
                      <a:cubicBezTo>
                        <a:pt x="9969" y="4464"/>
                        <a:pt x="9894" y="4464"/>
                        <a:pt x="9818" y="4464"/>
                      </a:cubicBezTo>
                      <a:cubicBezTo>
                        <a:pt x="9667" y="4464"/>
                        <a:pt x="9592" y="4373"/>
                        <a:pt x="9441" y="4102"/>
                      </a:cubicBezTo>
                      <a:cubicBezTo>
                        <a:pt x="9441" y="4102"/>
                        <a:pt x="9441" y="4102"/>
                        <a:pt x="9441" y="4102"/>
                      </a:cubicBezTo>
                      <a:cubicBezTo>
                        <a:pt x="9441" y="4102"/>
                        <a:pt x="9365" y="4102"/>
                        <a:pt x="9365" y="4102"/>
                      </a:cubicBezTo>
                      <a:cubicBezTo>
                        <a:pt x="9290" y="4283"/>
                        <a:pt x="9214" y="4373"/>
                        <a:pt x="9063" y="4373"/>
                      </a:cubicBezTo>
                      <a:cubicBezTo>
                        <a:pt x="9063" y="4373"/>
                        <a:pt x="8987" y="4373"/>
                        <a:pt x="8987" y="4283"/>
                      </a:cubicBezTo>
                      <a:cubicBezTo>
                        <a:pt x="8836" y="4193"/>
                        <a:pt x="8836" y="4012"/>
                        <a:pt x="8912" y="3831"/>
                      </a:cubicBezTo>
                      <a:cubicBezTo>
                        <a:pt x="8912" y="3922"/>
                        <a:pt x="8836" y="3922"/>
                        <a:pt x="8836" y="3922"/>
                      </a:cubicBezTo>
                      <a:cubicBezTo>
                        <a:pt x="8685" y="4102"/>
                        <a:pt x="8534" y="4193"/>
                        <a:pt x="8383" y="4283"/>
                      </a:cubicBezTo>
                      <a:cubicBezTo>
                        <a:pt x="8383" y="4283"/>
                        <a:pt x="8383" y="4283"/>
                        <a:pt x="8383" y="4283"/>
                      </a:cubicBezTo>
                      <a:cubicBezTo>
                        <a:pt x="8383" y="4373"/>
                        <a:pt x="8383" y="4373"/>
                        <a:pt x="8383" y="4373"/>
                      </a:cubicBezTo>
                      <a:cubicBezTo>
                        <a:pt x="8383" y="4554"/>
                        <a:pt x="8232" y="4645"/>
                        <a:pt x="8157" y="4735"/>
                      </a:cubicBezTo>
                      <a:cubicBezTo>
                        <a:pt x="8157" y="4735"/>
                        <a:pt x="8157" y="4735"/>
                        <a:pt x="8157" y="4735"/>
                      </a:cubicBezTo>
                      <a:cubicBezTo>
                        <a:pt x="8383" y="4645"/>
                        <a:pt x="8534" y="4645"/>
                        <a:pt x="8610" y="4735"/>
                      </a:cubicBezTo>
                      <a:cubicBezTo>
                        <a:pt x="8685" y="4735"/>
                        <a:pt x="8761" y="4735"/>
                        <a:pt x="8761" y="4735"/>
                      </a:cubicBezTo>
                      <a:cubicBezTo>
                        <a:pt x="8761" y="4735"/>
                        <a:pt x="8836" y="4735"/>
                        <a:pt x="8912" y="4645"/>
                      </a:cubicBezTo>
                      <a:cubicBezTo>
                        <a:pt x="9063" y="4464"/>
                        <a:pt x="9214" y="4373"/>
                        <a:pt x="9290" y="4373"/>
                      </a:cubicBezTo>
                      <a:cubicBezTo>
                        <a:pt x="9441" y="4373"/>
                        <a:pt x="9516" y="4464"/>
                        <a:pt x="9667" y="4554"/>
                      </a:cubicBezTo>
                      <a:cubicBezTo>
                        <a:pt x="9743" y="4645"/>
                        <a:pt x="9743" y="4735"/>
                        <a:pt x="9743" y="4735"/>
                      </a:cubicBezTo>
                      <a:cubicBezTo>
                        <a:pt x="9743" y="4916"/>
                        <a:pt x="9667" y="5006"/>
                        <a:pt x="9667" y="5096"/>
                      </a:cubicBezTo>
                      <a:cubicBezTo>
                        <a:pt x="9592" y="5096"/>
                        <a:pt x="9592" y="5096"/>
                        <a:pt x="9592" y="5096"/>
                      </a:cubicBezTo>
                      <a:cubicBezTo>
                        <a:pt x="9743" y="5277"/>
                        <a:pt x="9667" y="5458"/>
                        <a:pt x="9667" y="5458"/>
                      </a:cubicBezTo>
                      <a:cubicBezTo>
                        <a:pt x="9667" y="5639"/>
                        <a:pt x="9516" y="5729"/>
                        <a:pt x="9365" y="5729"/>
                      </a:cubicBezTo>
                      <a:cubicBezTo>
                        <a:pt x="9290" y="5729"/>
                        <a:pt x="9214" y="5729"/>
                        <a:pt x="9214" y="5639"/>
                      </a:cubicBezTo>
                      <a:cubicBezTo>
                        <a:pt x="9138" y="5639"/>
                        <a:pt x="9138" y="5548"/>
                        <a:pt x="9138" y="5458"/>
                      </a:cubicBezTo>
                      <a:cubicBezTo>
                        <a:pt x="9138" y="5368"/>
                        <a:pt x="9063" y="5277"/>
                        <a:pt x="9063" y="5277"/>
                      </a:cubicBezTo>
                      <a:cubicBezTo>
                        <a:pt x="8987" y="5458"/>
                        <a:pt x="8836" y="5819"/>
                        <a:pt x="8534" y="5819"/>
                      </a:cubicBezTo>
                      <a:cubicBezTo>
                        <a:pt x="8459" y="5819"/>
                        <a:pt x="8308" y="6091"/>
                        <a:pt x="8308" y="6362"/>
                      </a:cubicBezTo>
                      <a:cubicBezTo>
                        <a:pt x="8308" y="6723"/>
                        <a:pt x="8157" y="6723"/>
                        <a:pt x="8081" y="6723"/>
                      </a:cubicBezTo>
                      <a:cubicBezTo>
                        <a:pt x="8081" y="6723"/>
                        <a:pt x="8006" y="6723"/>
                        <a:pt x="8006" y="6723"/>
                      </a:cubicBezTo>
                      <a:cubicBezTo>
                        <a:pt x="8006" y="6723"/>
                        <a:pt x="8006" y="6723"/>
                        <a:pt x="8006" y="6723"/>
                      </a:cubicBezTo>
                      <a:cubicBezTo>
                        <a:pt x="7930" y="7175"/>
                        <a:pt x="7477" y="7808"/>
                        <a:pt x="7175" y="8079"/>
                      </a:cubicBezTo>
                      <a:cubicBezTo>
                        <a:pt x="7024" y="8260"/>
                        <a:pt x="7024" y="8350"/>
                        <a:pt x="7099" y="8440"/>
                      </a:cubicBezTo>
                      <a:cubicBezTo>
                        <a:pt x="7099" y="8531"/>
                        <a:pt x="7175" y="8621"/>
                        <a:pt x="7099" y="8802"/>
                      </a:cubicBezTo>
                      <a:cubicBezTo>
                        <a:pt x="7024" y="8983"/>
                        <a:pt x="6873" y="9073"/>
                        <a:pt x="6722" y="9073"/>
                      </a:cubicBezTo>
                      <a:cubicBezTo>
                        <a:pt x="6646" y="9073"/>
                        <a:pt x="6571" y="9073"/>
                        <a:pt x="6495" y="9073"/>
                      </a:cubicBezTo>
                      <a:cubicBezTo>
                        <a:pt x="6495" y="8983"/>
                        <a:pt x="6420" y="8983"/>
                        <a:pt x="6344" y="8983"/>
                      </a:cubicBezTo>
                      <a:cubicBezTo>
                        <a:pt x="6344" y="9073"/>
                        <a:pt x="6344" y="9163"/>
                        <a:pt x="6420" y="9254"/>
                      </a:cubicBezTo>
                      <a:cubicBezTo>
                        <a:pt x="6420" y="9435"/>
                        <a:pt x="6420" y="9796"/>
                        <a:pt x="6269" y="9977"/>
                      </a:cubicBezTo>
                      <a:cubicBezTo>
                        <a:pt x="6193" y="9977"/>
                        <a:pt x="6193" y="10067"/>
                        <a:pt x="6269" y="10248"/>
                      </a:cubicBezTo>
                      <a:cubicBezTo>
                        <a:pt x="6269" y="10338"/>
                        <a:pt x="6344" y="10429"/>
                        <a:pt x="6344" y="10519"/>
                      </a:cubicBezTo>
                      <a:cubicBezTo>
                        <a:pt x="6344" y="10609"/>
                        <a:pt x="6269" y="10790"/>
                        <a:pt x="6042" y="10790"/>
                      </a:cubicBezTo>
                      <a:cubicBezTo>
                        <a:pt x="6042" y="10790"/>
                        <a:pt x="5966" y="10700"/>
                        <a:pt x="5891" y="10700"/>
                      </a:cubicBezTo>
                      <a:cubicBezTo>
                        <a:pt x="5815" y="10700"/>
                        <a:pt x="5815" y="10700"/>
                        <a:pt x="5740" y="10700"/>
                      </a:cubicBezTo>
                      <a:cubicBezTo>
                        <a:pt x="5664" y="10881"/>
                        <a:pt x="5438" y="10971"/>
                        <a:pt x="5287" y="10971"/>
                      </a:cubicBezTo>
                      <a:cubicBezTo>
                        <a:pt x="5362" y="11061"/>
                        <a:pt x="5438" y="11152"/>
                        <a:pt x="5589" y="11332"/>
                      </a:cubicBezTo>
                      <a:cubicBezTo>
                        <a:pt x="5740" y="11423"/>
                        <a:pt x="5740" y="11604"/>
                        <a:pt x="5740" y="11694"/>
                      </a:cubicBezTo>
                      <a:cubicBezTo>
                        <a:pt x="5664" y="11784"/>
                        <a:pt x="5513" y="11875"/>
                        <a:pt x="5438" y="11875"/>
                      </a:cubicBezTo>
                      <a:cubicBezTo>
                        <a:pt x="5287" y="11875"/>
                        <a:pt x="5211" y="11784"/>
                        <a:pt x="5136" y="11694"/>
                      </a:cubicBezTo>
                      <a:cubicBezTo>
                        <a:pt x="5060" y="11784"/>
                        <a:pt x="4985" y="11784"/>
                        <a:pt x="4985" y="11875"/>
                      </a:cubicBezTo>
                      <a:cubicBezTo>
                        <a:pt x="4834" y="11965"/>
                        <a:pt x="4683" y="12055"/>
                        <a:pt x="4531" y="12146"/>
                      </a:cubicBezTo>
                      <a:cubicBezTo>
                        <a:pt x="4380" y="12146"/>
                        <a:pt x="4380" y="12327"/>
                        <a:pt x="4305" y="12417"/>
                      </a:cubicBezTo>
                      <a:cubicBezTo>
                        <a:pt x="4305" y="12507"/>
                        <a:pt x="4229" y="12778"/>
                        <a:pt x="4003" y="12778"/>
                      </a:cubicBezTo>
                      <a:cubicBezTo>
                        <a:pt x="3927" y="12778"/>
                        <a:pt x="3927" y="12778"/>
                        <a:pt x="3852" y="13050"/>
                      </a:cubicBezTo>
                      <a:cubicBezTo>
                        <a:pt x="3852" y="13230"/>
                        <a:pt x="3776" y="13411"/>
                        <a:pt x="3625" y="13501"/>
                      </a:cubicBezTo>
                      <a:cubicBezTo>
                        <a:pt x="3625" y="13592"/>
                        <a:pt x="3550" y="13592"/>
                        <a:pt x="3474" y="13592"/>
                      </a:cubicBezTo>
                      <a:cubicBezTo>
                        <a:pt x="3323" y="13592"/>
                        <a:pt x="3248" y="13411"/>
                        <a:pt x="3248" y="13321"/>
                      </a:cubicBezTo>
                      <a:cubicBezTo>
                        <a:pt x="3172" y="13140"/>
                        <a:pt x="3172" y="13140"/>
                        <a:pt x="3097" y="13140"/>
                      </a:cubicBezTo>
                      <a:cubicBezTo>
                        <a:pt x="3021" y="13140"/>
                        <a:pt x="3021" y="13140"/>
                        <a:pt x="3021" y="13140"/>
                      </a:cubicBezTo>
                      <a:cubicBezTo>
                        <a:pt x="3021" y="13140"/>
                        <a:pt x="3021" y="13230"/>
                        <a:pt x="3097" y="13411"/>
                      </a:cubicBezTo>
                      <a:cubicBezTo>
                        <a:pt x="3172" y="13411"/>
                        <a:pt x="3248" y="13592"/>
                        <a:pt x="3172" y="13682"/>
                      </a:cubicBezTo>
                      <a:cubicBezTo>
                        <a:pt x="3097" y="13863"/>
                        <a:pt x="3021" y="13863"/>
                        <a:pt x="2870" y="13863"/>
                      </a:cubicBezTo>
                      <a:cubicBezTo>
                        <a:pt x="2794" y="13863"/>
                        <a:pt x="2719" y="13863"/>
                        <a:pt x="2643" y="13953"/>
                      </a:cubicBezTo>
                      <a:cubicBezTo>
                        <a:pt x="2492" y="14134"/>
                        <a:pt x="2266" y="14224"/>
                        <a:pt x="2115" y="14224"/>
                      </a:cubicBezTo>
                      <a:cubicBezTo>
                        <a:pt x="2039" y="14224"/>
                        <a:pt x="1964" y="14224"/>
                        <a:pt x="1888" y="14224"/>
                      </a:cubicBezTo>
                      <a:cubicBezTo>
                        <a:pt x="1964" y="14224"/>
                        <a:pt x="1964" y="14224"/>
                        <a:pt x="1964" y="14315"/>
                      </a:cubicBezTo>
                      <a:cubicBezTo>
                        <a:pt x="2115" y="14315"/>
                        <a:pt x="2266" y="14405"/>
                        <a:pt x="2266" y="14496"/>
                      </a:cubicBezTo>
                      <a:cubicBezTo>
                        <a:pt x="2341" y="14586"/>
                        <a:pt x="2341" y="14676"/>
                        <a:pt x="2266" y="14767"/>
                      </a:cubicBezTo>
                      <a:cubicBezTo>
                        <a:pt x="2190" y="14857"/>
                        <a:pt x="2115" y="14857"/>
                        <a:pt x="1964" y="14857"/>
                      </a:cubicBezTo>
                      <a:cubicBezTo>
                        <a:pt x="1813" y="14857"/>
                        <a:pt x="1586" y="14857"/>
                        <a:pt x="1359" y="14767"/>
                      </a:cubicBezTo>
                      <a:cubicBezTo>
                        <a:pt x="1359" y="14767"/>
                        <a:pt x="1359" y="14857"/>
                        <a:pt x="1359" y="14857"/>
                      </a:cubicBezTo>
                      <a:cubicBezTo>
                        <a:pt x="1284" y="15038"/>
                        <a:pt x="1208" y="15219"/>
                        <a:pt x="982" y="15128"/>
                      </a:cubicBezTo>
                      <a:cubicBezTo>
                        <a:pt x="906" y="15128"/>
                        <a:pt x="755" y="15219"/>
                        <a:pt x="680" y="15219"/>
                      </a:cubicBezTo>
                      <a:cubicBezTo>
                        <a:pt x="680" y="15309"/>
                        <a:pt x="680" y="15309"/>
                        <a:pt x="680" y="15309"/>
                      </a:cubicBezTo>
                      <a:cubicBezTo>
                        <a:pt x="831" y="15490"/>
                        <a:pt x="831" y="15580"/>
                        <a:pt x="755" y="15671"/>
                      </a:cubicBezTo>
                      <a:cubicBezTo>
                        <a:pt x="755" y="15671"/>
                        <a:pt x="680" y="15851"/>
                        <a:pt x="529" y="15851"/>
                      </a:cubicBezTo>
                      <a:cubicBezTo>
                        <a:pt x="378" y="15851"/>
                        <a:pt x="302" y="15761"/>
                        <a:pt x="151" y="15671"/>
                      </a:cubicBezTo>
                      <a:cubicBezTo>
                        <a:pt x="151" y="15761"/>
                        <a:pt x="76" y="15851"/>
                        <a:pt x="0" y="16032"/>
                      </a:cubicBezTo>
                      <a:cubicBezTo>
                        <a:pt x="0" y="16122"/>
                        <a:pt x="151" y="16213"/>
                        <a:pt x="151" y="16213"/>
                      </a:cubicBezTo>
                      <a:cubicBezTo>
                        <a:pt x="302" y="16303"/>
                        <a:pt x="378" y="16394"/>
                        <a:pt x="378" y="16574"/>
                      </a:cubicBezTo>
                      <a:cubicBezTo>
                        <a:pt x="378" y="16665"/>
                        <a:pt x="302" y="16665"/>
                        <a:pt x="227" y="16755"/>
                      </a:cubicBezTo>
                      <a:cubicBezTo>
                        <a:pt x="378" y="16845"/>
                        <a:pt x="378" y="16936"/>
                        <a:pt x="378" y="17026"/>
                      </a:cubicBezTo>
                      <a:cubicBezTo>
                        <a:pt x="378" y="17207"/>
                        <a:pt x="227" y="17388"/>
                        <a:pt x="76" y="17478"/>
                      </a:cubicBezTo>
                      <a:cubicBezTo>
                        <a:pt x="76" y="17478"/>
                        <a:pt x="76" y="17568"/>
                        <a:pt x="151" y="17659"/>
                      </a:cubicBezTo>
                      <a:cubicBezTo>
                        <a:pt x="302" y="17840"/>
                        <a:pt x="151" y="18020"/>
                        <a:pt x="76" y="18111"/>
                      </a:cubicBezTo>
                      <a:cubicBezTo>
                        <a:pt x="0" y="18201"/>
                        <a:pt x="0" y="18201"/>
                        <a:pt x="76" y="18291"/>
                      </a:cubicBezTo>
                      <a:cubicBezTo>
                        <a:pt x="76" y="18291"/>
                        <a:pt x="151" y="18291"/>
                        <a:pt x="151" y="18291"/>
                      </a:cubicBezTo>
                      <a:cubicBezTo>
                        <a:pt x="151" y="18291"/>
                        <a:pt x="151" y="18291"/>
                        <a:pt x="151" y="18291"/>
                      </a:cubicBezTo>
                      <a:cubicBezTo>
                        <a:pt x="227" y="18291"/>
                        <a:pt x="227" y="18291"/>
                        <a:pt x="302" y="18291"/>
                      </a:cubicBezTo>
                      <a:cubicBezTo>
                        <a:pt x="378" y="18291"/>
                        <a:pt x="453" y="18291"/>
                        <a:pt x="529" y="18472"/>
                      </a:cubicBezTo>
                      <a:cubicBezTo>
                        <a:pt x="529" y="18472"/>
                        <a:pt x="680" y="18382"/>
                        <a:pt x="906" y="18111"/>
                      </a:cubicBezTo>
                      <a:cubicBezTo>
                        <a:pt x="982" y="18020"/>
                        <a:pt x="1057" y="18020"/>
                        <a:pt x="1133" y="18020"/>
                      </a:cubicBezTo>
                      <a:cubicBezTo>
                        <a:pt x="1284" y="18020"/>
                        <a:pt x="1435" y="18201"/>
                        <a:pt x="1435" y="18382"/>
                      </a:cubicBezTo>
                      <a:cubicBezTo>
                        <a:pt x="1435" y="18653"/>
                        <a:pt x="1284" y="18743"/>
                        <a:pt x="1133" y="18743"/>
                      </a:cubicBezTo>
                      <a:cubicBezTo>
                        <a:pt x="1133" y="18743"/>
                        <a:pt x="1133" y="18743"/>
                        <a:pt x="1133" y="18743"/>
                      </a:cubicBezTo>
                      <a:cubicBezTo>
                        <a:pt x="1057" y="18743"/>
                        <a:pt x="906" y="18834"/>
                        <a:pt x="906" y="18834"/>
                      </a:cubicBezTo>
                      <a:cubicBezTo>
                        <a:pt x="831" y="18924"/>
                        <a:pt x="831" y="18924"/>
                        <a:pt x="831" y="18924"/>
                      </a:cubicBezTo>
                      <a:cubicBezTo>
                        <a:pt x="906" y="19105"/>
                        <a:pt x="831" y="19195"/>
                        <a:pt x="831" y="19286"/>
                      </a:cubicBezTo>
                      <a:cubicBezTo>
                        <a:pt x="680" y="19376"/>
                        <a:pt x="453" y="19376"/>
                        <a:pt x="302" y="19195"/>
                      </a:cubicBezTo>
                      <a:cubicBezTo>
                        <a:pt x="302" y="19195"/>
                        <a:pt x="227" y="19105"/>
                        <a:pt x="227" y="19014"/>
                      </a:cubicBezTo>
                      <a:cubicBezTo>
                        <a:pt x="227" y="19014"/>
                        <a:pt x="227" y="19105"/>
                        <a:pt x="227" y="19105"/>
                      </a:cubicBezTo>
                      <a:cubicBezTo>
                        <a:pt x="378" y="19286"/>
                        <a:pt x="302" y="19557"/>
                        <a:pt x="227" y="19647"/>
                      </a:cubicBezTo>
                      <a:cubicBezTo>
                        <a:pt x="227" y="19737"/>
                        <a:pt x="151" y="19737"/>
                        <a:pt x="151" y="19737"/>
                      </a:cubicBezTo>
                      <a:cubicBezTo>
                        <a:pt x="227" y="19737"/>
                        <a:pt x="302" y="19737"/>
                        <a:pt x="378" y="19647"/>
                      </a:cubicBezTo>
                      <a:cubicBezTo>
                        <a:pt x="453" y="19466"/>
                        <a:pt x="604" y="19376"/>
                        <a:pt x="680" y="19376"/>
                      </a:cubicBezTo>
                      <a:cubicBezTo>
                        <a:pt x="906" y="19376"/>
                        <a:pt x="982" y="19557"/>
                        <a:pt x="1057" y="19737"/>
                      </a:cubicBezTo>
                      <a:cubicBezTo>
                        <a:pt x="1133" y="19737"/>
                        <a:pt x="1133" y="19828"/>
                        <a:pt x="1133" y="20009"/>
                      </a:cubicBezTo>
                      <a:cubicBezTo>
                        <a:pt x="1057" y="20099"/>
                        <a:pt x="982" y="20099"/>
                        <a:pt x="906" y="20099"/>
                      </a:cubicBezTo>
                      <a:cubicBezTo>
                        <a:pt x="906" y="20099"/>
                        <a:pt x="906" y="20099"/>
                        <a:pt x="906" y="20189"/>
                      </a:cubicBezTo>
                      <a:cubicBezTo>
                        <a:pt x="906" y="20189"/>
                        <a:pt x="906" y="20189"/>
                        <a:pt x="906" y="20189"/>
                      </a:cubicBezTo>
                      <a:cubicBezTo>
                        <a:pt x="906" y="20551"/>
                        <a:pt x="755" y="20551"/>
                        <a:pt x="604" y="20551"/>
                      </a:cubicBezTo>
                      <a:cubicBezTo>
                        <a:pt x="529" y="20551"/>
                        <a:pt x="529" y="20551"/>
                        <a:pt x="529" y="20641"/>
                      </a:cubicBezTo>
                      <a:cubicBezTo>
                        <a:pt x="529" y="20732"/>
                        <a:pt x="1057" y="21093"/>
                        <a:pt x="1284" y="21183"/>
                      </a:cubicBezTo>
                      <a:cubicBezTo>
                        <a:pt x="1435" y="21183"/>
                        <a:pt x="1510" y="21274"/>
                        <a:pt x="1586" y="21364"/>
                      </a:cubicBezTo>
                      <a:cubicBezTo>
                        <a:pt x="1737" y="21455"/>
                        <a:pt x="1964" y="21545"/>
                        <a:pt x="2266" y="21455"/>
                      </a:cubicBezTo>
                      <a:cubicBezTo>
                        <a:pt x="2643" y="21455"/>
                        <a:pt x="3625" y="20370"/>
                        <a:pt x="3701" y="20189"/>
                      </a:cubicBezTo>
                      <a:cubicBezTo>
                        <a:pt x="3852" y="20009"/>
                        <a:pt x="4003" y="20009"/>
                        <a:pt x="4003" y="20009"/>
                      </a:cubicBezTo>
                      <a:cubicBezTo>
                        <a:pt x="4078" y="20009"/>
                        <a:pt x="4078" y="20009"/>
                        <a:pt x="4154" y="20009"/>
                      </a:cubicBezTo>
                      <a:cubicBezTo>
                        <a:pt x="4229" y="20009"/>
                        <a:pt x="4305" y="20009"/>
                        <a:pt x="4380" y="20009"/>
                      </a:cubicBezTo>
                      <a:cubicBezTo>
                        <a:pt x="4380" y="19918"/>
                        <a:pt x="4380" y="19828"/>
                        <a:pt x="4456" y="19647"/>
                      </a:cubicBezTo>
                      <a:cubicBezTo>
                        <a:pt x="4456" y="19466"/>
                        <a:pt x="4456" y="19286"/>
                        <a:pt x="4607" y="19195"/>
                      </a:cubicBezTo>
                      <a:cubicBezTo>
                        <a:pt x="4607" y="19195"/>
                        <a:pt x="4607" y="19195"/>
                        <a:pt x="4607" y="19195"/>
                      </a:cubicBezTo>
                      <a:cubicBezTo>
                        <a:pt x="4683" y="19195"/>
                        <a:pt x="4683" y="19195"/>
                        <a:pt x="4683" y="19195"/>
                      </a:cubicBezTo>
                      <a:cubicBezTo>
                        <a:pt x="4834" y="19195"/>
                        <a:pt x="4909" y="19376"/>
                        <a:pt x="4985" y="19557"/>
                      </a:cubicBezTo>
                      <a:cubicBezTo>
                        <a:pt x="4985" y="19647"/>
                        <a:pt x="5060" y="19737"/>
                        <a:pt x="5060" y="19828"/>
                      </a:cubicBezTo>
                      <a:cubicBezTo>
                        <a:pt x="5211" y="19828"/>
                        <a:pt x="5287" y="20009"/>
                        <a:pt x="5362" y="20189"/>
                      </a:cubicBezTo>
                      <a:cubicBezTo>
                        <a:pt x="5362" y="20189"/>
                        <a:pt x="5438" y="20189"/>
                        <a:pt x="5438" y="20280"/>
                      </a:cubicBezTo>
                      <a:cubicBezTo>
                        <a:pt x="5513" y="20099"/>
                        <a:pt x="5513" y="19918"/>
                        <a:pt x="5513" y="19737"/>
                      </a:cubicBezTo>
                      <a:cubicBezTo>
                        <a:pt x="5513" y="19647"/>
                        <a:pt x="5589" y="19557"/>
                        <a:pt x="5589" y="19376"/>
                      </a:cubicBezTo>
                      <a:cubicBezTo>
                        <a:pt x="5589" y="19286"/>
                        <a:pt x="5664" y="19105"/>
                        <a:pt x="5664" y="19014"/>
                      </a:cubicBezTo>
                      <a:cubicBezTo>
                        <a:pt x="5664" y="18924"/>
                        <a:pt x="5664" y="18834"/>
                        <a:pt x="5664" y="18743"/>
                      </a:cubicBezTo>
                      <a:cubicBezTo>
                        <a:pt x="5740" y="18653"/>
                        <a:pt x="5891" y="18653"/>
                        <a:pt x="6042" y="18653"/>
                      </a:cubicBezTo>
                      <a:cubicBezTo>
                        <a:pt x="6117" y="18653"/>
                        <a:pt x="6193" y="18653"/>
                        <a:pt x="6269" y="18563"/>
                      </a:cubicBezTo>
                      <a:cubicBezTo>
                        <a:pt x="6269" y="18472"/>
                        <a:pt x="6269" y="18020"/>
                        <a:pt x="6269" y="17930"/>
                      </a:cubicBezTo>
                      <a:cubicBezTo>
                        <a:pt x="6117" y="17840"/>
                        <a:pt x="6042" y="17659"/>
                        <a:pt x="6042" y="17478"/>
                      </a:cubicBezTo>
                      <a:cubicBezTo>
                        <a:pt x="6042" y="17388"/>
                        <a:pt x="6042" y="17388"/>
                        <a:pt x="6042" y="17297"/>
                      </a:cubicBezTo>
                      <a:cubicBezTo>
                        <a:pt x="6042" y="17207"/>
                        <a:pt x="6193" y="17117"/>
                        <a:pt x="6269" y="17117"/>
                      </a:cubicBezTo>
                      <a:cubicBezTo>
                        <a:pt x="6344" y="17117"/>
                        <a:pt x="6344" y="17026"/>
                        <a:pt x="6420" y="17026"/>
                      </a:cubicBezTo>
                      <a:cubicBezTo>
                        <a:pt x="6495" y="16936"/>
                        <a:pt x="6495" y="16845"/>
                        <a:pt x="6420" y="16755"/>
                      </a:cubicBezTo>
                      <a:cubicBezTo>
                        <a:pt x="6420" y="16665"/>
                        <a:pt x="6420" y="16574"/>
                        <a:pt x="6269" y="16484"/>
                      </a:cubicBezTo>
                      <a:cubicBezTo>
                        <a:pt x="6117" y="16394"/>
                        <a:pt x="5891" y="16303"/>
                        <a:pt x="5891" y="16032"/>
                      </a:cubicBezTo>
                      <a:cubicBezTo>
                        <a:pt x="5891" y="15851"/>
                        <a:pt x="5891" y="15671"/>
                        <a:pt x="5966" y="15580"/>
                      </a:cubicBezTo>
                      <a:cubicBezTo>
                        <a:pt x="5966" y="15399"/>
                        <a:pt x="6042" y="15309"/>
                        <a:pt x="5966" y="15128"/>
                      </a:cubicBezTo>
                      <a:cubicBezTo>
                        <a:pt x="5815" y="14767"/>
                        <a:pt x="5891" y="14496"/>
                        <a:pt x="5891" y="14315"/>
                      </a:cubicBezTo>
                      <a:cubicBezTo>
                        <a:pt x="5966" y="14224"/>
                        <a:pt x="5966" y="14134"/>
                        <a:pt x="5966" y="14044"/>
                      </a:cubicBezTo>
                      <a:cubicBezTo>
                        <a:pt x="5815" y="13773"/>
                        <a:pt x="5740" y="13411"/>
                        <a:pt x="6042" y="12869"/>
                      </a:cubicBezTo>
                      <a:cubicBezTo>
                        <a:pt x="6269" y="12327"/>
                        <a:pt x="6797" y="12055"/>
                        <a:pt x="7024" y="12146"/>
                      </a:cubicBezTo>
                      <a:cubicBezTo>
                        <a:pt x="7099" y="12146"/>
                        <a:pt x="7099" y="12146"/>
                        <a:pt x="7175" y="12146"/>
                      </a:cubicBezTo>
                      <a:cubicBezTo>
                        <a:pt x="7250" y="12236"/>
                        <a:pt x="7401" y="12327"/>
                        <a:pt x="7401" y="12146"/>
                      </a:cubicBezTo>
                      <a:cubicBezTo>
                        <a:pt x="7552" y="11965"/>
                        <a:pt x="7552" y="11875"/>
                        <a:pt x="7477" y="11875"/>
                      </a:cubicBezTo>
                      <a:cubicBezTo>
                        <a:pt x="7401" y="11784"/>
                        <a:pt x="7175" y="11694"/>
                        <a:pt x="7175" y="11513"/>
                      </a:cubicBezTo>
                      <a:cubicBezTo>
                        <a:pt x="7175" y="11513"/>
                        <a:pt x="7099" y="11423"/>
                        <a:pt x="7099" y="11423"/>
                      </a:cubicBezTo>
                      <a:cubicBezTo>
                        <a:pt x="7099" y="11332"/>
                        <a:pt x="7175" y="11152"/>
                        <a:pt x="7250" y="11061"/>
                      </a:cubicBezTo>
                      <a:cubicBezTo>
                        <a:pt x="7477" y="10609"/>
                        <a:pt x="7779" y="10158"/>
                        <a:pt x="7779" y="9796"/>
                      </a:cubicBezTo>
                      <a:cubicBezTo>
                        <a:pt x="7779" y="9706"/>
                        <a:pt x="7779" y="9525"/>
                        <a:pt x="7779" y="9344"/>
                      </a:cubicBezTo>
                      <a:cubicBezTo>
                        <a:pt x="7779" y="9163"/>
                        <a:pt x="7779" y="8983"/>
                        <a:pt x="7855" y="8802"/>
                      </a:cubicBezTo>
                      <a:cubicBezTo>
                        <a:pt x="8006" y="8712"/>
                        <a:pt x="8081" y="8712"/>
                        <a:pt x="8232" y="8712"/>
                      </a:cubicBezTo>
                      <a:cubicBezTo>
                        <a:pt x="8308" y="8621"/>
                        <a:pt x="8459" y="8621"/>
                        <a:pt x="8534" y="8621"/>
                      </a:cubicBezTo>
                      <a:cubicBezTo>
                        <a:pt x="8610" y="8531"/>
                        <a:pt x="8610" y="8531"/>
                        <a:pt x="8610" y="8350"/>
                      </a:cubicBezTo>
                      <a:cubicBezTo>
                        <a:pt x="8610" y="8260"/>
                        <a:pt x="8610" y="8169"/>
                        <a:pt x="8685" y="7989"/>
                      </a:cubicBezTo>
                      <a:cubicBezTo>
                        <a:pt x="8685" y="7989"/>
                        <a:pt x="8761" y="7898"/>
                        <a:pt x="8836" y="7717"/>
                      </a:cubicBezTo>
                      <a:cubicBezTo>
                        <a:pt x="8912" y="7537"/>
                        <a:pt x="8987" y="7356"/>
                        <a:pt x="9138" y="7266"/>
                      </a:cubicBezTo>
                      <a:cubicBezTo>
                        <a:pt x="9214" y="7175"/>
                        <a:pt x="9365" y="6994"/>
                        <a:pt x="9290" y="6994"/>
                      </a:cubicBezTo>
                      <a:cubicBezTo>
                        <a:pt x="9214" y="6723"/>
                        <a:pt x="9290" y="6542"/>
                        <a:pt x="9365" y="6452"/>
                      </a:cubicBezTo>
                      <a:cubicBezTo>
                        <a:pt x="9441" y="6362"/>
                        <a:pt x="9516" y="6181"/>
                        <a:pt x="9516" y="6091"/>
                      </a:cubicBezTo>
                      <a:cubicBezTo>
                        <a:pt x="9516" y="5639"/>
                        <a:pt x="9969" y="5368"/>
                        <a:pt x="10347" y="5368"/>
                      </a:cubicBezTo>
                      <a:cubicBezTo>
                        <a:pt x="10724" y="5368"/>
                        <a:pt x="10800" y="5277"/>
                        <a:pt x="10800" y="5277"/>
                      </a:cubicBezTo>
                      <a:cubicBezTo>
                        <a:pt x="10800" y="5187"/>
                        <a:pt x="10800" y="5096"/>
                        <a:pt x="10800" y="5006"/>
                      </a:cubicBezTo>
                      <a:cubicBezTo>
                        <a:pt x="10800" y="4916"/>
                        <a:pt x="10800" y="4825"/>
                        <a:pt x="10800" y="4645"/>
                      </a:cubicBezTo>
                      <a:cubicBezTo>
                        <a:pt x="10800" y="4554"/>
                        <a:pt x="10800" y="4464"/>
                        <a:pt x="10876" y="4373"/>
                      </a:cubicBezTo>
                      <a:cubicBezTo>
                        <a:pt x="10951" y="4283"/>
                        <a:pt x="11102" y="4283"/>
                        <a:pt x="11253" y="4373"/>
                      </a:cubicBezTo>
                      <a:cubicBezTo>
                        <a:pt x="11404" y="4464"/>
                        <a:pt x="11555" y="4464"/>
                        <a:pt x="11631" y="4464"/>
                      </a:cubicBezTo>
                      <a:cubicBezTo>
                        <a:pt x="11782" y="4373"/>
                        <a:pt x="12008" y="4373"/>
                        <a:pt x="12159" y="4554"/>
                      </a:cubicBezTo>
                      <a:cubicBezTo>
                        <a:pt x="12235" y="4645"/>
                        <a:pt x="12310" y="4645"/>
                        <a:pt x="12386" y="4645"/>
                      </a:cubicBezTo>
                      <a:cubicBezTo>
                        <a:pt x="12386" y="4645"/>
                        <a:pt x="12462" y="4645"/>
                        <a:pt x="12462" y="4554"/>
                      </a:cubicBezTo>
                      <a:cubicBezTo>
                        <a:pt x="12462" y="4012"/>
                        <a:pt x="12613" y="3560"/>
                        <a:pt x="12990" y="3560"/>
                      </a:cubicBezTo>
                      <a:cubicBezTo>
                        <a:pt x="12990" y="3560"/>
                        <a:pt x="13066" y="3560"/>
                        <a:pt x="13066" y="3560"/>
                      </a:cubicBezTo>
                      <a:cubicBezTo>
                        <a:pt x="13066" y="3560"/>
                        <a:pt x="13066" y="3560"/>
                        <a:pt x="13066" y="3560"/>
                      </a:cubicBezTo>
                      <a:cubicBezTo>
                        <a:pt x="13141" y="3560"/>
                        <a:pt x="13141" y="3560"/>
                        <a:pt x="13141" y="3560"/>
                      </a:cubicBezTo>
                      <a:cubicBezTo>
                        <a:pt x="13141" y="3560"/>
                        <a:pt x="13141" y="3560"/>
                        <a:pt x="13141" y="356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58" name="Shape 3931"/>
                <p:cNvSpPr/>
                <p:nvPr/>
              </p:nvSpPr>
              <p:spPr>
                <a:xfrm>
                  <a:off x="1322352" y="1057767"/>
                  <a:ext cx="75678" cy="4411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0600" extrusionOk="0">
                      <a:moveTo>
                        <a:pt x="20520" y="14400"/>
                      </a:moveTo>
                      <a:cubicBezTo>
                        <a:pt x="21600" y="12600"/>
                        <a:pt x="21600" y="10800"/>
                        <a:pt x="21600" y="9000"/>
                      </a:cubicBezTo>
                      <a:cubicBezTo>
                        <a:pt x="20520" y="9000"/>
                        <a:pt x="18360" y="7200"/>
                        <a:pt x="17280" y="7200"/>
                      </a:cubicBezTo>
                      <a:cubicBezTo>
                        <a:pt x="17280" y="7200"/>
                        <a:pt x="16200" y="7200"/>
                        <a:pt x="15120" y="7200"/>
                      </a:cubicBezTo>
                      <a:cubicBezTo>
                        <a:pt x="12960" y="7200"/>
                        <a:pt x="9720" y="3600"/>
                        <a:pt x="7560" y="0"/>
                      </a:cubicBezTo>
                      <a:cubicBezTo>
                        <a:pt x="7560" y="0"/>
                        <a:pt x="7560" y="0"/>
                        <a:pt x="7560" y="0"/>
                      </a:cubicBezTo>
                      <a:cubicBezTo>
                        <a:pt x="7560" y="0"/>
                        <a:pt x="7560" y="0"/>
                        <a:pt x="6480" y="0"/>
                      </a:cubicBezTo>
                      <a:cubicBezTo>
                        <a:pt x="6480" y="0"/>
                        <a:pt x="6480" y="0"/>
                        <a:pt x="6480" y="0"/>
                      </a:cubicBezTo>
                      <a:cubicBezTo>
                        <a:pt x="6480" y="5400"/>
                        <a:pt x="4320" y="7200"/>
                        <a:pt x="3240" y="9000"/>
                      </a:cubicBezTo>
                      <a:cubicBezTo>
                        <a:pt x="2160" y="9000"/>
                        <a:pt x="2160" y="9000"/>
                        <a:pt x="2160" y="9000"/>
                      </a:cubicBezTo>
                      <a:cubicBezTo>
                        <a:pt x="3240" y="12600"/>
                        <a:pt x="2160" y="14400"/>
                        <a:pt x="2160" y="16200"/>
                      </a:cubicBezTo>
                      <a:cubicBezTo>
                        <a:pt x="2160" y="18000"/>
                        <a:pt x="1080" y="18000"/>
                        <a:pt x="0" y="19800"/>
                      </a:cubicBezTo>
                      <a:cubicBezTo>
                        <a:pt x="0" y="19800"/>
                        <a:pt x="0" y="19800"/>
                        <a:pt x="0" y="19800"/>
                      </a:cubicBezTo>
                      <a:cubicBezTo>
                        <a:pt x="5400" y="19800"/>
                        <a:pt x="12960" y="21600"/>
                        <a:pt x="18360" y="19800"/>
                      </a:cubicBezTo>
                      <a:cubicBezTo>
                        <a:pt x="18360" y="19800"/>
                        <a:pt x="18360" y="19800"/>
                        <a:pt x="18360" y="19800"/>
                      </a:cubicBezTo>
                      <a:cubicBezTo>
                        <a:pt x="19440" y="19800"/>
                        <a:pt x="19440" y="19800"/>
                        <a:pt x="20520" y="19800"/>
                      </a:cubicBezTo>
                      <a:cubicBezTo>
                        <a:pt x="20520" y="19800"/>
                        <a:pt x="20520" y="19800"/>
                        <a:pt x="20520" y="19800"/>
                      </a:cubicBezTo>
                      <a:cubicBezTo>
                        <a:pt x="20520" y="19800"/>
                        <a:pt x="20520" y="19800"/>
                        <a:pt x="20520" y="19800"/>
                      </a:cubicBezTo>
                      <a:cubicBezTo>
                        <a:pt x="20520" y="18000"/>
                        <a:pt x="20520" y="16200"/>
                        <a:pt x="20520" y="1440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59" name="Shape 3932"/>
                <p:cNvSpPr/>
                <p:nvPr/>
              </p:nvSpPr>
              <p:spPr>
                <a:xfrm>
                  <a:off x="796597" y="1829957"/>
                  <a:ext cx="57672" cy="9509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850" h="21315" extrusionOk="0">
                      <a:moveTo>
                        <a:pt x="6750" y="13838"/>
                      </a:moveTo>
                      <a:cubicBezTo>
                        <a:pt x="5400" y="17161"/>
                        <a:pt x="6750" y="20484"/>
                        <a:pt x="8100" y="21315"/>
                      </a:cubicBezTo>
                      <a:cubicBezTo>
                        <a:pt x="8100" y="21315"/>
                        <a:pt x="8100" y="21315"/>
                        <a:pt x="8100" y="21315"/>
                      </a:cubicBezTo>
                      <a:cubicBezTo>
                        <a:pt x="12150" y="18823"/>
                        <a:pt x="13500" y="18823"/>
                        <a:pt x="16200" y="17992"/>
                      </a:cubicBezTo>
                      <a:cubicBezTo>
                        <a:pt x="17550" y="17992"/>
                        <a:pt x="17550" y="17992"/>
                        <a:pt x="18900" y="17161"/>
                      </a:cubicBezTo>
                      <a:cubicBezTo>
                        <a:pt x="20250" y="16330"/>
                        <a:pt x="20250" y="13007"/>
                        <a:pt x="20250" y="10515"/>
                      </a:cubicBezTo>
                      <a:cubicBezTo>
                        <a:pt x="20250" y="8023"/>
                        <a:pt x="20250" y="4700"/>
                        <a:pt x="20250" y="3038"/>
                      </a:cubicBezTo>
                      <a:cubicBezTo>
                        <a:pt x="21600" y="2207"/>
                        <a:pt x="20250" y="1377"/>
                        <a:pt x="20250" y="1377"/>
                      </a:cubicBezTo>
                      <a:cubicBezTo>
                        <a:pt x="18900" y="-285"/>
                        <a:pt x="13500" y="-285"/>
                        <a:pt x="10800" y="546"/>
                      </a:cubicBezTo>
                      <a:cubicBezTo>
                        <a:pt x="9450" y="2207"/>
                        <a:pt x="6750" y="2207"/>
                        <a:pt x="4050" y="2207"/>
                      </a:cubicBezTo>
                      <a:cubicBezTo>
                        <a:pt x="4050" y="2207"/>
                        <a:pt x="2700" y="2207"/>
                        <a:pt x="1350" y="2207"/>
                      </a:cubicBezTo>
                      <a:cubicBezTo>
                        <a:pt x="1350" y="2207"/>
                        <a:pt x="1350" y="2207"/>
                        <a:pt x="0" y="2207"/>
                      </a:cubicBezTo>
                      <a:cubicBezTo>
                        <a:pt x="0" y="2207"/>
                        <a:pt x="1350" y="3869"/>
                        <a:pt x="2700" y="4700"/>
                      </a:cubicBezTo>
                      <a:cubicBezTo>
                        <a:pt x="5400" y="7192"/>
                        <a:pt x="8100" y="10515"/>
                        <a:pt x="6750" y="13838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60" name="Shape 3933"/>
                <p:cNvSpPr/>
                <p:nvPr/>
              </p:nvSpPr>
              <p:spPr>
                <a:xfrm>
                  <a:off x="740835" y="1520318"/>
                  <a:ext cx="473977" cy="44327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1323" y="1080"/>
                      </a:moveTo>
                      <a:cubicBezTo>
                        <a:pt x="11323" y="1080"/>
                        <a:pt x="11148" y="1080"/>
                        <a:pt x="11148" y="1080"/>
                      </a:cubicBezTo>
                      <a:cubicBezTo>
                        <a:pt x="11148" y="1080"/>
                        <a:pt x="11148" y="900"/>
                        <a:pt x="10974" y="900"/>
                      </a:cubicBezTo>
                      <a:cubicBezTo>
                        <a:pt x="10974" y="900"/>
                        <a:pt x="10974" y="900"/>
                        <a:pt x="10800" y="900"/>
                      </a:cubicBezTo>
                      <a:cubicBezTo>
                        <a:pt x="10800" y="900"/>
                        <a:pt x="10800" y="900"/>
                        <a:pt x="10800" y="900"/>
                      </a:cubicBezTo>
                      <a:cubicBezTo>
                        <a:pt x="10800" y="900"/>
                        <a:pt x="10800" y="900"/>
                        <a:pt x="10626" y="900"/>
                      </a:cubicBezTo>
                      <a:cubicBezTo>
                        <a:pt x="10626" y="900"/>
                        <a:pt x="10626" y="900"/>
                        <a:pt x="10626" y="900"/>
                      </a:cubicBezTo>
                      <a:cubicBezTo>
                        <a:pt x="10626" y="900"/>
                        <a:pt x="10626" y="900"/>
                        <a:pt x="10626" y="900"/>
                      </a:cubicBezTo>
                      <a:cubicBezTo>
                        <a:pt x="10626" y="900"/>
                        <a:pt x="10626" y="900"/>
                        <a:pt x="10626" y="900"/>
                      </a:cubicBezTo>
                      <a:cubicBezTo>
                        <a:pt x="10626" y="900"/>
                        <a:pt x="10626" y="900"/>
                        <a:pt x="10626" y="900"/>
                      </a:cubicBezTo>
                      <a:cubicBezTo>
                        <a:pt x="10626" y="900"/>
                        <a:pt x="10626" y="900"/>
                        <a:pt x="10626" y="900"/>
                      </a:cubicBezTo>
                      <a:cubicBezTo>
                        <a:pt x="10452" y="720"/>
                        <a:pt x="10277" y="360"/>
                        <a:pt x="10277" y="180"/>
                      </a:cubicBezTo>
                      <a:cubicBezTo>
                        <a:pt x="10277" y="0"/>
                        <a:pt x="10277" y="0"/>
                        <a:pt x="10103" y="0"/>
                      </a:cubicBezTo>
                      <a:cubicBezTo>
                        <a:pt x="10103" y="0"/>
                        <a:pt x="9929" y="0"/>
                        <a:pt x="9755" y="0"/>
                      </a:cubicBezTo>
                      <a:cubicBezTo>
                        <a:pt x="9406" y="0"/>
                        <a:pt x="9058" y="180"/>
                        <a:pt x="9058" y="180"/>
                      </a:cubicBezTo>
                      <a:cubicBezTo>
                        <a:pt x="8884" y="180"/>
                        <a:pt x="8884" y="360"/>
                        <a:pt x="8710" y="360"/>
                      </a:cubicBezTo>
                      <a:cubicBezTo>
                        <a:pt x="8361" y="540"/>
                        <a:pt x="8187" y="720"/>
                        <a:pt x="7839" y="720"/>
                      </a:cubicBezTo>
                      <a:cubicBezTo>
                        <a:pt x="7665" y="720"/>
                        <a:pt x="7490" y="720"/>
                        <a:pt x="7490" y="540"/>
                      </a:cubicBezTo>
                      <a:cubicBezTo>
                        <a:pt x="7490" y="540"/>
                        <a:pt x="7490" y="540"/>
                        <a:pt x="7490" y="540"/>
                      </a:cubicBezTo>
                      <a:cubicBezTo>
                        <a:pt x="7316" y="720"/>
                        <a:pt x="7316" y="720"/>
                        <a:pt x="7316" y="720"/>
                      </a:cubicBezTo>
                      <a:cubicBezTo>
                        <a:pt x="7316" y="1080"/>
                        <a:pt x="6968" y="1440"/>
                        <a:pt x="6619" y="1440"/>
                      </a:cubicBezTo>
                      <a:cubicBezTo>
                        <a:pt x="6619" y="1440"/>
                        <a:pt x="6619" y="1440"/>
                        <a:pt x="6445" y="1260"/>
                      </a:cubicBezTo>
                      <a:cubicBezTo>
                        <a:pt x="6445" y="1260"/>
                        <a:pt x="6445" y="1260"/>
                        <a:pt x="6445" y="1260"/>
                      </a:cubicBezTo>
                      <a:cubicBezTo>
                        <a:pt x="6445" y="1620"/>
                        <a:pt x="6097" y="1980"/>
                        <a:pt x="5748" y="1980"/>
                      </a:cubicBezTo>
                      <a:cubicBezTo>
                        <a:pt x="5400" y="1980"/>
                        <a:pt x="5226" y="1800"/>
                        <a:pt x="5052" y="1800"/>
                      </a:cubicBezTo>
                      <a:cubicBezTo>
                        <a:pt x="5052" y="1800"/>
                        <a:pt x="4877" y="1800"/>
                        <a:pt x="4877" y="1980"/>
                      </a:cubicBezTo>
                      <a:cubicBezTo>
                        <a:pt x="4877" y="2160"/>
                        <a:pt x="4877" y="2340"/>
                        <a:pt x="4877" y="2340"/>
                      </a:cubicBezTo>
                      <a:cubicBezTo>
                        <a:pt x="4703" y="2520"/>
                        <a:pt x="4703" y="2520"/>
                        <a:pt x="4703" y="2520"/>
                      </a:cubicBezTo>
                      <a:cubicBezTo>
                        <a:pt x="4703" y="3060"/>
                        <a:pt x="4355" y="3060"/>
                        <a:pt x="4181" y="3060"/>
                      </a:cubicBezTo>
                      <a:cubicBezTo>
                        <a:pt x="4181" y="3060"/>
                        <a:pt x="4181" y="3060"/>
                        <a:pt x="4181" y="3060"/>
                      </a:cubicBezTo>
                      <a:cubicBezTo>
                        <a:pt x="4181" y="3060"/>
                        <a:pt x="4181" y="3060"/>
                        <a:pt x="4181" y="3060"/>
                      </a:cubicBezTo>
                      <a:cubicBezTo>
                        <a:pt x="4181" y="3060"/>
                        <a:pt x="4181" y="3060"/>
                        <a:pt x="4181" y="3060"/>
                      </a:cubicBezTo>
                      <a:cubicBezTo>
                        <a:pt x="4006" y="3060"/>
                        <a:pt x="3832" y="3060"/>
                        <a:pt x="3658" y="2880"/>
                      </a:cubicBezTo>
                      <a:cubicBezTo>
                        <a:pt x="3484" y="2700"/>
                        <a:pt x="3310" y="2340"/>
                        <a:pt x="2961" y="1980"/>
                      </a:cubicBezTo>
                      <a:cubicBezTo>
                        <a:pt x="2961" y="1980"/>
                        <a:pt x="2961" y="1800"/>
                        <a:pt x="2961" y="1800"/>
                      </a:cubicBezTo>
                      <a:cubicBezTo>
                        <a:pt x="2961" y="1800"/>
                        <a:pt x="2961" y="1800"/>
                        <a:pt x="2961" y="1800"/>
                      </a:cubicBezTo>
                      <a:cubicBezTo>
                        <a:pt x="2613" y="2340"/>
                        <a:pt x="2439" y="3060"/>
                        <a:pt x="1916" y="3060"/>
                      </a:cubicBezTo>
                      <a:cubicBezTo>
                        <a:pt x="1916" y="3060"/>
                        <a:pt x="1742" y="3060"/>
                        <a:pt x="1742" y="3060"/>
                      </a:cubicBezTo>
                      <a:cubicBezTo>
                        <a:pt x="1742" y="3060"/>
                        <a:pt x="1742" y="3060"/>
                        <a:pt x="1742" y="3060"/>
                      </a:cubicBezTo>
                      <a:cubicBezTo>
                        <a:pt x="1568" y="3060"/>
                        <a:pt x="1568" y="3060"/>
                        <a:pt x="1394" y="3060"/>
                      </a:cubicBezTo>
                      <a:cubicBezTo>
                        <a:pt x="1394" y="3060"/>
                        <a:pt x="1394" y="3060"/>
                        <a:pt x="1394" y="3060"/>
                      </a:cubicBezTo>
                      <a:cubicBezTo>
                        <a:pt x="1219" y="3060"/>
                        <a:pt x="1219" y="3060"/>
                        <a:pt x="1045" y="3060"/>
                      </a:cubicBezTo>
                      <a:cubicBezTo>
                        <a:pt x="1045" y="3060"/>
                        <a:pt x="871" y="3060"/>
                        <a:pt x="871" y="3060"/>
                      </a:cubicBezTo>
                      <a:cubicBezTo>
                        <a:pt x="871" y="3060"/>
                        <a:pt x="697" y="3060"/>
                        <a:pt x="523" y="3060"/>
                      </a:cubicBezTo>
                      <a:cubicBezTo>
                        <a:pt x="523" y="3060"/>
                        <a:pt x="523" y="3060"/>
                        <a:pt x="523" y="3060"/>
                      </a:cubicBezTo>
                      <a:cubicBezTo>
                        <a:pt x="523" y="3240"/>
                        <a:pt x="523" y="3240"/>
                        <a:pt x="523" y="3240"/>
                      </a:cubicBezTo>
                      <a:cubicBezTo>
                        <a:pt x="523" y="3240"/>
                        <a:pt x="523" y="3420"/>
                        <a:pt x="523" y="3420"/>
                      </a:cubicBezTo>
                      <a:cubicBezTo>
                        <a:pt x="523" y="3420"/>
                        <a:pt x="523" y="3420"/>
                        <a:pt x="523" y="3420"/>
                      </a:cubicBezTo>
                      <a:cubicBezTo>
                        <a:pt x="697" y="3600"/>
                        <a:pt x="871" y="3780"/>
                        <a:pt x="871" y="3960"/>
                      </a:cubicBezTo>
                      <a:cubicBezTo>
                        <a:pt x="871" y="4320"/>
                        <a:pt x="523" y="4680"/>
                        <a:pt x="174" y="4860"/>
                      </a:cubicBezTo>
                      <a:cubicBezTo>
                        <a:pt x="174" y="4860"/>
                        <a:pt x="0" y="5040"/>
                        <a:pt x="0" y="5040"/>
                      </a:cubicBezTo>
                      <a:cubicBezTo>
                        <a:pt x="0" y="5040"/>
                        <a:pt x="174" y="5040"/>
                        <a:pt x="174" y="5220"/>
                      </a:cubicBezTo>
                      <a:cubicBezTo>
                        <a:pt x="523" y="5400"/>
                        <a:pt x="871" y="5760"/>
                        <a:pt x="523" y="6300"/>
                      </a:cubicBezTo>
                      <a:cubicBezTo>
                        <a:pt x="523" y="6300"/>
                        <a:pt x="523" y="6300"/>
                        <a:pt x="348" y="6480"/>
                      </a:cubicBezTo>
                      <a:cubicBezTo>
                        <a:pt x="348" y="6480"/>
                        <a:pt x="348" y="6480"/>
                        <a:pt x="523" y="6660"/>
                      </a:cubicBezTo>
                      <a:cubicBezTo>
                        <a:pt x="523" y="6660"/>
                        <a:pt x="523" y="6660"/>
                        <a:pt x="697" y="6660"/>
                      </a:cubicBezTo>
                      <a:cubicBezTo>
                        <a:pt x="697" y="6660"/>
                        <a:pt x="871" y="6660"/>
                        <a:pt x="1045" y="6840"/>
                      </a:cubicBezTo>
                      <a:cubicBezTo>
                        <a:pt x="1394" y="6840"/>
                        <a:pt x="1742" y="6840"/>
                        <a:pt x="1916" y="7020"/>
                      </a:cubicBezTo>
                      <a:cubicBezTo>
                        <a:pt x="1916" y="7200"/>
                        <a:pt x="1916" y="7380"/>
                        <a:pt x="1916" y="7560"/>
                      </a:cubicBezTo>
                      <a:cubicBezTo>
                        <a:pt x="1916" y="7560"/>
                        <a:pt x="1916" y="7560"/>
                        <a:pt x="1916" y="7560"/>
                      </a:cubicBezTo>
                      <a:cubicBezTo>
                        <a:pt x="1916" y="7560"/>
                        <a:pt x="2090" y="7560"/>
                        <a:pt x="2090" y="7560"/>
                      </a:cubicBezTo>
                      <a:cubicBezTo>
                        <a:pt x="2265" y="7380"/>
                        <a:pt x="2265" y="7380"/>
                        <a:pt x="2439" y="7200"/>
                      </a:cubicBezTo>
                      <a:cubicBezTo>
                        <a:pt x="2613" y="6840"/>
                        <a:pt x="2787" y="6480"/>
                        <a:pt x="3484" y="6300"/>
                      </a:cubicBezTo>
                      <a:cubicBezTo>
                        <a:pt x="3658" y="6300"/>
                        <a:pt x="3832" y="6120"/>
                        <a:pt x="4006" y="6120"/>
                      </a:cubicBezTo>
                      <a:cubicBezTo>
                        <a:pt x="5226" y="6120"/>
                        <a:pt x="6271" y="7020"/>
                        <a:pt x="6619" y="7560"/>
                      </a:cubicBezTo>
                      <a:cubicBezTo>
                        <a:pt x="6794" y="7740"/>
                        <a:pt x="6794" y="7920"/>
                        <a:pt x="6968" y="7920"/>
                      </a:cubicBezTo>
                      <a:cubicBezTo>
                        <a:pt x="7142" y="8280"/>
                        <a:pt x="7316" y="8460"/>
                        <a:pt x="7316" y="9000"/>
                      </a:cubicBezTo>
                      <a:cubicBezTo>
                        <a:pt x="7490" y="9360"/>
                        <a:pt x="7665" y="10260"/>
                        <a:pt x="9058" y="11160"/>
                      </a:cubicBezTo>
                      <a:cubicBezTo>
                        <a:pt x="9929" y="11700"/>
                        <a:pt x="10452" y="12240"/>
                        <a:pt x="10800" y="12780"/>
                      </a:cubicBezTo>
                      <a:cubicBezTo>
                        <a:pt x="11148" y="13140"/>
                        <a:pt x="11497" y="13320"/>
                        <a:pt x="11671" y="13500"/>
                      </a:cubicBezTo>
                      <a:cubicBezTo>
                        <a:pt x="12019" y="13680"/>
                        <a:pt x="12194" y="13680"/>
                        <a:pt x="12542" y="13860"/>
                      </a:cubicBezTo>
                      <a:cubicBezTo>
                        <a:pt x="12890" y="13860"/>
                        <a:pt x="13413" y="14040"/>
                        <a:pt x="13761" y="14400"/>
                      </a:cubicBezTo>
                      <a:cubicBezTo>
                        <a:pt x="14110" y="14940"/>
                        <a:pt x="14632" y="15300"/>
                        <a:pt x="15329" y="15480"/>
                      </a:cubicBezTo>
                      <a:cubicBezTo>
                        <a:pt x="15677" y="15660"/>
                        <a:pt x="15852" y="16020"/>
                        <a:pt x="16026" y="16200"/>
                      </a:cubicBezTo>
                      <a:cubicBezTo>
                        <a:pt x="16200" y="16560"/>
                        <a:pt x="16374" y="16740"/>
                        <a:pt x="16548" y="16740"/>
                      </a:cubicBezTo>
                      <a:cubicBezTo>
                        <a:pt x="17245" y="16740"/>
                        <a:pt x="17245" y="17280"/>
                        <a:pt x="17245" y="17640"/>
                      </a:cubicBezTo>
                      <a:cubicBezTo>
                        <a:pt x="17245" y="17820"/>
                        <a:pt x="17419" y="17820"/>
                        <a:pt x="17419" y="18000"/>
                      </a:cubicBezTo>
                      <a:cubicBezTo>
                        <a:pt x="17942" y="18720"/>
                        <a:pt x="18116" y="19980"/>
                        <a:pt x="17594" y="20700"/>
                      </a:cubicBezTo>
                      <a:cubicBezTo>
                        <a:pt x="17419" y="20880"/>
                        <a:pt x="17419" y="21420"/>
                        <a:pt x="17419" y="21600"/>
                      </a:cubicBezTo>
                      <a:cubicBezTo>
                        <a:pt x="17594" y="21240"/>
                        <a:pt x="17942" y="20700"/>
                        <a:pt x="17942" y="20340"/>
                      </a:cubicBezTo>
                      <a:cubicBezTo>
                        <a:pt x="18116" y="19800"/>
                        <a:pt x="18290" y="19620"/>
                        <a:pt x="18639" y="19440"/>
                      </a:cubicBezTo>
                      <a:cubicBezTo>
                        <a:pt x="18813" y="19260"/>
                        <a:pt x="18987" y="19260"/>
                        <a:pt x="19161" y="18900"/>
                      </a:cubicBezTo>
                      <a:cubicBezTo>
                        <a:pt x="19161" y="18900"/>
                        <a:pt x="19161" y="18900"/>
                        <a:pt x="19161" y="18900"/>
                      </a:cubicBezTo>
                      <a:cubicBezTo>
                        <a:pt x="19161" y="18900"/>
                        <a:pt x="18987" y="18720"/>
                        <a:pt x="18987" y="18720"/>
                      </a:cubicBezTo>
                      <a:cubicBezTo>
                        <a:pt x="18639" y="18540"/>
                        <a:pt x="18290" y="18180"/>
                        <a:pt x="18290" y="17640"/>
                      </a:cubicBezTo>
                      <a:cubicBezTo>
                        <a:pt x="18116" y="17280"/>
                        <a:pt x="18290" y="16920"/>
                        <a:pt x="18465" y="16740"/>
                      </a:cubicBezTo>
                      <a:cubicBezTo>
                        <a:pt x="18813" y="16020"/>
                        <a:pt x="19858" y="15840"/>
                        <a:pt x="20555" y="16380"/>
                      </a:cubicBezTo>
                      <a:cubicBezTo>
                        <a:pt x="20729" y="16560"/>
                        <a:pt x="20903" y="16560"/>
                        <a:pt x="21077" y="16740"/>
                      </a:cubicBezTo>
                      <a:cubicBezTo>
                        <a:pt x="21252" y="16740"/>
                        <a:pt x="21426" y="16920"/>
                        <a:pt x="21600" y="17100"/>
                      </a:cubicBezTo>
                      <a:cubicBezTo>
                        <a:pt x="21600" y="16920"/>
                        <a:pt x="21600" y="16920"/>
                        <a:pt x="21600" y="16740"/>
                      </a:cubicBezTo>
                      <a:cubicBezTo>
                        <a:pt x="21600" y="16200"/>
                        <a:pt x="19510" y="15120"/>
                        <a:pt x="18639" y="14760"/>
                      </a:cubicBezTo>
                      <a:cubicBezTo>
                        <a:pt x="18290" y="14580"/>
                        <a:pt x="18116" y="14400"/>
                        <a:pt x="17942" y="14220"/>
                      </a:cubicBezTo>
                      <a:cubicBezTo>
                        <a:pt x="17419" y="14040"/>
                        <a:pt x="17245" y="13680"/>
                        <a:pt x="17245" y="13500"/>
                      </a:cubicBezTo>
                      <a:cubicBezTo>
                        <a:pt x="17071" y="13140"/>
                        <a:pt x="17071" y="13140"/>
                        <a:pt x="16723" y="13140"/>
                      </a:cubicBezTo>
                      <a:cubicBezTo>
                        <a:pt x="16548" y="13140"/>
                        <a:pt x="16548" y="13140"/>
                        <a:pt x="16548" y="13140"/>
                      </a:cubicBezTo>
                      <a:cubicBezTo>
                        <a:pt x="15155" y="13140"/>
                        <a:pt x="13587" y="11520"/>
                        <a:pt x="13239" y="9540"/>
                      </a:cubicBezTo>
                      <a:cubicBezTo>
                        <a:pt x="13065" y="8640"/>
                        <a:pt x="12368" y="8280"/>
                        <a:pt x="11671" y="7920"/>
                      </a:cubicBezTo>
                      <a:cubicBezTo>
                        <a:pt x="11148" y="7560"/>
                        <a:pt x="10626" y="7380"/>
                        <a:pt x="10452" y="6840"/>
                      </a:cubicBezTo>
                      <a:cubicBezTo>
                        <a:pt x="10103" y="6120"/>
                        <a:pt x="10277" y="5580"/>
                        <a:pt x="10452" y="5400"/>
                      </a:cubicBezTo>
                      <a:cubicBezTo>
                        <a:pt x="10626" y="5040"/>
                        <a:pt x="10626" y="5040"/>
                        <a:pt x="10452" y="4680"/>
                      </a:cubicBezTo>
                      <a:cubicBezTo>
                        <a:pt x="10452" y="4500"/>
                        <a:pt x="10452" y="4320"/>
                        <a:pt x="10452" y="3960"/>
                      </a:cubicBezTo>
                      <a:cubicBezTo>
                        <a:pt x="10626" y="3600"/>
                        <a:pt x="10974" y="3420"/>
                        <a:pt x="11323" y="3240"/>
                      </a:cubicBezTo>
                      <a:cubicBezTo>
                        <a:pt x="11323" y="3060"/>
                        <a:pt x="11323" y="2880"/>
                        <a:pt x="11323" y="2880"/>
                      </a:cubicBezTo>
                      <a:cubicBezTo>
                        <a:pt x="11323" y="2700"/>
                        <a:pt x="11323" y="2700"/>
                        <a:pt x="11323" y="2700"/>
                      </a:cubicBezTo>
                      <a:cubicBezTo>
                        <a:pt x="11323" y="2520"/>
                        <a:pt x="11323" y="2160"/>
                        <a:pt x="11323" y="1980"/>
                      </a:cubicBezTo>
                      <a:cubicBezTo>
                        <a:pt x="11323" y="1980"/>
                        <a:pt x="11323" y="1980"/>
                        <a:pt x="11323" y="1800"/>
                      </a:cubicBezTo>
                      <a:cubicBezTo>
                        <a:pt x="11323" y="1620"/>
                        <a:pt x="11323" y="1440"/>
                        <a:pt x="11323" y="1440"/>
                      </a:cubicBezTo>
                      <a:cubicBezTo>
                        <a:pt x="11323" y="1260"/>
                        <a:pt x="11323" y="1260"/>
                        <a:pt x="11323" y="1260"/>
                      </a:cubicBezTo>
                      <a:cubicBezTo>
                        <a:pt x="11323" y="1080"/>
                        <a:pt x="11323" y="1080"/>
                        <a:pt x="11323" y="1080"/>
                      </a:cubicBezTo>
                      <a:cubicBezTo>
                        <a:pt x="11323" y="1080"/>
                        <a:pt x="11323" y="1080"/>
                        <a:pt x="11323" y="108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61" name="Shape 3934"/>
                <p:cNvSpPr/>
                <p:nvPr/>
              </p:nvSpPr>
              <p:spPr>
                <a:xfrm>
                  <a:off x="987781" y="1971305"/>
                  <a:ext cx="103558" cy="6552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9200" y="18000"/>
                      </a:moveTo>
                      <a:cubicBezTo>
                        <a:pt x="19200" y="18000"/>
                        <a:pt x="19200" y="16800"/>
                        <a:pt x="19200" y="12000"/>
                      </a:cubicBezTo>
                      <a:cubicBezTo>
                        <a:pt x="18400" y="7200"/>
                        <a:pt x="20800" y="2400"/>
                        <a:pt x="21600" y="0"/>
                      </a:cubicBezTo>
                      <a:cubicBezTo>
                        <a:pt x="20800" y="0"/>
                        <a:pt x="19200" y="0"/>
                        <a:pt x="17600" y="1200"/>
                      </a:cubicBezTo>
                      <a:cubicBezTo>
                        <a:pt x="12000" y="2400"/>
                        <a:pt x="8800" y="3600"/>
                        <a:pt x="5600" y="1200"/>
                      </a:cubicBezTo>
                      <a:cubicBezTo>
                        <a:pt x="4800" y="0"/>
                        <a:pt x="4800" y="0"/>
                        <a:pt x="4000" y="0"/>
                      </a:cubicBezTo>
                      <a:cubicBezTo>
                        <a:pt x="2400" y="0"/>
                        <a:pt x="0" y="2400"/>
                        <a:pt x="0" y="3600"/>
                      </a:cubicBezTo>
                      <a:cubicBezTo>
                        <a:pt x="0" y="3600"/>
                        <a:pt x="1600" y="6000"/>
                        <a:pt x="8000" y="9600"/>
                      </a:cubicBezTo>
                      <a:cubicBezTo>
                        <a:pt x="12800" y="10800"/>
                        <a:pt x="14400" y="14400"/>
                        <a:pt x="16000" y="16800"/>
                      </a:cubicBezTo>
                      <a:cubicBezTo>
                        <a:pt x="16800" y="18000"/>
                        <a:pt x="17600" y="19200"/>
                        <a:pt x="18400" y="19200"/>
                      </a:cubicBezTo>
                      <a:cubicBezTo>
                        <a:pt x="18400" y="21600"/>
                        <a:pt x="18400" y="21600"/>
                        <a:pt x="18400" y="21600"/>
                      </a:cubicBezTo>
                      <a:cubicBezTo>
                        <a:pt x="18400" y="21600"/>
                        <a:pt x="18400" y="21600"/>
                        <a:pt x="18400" y="21600"/>
                      </a:cubicBezTo>
                      <a:cubicBezTo>
                        <a:pt x="18400" y="19200"/>
                        <a:pt x="18400" y="19200"/>
                        <a:pt x="18400" y="19200"/>
                      </a:cubicBezTo>
                      <a:cubicBezTo>
                        <a:pt x="19200" y="19200"/>
                        <a:pt x="19200" y="18000"/>
                        <a:pt x="19200" y="1800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62" name="Shape 3935"/>
                <p:cNvSpPr/>
                <p:nvPr/>
              </p:nvSpPr>
              <p:spPr>
                <a:xfrm>
                  <a:off x="1242692" y="1566573"/>
                  <a:ext cx="151355" cy="18887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6480" y="19938"/>
                      </a:moveTo>
                      <a:cubicBezTo>
                        <a:pt x="7560" y="20354"/>
                        <a:pt x="9180" y="21185"/>
                        <a:pt x="10260" y="21600"/>
                      </a:cubicBezTo>
                      <a:cubicBezTo>
                        <a:pt x="10260" y="21600"/>
                        <a:pt x="10800" y="21600"/>
                        <a:pt x="10800" y="21600"/>
                      </a:cubicBezTo>
                      <a:cubicBezTo>
                        <a:pt x="10800" y="21600"/>
                        <a:pt x="10800" y="21600"/>
                        <a:pt x="10800" y="21600"/>
                      </a:cubicBezTo>
                      <a:cubicBezTo>
                        <a:pt x="10800" y="21600"/>
                        <a:pt x="10800" y="21600"/>
                        <a:pt x="10800" y="21600"/>
                      </a:cubicBezTo>
                      <a:cubicBezTo>
                        <a:pt x="11340" y="21600"/>
                        <a:pt x="11880" y="21185"/>
                        <a:pt x="11880" y="21185"/>
                      </a:cubicBezTo>
                      <a:cubicBezTo>
                        <a:pt x="11880" y="21185"/>
                        <a:pt x="11880" y="21185"/>
                        <a:pt x="11880" y="21185"/>
                      </a:cubicBezTo>
                      <a:cubicBezTo>
                        <a:pt x="12420" y="21185"/>
                        <a:pt x="12960" y="21185"/>
                        <a:pt x="12960" y="21185"/>
                      </a:cubicBezTo>
                      <a:cubicBezTo>
                        <a:pt x="12960" y="21185"/>
                        <a:pt x="13500" y="21185"/>
                        <a:pt x="13500" y="21185"/>
                      </a:cubicBezTo>
                      <a:cubicBezTo>
                        <a:pt x="13500" y="21185"/>
                        <a:pt x="14040" y="21185"/>
                        <a:pt x="14580" y="20769"/>
                      </a:cubicBezTo>
                      <a:cubicBezTo>
                        <a:pt x="14580" y="20769"/>
                        <a:pt x="14580" y="20769"/>
                        <a:pt x="15120" y="20769"/>
                      </a:cubicBezTo>
                      <a:cubicBezTo>
                        <a:pt x="15120" y="20769"/>
                        <a:pt x="15660" y="20769"/>
                        <a:pt x="15660" y="20769"/>
                      </a:cubicBezTo>
                      <a:cubicBezTo>
                        <a:pt x="15660" y="20769"/>
                        <a:pt x="16200" y="20769"/>
                        <a:pt x="16200" y="20769"/>
                      </a:cubicBezTo>
                      <a:cubicBezTo>
                        <a:pt x="16740" y="20769"/>
                        <a:pt x="16740" y="20769"/>
                        <a:pt x="17280" y="20769"/>
                      </a:cubicBezTo>
                      <a:cubicBezTo>
                        <a:pt x="17280" y="20354"/>
                        <a:pt x="17820" y="20354"/>
                        <a:pt x="17820" y="20354"/>
                      </a:cubicBezTo>
                      <a:cubicBezTo>
                        <a:pt x="17820" y="20354"/>
                        <a:pt x="18360" y="20354"/>
                        <a:pt x="18360" y="20354"/>
                      </a:cubicBezTo>
                      <a:cubicBezTo>
                        <a:pt x="18900" y="20354"/>
                        <a:pt x="18900" y="20354"/>
                        <a:pt x="18900" y="20354"/>
                      </a:cubicBezTo>
                      <a:cubicBezTo>
                        <a:pt x="19440" y="20354"/>
                        <a:pt x="19440" y="20354"/>
                        <a:pt x="19440" y="20354"/>
                      </a:cubicBezTo>
                      <a:cubicBezTo>
                        <a:pt x="19440" y="20354"/>
                        <a:pt x="19440" y="20354"/>
                        <a:pt x="19440" y="19938"/>
                      </a:cubicBezTo>
                      <a:cubicBezTo>
                        <a:pt x="19440" y="19938"/>
                        <a:pt x="19440" y="19938"/>
                        <a:pt x="19440" y="19938"/>
                      </a:cubicBezTo>
                      <a:cubicBezTo>
                        <a:pt x="19440" y="19938"/>
                        <a:pt x="19440" y="19938"/>
                        <a:pt x="19440" y="19523"/>
                      </a:cubicBezTo>
                      <a:cubicBezTo>
                        <a:pt x="19440" y="19108"/>
                        <a:pt x="19980" y="18277"/>
                        <a:pt x="20520" y="17862"/>
                      </a:cubicBezTo>
                      <a:cubicBezTo>
                        <a:pt x="21060" y="17446"/>
                        <a:pt x="21060" y="17031"/>
                        <a:pt x="21600" y="17031"/>
                      </a:cubicBezTo>
                      <a:cubicBezTo>
                        <a:pt x="21600" y="16615"/>
                        <a:pt x="20520" y="15785"/>
                        <a:pt x="19980" y="15369"/>
                      </a:cubicBezTo>
                      <a:cubicBezTo>
                        <a:pt x="18900" y="14538"/>
                        <a:pt x="18360" y="13708"/>
                        <a:pt x="18900" y="12877"/>
                      </a:cubicBezTo>
                      <a:cubicBezTo>
                        <a:pt x="18900" y="12046"/>
                        <a:pt x="19440" y="11215"/>
                        <a:pt x="19980" y="10800"/>
                      </a:cubicBezTo>
                      <a:cubicBezTo>
                        <a:pt x="19980" y="10800"/>
                        <a:pt x="19980" y="10385"/>
                        <a:pt x="19980" y="10385"/>
                      </a:cubicBezTo>
                      <a:cubicBezTo>
                        <a:pt x="19980" y="10385"/>
                        <a:pt x="19980" y="10385"/>
                        <a:pt x="19980" y="10385"/>
                      </a:cubicBezTo>
                      <a:cubicBezTo>
                        <a:pt x="19980" y="9969"/>
                        <a:pt x="19980" y="9554"/>
                        <a:pt x="19980" y="9138"/>
                      </a:cubicBezTo>
                      <a:cubicBezTo>
                        <a:pt x="18900" y="8723"/>
                        <a:pt x="16200" y="8723"/>
                        <a:pt x="15120" y="8308"/>
                      </a:cubicBezTo>
                      <a:cubicBezTo>
                        <a:pt x="14580" y="8308"/>
                        <a:pt x="14040" y="8308"/>
                        <a:pt x="14040" y="8308"/>
                      </a:cubicBezTo>
                      <a:cubicBezTo>
                        <a:pt x="12420" y="7892"/>
                        <a:pt x="12960" y="6646"/>
                        <a:pt x="12960" y="6231"/>
                      </a:cubicBezTo>
                      <a:cubicBezTo>
                        <a:pt x="12960" y="5815"/>
                        <a:pt x="12960" y="5400"/>
                        <a:pt x="12960" y="5400"/>
                      </a:cubicBezTo>
                      <a:cubicBezTo>
                        <a:pt x="11340" y="5400"/>
                        <a:pt x="10260" y="4154"/>
                        <a:pt x="10260" y="2908"/>
                      </a:cubicBezTo>
                      <a:cubicBezTo>
                        <a:pt x="10260" y="2908"/>
                        <a:pt x="10260" y="2908"/>
                        <a:pt x="10260" y="2492"/>
                      </a:cubicBezTo>
                      <a:cubicBezTo>
                        <a:pt x="9720" y="2492"/>
                        <a:pt x="9720" y="2077"/>
                        <a:pt x="9180" y="1662"/>
                      </a:cubicBezTo>
                      <a:cubicBezTo>
                        <a:pt x="9180" y="1662"/>
                        <a:pt x="9180" y="1662"/>
                        <a:pt x="9180" y="1662"/>
                      </a:cubicBezTo>
                      <a:cubicBezTo>
                        <a:pt x="9180" y="1662"/>
                        <a:pt x="8640" y="1662"/>
                        <a:pt x="8640" y="1246"/>
                      </a:cubicBezTo>
                      <a:cubicBezTo>
                        <a:pt x="8640" y="1246"/>
                        <a:pt x="8640" y="1246"/>
                        <a:pt x="8640" y="1246"/>
                      </a:cubicBezTo>
                      <a:cubicBezTo>
                        <a:pt x="8640" y="831"/>
                        <a:pt x="8100" y="831"/>
                        <a:pt x="8100" y="831"/>
                      </a:cubicBezTo>
                      <a:cubicBezTo>
                        <a:pt x="8100" y="831"/>
                        <a:pt x="8100" y="831"/>
                        <a:pt x="8100" y="831"/>
                      </a:cubicBezTo>
                      <a:cubicBezTo>
                        <a:pt x="8100" y="831"/>
                        <a:pt x="8100" y="831"/>
                        <a:pt x="8100" y="831"/>
                      </a:cubicBezTo>
                      <a:cubicBezTo>
                        <a:pt x="7560" y="415"/>
                        <a:pt x="7560" y="415"/>
                        <a:pt x="7560" y="415"/>
                      </a:cubicBezTo>
                      <a:cubicBezTo>
                        <a:pt x="6480" y="415"/>
                        <a:pt x="5400" y="0"/>
                        <a:pt x="4860" y="0"/>
                      </a:cubicBezTo>
                      <a:cubicBezTo>
                        <a:pt x="4320" y="415"/>
                        <a:pt x="1620" y="831"/>
                        <a:pt x="0" y="1246"/>
                      </a:cubicBezTo>
                      <a:cubicBezTo>
                        <a:pt x="0" y="1246"/>
                        <a:pt x="0" y="1246"/>
                        <a:pt x="0" y="1246"/>
                      </a:cubicBezTo>
                      <a:cubicBezTo>
                        <a:pt x="0" y="1662"/>
                        <a:pt x="0" y="1662"/>
                        <a:pt x="0" y="2077"/>
                      </a:cubicBezTo>
                      <a:cubicBezTo>
                        <a:pt x="0" y="2077"/>
                        <a:pt x="0" y="2077"/>
                        <a:pt x="0" y="2077"/>
                      </a:cubicBezTo>
                      <a:cubicBezTo>
                        <a:pt x="0" y="2077"/>
                        <a:pt x="0" y="2077"/>
                        <a:pt x="0" y="2492"/>
                      </a:cubicBezTo>
                      <a:cubicBezTo>
                        <a:pt x="0" y="2492"/>
                        <a:pt x="0" y="2492"/>
                        <a:pt x="0" y="2492"/>
                      </a:cubicBezTo>
                      <a:cubicBezTo>
                        <a:pt x="540" y="2492"/>
                        <a:pt x="540" y="2492"/>
                        <a:pt x="540" y="2492"/>
                      </a:cubicBezTo>
                      <a:cubicBezTo>
                        <a:pt x="540" y="2492"/>
                        <a:pt x="540" y="2492"/>
                        <a:pt x="540" y="2492"/>
                      </a:cubicBezTo>
                      <a:cubicBezTo>
                        <a:pt x="540" y="2492"/>
                        <a:pt x="540" y="2908"/>
                        <a:pt x="540" y="2908"/>
                      </a:cubicBezTo>
                      <a:cubicBezTo>
                        <a:pt x="2700" y="3323"/>
                        <a:pt x="2700" y="4569"/>
                        <a:pt x="2700" y="5400"/>
                      </a:cubicBezTo>
                      <a:cubicBezTo>
                        <a:pt x="2700" y="5815"/>
                        <a:pt x="2700" y="6231"/>
                        <a:pt x="3240" y="6646"/>
                      </a:cubicBezTo>
                      <a:cubicBezTo>
                        <a:pt x="3240" y="6646"/>
                        <a:pt x="3240" y="6646"/>
                        <a:pt x="3240" y="7062"/>
                      </a:cubicBezTo>
                      <a:cubicBezTo>
                        <a:pt x="3240" y="7062"/>
                        <a:pt x="3240" y="7062"/>
                        <a:pt x="3240" y="7062"/>
                      </a:cubicBezTo>
                      <a:cubicBezTo>
                        <a:pt x="3240" y="7062"/>
                        <a:pt x="3240" y="7477"/>
                        <a:pt x="3240" y="7477"/>
                      </a:cubicBezTo>
                      <a:cubicBezTo>
                        <a:pt x="3240" y="7477"/>
                        <a:pt x="3240" y="7477"/>
                        <a:pt x="3240" y="7477"/>
                      </a:cubicBezTo>
                      <a:cubicBezTo>
                        <a:pt x="3240" y="7892"/>
                        <a:pt x="3240" y="7892"/>
                        <a:pt x="3240" y="7892"/>
                      </a:cubicBezTo>
                      <a:cubicBezTo>
                        <a:pt x="3240" y="7892"/>
                        <a:pt x="3240" y="7892"/>
                        <a:pt x="3240" y="7892"/>
                      </a:cubicBezTo>
                      <a:cubicBezTo>
                        <a:pt x="3780" y="9554"/>
                        <a:pt x="3780" y="9554"/>
                        <a:pt x="3780" y="9554"/>
                      </a:cubicBezTo>
                      <a:cubicBezTo>
                        <a:pt x="3780" y="9554"/>
                        <a:pt x="3780" y="9554"/>
                        <a:pt x="3780" y="9554"/>
                      </a:cubicBezTo>
                      <a:cubicBezTo>
                        <a:pt x="3780" y="10385"/>
                        <a:pt x="3780" y="11215"/>
                        <a:pt x="3780" y="12046"/>
                      </a:cubicBezTo>
                      <a:cubicBezTo>
                        <a:pt x="3240" y="12046"/>
                        <a:pt x="3240" y="12462"/>
                        <a:pt x="3240" y="12462"/>
                      </a:cubicBezTo>
                      <a:cubicBezTo>
                        <a:pt x="3240" y="12877"/>
                        <a:pt x="3240" y="12877"/>
                        <a:pt x="3240" y="12877"/>
                      </a:cubicBezTo>
                      <a:cubicBezTo>
                        <a:pt x="3240" y="13292"/>
                        <a:pt x="3240" y="13292"/>
                        <a:pt x="3240" y="13292"/>
                      </a:cubicBezTo>
                      <a:cubicBezTo>
                        <a:pt x="3240" y="13708"/>
                        <a:pt x="3240" y="13708"/>
                        <a:pt x="3240" y="14123"/>
                      </a:cubicBezTo>
                      <a:cubicBezTo>
                        <a:pt x="3240" y="14123"/>
                        <a:pt x="3240" y="14123"/>
                        <a:pt x="3240" y="14123"/>
                      </a:cubicBezTo>
                      <a:cubicBezTo>
                        <a:pt x="2700" y="14123"/>
                        <a:pt x="2700" y="14538"/>
                        <a:pt x="2700" y="14538"/>
                      </a:cubicBezTo>
                      <a:cubicBezTo>
                        <a:pt x="2700" y="14538"/>
                        <a:pt x="2700" y="14538"/>
                        <a:pt x="2700" y="14538"/>
                      </a:cubicBezTo>
                      <a:cubicBezTo>
                        <a:pt x="2700" y="14538"/>
                        <a:pt x="2700" y="14538"/>
                        <a:pt x="2700" y="14538"/>
                      </a:cubicBezTo>
                      <a:cubicBezTo>
                        <a:pt x="2160" y="14954"/>
                        <a:pt x="2160" y="14954"/>
                        <a:pt x="2160" y="14954"/>
                      </a:cubicBezTo>
                      <a:cubicBezTo>
                        <a:pt x="2160" y="14954"/>
                        <a:pt x="2160" y="14954"/>
                        <a:pt x="2160" y="14954"/>
                      </a:cubicBezTo>
                      <a:cubicBezTo>
                        <a:pt x="2160" y="14954"/>
                        <a:pt x="2160" y="14954"/>
                        <a:pt x="2160" y="14954"/>
                      </a:cubicBezTo>
                      <a:cubicBezTo>
                        <a:pt x="1620" y="14954"/>
                        <a:pt x="1620" y="14954"/>
                        <a:pt x="1620" y="14954"/>
                      </a:cubicBezTo>
                      <a:cubicBezTo>
                        <a:pt x="1620" y="14954"/>
                        <a:pt x="1080" y="15369"/>
                        <a:pt x="1080" y="15785"/>
                      </a:cubicBezTo>
                      <a:cubicBezTo>
                        <a:pt x="1080" y="15785"/>
                        <a:pt x="1080" y="15785"/>
                        <a:pt x="1080" y="16200"/>
                      </a:cubicBezTo>
                      <a:cubicBezTo>
                        <a:pt x="1080" y="16200"/>
                        <a:pt x="1620" y="16200"/>
                        <a:pt x="1620" y="16200"/>
                      </a:cubicBezTo>
                      <a:cubicBezTo>
                        <a:pt x="1620" y="16615"/>
                        <a:pt x="2160" y="16615"/>
                        <a:pt x="2160" y="17031"/>
                      </a:cubicBezTo>
                      <a:cubicBezTo>
                        <a:pt x="2160" y="17031"/>
                        <a:pt x="2700" y="17446"/>
                        <a:pt x="2700" y="17446"/>
                      </a:cubicBezTo>
                      <a:cubicBezTo>
                        <a:pt x="3240" y="17862"/>
                        <a:pt x="3240" y="17862"/>
                        <a:pt x="3780" y="18277"/>
                      </a:cubicBezTo>
                      <a:cubicBezTo>
                        <a:pt x="3780" y="18277"/>
                        <a:pt x="3780" y="18692"/>
                        <a:pt x="4320" y="18692"/>
                      </a:cubicBezTo>
                      <a:cubicBezTo>
                        <a:pt x="4320" y="18692"/>
                        <a:pt x="4320" y="19108"/>
                        <a:pt x="4860" y="19108"/>
                      </a:cubicBezTo>
                      <a:cubicBezTo>
                        <a:pt x="4860" y="19108"/>
                        <a:pt x="5400" y="19523"/>
                        <a:pt x="6480" y="19938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</p:grpSp>
          <p:grpSp>
            <p:nvGrpSpPr>
              <p:cNvPr id="44" name="Group 4425"/>
              <p:cNvGrpSpPr/>
              <p:nvPr/>
            </p:nvGrpSpPr>
            <p:grpSpPr>
              <a:xfrm>
                <a:off x="6616601" y="3909747"/>
                <a:ext cx="2896257" cy="3145344"/>
                <a:chOff x="0" y="0"/>
                <a:chExt cx="2896256" cy="3145343"/>
              </a:xfrm>
              <a:grpFill/>
            </p:grpSpPr>
            <p:grpSp>
              <p:nvGrpSpPr>
                <p:cNvPr id="335" name="Group 4105"/>
                <p:cNvGrpSpPr/>
                <p:nvPr/>
              </p:nvGrpSpPr>
              <p:grpSpPr>
                <a:xfrm>
                  <a:off x="-1" y="0"/>
                  <a:ext cx="2896258" cy="3145344"/>
                  <a:chOff x="0" y="0"/>
                  <a:chExt cx="2896256" cy="3145343"/>
                </a:xfrm>
                <a:grpFill/>
              </p:grpSpPr>
              <p:sp>
                <p:nvSpPr>
                  <p:cNvPr id="655" name="Shape 3937"/>
                  <p:cNvSpPr/>
                  <p:nvPr/>
                </p:nvSpPr>
                <p:spPr>
                  <a:xfrm>
                    <a:off x="1701359" y="2382135"/>
                    <a:ext cx="67711" cy="23128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0"/>
                        </a:moveTo>
                        <a:cubicBezTo>
                          <a:pt x="20400" y="0"/>
                          <a:pt x="20400" y="0"/>
                          <a:pt x="19200" y="0"/>
                        </a:cubicBezTo>
                        <a:cubicBezTo>
                          <a:pt x="19200" y="0"/>
                          <a:pt x="19200" y="0"/>
                          <a:pt x="19200" y="0"/>
                        </a:cubicBezTo>
                        <a:cubicBezTo>
                          <a:pt x="18000" y="0"/>
                          <a:pt x="18000" y="0"/>
                          <a:pt x="16800" y="0"/>
                        </a:cubicBezTo>
                        <a:cubicBezTo>
                          <a:pt x="13200" y="0"/>
                          <a:pt x="8400" y="0"/>
                          <a:pt x="4800" y="3600"/>
                        </a:cubicBezTo>
                        <a:cubicBezTo>
                          <a:pt x="4800" y="3600"/>
                          <a:pt x="4800" y="3600"/>
                          <a:pt x="3600" y="3600"/>
                        </a:cubicBezTo>
                        <a:cubicBezTo>
                          <a:pt x="3600" y="3600"/>
                          <a:pt x="3600" y="3600"/>
                          <a:pt x="2400" y="3600"/>
                        </a:cubicBezTo>
                        <a:cubicBezTo>
                          <a:pt x="2400" y="3600"/>
                          <a:pt x="2400" y="3600"/>
                          <a:pt x="1200" y="3600"/>
                        </a:cubicBezTo>
                        <a:cubicBezTo>
                          <a:pt x="1200" y="3600"/>
                          <a:pt x="1200" y="3600"/>
                          <a:pt x="1200" y="3600"/>
                        </a:cubicBezTo>
                        <a:cubicBezTo>
                          <a:pt x="1200" y="7200"/>
                          <a:pt x="0" y="7200"/>
                          <a:pt x="0" y="7200"/>
                        </a:cubicBezTo>
                        <a:cubicBezTo>
                          <a:pt x="0" y="7200"/>
                          <a:pt x="0" y="7200"/>
                          <a:pt x="0" y="7200"/>
                        </a:cubicBezTo>
                        <a:cubicBezTo>
                          <a:pt x="1200" y="10800"/>
                          <a:pt x="2400" y="10800"/>
                          <a:pt x="3600" y="14400"/>
                        </a:cubicBezTo>
                        <a:cubicBezTo>
                          <a:pt x="3600" y="18000"/>
                          <a:pt x="4800" y="18000"/>
                          <a:pt x="4800" y="21600"/>
                        </a:cubicBezTo>
                        <a:cubicBezTo>
                          <a:pt x="7200" y="14400"/>
                          <a:pt x="10800" y="3600"/>
                          <a:pt x="15600" y="3600"/>
                        </a:cubicBezTo>
                        <a:cubicBezTo>
                          <a:pt x="15600" y="3600"/>
                          <a:pt x="16800" y="3600"/>
                          <a:pt x="16800" y="3600"/>
                        </a:cubicBezTo>
                        <a:cubicBezTo>
                          <a:pt x="16800" y="3600"/>
                          <a:pt x="16800" y="3600"/>
                          <a:pt x="18000" y="3600"/>
                        </a:cubicBezTo>
                        <a:cubicBezTo>
                          <a:pt x="18000" y="3600"/>
                          <a:pt x="18000" y="3600"/>
                          <a:pt x="19200" y="3600"/>
                        </a:cubicBezTo>
                        <a:cubicBezTo>
                          <a:pt x="19200" y="3600"/>
                          <a:pt x="19200" y="0"/>
                          <a:pt x="19200" y="0"/>
                        </a:cubicBezTo>
                        <a:cubicBezTo>
                          <a:pt x="19200" y="0"/>
                          <a:pt x="20400" y="0"/>
                          <a:pt x="20400" y="0"/>
                        </a:cubicBezTo>
                        <a:cubicBezTo>
                          <a:pt x="20400" y="0"/>
                          <a:pt x="21600" y="0"/>
                          <a:pt x="21600" y="0"/>
                        </a:cubicBezTo>
                        <a:cubicBezTo>
                          <a:pt x="21600" y="0"/>
                          <a:pt x="21600" y="0"/>
                          <a:pt x="216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56" name="Shape 3938"/>
                  <p:cNvSpPr/>
                  <p:nvPr/>
                </p:nvSpPr>
                <p:spPr>
                  <a:xfrm>
                    <a:off x="1243315" y="2359007"/>
                    <a:ext cx="414232" cy="508807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16250" y="9078"/>
                        </a:moveTo>
                        <a:cubicBezTo>
                          <a:pt x="16250" y="8609"/>
                          <a:pt x="17042" y="8452"/>
                          <a:pt x="17637" y="8452"/>
                        </a:cubicBezTo>
                        <a:cubicBezTo>
                          <a:pt x="17835" y="8452"/>
                          <a:pt x="18429" y="8452"/>
                          <a:pt x="18628" y="8296"/>
                        </a:cubicBezTo>
                        <a:cubicBezTo>
                          <a:pt x="18628" y="2035"/>
                          <a:pt x="18628" y="2035"/>
                          <a:pt x="18628" y="2035"/>
                        </a:cubicBezTo>
                        <a:cubicBezTo>
                          <a:pt x="19024" y="2035"/>
                          <a:pt x="19024" y="2035"/>
                          <a:pt x="19024" y="2035"/>
                        </a:cubicBezTo>
                        <a:cubicBezTo>
                          <a:pt x="19618" y="1878"/>
                          <a:pt x="20609" y="1878"/>
                          <a:pt x="21006" y="1722"/>
                        </a:cubicBezTo>
                        <a:cubicBezTo>
                          <a:pt x="21006" y="1722"/>
                          <a:pt x="21204" y="1722"/>
                          <a:pt x="21600" y="1565"/>
                        </a:cubicBezTo>
                        <a:cubicBezTo>
                          <a:pt x="21600" y="1565"/>
                          <a:pt x="21600" y="1565"/>
                          <a:pt x="21600" y="1565"/>
                        </a:cubicBezTo>
                        <a:cubicBezTo>
                          <a:pt x="21600" y="1565"/>
                          <a:pt x="21600" y="1565"/>
                          <a:pt x="21600" y="1565"/>
                        </a:cubicBezTo>
                        <a:cubicBezTo>
                          <a:pt x="21402" y="1565"/>
                          <a:pt x="21204" y="1565"/>
                          <a:pt x="21204" y="1565"/>
                        </a:cubicBezTo>
                        <a:cubicBezTo>
                          <a:pt x="21006" y="1565"/>
                          <a:pt x="21006" y="1565"/>
                          <a:pt x="21006" y="1565"/>
                        </a:cubicBezTo>
                        <a:cubicBezTo>
                          <a:pt x="20807" y="1565"/>
                          <a:pt x="20609" y="1565"/>
                          <a:pt x="20411" y="1565"/>
                        </a:cubicBezTo>
                        <a:cubicBezTo>
                          <a:pt x="20015" y="1565"/>
                          <a:pt x="19618" y="1565"/>
                          <a:pt x="19420" y="1409"/>
                        </a:cubicBezTo>
                        <a:cubicBezTo>
                          <a:pt x="19420" y="1409"/>
                          <a:pt x="19024" y="1409"/>
                          <a:pt x="18033" y="1409"/>
                        </a:cubicBezTo>
                        <a:cubicBezTo>
                          <a:pt x="16448" y="1409"/>
                          <a:pt x="14664" y="1565"/>
                          <a:pt x="14664" y="1565"/>
                        </a:cubicBezTo>
                        <a:cubicBezTo>
                          <a:pt x="14466" y="1565"/>
                          <a:pt x="14466" y="1565"/>
                          <a:pt x="14466" y="1565"/>
                        </a:cubicBezTo>
                        <a:cubicBezTo>
                          <a:pt x="13673" y="939"/>
                          <a:pt x="13673" y="939"/>
                          <a:pt x="13673" y="939"/>
                        </a:cubicBezTo>
                        <a:cubicBezTo>
                          <a:pt x="6143" y="939"/>
                          <a:pt x="6143" y="939"/>
                          <a:pt x="6143" y="939"/>
                        </a:cubicBezTo>
                        <a:cubicBezTo>
                          <a:pt x="5350" y="939"/>
                          <a:pt x="4756" y="783"/>
                          <a:pt x="3963" y="470"/>
                        </a:cubicBezTo>
                        <a:cubicBezTo>
                          <a:pt x="3369" y="157"/>
                          <a:pt x="2774" y="157"/>
                          <a:pt x="2180" y="313"/>
                        </a:cubicBezTo>
                        <a:cubicBezTo>
                          <a:pt x="1982" y="313"/>
                          <a:pt x="1982" y="470"/>
                          <a:pt x="1982" y="470"/>
                        </a:cubicBezTo>
                        <a:cubicBezTo>
                          <a:pt x="1783" y="470"/>
                          <a:pt x="1783" y="470"/>
                          <a:pt x="1783" y="470"/>
                        </a:cubicBezTo>
                        <a:cubicBezTo>
                          <a:pt x="1387" y="470"/>
                          <a:pt x="1189" y="313"/>
                          <a:pt x="1189" y="157"/>
                        </a:cubicBezTo>
                        <a:cubicBezTo>
                          <a:pt x="991" y="157"/>
                          <a:pt x="991" y="157"/>
                          <a:pt x="991" y="0"/>
                        </a:cubicBezTo>
                        <a:cubicBezTo>
                          <a:pt x="991" y="0"/>
                          <a:pt x="991" y="0"/>
                          <a:pt x="991" y="0"/>
                        </a:cubicBezTo>
                        <a:cubicBezTo>
                          <a:pt x="793" y="0"/>
                          <a:pt x="594" y="313"/>
                          <a:pt x="594" y="313"/>
                        </a:cubicBezTo>
                        <a:cubicBezTo>
                          <a:pt x="594" y="470"/>
                          <a:pt x="594" y="470"/>
                          <a:pt x="594" y="470"/>
                        </a:cubicBezTo>
                        <a:cubicBezTo>
                          <a:pt x="0" y="470"/>
                          <a:pt x="0" y="470"/>
                          <a:pt x="0" y="470"/>
                        </a:cubicBezTo>
                        <a:cubicBezTo>
                          <a:pt x="0" y="939"/>
                          <a:pt x="396" y="1722"/>
                          <a:pt x="1189" y="2348"/>
                        </a:cubicBezTo>
                        <a:cubicBezTo>
                          <a:pt x="1982" y="3287"/>
                          <a:pt x="2774" y="4852"/>
                          <a:pt x="3369" y="6104"/>
                        </a:cubicBezTo>
                        <a:cubicBezTo>
                          <a:pt x="3567" y="6730"/>
                          <a:pt x="4161" y="7513"/>
                          <a:pt x="4558" y="8139"/>
                        </a:cubicBezTo>
                        <a:cubicBezTo>
                          <a:pt x="4954" y="8765"/>
                          <a:pt x="5350" y="9235"/>
                          <a:pt x="5549" y="9861"/>
                        </a:cubicBezTo>
                        <a:cubicBezTo>
                          <a:pt x="5747" y="10330"/>
                          <a:pt x="5747" y="10957"/>
                          <a:pt x="5747" y="11583"/>
                        </a:cubicBezTo>
                        <a:cubicBezTo>
                          <a:pt x="5549" y="12052"/>
                          <a:pt x="5549" y="12522"/>
                          <a:pt x="5747" y="12678"/>
                        </a:cubicBezTo>
                        <a:cubicBezTo>
                          <a:pt x="6143" y="13304"/>
                          <a:pt x="6341" y="14243"/>
                          <a:pt x="6539" y="15496"/>
                        </a:cubicBezTo>
                        <a:cubicBezTo>
                          <a:pt x="6539" y="15809"/>
                          <a:pt x="6539" y="15965"/>
                          <a:pt x="6539" y="16278"/>
                        </a:cubicBezTo>
                        <a:cubicBezTo>
                          <a:pt x="6738" y="17374"/>
                          <a:pt x="6936" y="18939"/>
                          <a:pt x="7927" y="19722"/>
                        </a:cubicBezTo>
                        <a:cubicBezTo>
                          <a:pt x="8323" y="20035"/>
                          <a:pt x="8719" y="20504"/>
                          <a:pt x="9314" y="20974"/>
                        </a:cubicBezTo>
                        <a:cubicBezTo>
                          <a:pt x="9314" y="20974"/>
                          <a:pt x="9512" y="20974"/>
                          <a:pt x="9512" y="20974"/>
                        </a:cubicBezTo>
                        <a:cubicBezTo>
                          <a:pt x="9710" y="20661"/>
                          <a:pt x="10305" y="20035"/>
                          <a:pt x="10899" y="20035"/>
                        </a:cubicBezTo>
                        <a:cubicBezTo>
                          <a:pt x="11097" y="20035"/>
                          <a:pt x="11295" y="20191"/>
                          <a:pt x="11494" y="20348"/>
                        </a:cubicBezTo>
                        <a:cubicBezTo>
                          <a:pt x="11692" y="20661"/>
                          <a:pt x="11890" y="20817"/>
                          <a:pt x="11890" y="21130"/>
                        </a:cubicBezTo>
                        <a:cubicBezTo>
                          <a:pt x="12088" y="21443"/>
                          <a:pt x="12088" y="21600"/>
                          <a:pt x="12484" y="21600"/>
                        </a:cubicBezTo>
                        <a:cubicBezTo>
                          <a:pt x="12683" y="21600"/>
                          <a:pt x="13079" y="21600"/>
                          <a:pt x="13475" y="21600"/>
                        </a:cubicBezTo>
                        <a:cubicBezTo>
                          <a:pt x="13872" y="21600"/>
                          <a:pt x="14268" y="21600"/>
                          <a:pt x="14466" y="21600"/>
                        </a:cubicBezTo>
                        <a:cubicBezTo>
                          <a:pt x="14664" y="21600"/>
                          <a:pt x="14664" y="21600"/>
                          <a:pt x="14664" y="21600"/>
                        </a:cubicBezTo>
                        <a:cubicBezTo>
                          <a:pt x="14862" y="21600"/>
                          <a:pt x="15061" y="21600"/>
                          <a:pt x="15061" y="21600"/>
                        </a:cubicBezTo>
                        <a:cubicBezTo>
                          <a:pt x="15061" y="21443"/>
                          <a:pt x="15259" y="21287"/>
                          <a:pt x="15655" y="21130"/>
                        </a:cubicBezTo>
                        <a:cubicBezTo>
                          <a:pt x="15853" y="20974"/>
                          <a:pt x="16250" y="20817"/>
                          <a:pt x="16250" y="20661"/>
                        </a:cubicBezTo>
                        <a:cubicBezTo>
                          <a:pt x="16250" y="14400"/>
                          <a:pt x="16250" y="14400"/>
                          <a:pt x="16250" y="14400"/>
                        </a:cubicBezTo>
                        <a:cubicBezTo>
                          <a:pt x="16250" y="13774"/>
                          <a:pt x="16250" y="13774"/>
                          <a:pt x="16250" y="13774"/>
                        </a:cubicBezTo>
                        <a:lnTo>
                          <a:pt x="16250" y="9078"/>
                        </a:ln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57" name="Shape 3939"/>
                  <p:cNvSpPr/>
                  <p:nvPr/>
                </p:nvSpPr>
                <p:spPr>
                  <a:xfrm>
                    <a:off x="1792967" y="2301188"/>
                    <a:ext cx="314658" cy="277532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11711" y="288"/>
                        </a:moveTo>
                        <a:cubicBezTo>
                          <a:pt x="10670" y="576"/>
                          <a:pt x="10670" y="864"/>
                          <a:pt x="10670" y="1152"/>
                        </a:cubicBezTo>
                        <a:cubicBezTo>
                          <a:pt x="10670" y="2304"/>
                          <a:pt x="8588" y="3744"/>
                          <a:pt x="7547" y="4032"/>
                        </a:cubicBezTo>
                        <a:cubicBezTo>
                          <a:pt x="7027" y="4320"/>
                          <a:pt x="6246" y="5184"/>
                          <a:pt x="5986" y="6048"/>
                        </a:cubicBezTo>
                        <a:cubicBezTo>
                          <a:pt x="5205" y="6912"/>
                          <a:pt x="4945" y="7488"/>
                          <a:pt x="4684" y="7776"/>
                        </a:cubicBezTo>
                        <a:cubicBezTo>
                          <a:pt x="4424" y="7776"/>
                          <a:pt x="4164" y="7776"/>
                          <a:pt x="3904" y="7776"/>
                        </a:cubicBezTo>
                        <a:cubicBezTo>
                          <a:pt x="3123" y="7776"/>
                          <a:pt x="2342" y="7488"/>
                          <a:pt x="1561" y="7200"/>
                        </a:cubicBezTo>
                        <a:cubicBezTo>
                          <a:pt x="1041" y="7200"/>
                          <a:pt x="781" y="7200"/>
                          <a:pt x="520" y="7200"/>
                        </a:cubicBezTo>
                        <a:cubicBezTo>
                          <a:pt x="520" y="7200"/>
                          <a:pt x="260" y="7200"/>
                          <a:pt x="0" y="7200"/>
                        </a:cubicBezTo>
                        <a:cubicBezTo>
                          <a:pt x="0" y="7200"/>
                          <a:pt x="260" y="7488"/>
                          <a:pt x="260" y="7488"/>
                        </a:cubicBezTo>
                        <a:cubicBezTo>
                          <a:pt x="260" y="7488"/>
                          <a:pt x="260" y="7488"/>
                          <a:pt x="260" y="7488"/>
                        </a:cubicBezTo>
                        <a:cubicBezTo>
                          <a:pt x="520" y="7776"/>
                          <a:pt x="520" y="7776"/>
                          <a:pt x="520" y="7776"/>
                        </a:cubicBezTo>
                        <a:cubicBezTo>
                          <a:pt x="520" y="7776"/>
                          <a:pt x="520" y="7776"/>
                          <a:pt x="781" y="7776"/>
                        </a:cubicBezTo>
                        <a:cubicBezTo>
                          <a:pt x="781" y="8064"/>
                          <a:pt x="781" y="8064"/>
                          <a:pt x="781" y="8064"/>
                        </a:cubicBezTo>
                        <a:cubicBezTo>
                          <a:pt x="781" y="8064"/>
                          <a:pt x="781" y="8064"/>
                          <a:pt x="781" y="8064"/>
                        </a:cubicBezTo>
                        <a:cubicBezTo>
                          <a:pt x="1301" y="8064"/>
                          <a:pt x="1561" y="8640"/>
                          <a:pt x="1822" y="9792"/>
                        </a:cubicBezTo>
                        <a:cubicBezTo>
                          <a:pt x="1822" y="10368"/>
                          <a:pt x="2342" y="11808"/>
                          <a:pt x="2602" y="12096"/>
                        </a:cubicBezTo>
                        <a:cubicBezTo>
                          <a:pt x="3383" y="12384"/>
                          <a:pt x="5986" y="13536"/>
                          <a:pt x="5986" y="14688"/>
                        </a:cubicBezTo>
                        <a:cubicBezTo>
                          <a:pt x="5986" y="14976"/>
                          <a:pt x="5986" y="15264"/>
                          <a:pt x="6246" y="15264"/>
                        </a:cubicBezTo>
                        <a:cubicBezTo>
                          <a:pt x="6506" y="15840"/>
                          <a:pt x="7027" y="16416"/>
                          <a:pt x="7027" y="17280"/>
                        </a:cubicBezTo>
                        <a:cubicBezTo>
                          <a:pt x="7027" y="17568"/>
                          <a:pt x="7287" y="17856"/>
                          <a:pt x="7547" y="18432"/>
                        </a:cubicBezTo>
                        <a:cubicBezTo>
                          <a:pt x="7807" y="18720"/>
                          <a:pt x="8067" y="18720"/>
                          <a:pt x="8328" y="18720"/>
                        </a:cubicBezTo>
                        <a:cubicBezTo>
                          <a:pt x="8328" y="19008"/>
                          <a:pt x="8588" y="19008"/>
                          <a:pt x="8588" y="19008"/>
                        </a:cubicBezTo>
                        <a:cubicBezTo>
                          <a:pt x="8848" y="19008"/>
                          <a:pt x="8848" y="19008"/>
                          <a:pt x="8848" y="19008"/>
                        </a:cubicBezTo>
                        <a:cubicBezTo>
                          <a:pt x="9108" y="19008"/>
                          <a:pt x="9108" y="19008"/>
                          <a:pt x="9369" y="19008"/>
                        </a:cubicBezTo>
                        <a:cubicBezTo>
                          <a:pt x="9369" y="19008"/>
                          <a:pt x="9369" y="19008"/>
                          <a:pt x="9629" y="19008"/>
                        </a:cubicBezTo>
                        <a:cubicBezTo>
                          <a:pt x="9629" y="19008"/>
                          <a:pt x="9629" y="19008"/>
                          <a:pt x="9889" y="19008"/>
                        </a:cubicBezTo>
                        <a:cubicBezTo>
                          <a:pt x="9889" y="19008"/>
                          <a:pt x="9889" y="19008"/>
                          <a:pt x="9889" y="19008"/>
                        </a:cubicBezTo>
                        <a:cubicBezTo>
                          <a:pt x="10149" y="19008"/>
                          <a:pt x="10149" y="19296"/>
                          <a:pt x="10149" y="19296"/>
                        </a:cubicBezTo>
                        <a:cubicBezTo>
                          <a:pt x="10410" y="19296"/>
                          <a:pt x="10410" y="19296"/>
                          <a:pt x="10410" y="19296"/>
                        </a:cubicBezTo>
                        <a:cubicBezTo>
                          <a:pt x="10410" y="19296"/>
                          <a:pt x="10410" y="19296"/>
                          <a:pt x="10410" y="19296"/>
                        </a:cubicBezTo>
                        <a:cubicBezTo>
                          <a:pt x="10670" y="19296"/>
                          <a:pt x="10670" y="19584"/>
                          <a:pt x="10670" y="19584"/>
                        </a:cubicBezTo>
                        <a:cubicBezTo>
                          <a:pt x="10670" y="19584"/>
                          <a:pt x="10670" y="19584"/>
                          <a:pt x="10670" y="19584"/>
                        </a:cubicBezTo>
                        <a:cubicBezTo>
                          <a:pt x="10670" y="19584"/>
                          <a:pt x="10670" y="19584"/>
                          <a:pt x="10670" y="19584"/>
                        </a:cubicBezTo>
                        <a:cubicBezTo>
                          <a:pt x="10930" y="19296"/>
                          <a:pt x="10930" y="19296"/>
                          <a:pt x="10930" y="19296"/>
                        </a:cubicBezTo>
                        <a:cubicBezTo>
                          <a:pt x="11190" y="20448"/>
                          <a:pt x="11190" y="20448"/>
                          <a:pt x="11190" y="20448"/>
                        </a:cubicBezTo>
                        <a:cubicBezTo>
                          <a:pt x="11190" y="20448"/>
                          <a:pt x="11190" y="20448"/>
                          <a:pt x="11190" y="20448"/>
                        </a:cubicBezTo>
                        <a:cubicBezTo>
                          <a:pt x="11190" y="20448"/>
                          <a:pt x="11190" y="20448"/>
                          <a:pt x="11190" y="20448"/>
                        </a:cubicBezTo>
                        <a:cubicBezTo>
                          <a:pt x="11451" y="20448"/>
                          <a:pt x="11711" y="20448"/>
                          <a:pt x="11971" y="20448"/>
                        </a:cubicBezTo>
                        <a:cubicBezTo>
                          <a:pt x="12231" y="20448"/>
                          <a:pt x="12752" y="20448"/>
                          <a:pt x="13012" y="20736"/>
                        </a:cubicBezTo>
                        <a:cubicBezTo>
                          <a:pt x="13012" y="20736"/>
                          <a:pt x="13012" y="20736"/>
                          <a:pt x="13012" y="20736"/>
                        </a:cubicBezTo>
                        <a:cubicBezTo>
                          <a:pt x="13272" y="20736"/>
                          <a:pt x="13272" y="20736"/>
                          <a:pt x="13533" y="20736"/>
                        </a:cubicBezTo>
                        <a:cubicBezTo>
                          <a:pt x="13533" y="20736"/>
                          <a:pt x="13533" y="20736"/>
                          <a:pt x="13533" y="20736"/>
                        </a:cubicBezTo>
                        <a:cubicBezTo>
                          <a:pt x="13793" y="21024"/>
                          <a:pt x="13793" y="21024"/>
                          <a:pt x="13793" y="21024"/>
                        </a:cubicBezTo>
                        <a:cubicBezTo>
                          <a:pt x="14053" y="21312"/>
                          <a:pt x="14834" y="21312"/>
                          <a:pt x="15354" y="21312"/>
                        </a:cubicBezTo>
                        <a:cubicBezTo>
                          <a:pt x="15875" y="21312"/>
                          <a:pt x="16395" y="21312"/>
                          <a:pt x="16655" y="21600"/>
                        </a:cubicBezTo>
                        <a:cubicBezTo>
                          <a:pt x="16916" y="21312"/>
                          <a:pt x="17176" y="21024"/>
                          <a:pt x="17436" y="20736"/>
                        </a:cubicBezTo>
                        <a:cubicBezTo>
                          <a:pt x="18217" y="19872"/>
                          <a:pt x="18998" y="19008"/>
                          <a:pt x="19258" y="18432"/>
                        </a:cubicBezTo>
                        <a:cubicBezTo>
                          <a:pt x="19518" y="18144"/>
                          <a:pt x="19778" y="17568"/>
                          <a:pt x="19778" y="16992"/>
                        </a:cubicBezTo>
                        <a:cubicBezTo>
                          <a:pt x="19778" y="16128"/>
                          <a:pt x="19778" y="15552"/>
                          <a:pt x="20299" y="15264"/>
                        </a:cubicBezTo>
                        <a:cubicBezTo>
                          <a:pt x="20559" y="14976"/>
                          <a:pt x="21340" y="14112"/>
                          <a:pt x="21600" y="13536"/>
                        </a:cubicBezTo>
                        <a:cubicBezTo>
                          <a:pt x="21340" y="13248"/>
                          <a:pt x="21340" y="12960"/>
                          <a:pt x="21340" y="12384"/>
                        </a:cubicBezTo>
                        <a:cubicBezTo>
                          <a:pt x="21080" y="12096"/>
                          <a:pt x="21080" y="11520"/>
                          <a:pt x="20819" y="11232"/>
                        </a:cubicBezTo>
                        <a:cubicBezTo>
                          <a:pt x="20039" y="10368"/>
                          <a:pt x="20559" y="9504"/>
                          <a:pt x="20819" y="9216"/>
                        </a:cubicBezTo>
                        <a:cubicBezTo>
                          <a:pt x="21340" y="8928"/>
                          <a:pt x="21600" y="8352"/>
                          <a:pt x="21340" y="8064"/>
                        </a:cubicBezTo>
                        <a:cubicBezTo>
                          <a:pt x="21340" y="7200"/>
                          <a:pt x="21340" y="6336"/>
                          <a:pt x="21340" y="5472"/>
                        </a:cubicBezTo>
                        <a:cubicBezTo>
                          <a:pt x="21600" y="4608"/>
                          <a:pt x="21600" y="3744"/>
                          <a:pt x="21340" y="3168"/>
                        </a:cubicBezTo>
                        <a:cubicBezTo>
                          <a:pt x="21340" y="3168"/>
                          <a:pt x="21080" y="3168"/>
                          <a:pt x="20819" y="3168"/>
                        </a:cubicBezTo>
                        <a:cubicBezTo>
                          <a:pt x="20039" y="2880"/>
                          <a:pt x="18998" y="2592"/>
                          <a:pt x="18217" y="2016"/>
                        </a:cubicBezTo>
                        <a:cubicBezTo>
                          <a:pt x="17176" y="1440"/>
                          <a:pt x="15354" y="1152"/>
                          <a:pt x="14573" y="1152"/>
                        </a:cubicBezTo>
                        <a:cubicBezTo>
                          <a:pt x="14313" y="1152"/>
                          <a:pt x="14313" y="1152"/>
                          <a:pt x="14313" y="1152"/>
                        </a:cubicBezTo>
                        <a:cubicBezTo>
                          <a:pt x="13793" y="0"/>
                          <a:pt x="13793" y="0"/>
                          <a:pt x="13793" y="0"/>
                        </a:cubicBezTo>
                        <a:lnTo>
                          <a:pt x="11711" y="288"/>
                        </a:ln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58" name="Shape 3940"/>
                  <p:cNvSpPr/>
                  <p:nvPr/>
                </p:nvSpPr>
                <p:spPr>
                  <a:xfrm>
                    <a:off x="1569920" y="2397553"/>
                    <a:ext cx="370419" cy="3777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9647"/>
                        </a:moveTo>
                        <a:cubicBezTo>
                          <a:pt x="21600" y="9647"/>
                          <a:pt x="21600" y="9437"/>
                          <a:pt x="21377" y="9437"/>
                        </a:cubicBezTo>
                        <a:cubicBezTo>
                          <a:pt x="21377" y="9437"/>
                          <a:pt x="21377" y="9437"/>
                          <a:pt x="21377" y="9437"/>
                        </a:cubicBezTo>
                        <a:cubicBezTo>
                          <a:pt x="21377" y="9437"/>
                          <a:pt x="21377" y="9437"/>
                          <a:pt x="21377" y="9437"/>
                        </a:cubicBezTo>
                        <a:cubicBezTo>
                          <a:pt x="21377" y="9227"/>
                          <a:pt x="21377" y="9227"/>
                          <a:pt x="21377" y="9227"/>
                        </a:cubicBezTo>
                        <a:cubicBezTo>
                          <a:pt x="21377" y="9227"/>
                          <a:pt x="21377" y="9227"/>
                          <a:pt x="21155" y="9227"/>
                        </a:cubicBezTo>
                        <a:cubicBezTo>
                          <a:pt x="21155" y="9227"/>
                          <a:pt x="21155" y="9227"/>
                          <a:pt x="21155" y="9227"/>
                        </a:cubicBezTo>
                        <a:cubicBezTo>
                          <a:pt x="21155" y="9227"/>
                          <a:pt x="21155" y="9227"/>
                          <a:pt x="21155" y="9227"/>
                        </a:cubicBezTo>
                        <a:cubicBezTo>
                          <a:pt x="20932" y="9227"/>
                          <a:pt x="20932" y="9227"/>
                          <a:pt x="20932" y="9227"/>
                        </a:cubicBezTo>
                        <a:cubicBezTo>
                          <a:pt x="20932" y="9227"/>
                          <a:pt x="20709" y="9227"/>
                          <a:pt x="20709" y="9227"/>
                        </a:cubicBezTo>
                        <a:cubicBezTo>
                          <a:pt x="20709" y="9227"/>
                          <a:pt x="20487" y="9227"/>
                          <a:pt x="20487" y="9227"/>
                        </a:cubicBezTo>
                        <a:cubicBezTo>
                          <a:pt x="20264" y="9227"/>
                          <a:pt x="20264" y="9227"/>
                          <a:pt x="20264" y="9227"/>
                        </a:cubicBezTo>
                        <a:cubicBezTo>
                          <a:pt x="20264" y="9227"/>
                          <a:pt x="20264" y="9227"/>
                          <a:pt x="20264" y="9227"/>
                        </a:cubicBezTo>
                        <a:cubicBezTo>
                          <a:pt x="20264" y="9227"/>
                          <a:pt x="20264" y="9227"/>
                          <a:pt x="20264" y="9227"/>
                        </a:cubicBezTo>
                        <a:cubicBezTo>
                          <a:pt x="19819" y="9227"/>
                          <a:pt x="19151" y="8808"/>
                          <a:pt x="18705" y="8388"/>
                        </a:cubicBezTo>
                        <a:cubicBezTo>
                          <a:pt x="18705" y="8388"/>
                          <a:pt x="18705" y="8388"/>
                          <a:pt x="18705" y="8388"/>
                        </a:cubicBezTo>
                        <a:cubicBezTo>
                          <a:pt x="18482" y="8179"/>
                          <a:pt x="18482" y="8179"/>
                          <a:pt x="18482" y="8179"/>
                        </a:cubicBezTo>
                        <a:cubicBezTo>
                          <a:pt x="18482" y="8179"/>
                          <a:pt x="18482" y="7969"/>
                          <a:pt x="18260" y="7969"/>
                        </a:cubicBezTo>
                        <a:cubicBezTo>
                          <a:pt x="18260" y="7969"/>
                          <a:pt x="18260" y="7759"/>
                          <a:pt x="18260" y="7759"/>
                        </a:cubicBezTo>
                        <a:cubicBezTo>
                          <a:pt x="18260" y="7759"/>
                          <a:pt x="18260" y="7550"/>
                          <a:pt x="18260" y="7550"/>
                        </a:cubicBezTo>
                        <a:cubicBezTo>
                          <a:pt x="18037" y="7550"/>
                          <a:pt x="18037" y="7550"/>
                          <a:pt x="18037" y="7340"/>
                        </a:cubicBezTo>
                        <a:cubicBezTo>
                          <a:pt x="18037" y="7340"/>
                          <a:pt x="18037" y="7130"/>
                          <a:pt x="18037" y="7130"/>
                        </a:cubicBezTo>
                        <a:cubicBezTo>
                          <a:pt x="18037" y="6920"/>
                          <a:pt x="17814" y="6501"/>
                          <a:pt x="17592" y="6291"/>
                        </a:cubicBezTo>
                        <a:cubicBezTo>
                          <a:pt x="17369" y="5872"/>
                          <a:pt x="17146" y="5662"/>
                          <a:pt x="17146" y="5243"/>
                        </a:cubicBezTo>
                        <a:cubicBezTo>
                          <a:pt x="16924" y="5033"/>
                          <a:pt x="16033" y="4404"/>
                          <a:pt x="14697" y="3984"/>
                        </a:cubicBezTo>
                        <a:cubicBezTo>
                          <a:pt x="14029" y="3775"/>
                          <a:pt x="13806" y="2726"/>
                          <a:pt x="13584" y="1887"/>
                        </a:cubicBezTo>
                        <a:cubicBezTo>
                          <a:pt x="13584" y="1678"/>
                          <a:pt x="13361" y="1258"/>
                          <a:pt x="13361" y="1258"/>
                        </a:cubicBezTo>
                        <a:cubicBezTo>
                          <a:pt x="13361" y="1258"/>
                          <a:pt x="13138" y="1049"/>
                          <a:pt x="13138" y="1049"/>
                        </a:cubicBezTo>
                        <a:cubicBezTo>
                          <a:pt x="12915" y="1049"/>
                          <a:pt x="12915" y="1049"/>
                          <a:pt x="12915" y="1049"/>
                        </a:cubicBezTo>
                        <a:cubicBezTo>
                          <a:pt x="12915" y="839"/>
                          <a:pt x="12693" y="839"/>
                          <a:pt x="12693" y="629"/>
                        </a:cubicBezTo>
                        <a:cubicBezTo>
                          <a:pt x="12693" y="629"/>
                          <a:pt x="12693" y="629"/>
                          <a:pt x="12470" y="629"/>
                        </a:cubicBezTo>
                        <a:cubicBezTo>
                          <a:pt x="12470" y="629"/>
                          <a:pt x="12470" y="419"/>
                          <a:pt x="12247" y="419"/>
                        </a:cubicBezTo>
                        <a:cubicBezTo>
                          <a:pt x="12247" y="419"/>
                          <a:pt x="12247" y="210"/>
                          <a:pt x="12247" y="210"/>
                        </a:cubicBezTo>
                        <a:cubicBezTo>
                          <a:pt x="12247" y="210"/>
                          <a:pt x="12025" y="0"/>
                          <a:pt x="12025" y="0"/>
                        </a:cubicBezTo>
                        <a:cubicBezTo>
                          <a:pt x="12025" y="0"/>
                          <a:pt x="12025" y="0"/>
                          <a:pt x="12025" y="0"/>
                        </a:cubicBezTo>
                        <a:cubicBezTo>
                          <a:pt x="12025" y="0"/>
                          <a:pt x="12025" y="0"/>
                          <a:pt x="12025" y="0"/>
                        </a:cubicBezTo>
                        <a:cubicBezTo>
                          <a:pt x="11802" y="0"/>
                          <a:pt x="11802" y="0"/>
                          <a:pt x="11579" y="0"/>
                        </a:cubicBezTo>
                        <a:cubicBezTo>
                          <a:pt x="11579" y="0"/>
                          <a:pt x="11357" y="0"/>
                          <a:pt x="11357" y="0"/>
                        </a:cubicBezTo>
                        <a:cubicBezTo>
                          <a:pt x="11357" y="0"/>
                          <a:pt x="11357" y="0"/>
                          <a:pt x="11134" y="210"/>
                        </a:cubicBezTo>
                        <a:cubicBezTo>
                          <a:pt x="11134" y="210"/>
                          <a:pt x="11134" y="210"/>
                          <a:pt x="10911" y="210"/>
                        </a:cubicBezTo>
                        <a:cubicBezTo>
                          <a:pt x="10911" y="210"/>
                          <a:pt x="10911" y="210"/>
                          <a:pt x="10911" y="210"/>
                        </a:cubicBezTo>
                        <a:cubicBezTo>
                          <a:pt x="10689" y="210"/>
                          <a:pt x="10689" y="210"/>
                          <a:pt x="10466" y="210"/>
                        </a:cubicBezTo>
                        <a:cubicBezTo>
                          <a:pt x="10021" y="210"/>
                          <a:pt x="9353" y="629"/>
                          <a:pt x="9130" y="1049"/>
                        </a:cubicBezTo>
                        <a:cubicBezTo>
                          <a:pt x="8907" y="1258"/>
                          <a:pt x="8685" y="1258"/>
                          <a:pt x="8462" y="1258"/>
                        </a:cubicBezTo>
                        <a:cubicBezTo>
                          <a:pt x="8239" y="1258"/>
                          <a:pt x="7794" y="1049"/>
                          <a:pt x="7571" y="629"/>
                        </a:cubicBezTo>
                        <a:cubicBezTo>
                          <a:pt x="7348" y="419"/>
                          <a:pt x="7126" y="419"/>
                          <a:pt x="7126" y="210"/>
                        </a:cubicBezTo>
                        <a:cubicBezTo>
                          <a:pt x="6680" y="210"/>
                          <a:pt x="6012" y="629"/>
                          <a:pt x="5344" y="839"/>
                        </a:cubicBezTo>
                        <a:cubicBezTo>
                          <a:pt x="5122" y="839"/>
                          <a:pt x="4899" y="1049"/>
                          <a:pt x="4676" y="1049"/>
                        </a:cubicBezTo>
                        <a:cubicBezTo>
                          <a:pt x="4231" y="1258"/>
                          <a:pt x="3118" y="1258"/>
                          <a:pt x="2672" y="1258"/>
                        </a:cubicBezTo>
                        <a:cubicBezTo>
                          <a:pt x="2672" y="9017"/>
                          <a:pt x="2672" y="9017"/>
                          <a:pt x="2672" y="9017"/>
                        </a:cubicBezTo>
                        <a:cubicBezTo>
                          <a:pt x="2672" y="10066"/>
                          <a:pt x="1559" y="10066"/>
                          <a:pt x="668" y="10066"/>
                        </a:cubicBezTo>
                        <a:cubicBezTo>
                          <a:pt x="445" y="10066"/>
                          <a:pt x="223" y="10066"/>
                          <a:pt x="0" y="10066"/>
                        </a:cubicBezTo>
                        <a:cubicBezTo>
                          <a:pt x="0" y="16567"/>
                          <a:pt x="0" y="16567"/>
                          <a:pt x="0" y="16567"/>
                        </a:cubicBezTo>
                        <a:cubicBezTo>
                          <a:pt x="223" y="16567"/>
                          <a:pt x="223" y="16777"/>
                          <a:pt x="223" y="16777"/>
                        </a:cubicBezTo>
                        <a:cubicBezTo>
                          <a:pt x="223" y="16777"/>
                          <a:pt x="445" y="16777"/>
                          <a:pt x="445" y="16777"/>
                        </a:cubicBezTo>
                        <a:cubicBezTo>
                          <a:pt x="445" y="16777"/>
                          <a:pt x="668" y="16986"/>
                          <a:pt x="668" y="16986"/>
                        </a:cubicBezTo>
                        <a:cubicBezTo>
                          <a:pt x="668" y="16986"/>
                          <a:pt x="668" y="16986"/>
                          <a:pt x="891" y="16986"/>
                        </a:cubicBezTo>
                        <a:cubicBezTo>
                          <a:pt x="891" y="16986"/>
                          <a:pt x="891" y="17196"/>
                          <a:pt x="891" y="17196"/>
                        </a:cubicBezTo>
                        <a:cubicBezTo>
                          <a:pt x="1113" y="17196"/>
                          <a:pt x="1113" y="17196"/>
                          <a:pt x="1113" y="17196"/>
                        </a:cubicBezTo>
                        <a:cubicBezTo>
                          <a:pt x="1113" y="17406"/>
                          <a:pt x="1113" y="17406"/>
                          <a:pt x="1336" y="17616"/>
                        </a:cubicBezTo>
                        <a:cubicBezTo>
                          <a:pt x="1336" y="17616"/>
                          <a:pt x="1336" y="17616"/>
                          <a:pt x="1336" y="17616"/>
                        </a:cubicBezTo>
                        <a:cubicBezTo>
                          <a:pt x="2004" y="19083"/>
                          <a:pt x="2227" y="19922"/>
                          <a:pt x="2004" y="20551"/>
                        </a:cubicBezTo>
                        <a:cubicBezTo>
                          <a:pt x="2004" y="20761"/>
                          <a:pt x="1781" y="20971"/>
                          <a:pt x="1559" y="20971"/>
                        </a:cubicBezTo>
                        <a:cubicBezTo>
                          <a:pt x="1559" y="20971"/>
                          <a:pt x="1559" y="21181"/>
                          <a:pt x="1559" y="21181"/>
                        </a:cubicBezTo>
                        <a:cubicBezTo>
                          <a:pt x="1559" y="21390"/>
                          <a:pt x="1559" y="21390"/>
                          <a:pt x="1559" y="21600"/>
                        </a:cubicBezTo>
                        <a:cubicBezTo>
                          <a:pt x="1559" y="21600"/>
                          <a:pt x="1559" y="21600"/>
                          <a:pt x="1559" y="21600"/>
                        </a:cubicBezTo>
                        <a:cubicBezTo>
                          <a:pt x="1559" y="21600"/>
                          <a:pt x="1559" y="21600"/>
                          <a:pt x="1559" y="21600"/>
                        </a:cubicBezTo>
                        <a:cubicBezTo>
                          <a:pt x="1781" y="21600"/>
                          <a:pt x="2004" y="21600"/>
                          <a:pt x="2449" y="21600"/>
                        </a:cubicBezTo>
                        <a:cubicBezTo>
                          <a:pt x="2895" y="21600"/>
                          <a:pt x="3563" y="21600"/>
                          <a:pt x="3786" y="21600"/>
                        </a:cubicBezTo>
                        <a:cubicBezTo>
                          <a:pt x="4008" y="21390"/>
                          <a:pt x="4231" y="21181"/>
                          <a:pt x="4454" y="20761"/>
                        </a:cubicBezTo>
                        <a:cubicBezTo>
                          <a:pt x="4899" y="20342"/>
                          <a:pt x="6012" y="19503"/>
                          <a:pt x="6012" y="19293"/>
                        </a:cubicBezTo>
                        <a:cubicBezTo>
                          <a:pt x="6235" y="17616"/>
                          <a:pt x="7126" y="16986"/>
                          <a:pt x="8239" y="17825"/>
                        </a:cubicBezTo>
                        <a:cubicBezTo>
                          <a:pt x="8685" y="17825"/>
                          <a:pt x="8685" y="17825"/>
                          <a:pt x="8685" y="17825"/>
                        </a:cubicBezTo>
                        <a:cubicBezTo>
                          <a:pt x="9353" y="18245"/>
                          <a:pt x="9575" y="18454"/>
                          <a:pt x="10021" y="18454"/>
                        </a:cubicBezTo>
                        <a:cubicBezTo>
                          <a:pt x="10243" y="18664"/>
                          <a:pt x="10466" y="18664"/>
                          <a:pt x="11134" y="18664"/>
                        </a:cubicBezTo>
                        <a:cubicBezTo>
                          <a:pt x="12693" y="18664"/>
                          <a:pt x="12915" y="18454"/>
                          <a:pt x="12915" y="17825"/>
                        </a:cubicBezTo>
                        <a:cubicBezTo>
                          <a:pt x="13138" y="17616"/>
                          <a:pt x="13138" y="17406"/>
                          <a:pt x="13138" y="17196"/>
                        </a:cubicBezTo>
                        <a:cubicBezTo>
                          <a:pt x="13138" y="16567"/>
                          <a:pt x="13361" y="15728"/>
                          <a:pt x="14474" y="15728"/>
                        </a:cubicBezTo>
                        <a:cubicBezTo>
                          <a:pt x="15142" y="15728"/>
                          <a:pt x="16033" y="15099"/>
                          <a:pt x="16033" y="14680"/>
                        </a:cubicBezTo>
                        <a:cubicBezTo>
                          <a:pt x="16033" y="13841"/>
                          <a:pt x="16701" y="12792"/>
                          <a:pt x="17592" y="12792"/>
                        </a:cubicBezTo>
                        <a:cubicBezTo>
                          <a:pt x="18037" y="12792"/>
                          <a:pt x="19151" y="12163"/>
                          <a:pt x="19151" y="11744"/>
                        </a:cubicBezTo>
                        <a:cubicBezTo>
                          <a:pt x="19373" y="10905"/>
                          <a:pt x="20041" y="10905"/>
                          <a:pt x="20487" y="10695"/>
                        </a:cubicBezTo>
                        <a:cubicBezTo>
                          <a:pt x="20487" y="10695"/>
                          <a:pt x="20709" y="10695"/>
                          <a:pt x="20932" y="10695"/>
                        </a:cubicBezTo>
                        <a:cubicBezTo>
                          <a:pt x="20932" y="10485"/>
                          <a:pt x="20932" y="10485"/>
                          <a:pt x="20932" y="10485"/>
                        </a:cubicBezTo>
                        <a:cubicBezTo>
                          <a:pt x="20932" y="10485"/>
                          <a:pt x="20932" y="10485"/>
                          <a:pt x="20932" y="10485"/>
                        </a:cubicBezTo>
                        <a:cubicBezTo>
                          <a:pt x="20932" y="10276"/>
                          <a:pt x="21155" y="10276"/>
                          <a:pt x="21155" y="10276"/>
                        </a:cubicBezTo>
                        <a:cubicBezTo>
                          <a:pt x="21155" y="10276"/>
                          <a:pt x="21155" y="10066"/>
                          <a:pt x="21155" y="10066"/>
                        </a:cubicBezTo>
                        <a:cubicBezTo>
                          <a:pt x="21377" y="10066"/>
                          <a:pt x="21377" y="10066"/>
                          <a:pt x="21377" y="9856"/>
                        </a:cubicBezTo>
                        <a:cubicBezTo>
                          <a:pt x="21377" y="9856"/>
                          <a:pt x="21377" y="9856"/>
                          <a:pt x="21377" y="9856"/>
                        </a:cubicBezTo>
                        <a:cubicBezTo>
                          <a:pt x="21600" y="9647"/>
                          <a:pt x="21600" y="9647"/>
                          <a:pt x="21600" y="9647"/>
                        </a:cubicBezTo>
                        <a:cubicBezTo>
                          <a:pt x="21600" y="9647"/>
                          <a:pt x="21600" y="9647"/>
                          <a:pt x="21600" y="9647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59" name="Shape 3941"/>
                  <p:cNvSpPr/>
                  <p:nvPr/>
                </p:nvSpPr>
                <p:spPr>
                  <a:xfrm>
                    <a:off x="1769070" y="2394378"/>
                    <a:ext cx="7967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60" name="Shape 3942"/>
                  <p:cNvSpPr/>
                  <p:nvPr/>
                </p:nvSpPr>
                <p:spPr>
                  <a:xfrm>
                    <a:off x="1759920" y="2396305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21600" y="0"/>
                          <a:pt x="21600" y="0"/>
                          <a:pt x="21600" y="0"/>
                        </a:cubicBezTo>
                        <a:cubicBezTo>
                          <a:pt x="21600" y="0"/>
                          <a:pt x="21600" y="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61" name="Shape 3943"/>
                  <p:cNvSpPr/>
                  <p:nvPr/>
                </p:nvSpPr>
                <p:spPr>
                  <a:xfrm>
                    <a:off x="1927206" y="2556271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62" name="Shape 3944"/>
                  <p:cNvSpPr/>
                  <p:nvPr/>
                </p:nvSpPr>
                <p:spPr>
                  <a:xfrm>
                    <a:off x="1779835" y="2404015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21600"/>
                        </a:moveTo>
                        <a:cubicBezTo>
                          <a:pt x="21600" y="21600"/>
                          <a:pt x="21600" y="0"/>
                          <a:pt x="0" y="0"/>
                        </a:cubicBezTo>
                        <a:cubicBezTo>
                          <a:pt x="21600" y="0"/>
                          <a:pt x="21600" y="21600"/>
                          <a:pt x="2160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63" name="Shape 3945"/>
                  <p:cNvSpPr/>
                  <p:nvPr/>
                </p:nvSpPr>
                <p:spPr>
                  <a:xfrm>
                    <a:off x="1933180" y="2558198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64" name="Shape 3946"/>
                  <p:cNvSpPr/>
                  <p:nvPr/>
                </p:nvSpPr>
                <p:spPr>
                  <a:xfrm>
                    <a:off x="1787801" y="2409117"/>
                    <a:ext cx="6351" cy="771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21600"/>
                        </a:moveTo>
                        <a:cubicBezTo>
                          <a:pt x="21600" y="10800"/>
                          <a:pt x="0" y="10800"/>
                          <a:pt x="0" y="0"/>
                        </a:cubicBezTo>
                        <a:cubicBezTo>
                          <a:pt x="0" y="10800"/>
                          <a:pt x="21600" y="10800"/>
                          <a:pt x="2160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65" name="Shape 3947"/>
                  <p:cNvSpPr/>
                  <p:nvPr/>
                </p:nvSpPr>
                <p:spPr>
                  <a:xfrm>
                    <a:off x="1793775" y="2415578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21600"/>
                        </a:moveTo>
                        <a:cubicBezTo>
                          <a:pt x="21600" y="21600"/>
                          <a:pt x="0" y="0"/>
                          <a:pt x="0" y="0"/>
                        </a:cubicBezTo>
                        <a:cubicBezTo>
                          <a:pt x="0" y="0"/>
                          <a:pt x="21600" y="21600"/>
                          <a:pt x="2160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66" name="Shape 3948"/>
                  <p:cNvSpPr/>
                  <p:nvPr/>
                </p:nvSpPr>
                <p:spPr>
                  <a:xfrm>
                    <a:off x="1881401" y="2531216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67" name="Shape 3949"/>
                  <p:cNvSpPr/>
                  <p:nvPr/>
                </p:nvSpPr>
                <p:spPr>
                  <a:xfrm>
                    <a:off x="1775852" y="2396305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21600"/>
                        </a:moveTo>
                        <a:cubicBezTo>
                          <a:pt x="21600" y="21600"/>
                          <a:pt x="0" y="0"/>
                          <a:pt x="0" y="0"/>
                        </a:cubicBezTo>
                        <a:cubicBezTo>
                          <a:pt x="0" y="0"/>
                          <a:pt x="21600" y="21600"/>
                          <a:pt x="2160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68" name="Shape 3950"/>
                  <p:cNvSpPr/>
                  <p:nvPr/>
                </p:nvSpPr>
                <p:spPr>
                  <a:xfrm>
                    <a:off x="1879410" y="2523507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21600"/>
                        </a:moveTo>
                        <a:cubicBezTo>
                          <a:pt x="0" y="21600"/>
                          <a:pt x="0" y="21600"/>
                          <a:pt x="0" y="0"/>
                        </a:cubicBezTo>
                        <a:cubicBezTo>
                          <a:pt x="0" y="21600"/>
                          <a:pt x="0" y="21600"/>
                          <a:pt x="2160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69" name="Shape 3951"/>
                  <p:cNvSpPr/>
                  <p:nvPr/>
                </p:nvSpPr>
                <p:spPr>
                  <a:xfrm>
                    <a:off x="1919240" y="2556271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70" name="Shape 3952"/>
                  <p:cNvSpPr/>
                  <p:nvPr/>
                </p:nvSpPr>
                <p:spPr>
                  <a:xfrm>
                    <a:off x="1883393" y="2538925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21600"/>
                        </a:move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0" y="0"/>
                          <a:pt x="0" y="0"/>
                          <a:pt x="2160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71" name="Shape 3953"/>
                  <p:cNvSpPr/>
                  <p:nvPr/>
                </p:nvSpPr>
                <p:spPr>
                  <a:xfrm>
                    <a:off x="2023981" y="2740611"/>
                    <a:ext cx="39831" cy="5396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19636" y="4320"/>
                        </a:moveTo>
                        <a:cubicBezTo>
                          <a:pt x="19636" y="4320"/>
                          <a:pt x="17673" y="2880"/>
                          <a:pt x="17673" y="2880"/>
                        </a:cubicBezTo>
                        <a:cubicBezTo>
                          <a:pt x="15709" y="1440"/>
                          <a:pt x="11782" y="0"/>
                          <a:pt x="11782" y="0"/>
                        </a:cubicBezTo>
                        <a:cubicBezTo>
                          <a:pt x="7855" y="1440"/>
                          <a:pt x="0" y="7200"/>
                          <a:pt x="0" y="10080"/>
                        </a:cubicBezTo>
                        <a:cubicBezTo>
                          <a:pt x="0" y="11520"/>
                          <a:pt x="5891" y="21600"/>
                          <a:pt x="9818" y="21600"/>
                        </a:cubicBezTo>
                        <a:cubicBezTo>
                          <a:pt x="11782" y="21600"/>
                          <a:pt x="11782" y="21600"/>
                          <a:pt x="13745" y="21600"/>
                        </a:cubicBezTo>
                        <a:cubicBezTo>
                          <a:pt x="17673" y="21600"/>
                          <a:pt x="17673" y="21600"/>
                          <a:pt x="17673" y="20160"/>
                        </a:cubicBezTo>
                        <a:cubicBezTo>
                          <a:pt x="17673" y="20160"/>
                          <a:pt x="17673" y="18720"/>
                          <a:pt x="19636" y="18720"/>
                        </a:cubicBezTo>
                        <a:cubicBezTo>
                          <a:pt x="19636" y="18720"/>
                          <a:pt x="19636" y="17280"/>
                          <a:pt x="19636" y="17280"/>
                        </a:cubicBezTo>
                        <a:cubicBezTo>
                          <a:pt x="19636" y="17280"/>
                          <a:pt x="19636" y="15840"/>
                          <a:pt x="21600" y="15840"/>
                        </a:cubicBezTo>
                        <a:cubicBezTo>
                          <a:pt x="21600" y="15840"/>
                          <a:pt x="21600" y="15840"/>
                          <a:pt x="21600" y="15840"/>
                        </a:cubicBezTo>
                        <a:cubicBezTo>
                          <a:pt x="21600" y="11520"/>
                          <a:pt x="19636" y="7200"/>
                          <a:pt x="19636" y="432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72" name="Shape 3954"/>
                  <p:cNvSpPr/>
                  <p:nvPr/>
                </p:nvSpPr>
                <p:spPr>
                  <a:xfrm>
                    <a:off x="1872627" y="2863958"/>
                    <a:ext cx="75678" cy="80948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18360" y="3927"/>
                        </a:moveTo>
                        <a:cubicBezTo>
                          <a:pt x="17280" y="2945"/>
                          <a:pt x="16200" y="1964"/>
                          <a:pt x="15120" y="982"/>
                        </a:cubicBezTo>
                        <a:cubicBezTo>
                          <a:pt x="15120" y="982"/>
                          <a:pt x="15120" y="982"/>
                          <a:pt x="14040" y="0"/>
                        </a:cubicBezTo>
                        <a:cubicBezTo>
                          <a:pt x="11880" y="982"/>
                          <a:pt x="7560" y="2945"/>
                          <a:pt x="6480" y="3927"/>
                        </a:cubicBezTo>
                        <a:cubicBezTo>
                          <a:pt x="6480" y="3927"/>
                          <a:pt x="6480" y="4909"/>
                          <a:pt x="6480" y="4909"/>
                        </a:cubicBezTo>
                        <a:cubicBezTo>
                          <a:pt x="4320" y="6873"/>
                          <a:pt x="1080" y="11782"/>
                          <a:pt x="0" y="13745"/>
                        </a:cubicBezTo>
                        <a:cubicBezTo>
                          <a:pt x="5400" y="20618"/>
                          <a:pt x="5400" y="20618"/>
                          <a:pt x="5400" y="20618"/>
                        </a:cubicBezTo>
                        <a:cubicBezTo>
                          <a:pt x="7560" y="21600"/>
                          <a:pt x="7560" y="21600"/>
                          <a:pt x="7560" y="21600"/>
                        </a:cubicBezTo>
                        <a:cubicBezTo>
                          <a:pt x="8640" y="19636"/>
                          <a:pt x="8640" y="18655"/>
                          <a:pt x="9720" y="16691"/>
                        </a:cubicBezTo>
                        <a:cubicBezTo>
                          <a:pt x="10800" y="15709"/>
                          <a:pt x="11880" y="14727"/>
                          <a:pt x="15120" y="14727"/>
                        </a:cubicBezTo>
                        <a:cubicBezTo>
                          <a:pt x="15120" y="14727"/>
                          <a:pt x="16200" y="14727"/>
                          <a:pt x="16200" y="14727"/>
                        </a:cubicBezTo>
                        <a:cubicBezTo>
                          <a:pt x="17280" y="14727"/>
                          <a:pt x="17280" y="14727"/>
                          <a:pt x="17280" y="14727"/>
                        </a:cubicBezTo>
                        <a:cubicBezTo>
                          <a:pt x="18360" y="12764"/>
                          <a:pt x="19440" y="11782"/>
                          <a:pt x="20520" y="10800"/>
                        </a:cubicBezTo>
                        <a:cubicBezTo>
                          <a:pt x="21600" y="9818"/>
                          <a:pt x="21600" y="8836"/>
                          <a:pt x="21600" y="7855"/>
                        </a:cubicBezTo>
                        <a:cubicBezTo>
                          <a:pt x="21600" y="6873"/>
                          <a:pt x="19440" y="4909"/>
                          <a:pt x="18360" y="3927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73" name="Shape 3955"/>
                  <p:cNvSpPr/>
                  <p:nvPr/>
                </p:nvSpPr>
                <p:spPr>
                  <a:xfrm>
                    <a:off x="1430515" y="2578719"/>
                    <a:ext cx="665161" cy="56662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0736" y="8556"/>
                        </a:moveTo>
                        <a:cubicBezTo>
                          <a:pt x="20736" y="8556"/>
                          <a:pt x="20736" y="8556"/>
                          <a:pt x="20613" y="8696"/>
                        </a:cubicBezTo>
                        <a:cubicBezTo>
                          <a:pt x="20613" y="8696"/>
                          <a:pt x="20613" y="8696"/>
                          <a:pt x="20613" y="8696"/>
                        </a:cubicBezTo>
                        <a:cubicBezTo>
                          <a:pt x="20613" y="8696"/>
                          <a:pt x="20489" y="8696"/>
                          <a:pt x="20489" y="8696"/>
                        </a:cubicBezTo>
                        <a:cubicBezTo>
                          <a:pt x="20489" y="8836"/>
                          <a:pt x="20366" y="8836"/>
                          <a:pt x="20242" y="8836"/>
                        </a:cubicBezTo>
                        <a:cubicBezTo>
                          <a:pt x="20242" y="8836"/>
                          <a:pt x="20242" y="8836"/>
                          <a:pt x="20119" y="8836"/>
                        </a:cubicBezTo>
                        <a:cubicBezTo>
                          <a:pt x="20119" y="8836"/>
                          <a:pt x="20119" y="8836"/>
                          <a:pt x="20119" y="8836"/>
                        </a:cubicBezTo>
                        <a:cubicBezTo>
                          <a:pt x="19995" y="8836"/>
                          <a:pt x="19872" y="8836"/>
                          <a:pt x="19872" y="8836"/>
                        </a:cubicBezTo>
                        <a:cubicBezTo>
                          <a:pt x="19255" y="8836"/>
                          <a:pt x="18761" y="7294"/>
                          <a:pt x="18761" y="7153"/>
                        </a:cubicBezTo>
                        <a:cubicBezTo>
                          <a:pt x="18761" y="6732"/>
                          <a:pt x="19502" y="5610"/>
                          <a:pt x="19995" y="5610"/>
                        </a:cubicBezTo>
                        <a:cubicBezTo>
                          <a:pt x="19995" y="5610"/>
                          <a:pt x="20119" y="5751"/>
                          <a:pt x="20119" y="5751"/>
                        </a:cubicBezTo>
                        <a:cubicBezTo>
                          <a:pt x="20119" y="5751"/>
                          <a:pt x="20119" y="5751"/>
                          <a:pt x="20119" y="5751"/>
                        </a:cubicBezTo>
                        <a:cubicBezTo>
                          <a:pt x="20242" y="5751"/>
                          <a:pt x="20366" y="5891"/>
                          <a:pt x="20489" y="5891"/>
                        </a:cubicBezTo>
                        <a:cubicBezTo>
                          <a:pt x="20489" y="5891"/>
                          <a:pt x="20489" y="5891"/>
                          <a:pt x="20489" y="5891"/>
                        </a:cubicBezTo>
                        <a:cubicBezTo>
                          <a:pt x="20489" y="5751"/>
                          <a:pt x="20489" y="5751"/>
                          <a:pt x="20489" y="5610"/>
                        </a:cubicBezTo>
                        <a:cubicBezTo>
                          <a:pt x="20489" y="5610"/>
                          <a:pt x="20489" y="5610"/>
                          <a:pt x="20489" y="5610"/>
                        </a:cubicBezTo>
                        <a:cubicBezTo>
                          <a:pt x="20489" y="5470"/>
                          <a:pt x="20489" y="5330"/>
                          <a:pt x="20489" y="5330"/>
                        </a:cubicBezTo>
                        <a:cubicBezTo>
                          <a:pt x="20489" y="5330"/>
                          <a:pt x="20489" y="5330"/>
                          <a:pt x="20489" y="5190"/>
                        </a:cubicBezTo>
                        <a:cubicBezTo>
                          <a:pt x="20613" y="5190"/>
                          <a:pt x="20613" y="5049"/>
                          <a:pt x="20613" y="4909"/>
                        </a:cubicBezTo>
                        <a:cubicBezTo>
                          <a:pt x="20613" y="4909"/>
                          <a:pt x="20613" y="4909"/>
                          <a:pt x="20613" y="4909"/>
                        </a:cubicBezTo>
                        <a:cubicBezTo>
                          <a:pt x="20613" y="4769"/>
                          <a:pt x="20613" y="4629"/>
                          <a:pt x="20613" y="4629"/>
                        </a:cubicBezTo>
                        <a:cubicBezTo>
                          <a:pt x="20613" y="4488"/>
                          <a:pt x="20613" y="4488"/>
                          <a:pt x="20613" y="4488"/>
                        </a:cubicBezTo>
                        <a:cubicBezTo>
                          <a:pt x="20613" y="4348"/>
                          <a:pt x="20613" y="4348"/>
                          <a:pt x="20613" y="4208"/>
                        </a:cubicBezTo>
                        <a:cubicBezTo>
                          <a:pt x="20613" y="4208"/>
                          <a:pt x="20613" y="4208"/>
                          <a:pt x="20613" y="4208"/>
                        </a:cubicBezTo>
                        <a:cubicBezTo>
                          <a:pt x="20613" y="4068"/>
                          <a:pt x="20613" y="3927"/>
                          <a:pt x="20489" y="3927"/>
                        </a:cubicBezTo>
                        <a:cubicBezTo>
                          <a:pt x="20489" y="3927"/>
                          <a:pt x="20489" y="3787"/>
                          <a:pt x="20489" y="3787"/>
                        </a:cubicBezTo>
                        <a:cubicBezTo>
                          <a:pt x="20489" y="3787"/>
                          <a:pt x="20489" y="3647"/>
                          <a:pt x="20489" y="3647"/>
                        </a:cubicBezTo>
                        <a:cubicBezTo>
                          <a:pt x="20489" y="3647"/>
                          <a:pt x="20489" y="3647"/>
                          <a:pt x="20489" y="3647"/>
                        </a:cubicBezTo>
                        <a:cubicBezTo>
                          <a:pt x="20489" y="3506"/>
                          <a:pt x="20489" y="3506"/>
                          <a:pt x="20489" y="3506"/>
                        </a:cubicBezTo>
                        <a:cubicBezTo>
                          <a:pt x="20242" y="3366"/>
                          <a:pt x="19995" y="2525"/>
                          <a:pt x="19625" y="1122"/>
                        </a:cubicBezTo>
                        <a:cubicBezTo>
                          <a:pt x="19625" y="842"/>
                          <a:pt x="19625" y="561"/>
                          <a:pt x="19502" y="421"/>
                        </a:cubicBezTo>
                        <a:cubicBezTo>
                          <a:pt x="19502" y="421"/>
                          <a:pt x="19502" y="421"/>
                          <a:pt x="19502" y="421"/>
                        </a:cubicBezTo>
                        <a:cubicBezTo>
                          <a:pt x="19502" y="421"/>
                          <a:pt x="19502" y="421"/>
                          <a:pt x="19502" y="421"/>
                        </a:cubicBezTo>
                        <a:cubicBezTo>
                          <a:pt x="19378" y="421"/>
                          <a:pt x="19131" y="421"/>
                          <a:pt x="19008" y="421"/>
                        </a:cubicBezTo>
                        <a:cubicBezTo>
                          <a:pt x="18391" y="421"/>
                          <a:pt x="18021" y="281"/>
                          <a:pt x="17897" y="0"/>
                        </a:cubicBezTo>
                        <a:cubicBezTo>
                          <a:pt x="17897" y="0"/>
                          <a:pt x="17527" y="0"/>
                          <a:pt x="17403" y="0"/>
                        </a:cubicBezTo>
                        <a:cubicBezTo>
                          <a:pt x="17157" y="0"/>
                          <a:pt x="17033" y="0"/>
                          <a:pt x="16910" y="0"/>
                        </a:cubicBezTo>
                        <a:cubicBezTo>
                          <a:pt x="16910" y="0"/>
                          <a:pt x="16910" y="0"/>
                          <a:pt x="16910" y="0"/>
                        </a:cubicBezTo>
                        <a:cubicBezTo>
                          <a:pt x="16910" y="0"/>
                          <a:pt x="16786" y="0"/>
                          <a:pt x="16786" y="0"/>
                        </a:cubicBezTo>
                        <a:cubicBezTo>
                          <a:pt x="16786" y="140"/>
                          <a:pt x="16786" y="140"/>
                          <a:pt x="16786" y="140"/>
                        </a:cubicBezTo>
                        <a:cubicBezTo>
                          <a:pt x="16786" y="140"/>
                          <a:pt x="16786" y="281"/>
                          <a:pt x="16663" y="281"/>
                        </a:cubicBezTo>
                        <a:cubicBezTo>
                          <a:pt x="16663" y="281"/>
                          <a:pt x="16663" y="281"/>
                          <a:pt x="16663" y="281"/>
                        </a:cubicBezTo>
                        <a:cubicBezTo>
                          <a:pt x="16663" y="421"/>
                          <a:pt x="16663" y="421"/>
                          <a:pt x="16539" y="421"/>
                        </a:cubicBezTo>
                        <a:cubicBezTo>
                          <a:pt x="16539" y="421"/>
                          <a:pt x="16539" y="421"/>
                          <a:pt x="16539" y="421"/>
                        </a:cubicBezTo>
                        <a:cubicBezTo>
                          <a:pt x="16539" y="561"/>
                          <a:pt x="16539" y="561"/>
                          <a:pt x="16539" y="561"/>
                        </a:cubicBezTo>
                        <a:cubicBezTo>
                          <a:pt x="16293" y="842"/>
                          <a:pt x="16169" y="842"/>
                          <a:pt x="15922" y="842"/>
                        </a:cubicBezTo>
                        <a:cubicBezTo>
                          <a:pt x="15675" y="982"/>
                          <a:pt x="15675" y="982"/>
                          <a:pt x="15675" y="982"/>
                        </a:cubicBezTo>
                        <a:cubicBezTo>
                          <a:pt x="15552" y="1683"/>
                          <a:pt x="14811" y="2244"/>
                          <a:pt x="14318" y="2244"/>
                        </a:cubicBezTo>
                        <a:cubicBezTo>
                          <a:pt x="14194" y="2244"/>
                          <a:pt x="13947" y="2665"/>
                          <a:pt x="13947" y="2945"/>
                        </a:cubicBezTo>
                        <a:cubicBezTo>
                          <a:pt x="13947" y="3647"/>
                          <a:pt x="13207" y="4208"/>
                          <a:pt x="12590" y="4208"/>
                        </a:cubicBezTo>
                        <a:cubicBezTo>
                          <a:pt x="12343" y="4208"/>
                          <a:pt x="12343" y="4208"/>
                          <a:pt x="12343" y="4629"/>
                        </a:cubicBezTo>
                        <a:cubicBezTo>
                          <a:pt x="12343" y="4769"/>
                          <a:pt x="12343" y="5049"/>
                          <a:pt x="12219" y="5190"/>
                        </a:cubicBezTo>
                        <a:cubicBezTo>
                          <a:pt x="12096" y="6031"/>
                          <a:pt x="11602" y="6171"/>
                          <a:pt x="10738" y="6171"/>
                        </a:cubicBezTo>
                        <a:cubicBezTo>
                          <a:pt x="9874" y="6171"/>
                          <a:pt x="9627" y="6031"/>
                          <a:pt x="9134" y="5610"/>
                        </a:cubicBezTo>
                        <a:cubicBezTo>
                          <a:pt x="8887" y="5470"/>
                          <a:pt x="8887" y="5470"/>
                          <a:pt x="8887" y="5470"/>
                        </a:cubicBezTo>
                        <a:cubicBezTo>
                          <a:pt x="8763" y="5330"/>
                          <a:pt x="8763" y="5330"/>
                          <a:pt x="8640" y="5330"/>
                        </a:cubicBezTo>
                        <a:cubicBezTo>
                          <a:pt x="8517" y="5330"/>
                          <a:pt x="8393" y="5751"/>
                          <a:pt x="8393" y="6031"/>
                        </a:cubicBezTo>
                        <a:cubicBezTo>
                          <a:pt x="8270" y="6452"/>
                          <a:pt x="7899" y="6873"/>
                          <a:pt x="7406" y="7434"/>
                        </a:cubicBezTo>
                        <a:cubicBezTo>
                          <a:pt x="7282" y="7574"/>
                          <a:pt x="7159" y="7714"/>
                          <a:pt x="7035" y="7855"/>
                        </a:cubicBezTo>
                        <a:cubicBezTo>
                          <a:pt x="6912" y="8135"/>
                          <a:pt x="6665" y="8135"/>
                          <a:pt x="6295" y="8135"/>
                        </a:cubicBezTo>
                        <a:cubicBezTo>
                          <a:pt x="6171" y="8135"/>
                          <a:pt x="5925" y="8135"/>
                          <a:pt x="5801" y="8135"/>
                        </a:cubicBezTo>
                        <a:cubicBezTo>
                          <a:pt x="5431" y="7995"/>
                          <a:pt x="5184" y="8135"/>
                          <a:pt x="5061" y="7855"/>
                        </a:cubicBezTo>
                        <a:cubicBezTo>
                          <a:pt x="4937" y="7714"/>
                          <a:pt x="4937" y="7434"/>
                          <a:pt x="4937" y="7294"/>
                        </a:cubicBezTo>
                        <a:cubicBezTo>
                          <a:pt x="4937" y="7153"/>
                          <a:pt x="4937" y="7153"/>
                          <a:pt x="4937" y="7153"/>
                        </a:cubicBezTo>
                        <a:cubicBezTo>
                          <a:pt x="4937" y="6732"/>
                          <a:pt x="5184" y="6732"/>
                          <a:pt x="5184" y="6592"/>
                        </a:cubicBezTo>
                        <a:cubicBezTo>
                          <a:pt x="5307" y="6452"/>
                          <a:pt x="5184" y="6031"/>
                          <a:pt x="4814" y="5049"/>
                        </a:cubicBezTo>
                        <a:cubicBezTo>
                          <a:pt x="4814" y="5049"/>
                          <a:pt x="4814" y="5049"/>
                          <a:pt x="4814" y="5049"/>
                        </a:cubicBezTo>
                        <a:cubicBezTo>
                          <a:pt x="4814" y="5049"/>
                          <a:pt x="4814" y="5049"/>
                          <a:pt x="4814" y="5049"/>
                        </a:cubicBezTo>
                        <a:cubicBezTo>
                          <a:pt x="4814" y="5049"/>
                          <a:pt x="4814" y="5049"/>
                          <a:pt x="4814" y="5049"/>
                        </a:cubicBezTo>
                        <a:cubicBezTo>
                          <a:pt x="4814" y="5049"/>
                          <a:pt x="4814" y="5049"/>
                          <a:pt x="4814" y="5049"/>
                        </a:cubicBezTo>
                        <a:cubicBezTo>
                          <a:pt x="4814" y="5049"/>
                          <a:pt x="4814" y="5049"/>
                          <a:pt x="4814" y="5049"/>
                        </a:cubicBezTo>
                        <a:cubicBezTo>
                          <a:pt x="4690" y="5049"/>
                          <a:pt x="4690" y="4909"/>
                          <a:pt x="4690" y="4909"/>
                        </a:cubicBezTo>
                        <a:cubicBezTo>
                          <a:pt x="4690" y="4909"/>
                          <a:pt x="4690" y="4909"/>
                          <a:pt x="4690" y="4909"/>
                        </a:cubicBezTo>
                        <a:cubicBezTo>
                          <a:pt x="4690" y="4909"/>
                          <a:pt x="4690" y="4909"/>
                          <a:pt x="4690" y="4909"/>
                        </a:cubicBezTo>
                        <a:cubicBezTo>
                          <a:pt x="4567" y="4909"/>
                          <a:pt x="4567" y="4909"/>
                          <a:pt x="4567" y="4909"/>
                        </a:cubicBezTo>
                        <a:cubicBezTo>
                          <a:pt x="4567" y="10239"/>
                          <a:pt x="4567" y="10239"/>
                          <a:pt x="4567" y="10239"/>
                        </a:cubicBezTo>
                        <a:cubicBezTo>
                          <a:pt x="4567" y="10660"/>
                          <a:pt x="4197" y="10940"/>
                          <a:pt x="3950" y="11221"/>
                        </a:cubicBezTo>
                        <a:cubicBezTo>
                          <a:pt x="3826" y="11221"/>
                          <a:pt x="3703" y="11361"/>
                          <a:pt x="3703" y="11361"/>
                        </a:cubicBezTo>
                        <a:cubicBezTo>
                          <a:pt x="3579" y="11642"/>
                          <a:pt x="3209" y="11642"/>
                          <a:pt x="2962" y="11642"/>
                        </a:cubicBezTo>
                        <a:cubicBezTo>
                          <a:pt x="2839" y="11642"/>
                          <a:pt x="2592" y="11642"/>
                          <a:pt x="2345" y="11642"/>
                        </a:cubicBezTo>
                        <a:cubicBezTo>
                          <a:pt x="2098" y="11642"/>
                          <a:pt x="1851" y="11642"/>
                          <a:pt x="1728" y="11642"/>
                        </a:cubicBezTo>
                        <a:cubicBezTo>
                          <a:pt x="1111" y="11642"/>
                          <a:pt x="987" y="11081"/>
                          <a:pt x="864" y="10800"/>
                        </a:cubicBezTo>
                        <a:cubicBezTo>
                          <a:pt x="864" y="10660"/>
                          <a:pt x="864" y="10519"/>
                          <a:pt x="741" y="10379"/>
                        </a:cubicBezTo>
                        <a:cubicBezTo>
                          <a:pt x="741" y="10239"/>
                          <a:pt x="494" y="10379"/>
                          <a:pt x="494" y="10519"/>
                        </a:cubicBezTo>
                        <a:cubicBezTo>
                          <a:pt x="370" y="10660"/>
                          <a:pt x="370" y="10660"/>
                          <a:pt x="370" y="10660"/>
                        </a:cubicBezTo>
                        <a:cubicBezTo>
                          <a:pt x="370" y="10660"/>
                          <a:pt x="370" y="10800"/>
                          <a:pt x="370" y="10800"/>
                        </a:cubicBezTo>
                        <a:cubicBezTo>
                          <a:pt x="370" y="10940"/>
                          <a:pt x="370" y="10940"/>
                          <a:pt x="370" y="10940"/>
                        </a:cubicBezTo>
                        <a:cubicBezTo>
                          <a:pt x="370" y="10940"/>
                          <a:pt x="247" y="10940"/>
                          <a:pt x="247" y="11081"/>
                        </a:cubicBezTo>
                        <a:cubicBezTo>
                          <a:pt x="247" y="11081"/>
                          <a:pt x="247" y="11081"/>
                          <a:pt x="247" y="11081"/>
                        </a:cubicBezTo>
                        <a:cubicBezTo>
                          <a:pt x="247" y="11081"/>
                          <a:pt x="247" y="11081"/>
                          <a:pt x="247" y="11081"/>
                        </a:cubicBezTo>
                        <a:cubicBezTo>
                          <a:pt x="123" y="11081"/>
                          <a:pt x="123" y="11081"/>
                          <a:pt x="123" y="11081"/>
                        </a:cubicBezTo>
                        <a:cubicBezTo>
                          <a:pt x="123" y="11081"/>
                          <a:pt x="0" y="11081"/>
                          <a:pt x="0" y="11081"/>
                        </a:cubicBezTo>
                        <a:cubicBezTo>
                          <a:pt x="0" y="11081"/>
                          <a:pt x="0" y="11081"/>
                          <a:pt x="0" y="11081"/>
                        </a:cubicBezTo>
                        <a:cubicBezTo>
                          <a:pt x="370" y="11782"/>
                          <a:pt x="741" y="12623"/>
                          <a:pt x="864" y="13325"/>
                        </a:cubicBezTo>
                        <a:cubicBezTo>
                          <a:pt x="987" y="13886"/>
                          <a:pt x="1358" y="14587"/>
                          <a:pt x="1728" y="15148"/>
                        </a:cubicBezTo>
                        <a:cubicBezTo>
                          <a:pt x="1851" y="15709"/>
                          <a:pt x="2098" y="15990"/>
                          <a:pt x="2222" y="16410"/>
                        </a:cubicBezTo>
                        <a:cubicBezTo>
                          <a:pt x="2222" y="16551"/>
                          <a:pt x="2222" y="16551"/>
                          <a:pt x="2222" y="16551"/>
                        </a:cubicBezTo>
                        <a:cubicBezTo>
                          <a:pt x="2469" y="17112"/>
                          <a:pt x="2592" y="17673"/>
                          <a:pt x="2345" y="17953"/>
                        </a:cubicBezTo>
                        <a:cubicBezTo>
                          <a:pt x="2345" y="18094"/>
                          <a:pt x="2222" y="18234"/>
                          <a:pt x="1975" y="18234"/>
                        </a:cubicBezTo>
                        <a:cubicBezTo>
                          <a:pt x="1975" y="18234"/>
                          <a:pt x="1851" y="18234"/>
                          <a:pt x="1851" y="18234"/>
                        </a:cubicBezTo>
                        <a:cubicBezTo>
                          <a:pt x="1851" y="18234"/>
                          <a:pt x="1851" y="18374"/>
                          <a:pt x="2222" y="19075"/>
                        </a:cubicBezTo>
                        <a:cubicBezTo>
                          <a:pt x="2469" y="19496"/>
                          <a:pt x="2469" y="19917"/>
                          <a:pt x="2469" y="20197"/>
                        </a:cubicBezTo>
                        <a:cubicBezTo>
                          <a:pt x="2469" y="20197"/>
                          <a:pt x="2469" y="20338"/>
                          <a:pt x="2469" y="20338"/>
                        </a:cubicBezTo>
                        <a:cubicBezTo>
                          <a:pt x="2839" y="20338"/>
                          <a:pt x="2839" y="20478"/>
                          <a:pt x="2962" y="20618"/>
                        </a:cubicBezTo>
                        <a:cubicBezTo>
                          <a:pt x="2962" y="20618"/>
                          <a:pt x="2962" y="20618"/>
                          <a:pt x="2962" y="20758"/>
                        </a:cubicBezTo>
                        <a:cubicBezTo>
                          <a:pt x="3456" y="20758"/>
                          <a:pt x="3703" y="21179"/>
                          <a:pt x="3950" y="21460"/>
                        </a:cubicBezTo>
                        <a:cubicBezTo>
                          <a:pt x="3950" y="21600"/>
                          <a:pt x="4073" y="21600"/>
                          <a:pt x="4197" y="21600"/>
                        </a:cubicBezTo>
                        <a:cubicBezTo>
                          <a:pt x="4197" y="21600"/>
                          <a:pt x="4320" y="21600"/>
                          <a:pt x="4443" y="21460"/>
                        </a:cubicBezTo>
                        <a:cubicBezTo>
                          <a:pt x="4690" y="21039"/>
                          <a:pt x="5307" y="20758"/>
                          <a:pt x="6295" y="20758"/>
                        </a:cubicBezTo>
                        <a:cubicBezTo>
                          <a:pt x="6665" y="20758"/>
                          <a:pt x="6665" y="20758"/>
                          <a:pt x="6912" y="20618"/>
                        </a:cubicBezTo>
                        <a:cubicBezTo>
                          <a:pt x="7035" y="20478"/>
                          <a:pt x="7159" y="20338"/>
                          <a:pt x="7529" y="20197"/>
                        </a:cubicBezTo>
                        <a:cubicBezTo>
                          <a:pt x="8270" y="20057"/>
                          <a:pt x="9134" y="19917"/>
                          <a:pt x="9751" y="20197"/>
                        </a:cubicBezTo>
                        <a:cubicBezTo>
                          <a:pt x="10245" y="20338"/>
                          <a:pt x="10615" y="20338"/>
                          <a:pt x="10862" y="20057"/>
                        </a:cubicBezTo>
                        <a:cubicBezTo>
                          <a:pt x="11109" y="19917"/>
                          <a:pt x="11355" y="19917"/>
                          <a:pt x="11602" y="20057"/>
                        </a:cubicBezTo>
                        <a:cubicBezTo>
                          <a:pt x="11602" y="20057"/>
                          <a:pt x="11602" y="20057"/>
                          <a:pt x="11726" y="20057"/>
                        </a:cubicBezTo>
                        <a:cubicBezTo>
                          <a:pt x="11726" y="19356"/>
                          <a:pt x="12466" y="19356"/>
                          <a:pt x="12713" y="19356"/>
                        </a:cubicBezTo>
                        <a:cubicBezTo>
                          <a:pt x="13083" y="19356"/>
                          <a:pt x="13083" y="19356"/>
                          <a:pt x="13083" y="19356"/>
                        </a:cubicBezTo>
                        <a:cubicBezTo>
                          <a:pt x="13454" y="19356"/>
                          <a:pt x="14688" y="18514"/>
                          <a:pt x="15799" y="17392"/>
                        </a:cubicBezTo>
                        <a:cubicBezTo>
                          <a:pt x="16786" y="16270"/>
                          <a:pt x="18514" y="13886"/>
                          <a:pt x="19008" y="12904"/>
                        </a:cubicBezTo>
                        <a:cubicBezTo>
                          <a:pt x="19625" y="11782"/>
                          <a:pt x="20489" y="10940"/>
                          <a:pt x="20983" y="10379"/>
                        </a:cubicBezTo>
                        <a:cubicBezTo>
                          <a:pt x="21106" y="10239"/>
                          <a:pt x="21106" y="10239"/>
                          <a:pt x="21106" y="10239"/>
                        </a:cubicBezTo>
                        <a:cubicBezTo>
                          <a:pt x="21230" y="10099"/>
                          <a:pt x="21477" y="9397"/>
                          <a:pt x="21600" y="8135"/>
                        </a:cubicBezTo>
                        <a:cubicBezTo>
                          <a:pt x="21600" y="8135"/>
                          <a:pt x="21600" y="8135"/>
                          <a:pt x="21600" y="8135"/>
                        </a:cubicBezTo>
                        <a:cubicBezTo>
                          <a:pt x="21600" y="8135"/>
                          <a:pt x="21600" y="8135"/>
                          <a:pt x="21477" y="8135"/>
                        </a:cubicBezTo>
                        <a:cubicBezTo>
                          <a:pt x="21477" y="8135"/>
                          <a:pt x="21477" y="8135"/>
                          <a:pt x="21477" y="8135"/>
                        </a:cubicBezTo>
                        <a:cubicBezTo>
                          <a:pt x="21353" y="8135"/>
                          <a:pt x="21353" y="8135"/>
                          <a:pt x="21353" y="8135"/>
                        </a:cubicBezTo>
                        <a:cubicBezTo>
                          <a:pt x="21353" y="8135"/>
                          <a:pt x="21230" y="8135"/>
                          <a:pt x="21230" y="8135"/>
                        </a:cubicBezTo>
                        <a:cubicBezTo>
                          <a:pt x="21230" y="8135"/>
                          <a:pt x="21230" y="8135"/>
                          <a:pt x="21230" y="8135"/>
                        </a:cubicBezTo>
                        <a:cubicBezTo>
                          <a:pt x="21106" y="8135"/>
                          <a:pt x="21106" y="8135"/>
                          <a:pt x="21106" y="8135"/>
                        </a:cubicBezTo>
                        <a:cubicBezTo>
                          <a:pt x="21106" y="8135"/>
                          <a:pt x="21106" y="8135"/>
                          <a:pt x="21106" y="8135"/>
                        </a:cubicBezTo>
                        <a:cubicBezTo>
                          <a:pt x="21106" y="8135"/>
                          <a:pt x="20983" y="8135"/>
                          <a:pt x="20983" y="8275"/>
                        </a:cubicBezTo>
                        <a:cubicBezTo>
                          <a:pt x="20983" y="8275"/>
                          <a:pt x="20859" y="8275"/>
                          <a:pt x="20859" y="8275"/>
                        </a:cubicBezTo>
                        <a:cubicBezTo>
                          <a:pt x="20859" y="8275"/>
                          <a:pt x="20859" y="8275"/>
                          <a:pt x="20859" y="8275"/>
                        </a:cubicBezTo>
                        <a:cubicBezTo>
                          <a:pt x="20859" y="8275"/>
                          <a:pt x="20859" y="8416"/>
                          <a:pt x="20859" y="8416"/>
                        </a:cubicBezTo>
                        <a:cubicBezTo>
                          <a:pt x="20859" y="8416"/>
                          <a:pt x="20859" y="8556"/>
                          <a:pt x="20736" y="8556"/>
                        </a:cubicBezTo>
                        <a:close/>
                        <a:moveTo>
                          <a:pt x="17033" y="12764"/>
                        </a:moveTo>
                        <a:cubicBezTo>
                          <a:pt x="16910" y="12904"/>
                          <a:pt x="16786" y="13044"/>
                          <a:pt x="16786" y="13184"/>
                        </a:cubicBezTo>
                        <a:cubicBezTo>
                          <a:pt x="16786" y="13184"/>
                          <a:pt x="16786" y="13325"/>
                          <a:pt x="16786" y="13325"/>
                        </a:cubicBezTo>
                        <a:cubicBezTo>
                          <a:pt x="16786" y="13325"/>
                          <a:pt x="16786" y="13325"/>
                          <a:pt x="16786" y="13325"/>
                        </a:cubicBezTo>
                        <a:cubicBezTo>
                          <a:pt x="16786" y="13465"/>
                          <a:pt x="16663" y="13465"/>
                          <a:pt x="16663" y="13465"/>
                        </a:cubicBezTo>
                        <a:cubicBezTo>
                          <a:pt x="16663" y="13465"/>
                          <a:pt x="16663" y="13605"/>
                          <a:pt x="16663" y="13605"/>
                        </a:cubicBezTo>
                        <a:cubicBezTo>
                          <a:pt x="16663" y="13605"/>
                          <a:pt x="16663" y="13605"/>
                          <a:pt x="16663" y="13605"/>
                        </a:cubicBezTo>
                        <a:cubicBezTo>
                          <a:pt x="16663" y="13605"/>
                          <a:pt x="16663" y="13605"/>
                          <a:pt x="16663" y="13605"/>
                        </a:cubicBezTo>
                        <a:cubicBezTo>
                          <a:pt x="16416" y="13605"/>
                          <a:pt x="16293" y="13605"/>
                          <a:pt x="16169" y="13605"/>
                        </a:cubicBezTo>
                        <a:cubicBezTo>
                          <a:pt x="16046" y="13605"/>
                          <a:pt x="15922" y="13605"/>
                          <a:pt x="15922" y="13605"/>
                        </a:cubicBezTo>
                        <a:cubicBezTo>
                          <a:pt x="15799" y="13886"/>
                          <a:pt x="15675" y="14306"/>
                          <a:pt x="15552" y="14306"/>
                        </a:cubicBezTo>
                        <a:cubicBezTo>
                          <a:pt x="15552" y="14447"/>
                          <a:pt x="15552" y="14447"/>
                          <a:pt x="15552" y="14447"/>
                        </a:cubicBezTo>
                        <a:cubicBezTo>
                          <a:pt x="15552" y="14587"/>
                          <a:pt x="15552" y="14587"/>
                          <a:pt x="15552" y="14587"/>
                        </a:cubicBezTo>
                        <a:cubicBezTo>
                          <a:pt x="14688" y="14447"/>
                          <a:pt x="14688" y="14447"/>
                          <a:pt x="14688" y="14447"/>
                        </a:cubicBezTo>
                        <a:cubicBezTo>
                          <a:pt x="13701" y="12904"/>
                          <a:pt x="13701" y="12904"/>
                          <a:pt x="13701" y="12904"/>
                        </a:cubicBezTo>
                        <a:cubicBezTo>
                          <a:pt x="13701" y="12764"/>
                          <a:pt x="13701" y="12764"/>
                          <a:pt x="13701" y="12764"/>
                        </a:cubicBezTo>
                        <a:cubicBezTo>
                          <a:pt x="13947" y="12483"/>
                          <a:pt x="14441" y="11642"/>
                          <a:pt x="14565" y="11361"/>
                        </a:cubicBezTo>
                        <a:cubicBezTo>
                          <a:pt x="14688" y="10940"/>
                          <a:pt x="15552" y="10379"/>
                          <a:pt x="15922" y="10379"/>
                        </a:cubicBezTo>
                        <a:cubicBezTo>
                          <a:pt x="16293" y="10379"/>
                          <a:pt x="16416" y="10660"/>
                          <a:pt x="16416" y="10660"/>
                        </a:cubicBezTo>
                        <a:cubicBezTo>
                          <a:pt x="16416" y="10800"/>
                          <a:pt x="16663" y="10940"/>
                          <a:pt x="16786" y="11081"/>
                        </a:cubicBezTo>
                        <a:cubicBezTo>
                          <a:pt x="17033" y="11501"/>
                          <a:pt x="17280" y="11642"/>
                          <a:pt x="17280" y="12062"/>
                        </a:cubicBezTo>
                        <a:cubicBezTo>
                          <a:pt x="17280" y="12343"/>
                          <a:pt x="17157" y="12623"/>
                          <a:pt x="17033" y="12764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74" name="Shape 3956"/>
                  <p:cNvSpPr/>
                  <p:nvPr/>
                </p:nvSpPr>
                <p:spPr>
                  <a:xfrm>
                    <a:off x="1445264" y="2847292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10800"/>
                        </a:moveTo>
                        <a:cubicBezTo>
                          <a:pt x="21600" y="10800"/>
                          <a:pt x="21600" y="0"/>
                          <a:pt x="21600" y="0"/>
                        </a:cubicBezTo>
                        <a:cubicBezTo>
                          <a:pt x="10800" y="0"/>
                          <a:pt x="0" y="10800"/>
                          <a:pt x="0" y="21600"/>
                        </a:cubicBezTo>
                        <a:cubicBezTo>
                          <a:pt x="0" y="10800"/>
                          <a:pt x="21600" y="0"/>
                          <a:pt x="21600" y="108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75" name="Shape 3957"/>
                  <p:cNvSpPr/>
                  <p:nvPr/>
                </p:nvSpPr>
                <p:spPr>
                  <a:xfrm>
                    <a:off x="1439289" y="2858856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76" name="Shape 3958"/>
                  <p:cNvSpPr/>
                  <p:nvPr/>
                </p:nvSpPr>
                <p:spPr>
                  <a:xfrm>
                    <a:off x="1429332" y="2864638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77" name="Shape 3959"/>
                  <p:cNvSpPr/>
                  <p:nvPr/>
                </p:nvSpPr>
                <p:spPr>
                  <a:xfrm>
                    <a:off x="1952287" y="2578719"/>
                    <a:ext cx="79661" cy="11564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8229" y="0"/>
                        </a:moveTo>
                        <a:cubicBezTo>
                          <a:pt x="8229" y="0"/>
                          <a:pt x="5143" y="0"/>
                          <a:pt x="4114" y="0"/>
                        </a:cubicBezTo>
                        <a:cubicBezTo>
                          <a:pt x="2057" y="0"/>
                          <a:pt x="1029" y="0"/>
                          <a:pt x="0" y="0"/>
                        </a:cubicBezTo>
                        <a:cubicBezTo>
                          <a:pt x="1029" y="0"/>
                          <a:pt x="2057" y="0"/>
                          <a:pt x="4114" y="0"/>
                        </a:cubicBezTo>
                        <a:cubicBezTo>
                          <a:pt x="5143" y="0"/>
                          <a:pt x="8229" y="0"/>
                          <a:pt x="8229" y="0"/>
                        </a:cubicBezTo>
                        <a:cubicBezTo>
                          <a:pt x="9257" y="14400"/>
                          <a:pt x="12343" y="21600"/>
                          <a:pt x="17486" y="21600"/>
                        </a:cubicBezTo>
                        <a:cubicBezTo>
                          <a:pt x="18514" y="21600"/>
                          <a:pt x="20571" y="21600"/>
                          <a:pt x="21600" y="21600"/>
                        </a:cubicBezTo>
                        <a:cubicBezTo>
                          <a:pt x="20571" y="21600"/>
                          <a:pt x="18514" y="21600"/>
                          <a:pt x="17486" y="21600"/>
                        </a:cubicBezTo>
                        <a:cubicBezTo>
                          <a:pt x="12343" y="21600"/>
                          <a:pt x="9257" y="14400"/>
                          <a:pt x="8229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78" name="Shape 3960"/>
                  <p:cNvSpPr/>
                  <p:nvPr/>
                </p:nvSpPr>
                <p:spPr>
                  <a:xfrm>
                    <a:off x="1945129" y="2577471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79" name="Shape 3961"/>
                  <p:cNvSpPr/>
                  <p:nvPr/>
                </p:nvSpPr>
                <p:spPr>
                  <a:xfrm>
                    <a:off x="1568736" y="2702745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80" name="Shape 3962"/>
                  <p:cNvSpPr/>
                  <p:nvPr/>
                </p:nvSpPr>
                <p:spPr>
                  <a:xfrm>
                    <a:off x="2054661" y="2804892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10800" y="21600"/>
                          <a:pt x="21600" y="21600"/>
                          <a:pt x="21600" y="0"/>
                        </a:cubicBezTo>
                        <a:cubicBezTo>
                          <a:pt x="21600" y="21600"/>
                          <a:pt x="10800" y="2160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81" name="Shape 3963"/>
                  <p:cNvSpPr/>
                  <p:nvPr/>
                </p:nvSpPr>
                <p:spPr>
                  <a:xfrm>
                    <a:off x="2066610" y="2797182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21600" y="21600"/>
                          <a:pt x="21600" y="0"/>
                          <a:pt x="21600" y="0"/>
                        </a:cubicBezTo>
                        <a:cubicBezTo>
                          <a:pt x="21600" y="0"/>
                          <a:pt x="21600" y="2160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82" name="Shape 3964"/>
                  <p:cNvSpPr/>
                  <p:nvPr/>
                </p:nvSpPr>
                <p:spPr>
                  <a:xfrm>
                    <a:off x="2043896" y="2806819"/>
                    <a:ext cx="7967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83" name="Shape 3965"/>
                  <p:cNvSpPr/>
                  <p:nvPr/>
                </p:nvSpPr>
                <p:spPr>
                  <a:xfrm>
                    <a:off x="1928389" y="2934020"/>
                    <a:ext cx="15933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84" name="Shape 3966"/>
                  <p:cNvSpPr/>
                  <p:nvPr/>
                </p:nvSpPr>
                <p:spPr>
                  <a:xfrm>
                    <a:off x="1884576" y="2955221"/>
                    <a:ext cx="23899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lnTo>
                          <a:pt x="21600" y="21600"/>
                        </a:lnTo>
                        <a:lnTo>
                          <a:pt x="21600" y="0"/>
                        </a:lnTo>
                        <a:lnTo>
                          <a:pt x="21600" y="2160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85" name="Shape 3967"/>
                  <p:cNvSpPr/>
                  <p:nvPr/>
                </p:nvSpPr>
                <p:spPr>
                  <a:xfrm>
                    <a:off x="1941146" y="2932093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86" name="Shape 3968"/>
                  <p:cNvSpPr/>
                  <p:nvPr/>
                </p:nvSpPr>
                <p:spPr>
                  <a:xfrm>
                    <a:off x="1243315" y="1888748"/>
                    <a:ext cx="481943" cy="493388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17688" y="18860"/>
                        </a:moveTo>
                        <a:cubicBezTo>
                          <a:pt x="18028" y="12412"/>
                          <a:pt x="18028" y="12412"/>
                          <a:pt x="18028" y="12412"/>
                        </a:cubicBezTo>
                        <a:cubicBezTo>
                          <a:pt x="20920" y="12412"/>
                          <a:pt x="20920" y="12412"/>
                          <a:pt x="20920" y="12412"/>
                        </a:cubicBezTo>
                        <a:cubicBezTo>
                          <a:pt x="21260" y="12251"/>
                          <a:pt x="21260" y="12251"/>
                          <a:pt x="21260" y="12251"/>
                        </a:cubicBezTo>
                        <a:cubicBezTo>
                          <a:pt x="21600" y="9027"/>
                          <a:pt x="21600" y="9027"/>
                          <a:pt x="21600" y="9027"/>
                        </a:cubicBezTo>
                        <a:cubicBezTo>
                          <a:pt x="21600" y="9027"/>
                          <a:pt x="21600" y="9027"/>
                          <a:pt x="21600" y="9027"/>
                        </a:cubicBezTo>
                        <a:cubicBezTo>
                          <a:pt x="21090" y="9188"/>
                          <a:pt x="20580" y="9188"/>
                          <a:pt x="20069" y="9188"/>
                        </a:cubicBezTo>
                        <a:cubicBezTo>
                          <a:pt x="20069" y="9188"/>
                          <a:pt x="19899" y="9188"/>
                          <a:pt x="19729" y="9188"/>
                        </a:cubicBezTo>
                        <a:cubicBezTo>
                          <a:pt x="19559" y="9188"/>
                          <a:pt x="19559" y="9188"/>
                          <a:pt x="19389" y="9349"/>
                        </a:cubicBezTo>
                        <a:cubicBezTo>
                          <a:pt x="19219" y="9510"/>
                          <a:pt x="19049" y="9672"/>
                          <a:pt x="18879" y="9672"/>
                        </a:cubicBezTo>
                        <a:cubicBezTo>
                          <a:pt x="18709" y="9672"/>
                          <a:pt x="18709" y="9672"/>
                          <a:pt x="18709" y="9672"/>
                        </a:cubicBezTo>
                        <a:cubicBezTo>
                          <a:pt x="18028" y="9510"/>
                          <a:pt x="18198" y="8543"/>
                          <a:pt x="18369" y="7899"/>
                        </a:cubicBezTo>
                        <a:cubicBezTo>
                          <a:pt x="18369" y="7899"/>
                          <a:pt x="18369" y="7899"/>
                          <a:pt x="18369" y="7899"/>
                        </a:cubicBezTo>
                        <a:cubicBezTo>
                          <a:pt x="18539" y="7576"/>
                          <a:pt x="18028" y="7093"/>
                          <a:pt x="17688" y="6609"/>
                        </a:cubicBezTo>
                        <a:cubicBezTo>
                          <a:pt x="17178" y="6448"/>
                          <a:pt x="17348" y="5642"/>
                          <a:pt x="17688" y="4836"/>
                        </a:cubicBezTo>
                        <a:cubicBezTo>
                          <a:pt x="17688" y="4513"/>
                          <a:pt x="17858" y="4191"/>
                          <a:pt x="17858" y="4030"/>
                        </a:cubicBezTo>
                        <a:cubicBezTo>
                          <a:pt x="17518" y="3707"/>
                          <a:pt x="17348" y="2901"/>
                          <a:pt x="17348" y="2418"/>
                        </a:cubicBezTo>
                        <a:cubicBezTo>
                          <a:pt x="17348" y="2418"/>
                          <a:pt x="17348" y="2418"/>
                          <a:pt x="17348" y="2418"/>
                        </a:cubicBezTo>
                        <a:cubicBezTo>
                          <a:pt x="17348" y="2418"/>
                          <a:pt x="17348" y="2418"/>
                          <a:pt x="17178" y="2418"/>
                        </a:cubicBezTo>
                        <a:cubicBezTo>
                          <a:pt x="17008" y="2418"/>
                          <a:pt x="16838" y="2418"/>
                          <a:pt x="16498" y="2418"/>
                        </a:cubicBezTo>
                        <a:cubicBezTo>
                          <a:pt x="15817" y="2418"/>
                          <a:pt x="15477" y="2257"/>
                          <a:pt x="15307" y="2096"/>
                        </a:cubicBezTo>
                        <a:cubicBezTo>
                          <a:pt x="15137" y="1934"/>
                          <a:pt x="14967" y="1934"/>
                          <a:pt x="14627" y="1934"/>
                        </a:cubicBezTo>
                        <a:cubicBezTo>
                          <a:pt x="14457" y="1934"/>
                          <a:pt x="14287" y="1934"/>
                          <a:pt x="14117" y="2096"/>
                        </a:cubicBezTo>
                        <a:cubicBezTo>
                          <a:pt x="14117" y="2096"/>
                          <a:pt x="13946" y="2579"/>
                          <a:pt x="13946" y="2740"/>
                        </a:cubicBezTo>
                        <a:cubicBezTo>
                          <a:pt x="13776" y="3224"/>
                          <a:pt x="13776" y="3707"/>
                          <a:pt x="13266" y="3707"/>
                        </a:cubicBezTo>
                        <a:cubicBezTo>
                          <a:pt x="13096" y="3707"/>
                          <a:pt x="13096" y="3707"/>
                          <a:pt x="13096" y="3707"/>
                        </a:cubicBezTo>
                        <a:cubicBezTo>
                          <a:pt x="13096" y="3707"/>
                          <a:pt x="13096" y="3707"/>
                          <a:pt x="12926" y="3707"/>
                        </a:cubicBezTo>
                        <a:cubicBezTo>
                          <a:pt x="12586" y="3707"/>
                          <a:pt x="11735" y="3869"/>
                          <a:pt x="11055" y="4030"/>
                        </a:cubicBezTo>
                        <a:cubicBezTo>
                          <a:pt x="10035" y="4352"/>
                          <a:pt x="9524" y="3546"/>
                          <a:pt x="9184" y="2740"/>
                        </a:cubicBezTo>
                        <a:cubicBezTo>
                          <a:pt x="9014" y="2257"/>
                          <a:pt x="8844" y="2257"/>
                          <a:pt x="8674" y="2096"/>
                        </a:cubicBezTo>
                        <a:cubicBezTo>
                          <a:pt x="8334" y="1934"/>
                          <a:pt x="8164" y="1612"/>
                          <a:pt x="8334" y="1128"/>
                        </a:cubicBezTo>
                        <a:cubicBezTo>
                          <a:pt x="8504" y="645"/>
                          <a:pt x="8164" y="161"/>
                          <a:pt x="8164" y="0"/>
                        </a:cubicBezTo>
                        <a:cubicBezTo>
                          <a:pt x="7483" y="0"/>
                          <a:pt x="5443" y="0"/>
                          <a:pt x="3912" y="0"/>
                        </a:cubicBezTo>
                        <a:cubicBezTo>
                          <a:pt x="2551" y="0"/>
                          <a:pt x="2211" y="0"/>
                          <a:pt x="2211" y="0"/>
                        </a:cubicBezTo>
                        <a:cubicBezTo>
                          <a:pt x="2211" y="0"/>
                          <a:pt x="2211" y="0"/>
                          <a:pt x="2041" y="0"/>
                        </a:cubicBezTo>
                        <a:cubicBezTo>
                          <a:pt x="2041" y="0"/>
                          <a:pt x="2041" y="0"/>
                          <a:pt x="2041" y="0"/>
                        </a:cubicBezTo>
                        <a:cubicBezTo>
                          <a:pt x="2041" y="0"/>
                          <a:pt x="2041" y="0"/>
                          <a:pt x="2041" y="0"/>
                        </a:cubicBezTo>
                        <a:cubicBezTo>
                          <a:pt x="2041" y="0"/>
                          <a:pt x="2041" y="0"/>
                          <a:pt x="1871" y="0"/>
                        </a:cubicBezTo>
                        <a:cubicBezTo>
                          <a:pt x="1871" y="161"/>
                          <a:pt x="1871" y="161"/>
                          <a:pt x="1701" y="161"/>
                        </a:cubicBezTo>
                        <a:cubicBezTo>
                          <a:pt x="1701" y="161"/>
                          <a:pt x="1701" y="161"/>
                          <a:pt x="1701" y="161"/>
                        </a:cubicBezTo>
                        <a:cubicBezTo>
                          <a:pt x="1701" y="161"/>
                          <a:pt x="1531" y="322"/>
                          <a:pt x="1361" y="322"/>
                        </a:cubicBezTo>
                        <a:cubicBezTo>
                          <a:pt x="1361" y="322"/>
                          <a:pt x="1361" y="322"/>
                          <a:pt x="1361" y="322"/>
                        </a:cubicBezTo>
                        <a:cubicBezTo>
                          <a:pt x="1701" y="1451"/>
                          <a:pt x="2551" y="3063"/>
                          <a:pt x="2891" y="3707"/>
                        </a:cubicBezTo>
                        <a:cubicBezTo>
                          <a:pt x="3061" y="3869"/>
                          <a:pt x="3061" y="3869"/>
                          <a:pt x="3061" y="3869"/>
                        </a:cubicBezTo>
                        <a:cubicBezTo>
                          <a:pt x="3231" y="4191"/>
                          <a:pt x="3061" y="4675"/>
                          <a:pt x="2891" y="4997"/>
                        </a:cubicBezTo>
                        <a:cubicBezTo>
                          <a:pt x="2891" y="5158"/>
                          <a:pt x="2721" y="5481"/>
                          <a:pt x="2721" y="5964"/>
                        </a:cubicBezTo>
                        <a:cubicBezTo>
                          <a:pt x="2721" y="6287"/>
                          <a:pt x="3061" y="7093"/>
                          <a:pt x="3231" y="7737"/>
                        </a:cubicBezTo>
                        <a:cubicBezTo>
                          <a:pt x="3572" y="8382"/>
                          <a:pt x="3912" y="9027"/>
                          <a:pt x="3912" y="9672"/>
                        </a:cubicBezTo>
                        <a:cubicBezTo>
                          <a:pt x="4082" y="10961"/>
                          <a:pt x="3231" y="11606"/>
                          <a:pt x="2721" y="12412"/>
                        </a:cubicBezTo>
                        <a:cubicBezTo>
                          <a:pt x="2551" y="12573"/>
                          <a:pt x="2551" y="12573"/>
                          <a:pt x="2551" y="12573"/>
                        </a:cubicBezTo>
                        <a:cubicBezTo>
                          <a:pt x="1871" y="13379"/>
                          <a:pt x="1191" y="14991"/>
                          <a:pt x="1191" y="15797"/>
                        </a:cubicBezTo>
                        <a:cubicBezTo>
                          <a:pt x="1191" y="16603"/>
                          <a:pt x="850" y="17248"/>
                          <a:pt x="510" y="17731"/>
                        </a:cubicBezTo>
                        <a:cubicBezTo>
                          <a:pt x="340" y="17893"/>
                          <a:pt x="170" y="18215"/>
                          <a:pt x="170" y="18376"/>
                        </a:cubicBezTo>
                        <a:cubicBezTo>
                          <a:pt x="170" y="18860"/>
                          <a:pt x="170" y="19827"/>
                          <a:pt x="0" y="20472"/>
                        </a:cubicBezTo>
                        <a:cubicBezTo>
                          <a:pt x="0" y="20472"/>
                          <a:pt x="0" y="20472"/>
                          <a:pt x="0" y="20310"/>
                        </a:cubicBezTo>
                        <a:cubicBezTo>
                          <a:pt x="0" y="20310"/>
                          <a:pt x="170" y="20310"/>
                          <a:pt x="170" y="20310"/>
                        </a:cubicBezTo>
                        <a:cubicBezTo>
                          <a:pt x="170" y="20310"/>
                          <a:pt x="170" y="20310"/>
                          <a:pt x="170" y="20149"/>
                        </a:cubicBezTo>
                        <a:cubicBezTo>
                          <a:pt x="340" y="20149"/>
                          <a:pt x="340" y="20149"/>
                          <a:pt x="340" y="20149"/>
                        </a:cubicBezTo>
                        <a:cubicBezTo>
                          <a:pt x="340" y="20149"/>
                          <a:pt x="340" y="20149"/>
                          <a:pt x="510" y="20149"/>
                        </a:cubicBezTo>
                        <a:cubicBezTo>
                          <a:pt x="510" y="20149"/>
                          <a:pt x="510" y="19988"/>
                          <a:pt x="510" y="19988"/>
                        </a:cubicBezTo>
                        <a:cubicBezTo>
                          <a:pt x="680" y="19988"/>
                          <a:pt x="680" y="19988"/>
                          <a:pt x="850" y="19988"/>
                        </a:cubicBezTo>
                        <a:cubicBezTo>
                          <a:pt x="1191" y="19988"/>
                          <a:pt x="1361" y="20310"/>
                          <a:pt x="1531" y="20472"/>
                        </a:cubicBezTo>
                        <a:cubicBezTo>
                          <a:pt x="1531" y="20472"/>
                          <a:pt x="1531" y="20472"/>
                          <a:pt x="1531" y="20472"/>
                        </a:cubicBezTo>
                        <a:cubicBezTo>
                          <a:pt x="1531" y="20472"/>
                          <a:pt x="1531" y="20472"/>
                          <a:pt x="1531" y="20472"/>
                        </a:cubicBezTo>
                        <a:cubicBezTo>
                          <a:pt x="2381" y="19988"/>
                          <a:pt x="3061" y="20149"/>
                          <a:pt x="3742" y="20472"/>
                        </a:cubicBezTo>
                        <a:cubicBezTo>
                          <a:pt x="4252" y="20794"/>
                          <a:pt x="4762" y="20955"/>
                          <a:pt x="5272" y="20955"/>
                        </a:cubicBezTo>
                        <a:cubicBezTo>
                          <a:pt x="12076" y="20955"/>
                          <a:pt x="12076" y="20955"/>
                          <a:pt x="12076" y="20955"/>
                        </a:cubicBezTo>
                        <a:cubicBezTo>
                          <a:pt x="12756" y="21600"/>
                          <a:pt x="12756" y="21600"/>
                          <a:pt x="12756" y="21600"/>
                        </a:cubicBezTo>
                        <a:cubicBezTo>
                          <a:pt x="13096" y="21439"/>
                          <a:pt x="14457" y="21439"/>
                          <a:pt x="15477" y="21439"/>
                        </a:cubicBezTo>
                        <a:cubicBezTo>
                          <a:pt x="16498" y="21439"/>
                          <a:pt x="16838" y="21439"/>
                          <a:pt x="16838" y="21600"/>
                        </a:cubicBezTo>
                        <a:cubicBezTo>
                          <a:pt x="17008" y="21600"/>
                          <a:pt x="17178" y="21600"/>
                          <a:pt x="17518" y="21600"/>
                        </a:cubicBezTo>
                        <a:cubicBezTo>
                          <a:pt x="18369" y="21600"/>
                          <a:pt x="19219" y="21439"/>
                          <a:pt x="19559" y="21439"/>
                        </a:cubicBezTo>
                        <a:cubicBezTo>
                          <a:pt x="19729" y="21439"/>
                          <a:pt x="19729" y="21439"/>
                          <a:pt x="19729" y="21439"/>
                        </a:cubicBezTo>
                        <a:lnTo>
                          <a:pt x="17688" y="18860"/>
                        </a:ln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87" name="Shape 3969"/>
                  <p:cNvSpPr/>
                  <p:nvPr/>
                </p:nvSpPr>
                <p:spPr>
                  <a:xfrm>
                    <a:off x="1252089" y="2342341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88" name="Shape 3970"/>
                  <p:cNvSpPr/>
                  <p:nvPr/>
                </p:nvSpPr>
                <p:spPr>
                  <a:xfrm>
                    <a:off x="1246114" y="2344268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89" name="Shape 3971"/>
                  <p:cNvSpPr/>
                  <p:nvPr/>
                </p:nvSpPr>
                <p:spPr>
                  <a:xfrm>
                    <a:off x="1263230" y="2343589"/>
                    <a:ext cx="11950" cy="1156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cubicBezTo>
                          <a:pt x="10800" y="0"/>
                          <a:pt x="16200" y="14400"/>
                          <a:pt x="21600" y="21600"/>
                        </a:cubicBezTo>
                        <a:cubicBezTo>
                          <a:pt x="16200" y="14400"/>
                          <a:pt x="10800" y="0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90" name="Shape 3972"/>
                  <p:cNvSpPr/>
                  <p:nvPr/>
                </p:nvSpPr>
                <p:spPr>
                  <a:xfrm>
                    <a:off x="1242131" y="2348123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91" name="Shape 3973"/>
                  <p:cNvSpPr/>
                  <p:nvPr/>
                </p:nvSpPr>
                <p:spPr>
                  <a:xfrm>
                    <a:off x="1653563" y="1985112"/>
                    <a:ext cx="481943" cy="400878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400" y="20807"/>
                        </a:moveTo>
                        <a:cubicBezTo>
                          <a:pt x="2571" y="20807"/>
                          <a:pt x="2571" y="20807"/>
                          <a:pt x="2743" y="20807"/>
                        </a:cubicBezTo>
                        <a:cubicBezTo>
                          <a:pt x="2743" y="20807"/>
                          <a:pt x="2914" y="20807"/>
                          <a:pt x="2914" y="20807"/>
                        </a:cubicBezTo>
                        <a:cubicBezTo>
                          <a:pt x="3086" y="20807"/>
                          <a:pt x="3086" y="20807"/>
                          <a:pt x="3257" y="20807"/>
                        </a:cubicBezTo>
                        <a:cubicBezTo>
                          <a:pt x="3257" y="20609"/>
                          <a:pt x="3257" y="20609"/>
                          <a:pt x="3429" y="20609"/>
                        </a:cubicBezTo>
                        <a:cubicBezTo>
                          <a:pt x="3429" y="20609"/>
                          <a:pt x="3600" y="20609"/>
                          <a:pt x="3771" y="20609"/>
                        </a:cubicBezTo>
                        <a:cubicBezTo>
                          <a:pt x="3771" y="20609"/>
                          <a:pt x="3771" y="20609"/>
                          <a:pt x="3943" y="20609"/>
                        </a:cubicBezTo>
                        <a:cubicBezTo>
                          <a:pt x="3943" y="20609"/>
                          <a:pt x="4114" y="20609"/>
                          <a:pt x="4286" y="20609"/>
                        </a:cubicBezTo>
                        <a:cubicBezTo>
                          <a:pt x="4286" y="20609"/>
                          <a:pt x="4286" y="20609"/>
                          <a:pt x="4286" y="20609"/>
                        </a:cubicBezTo>
                        <a:cubicBezTo>
                          <a:pt x="4457" y="20609"/>
                          <a:pt x="4629" y="20609"/>
                          <a:pt x="4800" y="20609"/>
                        </a:cubicBezTo>
                        <a:cubicBezTo>
                          <a:pt x="4800" y="20609"/>
                          <a:pt x="4800" y="20609"/>
                          <a:pt x="4800" y="20609"/>
                        </a:cubicBezTo>
                        <a:cubicBezTo>
                          <a:pt x="4800" y="20609"/>
                          <a:pt x="4800" y="20609"/>
                          <a:pt x="4800" y="20609"/>
                        </a:cubicBezTo>
                        <a:cubicBezTo>
                          <a:pt x="4971" y="20609"/>
                          <a:pt x="5486" y="20609"/>
                          <a:pt x="5657" y="20807"/>
                        </a:cubicBezTo>
                        <a:cubicBezTo>
                          <a:pt x="5657" y="21006"/>
                          <a:pt x="5829" y="21006"/>
                          <a:pt x="5829" y="21204"/>
                        </a:cubicBezTo>
                        <a:cubicBezTo>
                          <a:pt x="5829" y="21204"/>
                          <a:pt x="5829" y="21204"/>
                          <a:pt x="5829" y="21204"/>
                        </a:cubicBezTo>
                        <a:cubicBezTo>
                          <a:pt x="5829" y="21204"/>
                          <a:pt x="5829" y="21204"/>
                          <a:pt x="5829" y="21204"/>
                        </a:cubicBezTo>
                        <a:cubicBezTo>
                          <a:pt x="5829" y="21204"/>
                          <a:pt x="5829" y="21204"/>
                          <a:pt x="5829" y="21204"/>
                        </a:cubicBezTo>
                        <a:cubicBezTo>
                          <a:pt x="6000" y="21204"/>
                          <a:pt x="6000" y="21204"/>
                          <a:pt x="6171" y="21204"/>
                        </a:cubicBezTo>
                        <a:cubicBezTo>
                          <a:pt x="6171" y="21204"/>
                          <a:pt x="6171" y="21204"/>
                          <a:pt x="6171" y="21204"/>
                        </a:cubicBezTo>
                        <a:cubicBezTo>
                          <a:pt x="6343" y="21204"/>
                          <a:pt x="6343" y="21204"/>
                          <a:pt x="6514" y="21204"/>
                        </a:cubicBezTo>
                        <a:cubicBezTo>
                          <a:pt x="6514" y="21204"/>
                          <a:pt x="6514" y="21204"/>
                          <a:pt x="6514" y="21204"/>
                        </a:cubicBezTo>
                        <a:cubicBezTo>
                          <a:pt x="6514" y="21204"/>
                          <a:pt x="6514" y="21204"/>
                          <a:pt x="6686" y="21204"/>
                        </a:cubicBezTo>
                        <a:cubicBezTo>
                          <a:pt x="6857" y="21204"/>
                          <a:pt x="7029" y="21204"/>
                          <a:pt x="7371" y="21402"/>
                        </a:cubicBezTo>
                        <a:cubicBezTo>
                          <a:pt x="7714" y="21402"/>
                          <a:pt x="8400" y="21600"/>
                          <a:pt x="8743" y="21600"/>
                        </a:cubicBezTo>
                        <a:cubicBezTo>
                          <a:pt x="8914" y="21600"/>
                          <a:pt x="8914" y="21600"/>
                          <a:pt x="8914" y="21600"/>
                        </a:cubicBezTo>
                        <a:cubicBezTo>
                          <a:pt x="9086" y="21600"/>
                          <a:pt x="9257" y="21006"/>
                          <a:pt x="9429" y="20807"/>
                        </a:cubicBezTo>
                        <a:cubicBezTo>
                          <a:pt x="9943" y="20015"/>
                          <a:pt x="10457" y="19222"/>
                          <a:pt x="10971" y="19024"/>
                        </a:cubicBezTo>
                        <a:cubicBezTo>
                          <a:pt x="11657" y="18826"/>
                          <a:pt x="12343" y="18033"/>
                          <a:pt x="12514" y="17835"/>
                        </a:cubicBezTo>
                        <a:cubicBezTo>
                          <a:pt x="12514" y="17240"/>
                          <a:pt x="12686" y="16646"/>
                          <a:pt x="13886" y="16448"/>
                        </a:cubicBezTo>
                        <a:cubicBezTo>
                          <a:pt x="13886" y="16448"/>
                          <a:pt x="13886" y="16448"/>
                          <a:pt x="13886" y="16448"/>
                        </a:cubicBezTo>
                        <a:cubicBezTo>
                          <a:pt x="15257" y="16250"/>
                          <a:pt x="15257" y="16250"/>
                          <a:pt x="15257" y="16250"/>
                        </a:cubicBezTo>
                        <a:cubicBezTo>
                          <a:pt x="14914" y="14862"/>
                          <a:pt x="14914" y="14862"/>
                          <a:pt x="14914" y="14862"/>
                        </a:cubicBezTo>
                        <a:cubicBezTo>
                          <a:pt x="15086" y="14664"/>
                          <a:pt x="15086" y="14664"/>
                          <a:pt x="15086" y="14664"/>
                        </a:cubicBezTo>
                        <a:cubicBezTo>
                          <a:pt x="15257" y="14664"/>
                          <a:pt x="15429" y="14466"/>
                          <a:pt x="15771" y="14466"/>
                        </a:cubicBezTo>
                        <a:cubicBezTo>
                          <a:pt x="18000" y="13475"/>
                          <a:pt x="19200" y="12881"/>
                          <a:pt x="19886" y="12683"/>
                        </a:cubicBezTo>
                        <a:cubicBezTo>
                          <a:pt x="19886" y="12683"/>
                          <a:pt x="20057" y="12683"/>
                          <a:pt x="20057" y="12484"/>
                        </a:cubicBezTo>
                        <a:cubicBezTo>
                          <a:pt x="20057" y="12484"/>
                          <a:pt x="20057" y="12484"/>
                          <a:pt x="20057" y="12484"/>
                        </a:cubicBezTo>
                        <a:cubicBezTo>
                          <a:pt x="20057" y="12484"/>
                          <a:pt x="20057" y="12484"/>
                          <a:pt x="20057" y="12286"/>
                        </a:cubicBezTo>
                        <a:cubicBezTo>
                          <a:pt x="20057" y="12286"/>
                          <a:pt x="20057" y="12286"/>
                          <a:pt x="20057" y="12286"/>
                        </a:cubicBezTo>
                        <a:cubicBezTo>
                          <a:pt x="19886" y="12088"/>
                          <a:pt x="19886" y="12088"/>
                          <a:pt x="19886" y="12088"/>
                        </a:cubicBezTo>
                        <a:cubicBezTo>
                          <a:pt x="19886" y="12088"/>
                          <a:pt x="19886" y="12088"/>
                          <a:pt x="19886" y="11890"/>
                        </a:cubicBezTo>
                        <a:cubicBezTo>
                          <a:pt x="19886" y="11890"/>
                          <a:pt x="19886" y="11890"/>
                          <a:pt x="19886" y="11890"/>
                        </a:cubicBezTo>
                        <a:cubicBezTo>
                          <a:pt x="19886" y="11890"/>
                          <a:pt x="19886" y="11890"/>
                          <a:pt x="19886" y="11692"/>
                        </a:cubicBezTo>
                        <a:cubicBezTo>
                          <a:pt x="20057" y="11494"/>
                          <a:pt x="20057" y="11494"/>
                          <a:pt x="20057" y="11494"/>
                        </a:cubicBezTo>
                        <a:cubicBezTo>
                          <a:pt x="20057" y="11494"/>
                          <a:pt x="20057" y="11494"/>
                          <a:pt x="20057" y="11494"/>
                        </a:cubicBezTo>
                        <a:cubicBezTo>
                          <a:pt x="20229" y="11295"/>
                          <a:pt x="20229" y="10106"/>
                          <a:pt x="20229" y="9710"/>
                        </a:cubicBezTo>
                        <a:cubicBezTo>
                          <a:pt x="20229" y="9116"/>
                          <a:pt x="20571" y="9116"/>
                          <a:pt x="20914" y="8917"/>
                        </a:cubicBezTo>
                        <a:cubicBezTo>
                          <a:pt x="20571" y="7927"/>
                          <a:pt x="20743" y="5747"/>
                          <a:pt x="20914" y="5350"/>
                        </a:cubicBezTo>
                        <a:cubicBezTo>
                          <a:pt x="21086" y="5152"/>
                          <a:pt x="21257" y="4756"/>
                          <a:pt x="21429" y="4756"/>
                        </a:cubicBezTo>
                        <a:cubicBezTo>
                          <a:pt x="21600" y="4756"/>
                          <a:pt x="21600" y="4756"/>
                          <a:pt x="21600" y="4756"/>
                        </a:cubicBezTo>
                        <a:cubicBezTo>
                          <a:pt x="21600" y="4558"/>
                          <a:pt x="21600" y="4558"/>
                          <a:pt x="21429" y="4360"/>
                        </a:cubicBezTo>
                        <a:cubicBezTo>
                          <a:pt x="21429" y="4360"/>
                          <a:pt x="21429" y="4360"/>
                          <a:pt x="21429" y="4360"/>
                        </a:cubicBezTo>
                        <a:cubicBezTo>
                          <a:pt x="21429" y="4161"/>
                          <a:pt x="21429" y="4161"/>
                          <a:pt x="21257" y="3963"/>
                        </a:cubicBezTo>
                        <a:cubicBezTo>
                          <a:pt x="21257" y="3963"/>
                          <a:pt x="21257" y="3963"/>
                          <a:pt x="21257" y="3765"/>
                        </a:cubicBezTo>
                        <a:cubicBezTo>
                          <a:pt x="21257" y="3567"/>
                          <a:pt x="21086" y="3171"/>
                          <a:pt x="20914" y="2972"/>
                        </a:cubicBezTo>
                        <a:cubicBezTo>
                          <a:pt x="20914" y="2972"/>
                          <a:pt x="20914" y="2972"/>
                          <a:pt x="20914" y="2972"/>
                        </a:cubicBezTo>
                        <a:cubicBezTo>
                          <a:pt x="20914" y="2972"/>
                          <a:pt x="20914" y="2774"/>
                          <a:pt x="20743" y="2774"/>
                        </a:cubicBezTo>
                        <a:cubicBezTo>
                          <a:pt x="20743" y="2774"/>
                          <a:pt x="20743" y="2774"/>
                          <a:pt x="20743" y="2774"/>
                        </a:cubicBezTo>
                        <a:cubicBezTo>
                          <a:pt x="20571" y="2576"/>
                          <a:pt x="19371" y="1982"/>
                          <a:pt x="18686" y="1783"/>
                        </a:cubicBezTo>
                        <a:cubicBezTo>
                          <a:pt x="18686" y="1783"/>
                          <a:pt x="18514" y="1783"/>
                          <a:pt x="18514" y="1783"/>
                        </a:cubicBezTo>
                        <a:cubicBezTo>
                          <a:pt x="18343" y="1585"/>
                          <a:pt x="18000" y="1387"/>
                          <a:pt x="17657" y="1189"/>
                        </a:cubicBezTo>
                        <a:cubicBezTo>
                          <a:pt x="17314" y="1189"/>
                          <a:pt x="16971" y="991"/>
                          <a:pt x="16800" y="991"/>
                        </a:cubicBezTo>
                        <a:cubicBezTo>
                          <a:pt x="16800" y="991"/>
                          <a:pt x="16800" y="991"/>
                          <a:pt x="16800" y="991"/>
                        </a:cubicBezTo>
                        <a:cubicBezTo>
                          <a:pt x="16800" y="793"/>
                          <a:pt x="16800" y="793"/>
                          <a:pt x="16629" y="793"/>
                        </a:cubicBezTo>
                        <a:cubicBezTo>
                          <a:pt x="16629" y="793"/>
                          <a:pt x="16629" y="793"/>
                          <a:pt x="16629" y="793"/>
                        </a:cubicBezTo>
                        <a:cubicBezTo>
                          <a:pt x="16629" y="793"/>
                          <a:pt x="16629" y="793"/>
                          <a:pt x="16629" y="793"/>
                        </a:cubicBezTo>
                        <a:cubicBezTo>
                          <a:pt x="16629" y="793"/>
                          <a:pt x="16457" y="793"/>
                          <a:pt x="16457" y="793"/>
                        </a:cubicBezTo>
                        <a:cubicBezTo>
                          <a:pt x="16457" y="793"/>
                          <a:pt x="16457" y="793"/>
                          <a:pt x="16457" y="793"/>
                        </a:cubicBezTo>
                        <a:cubicBezTo>
                          <a:pt x="16457" y="793"/>
                          <a:pt x="16457" y="793"/>
                          <a:pt x="16286" y="793"/>
                        </a:cubicBezTo>
                        <a:cubicBezTo>
                          <a:pt x="16286" y="793"/>
                          <a:pt x="16286" y="793"/>
                          <a:pt x="16286" y="793"/>
                        </a:cubicBezTo>
                        <a:cubicBezTo>
                          <a:pt x="16286" y="594"/>
                          <a:pt x="16114" y="594"/>
                          <a:pt x="16114" y="594"/>
                        </a:cubicBezTo>
                        <a:cubicBezTo>
                          <a:pt x="16114" y="594"/>
                          <a:pt x="16114" y="594"/>
                          <a:pt x="16114" y="594"/>
                        </a:cubicBezTo>
                        <a:cubicBezTo>
                          <a:pt x="15943" y="594"/>
                          <a:pt x="15943" y="594"/>
                          <a:pt x="15943" y="396"/>
                        </a:cubicBezTo>
                        <a:cubicBezTo>
                          <a:pt x="15943" y="396"/>
                          <a:pt x="15771" y="396"/>
                          <a:pt x="15771" y="396"/>
                        </a:cubicBezTo>
                        <a:cubicBezTo>
                          <a:pt x="15771" y="396"/>
                          <a:pt x="15771" y="198"/>
                          <a:pt x="15600" y="198"/>
                        </a:cubicBezTo>
                        <a:cubicBezTo>
                          <a:pt x="15600" y="198"/>
                          <a:pt x="15600" y="198"/>
                          <a:pt x="15429" y="198"/>
                        </a:cubicBezTo>
                        <a:cubicBezTo>
                          <a:pt x="15429" y="198"/>
                          <a:pt x="15429" y="198"/>
                          <a:pt x="15429" y="0"/>
                        </a:cubicBezTo>
                        <a:cubicBezTo>
                          <a:pt x="15429" y="0"/>
                          <a:pt x="15429" y="0"/>
                          <a:pt x="15429" y="0"/>
                        </a:cubicBezTo>
                        <a:cubicBezTo>
                          <a:pt x="15257" y="198"/>
                          <a:pt x="15257" y="198"/>
                          <a:pt x="15086" y="198"/>
                        </a:cubicBezTo>
                        <a:cubicBezTo>
                          <a:pt x="15086" y="198"/>
                          <a:pt x="15086" y="198"/>
                          <a:pt x="15086" y="198"/>
                        </a:cubicBezTo>
                        <a:cubicBezTo>
                          <a:pt x="14914" y="198"/>
                          <a:pt x="14743" y="396"/>
                          <a:pt x="14743" y="396"/>
                        </a:cubicBezTo>
                        <a:cubicBezTo>
                          <a:pt x="14743" y="396"/>
                          <a:pt x="14571" y="396"/>
                          <a:pt x="14571" y="396"/>
                        </a:cubicBezTo>
                        <a:cubicBezTo>
                          <a:pt x="14400" y="396"/>
                          <a:pt x="14400" y="396"/>
                          <a:pt x="14229" y="396"/>
                        </a:cubicBezTo>
                        <a:cubicBezTo>
                          <a:pt x="14229" y="396"/>
                          <a:pt x="14229" y="396"/>
                          <a:pt x="14057" y="396"/>
                        </a:cubicBezTo>
                        <a:cubicBezTo>
                          <a:pt x="14057" y="396"/>
                          <a:pt x="13886" y="396"/>
                          <a:pt x="13714" y="396"/>
                        </a:cubicBezTo>
                        <a:cubicBezTo>
                          <a:pt x="13029" y="396"/>
                          <a:pt x="13029" y="396"/>
                          <a:pt x="13029" y="396"/>
                        </a:cubicBezTo>
                        <a:cubicBezTo>
                          <a:pt x="13029" y="396"/>
                          <a:pt x="13029" y="594"/>
                          <a:pt x="13029" y="594"/>
                        </a:cubicBezTo>
                        <a:cubicBezTo>
                          <a:pt x="13029" y="991"/>
                          <a:pt x="13200" y="1387"/>
                          <a:pt x="12857" y="1783"/>
                        </a:cubicBezTo>
                        <a:cubicBezTo>
                          <a:pt x="12514" y="1982"/>
                          <a:pt x="12514" y="2180"/>
                          <a:pt x="12514" y="2378"/>
                        </a:cubicBezTo>
                        <a:cubicBezTo>
                          <a:pt x="12857" y="2576"/>
                          <a:pt x="12857" y="3369"/>
                          <a:pt x="12686" y="4360"/>
                        </a:cubicBezTo>
                        <a:cubicBezTo>
                          <a:pt x="12686" y="4756"/>
                          <a:pt x="12514" y="4954"/>
                          <a:pt x="12514" y="5152"/>
                        </a:cubicBezTo>
                        <a:cubicBezTo>
                          <a:pt x="12514" y="5549"/>
                          <a:pt x="12514" y="5945"/>
                          <a:pt x="12343" y="6341"/>
                        </a:cubicBezTo>
                        <a:cubicBezTo>
                          <a:pt x="12171" y="6539"/>
                          <a:pt x="12171" y="6738"/>
                          <a:pt x="12171" y="6936"/>
                        </a:cubicBezTo>
                        <a:cubicBezTo>
                          <a:pt x="12171" y="7134"/>
                          <a:pt x="12343" y="7332"/>
                          <a:pt x="12514" y="7530"/>
                        </a:cubicBezTo>
                        <a:cubicBezTo>
                          <a:pt x="12686" y="7927"/>
                          <a:pt x="12857" y="8521"/>
                          <a:pt x="13200" y="8521"/>
                        </a:cubicBezTo>
                        <a:cubicBezTo>
                          <a:pt x="13371" y="8719"/>
                          <a:pt x="13714" y="8521"/>
                          <a:pt x="13886" y="8323"/>
                        </a:cubicBezTo>
                        <a:cubicBezTo>
                          <a:pt x="14057" y="8323"/>
                          <a:pt x="14229" y="8125"/>
                          <a:pt x="14400" y="8125"/>
                        </a:cubicBezTo>
                        <a:cubicBezTo>
                          <a:pt x="14914" y="8125"/>
                          <a:pt x="14914" y="9116"/>
                          <a:pt x="14914" y="10106"/>
                        </a:cubicBezTo>
                        <a:cubicBezTo>
                          <a:pt x="14914" y="10899"/>
                          <a:pt x="14571" y="11295"/>
                          <a:pt x="14571" y="11494"/>
                        </a:cubicBezTo>
                        <a:cubicBezTo>
                          <a:pt x="14400" y="11494"/>
                          <a:pt x="14400" y="11494"/>
                          <a:pt x="14400" y="11494"/>
                        </a:cubicBezTo>
                        <a:cubicBezTo>
                          <a:pt x="14400" y="11494"/>
                          <a:pt x="13886" y="11692"/>
                          <a:pt x="13543" y="11692"/>
                        </a:cubicBezTo>
                        <a:cubicBezTo>
                          <a:pt x="13200" y="11692"/>
                          <a:pt x="12857" y="11494"/>
                          <a:pt x="12686" y="11295"/>
                        </a:cubicBezTo>
                        <a:cubicBezTo>
                          <a:pt x="12171" y="10899"/>
                          <a:pt x="11829" y="9908"/>
                          <a:pt x="11829" y="9314"/>
                        </a:cubicBezTo>
                        <a:cubicBezTo>
                          <a:pt x="11657" y="9314"/>
                          <a:pt x="11486" y="9116"/>
                          <a:pt x="10629" y="9116"/>
                        </a:cubicBezTo>
                        <a:cubicBezTo>
                          <a:pt x="10286" y="9116"/>
                          <a:pt x="9771" y="8719"/>
                          <a:pt x="9429" y="7728"/>
                        </a:cubicBezTo>
                        <a:cubicBezTo>
                          <a:pt x="9429" y="7927"/>
                          <a:pt x="9257" y="7927"/>
                          <a:pt x="9257" y="7927"/>
                        </a:cubicBezTo>
                        <a:cubicBezTo>
                          <a:pt x="9257" y="8521"/>
                          <a:pt x="8571" y="8521"/>
                          <a:pt x="8057" y="8521"/>
                        </a:cubicBezTo>
                        <a:cubicBezTo>
                          <a:pt x="7886" y="8521"/>
                          <a:pt x="7543" y="8521"/>
                          <a:pt x="7200" y="8323"/>
                        </a:cubicBezTo>
                        <a:cubicBezTo>
                          <a:pt x="7029" y="8125"/>
                          <a:pt x="6686" y="7927"/>
                          <a:pt x="6686" y="7927"/>
                        </a:cubicBezTo>
                        <a:cubicBezTo>
                          <a:pt x="6514" y="8125"/>
                          <a:pt x="6171" y="8125"/>
                          <a:pt x="5829" y="7728"/>
                        </a:cubicBezTo>
                        <a:cubicBezTo>
                          <a:pt x="5657" y="7530"/>
                          <a:pt x="5486" y="7134"/>
                          <a:pt x="5486" y="6738"/>
                        </a:cubicBezTo>
                        <a:cubicBezTo>
                          <a:pt x="5314" y="6738"/>
                          <a:pt x="4971" y="6936"/>
                          <a:pt x="4800" y="6936"/>
                        </a:cubicBezTo>
                        <a:cubicBezTo>
                          <a:pt x="4800" y="6936"/>
                          <a:pt x="4629" y="7134"/>
                          <a:pt x="4629" y="7134"/>
                        </a:cubicBezTo>
                        <a:cubicBezTo>
                          <a:pt x="4457" y="7134"/>
                          <a:pt x="4457" y="6936"/>
                          <a:pt x="4286" y="6936"/>
                        </a:cubicBezTo>
                        <a:cubicBezTo>
                          <a:pt x="4286" y="6936"/>
                          <a:pt x="4286" y="6936"/>
                          <a:pt x="4286" y="6936"/>
                        </a:cubicBezTo>
                        <a:cubicBezTo>
                          <a:pt x="4286" y="6936"/>
                          <a:pt x="4286" y="6936"/>
                          <a:pt x="4114" y="6936"/>
                        </a:cubicBezTo>
                        <a:cubicBezTo>
                          <a:pt x="4114" y="6936"/>
                          <a:pt x="4114" y="6936"/>
                          <a:pt x="4114" y="6936"/>
                        </a:cubicBezTo>
                        <a:cubicBezTo>
                          <a:pt x="4114" y="6738"/>
                          <a:pt x="4114" y="6738"/>
                          <a:pt x="4114" y="6738"/>
                        </a:cubicBezTo>
                        <a:cubicBezTo>
                          <a:pt x="4114" y="6738"/>
                          <a:pt x="3943" y="6738"/>
                          <a:pt x="3943" y="6738"/>
                        </a:cubicBezTo>
                        <a:cubicBezTo>
                          <a:pt x="3943" y="6539"/>
                          <a:pt x="3943" y="6539"/>
                          <a:pt x="3943" y="6539"/>
                        </a:cubicBezTo>
                        <a:cubicBezTo>
                          <a:pt x="3943" y="6539"/>
                          <a:pt x="3943" y="6539"/>
                          <a:pt x="3943" y="6539"/>
                        </a:cubicBezTo>
                        <a:cubicBezTo>
                          <a:pt x="3600" y="10106"/>
                          <a:pt x="3600" y="10106"/>
                          <a:pt x="3600" y="10106"/>
                        </a:cubicBezTo>
                        <a:cubicBezTo>
                          <a:pt x="2914" y="10899"/>
                          <a:pt x="2914" y="10899"/>
                          <a:pt x="2914" y="10899"/>
                        </a:cubicBezTo>
                        <a:cubicBezTo>
                          <a:pt x="171" y="10899"/>
                          <a:pt x="171" y="10899"/>
                          <a:pt x="171" y="10899"/>
                        </a:cubicBezTo>
                        <a:cubicBezTo>
                          <a:pt x="0" y="17835"/>
                          <a:pt x="0" y="17835"/>
                          <a:pt x="0" y="17835"/>
                        </a:cubicBezTo>
                        <a:cubicBezTo>
                          <a:pt x="2057" y="21006"/>
                          <a:pt x="2057" y="21006"/>
                          <a:pt x="2057" y="21006"/>
                        </a:cubicBezTo>
                        <a:cubicBezTo>
                          <a:pt x="2057" y="21006"/>
                          <a:pt x="2057" y="21006"/>
                          <a:pt x="2229" y="21006"/>
                        </a:cubicBezTo>
                        <a:cubicBezTo>
                          <a:pt x="2229" y="20807"/>
                          <a:pt x="2400" y="20807"/>
                          <a:pt x="2400" y="20807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92" name="Shape 3974"/>
                  <p:cNvSpPr/>
                  <p:nvPr/>
                </p:nvSpPr>
                <p:spPr>
                  <a:xfrm>
                    <a:off x="1712124" y="2367396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93" name="Shape 3975"/>
                  <p:cNvSpPr/>
                  <p:nvPr/>
                </p:nvSpPr>
                <p:spPr>
                  <a:xfrm>
                    <a:off x="1736022" y="2363541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94" name="Shape 3976"/>
                  <p:cNvSpPr/>
                  <p:nvPr/>
                </p:nvSpPr>
                <p:spPr>
                  <a:xfrm>
                    <a:off x="1724073" y="2365469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0"/>
                        </a:moveTo>
                        <a:cubicBezTo>
                          <a:pt x="0" y="0"/>
                          <a:pt x="0" y="0"/>
                          <a:pt x="0" y="21600"/>
                        </a:cubicBezTo>
                        <a:cubicBezTo>
                          <a:pt x="0" y="0"/>
                          <a:pt x="0" y="0"/>
                          <a:pt x="216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95" name="Shape 3977"/>
                  <p:cNvSpPr/>
                  <p:nvPr/>
                </p:nvSpPr>
                <p:spPr>
                  <a:xfrm>
                    <a:off x="1761104" y="2365469"/>
                    <a:ext cx="19916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cubicBezTo>
                          <a:pt x="4320" y="0"/>
                          <a:pt x="17280" y="0"/>
                          <a:pt x="21600" y="21600"/>
                        </a:cubicBezTo>
                        <a:cubicBezTo>
                          <a:pt x="17280" y="0"/>
                          <a:pt x="4320" y="0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96" name="Shape 3978"/>
                  <p:cNvSpPr/>
                  <p:nvPr/>
                </p:nvSpPr>
                <p:spPr>
                  <a:xfrm>
                    <a:off x="1704158" y="2369323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0"/>
                        </a:moveTo>
                        <a:cubicBezTo>
                          <a:pt x="21600" y="0"/>
                          <a:pt x="0" y="0"/>
                          <a:pt x="0" y="21600"/>
                        </a:cubicBezTo>
                        <a:cubicBezTo>
                          <a:pt x="0" y="0"/>
                          <a:pt x="21600" y="0"/>
                          <a:pt x="216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97" name="Shape 3979"/>
                  <p:cNvSpPr/>
                  <p:nvPr/>
                </p:nvSpPr>
                <p:spPr>
                  <a:xfrm>
                    <a:off x="1791784" y="2375105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98" name="Shape 3980"/>
                  <p:cNvSpPr/>
                  <p:nvPr/>
                </p:nvSpPr>
                <p:spPr>
                  <a:xfrm>
                    <a:off x="1964236" y="2284522"/>
                    <a:ext cx="27882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lnTo>
                          <a:pt x="21600" y="0"/>
                        </a:lnTo>
                        <a:lnTo>
                          <a:pt x="0" y="21600"/>
                        </a:ln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99" name="Shape 3981"/>
                  <p:cNvSpPr/>
                  <p:nvPr/>
                </p:nvSpPr>
                <p:spPr>
                  <a:xfrm>
                    <a:off x="1785001" y="2375105"/>
                    <a:ext cx="7967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00" name="Shape 3982"/>
                  <p:cNvSpPr/>
                  <p:nvPr/>
                </p:nvSpPr>
                <p:spPr>
                  <a:xfrm>
                    <a:off x="1653563" y="2316607"/>
                    <a:ext cx="47797" cy="5782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21600"/>
                        </a:moveTo>
                        <a:lnTo>
                          <a:pt x="0" y="0"/>
                        </a:lnTo>
                        <a:lnTo>
                          <a:pt x="21600" y="21600"/>
                        </a:ln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01" name="Shape 3983"/>
                  <p:cNvSpPr/>
                  <p:nvPr/>
                </p:nvSpPr>
                <p:spPr>
                  <a:xfrm>
                    <a:off x="1948304" y="1684454"/>
                    <a:ext cx="67712" cy="5396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18000" y="0"/>
                        </a:moveTo>
                        <a:cubicBezTo>
                          <a:pt x="18000" y="0"/>
                          <a:pt x="16800" y="1543"/>
                          <a:pt x="16800" y="1543"/>
                        </a:cubicBezTo>
                        <a:cubicBezTo>
                          <a:pt x="16800" y="1543"/>
                          <a:pt x="15600" y="1543"/>
                          <a:pt x="15600" y="1543"/>
                        </a:cubicBezTo>
                        <a:cubicBezTo>
                          <a:pt x="15600" y="1543"/>
                          <a:pt x="15600" y="1543"/>
                          <a:pt x="15600" y="1543"/>
                        </a:cubicBezTo>
                        <a:cubicBezTo>
                          <a:pt x="14400" y="1543"/>
                          <a:pt x="14400" y="1543"/>
                          <a:pt x="14400" y="1543"/>
                        </a:cubicBezTo>
                        <a:cubicBezTo>
                          <a:pt x="14400" y="1543"/>
                          <a:pt x="14400" y="1543"/>
                          <a:pt x="14400" y="1543"/>
                        </a:cubicBezTo>
                        <a:cubicBezTo>
                          <a:pt x="13200" y="1543"/>
                          <a:pt x="13200" y="3086"/>
                          <a:pt x="13200" y="3086"/>
                        </a:cubicBezTo>
                        <a:cubicBezTo>
                          <a:pt x="13200" y="3086"/>
                          <a:pt x="13200" y="3086"/>
                          <a:pt x="13200" y="3086"/>
                        </a:cubicBezTo>
                        <a:cubicBezTo>
                          <a:pt x="12000" y="3086"/>
                          <a:pt x="10800" y="4629"/>
                          <a:pt x="9600" y="4629"/>
                        </a:cubicBezTo>
                        <a:cubicBezTo>
                          <a:pt x="9600" y="4629"/>
                          <a:pt x="9600" y="4629"/>
                          <a:pt x="9600" y="4629"/>
                        </a:cubicBezTo>
                        <a:cubicBezTo>
                          <a:pt x="8400" y="4629"/>
                          <a:pt x="8400" y="4629"/>
                          <a:pt x="8400" y="4629"/>
                        </a:cubicBezTo>
                        <a:cubicBezTo>
                          <a:pt x="8400" y="4629"/>
                          <a:pt x="7200" y="4629"/>
                          <a:pt x="7200" y="4629"/>
                        </a:cubicBezTo>
                        <a:cubicBezTo>
                          <a:pt x="7200" y="4629"/>
                          <a:pt x="7200" y="4629"/>
                          <a:pt x="7200" y="4629"/>
                        </a:cubicBezTo>
                        <a:cubicBezTo>
                          <a:pt x="7200" y="4629"/>
                          <a:pt x="6000" y="4629"/>
                          <a:pt x="6000" y="4629"/>
                        </a:cubicBezTo>
                        <a:cubicBezTo>
                          <a:pt x="6000" y="4629"/>
                          <a:pt x="6000" y="4629"/>
                          <a:pt x="6000" y="4629"/>
                        </a:cubicBezTo>
                        <a:cubicBezTo>
                          <a:pt x="6000" y="4629"/>
                          <a:pt x="4800" y="6171"/>
                          <a:pt x="4800" y="6171"/>
                        </a:cubicBezTo>
                        <a:cubicBezTo>
                          <a:pt x="3600" y="6171"/>
                          <a:pt x="3600" y="10800"/>
                          <a:pt x="3600" y="13886"/>
                        </a:cubicBezTo>
                        <a:cubicBezTo>
                          <a:pt x="3600" y="16971"/>
                          <a:pt x="3600" y="16971"/>
                          <a:pt x="3600" y="16971"/>
                        </a:cubicBezTo>
                        <a:cubicBezTo>
                          <a:pt x="1200" y="16971"/>
                          <a:pt x="1200" y="16971"/>
                          <a:pt x="1200" y="16971"/>
                        </a:cubicBezTo>
                        <a:cubicBezTo>
                          <a:pt x="0" y="16971"/>
                          <a:pt x="0" y="18514"/>
                          <a:pt x="0" y="18514"/>
                        </a:cubicBezTo>
                        <a:cubicBezTo>
                          <a:pt x="0" y="20057"/>
                          <a:pt x="0" y="20057"/>
                          <a:pt x="1200" y="20057"/>
                        </a:cubicBezTo>
                        <a:cubicBezTo>
                          <a:pt x="1200" y="20057"/>
                          <a:pt x="1200" y="20057"/>
                          <a:pt x="1200" y="20057"/>
                        </a:cubicBezTo>
                        <a:cubicBezTo>
                          <a:pt x="1200" y="20057"/>
                          <a:pt x="1200" y="20057"/>
                          <a:pt x="1200" y="21600"/>
                        </a:cubicBezTo>
                        <a:cubicBezTo>
                          <a:pt x="1200" y="21600"/>
                          <a:pt x="1200" y="21600"/>
                          <a:pt x="1200" y="21600"/>
                        </a:cubicBezTo>
                        <a:cubicBezTo>
                          <a:pt x="1200" y="21600"/>
                          <a:pt x="2400" y="21600"/>
                          <a:pt x="2400" y="21600"/>
                        </a:cubicBezTo>
                        <a:cubicBezTo>
                          <a:pt x="2400" y="21600"/>
                          <a:pt x="3600" y="21600"/>
                          <a:pt x="3600" y="21600"/>
                        </a:cubicBezTo>
                        <a:cubicBezTo>
                          <a:pt x="4800" y="21600"/>
                          <a:pt x="4800" y="21600"/>
                          <a:pt x="6000" y="21600"/>
                        </a:cubicBezTo>
                        <a:cubicBezTo>
                          <a:pt x="7200" y="21600"/>
                          <a:pt x="8400" y="21600"/>
                          <a:pt x="9600" y="21600"/>
                        </a:cubicBezTo>
                        <a:cubicBezTo>
                          <a:pt x="9600" y="20057"/>
                          <a:pt x="9600" y="20057"/>
                          <a:pt x="9600" y="20057"/>
                        </a:cubicBezTo>
                        <a:cubicBezTo>
                          <a:pt x="9600" y="15429"/>
                          <a:pt x="9600" y="15429"/>
                          <a:pt x="9600" y="15429"/>
                        </a:cubicBezTo>
                        <a:cubicBezTo>
                          <a:pt x="12000" y="16971"/>
                          <a:pt x="12000" y="16971"/>
                          <a:pt x="12000" y="16971"/>
                        </a:cubicBezTo>
                        <a:cubicBezTo>
                          <a:pt x="12000" y="16971"/>
                          <a:pt x="12000" y="16971"/>
                          <a:pt x="12000" y="16971"/>
                        </a:cubicBezTo>
                        <a:cubicBezTo>
                          <a:pt x="13200" y="16971"/>
                          <a:pt x="15600" y="16971"/>
                          <a:pt x="18000" y="15429"/>
                        </a:cubicBezTo>
                        <a:cubicBezTo>
                          <a:pt x="18000" y="15429"/>
                          <a:pt x="18000" y="15429"/>
                          <a:pt x="18000" y="15429"/>
                        </a:cubicBezTo>
                        <a:cubicBezTo>
                          <a:pt x="21600" y="15429"/>
                          <a:pt x="21600" y="15429"/>
                          <a:pt x="21600" y="15429"/>
                        </a:cubicBezTo>
                        <a:cubicBezTo>
                          <a:pt x="21600" y="12343"/>
                          <a:pt x="20400" y="7714"/>
                          <a:pt x="19200" y="6171"/>
                        </a:cubicBezTo>
                        <a:cubicBezTo>
                          <a:pt x="18000" y="0"/>
                          <a:pt x="18000" y="0"/>
                          <a:pt x="18000" y="0"/>
                        </a:cubicBezTo>
                        <a:cubicBezTo>
                          <a:pt x="18000" y="0"/>
                          <a:pt x="18000" y="0"/>
                          <a:pt x="180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02" name="Shape 3984"/>
                  <p:cNvSpPr/>
                  <p:nvPr/>
                </p:nvSpPr>
                <p:spPr>
                  <a:xfrm>
                    <a:off x="2466093" y="1133248"/>
                    <a:ext cx="430164" cy="551207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4205" y="1872"/>
                        </a:moveTo>
                        <a:cubicBezTo>
                          <a:pt x="4205" y="1872"/>
                          <a:pt x="4014" y="1872"/>
                          <a:pt x="4014" y="2016"/>
                        </a:cubicBezTo>
                        <a:cubicBezTo>
                          <a:pt x="4014" y="2016"/>
                          <a:pt x="4014" y="2016"/>
                          <a:pt x="4014" y="2016"/>
                        </a:cubicBezTo>
                        <a:cubicBezTo>
                          <a:pt x="4014" y="2016"/>
                          <a:pt x="4014" y="2160"/>
                          <a:pt x="4014" y="2160"/>
                        </a:cubicBezTo>
                        <a:cubicBezTo>
                          <a:pt x="4014" y="2160"/>
                          <a:pt x="3823" y="2160"/>
                          <a:pt x="3823" y="2160"/>
                        </a:cubicBezTo>
                        <a:cubicBezTo>
                          <a:pt x="3823" y="2160"/>
                          <a:pt x="3823" y="2160"/>
                          <a:pt x="3823" y="2160"/>
                        </a:cubicBezTo>
                        <a:cubicBezTo>
                          <a:pt x="4205" y="2592"/>
                          <a:pt x="4779" y="3456"/>
                          <a:pt x="4970" y="3456"/>
                        </a:cubicBezTo>
                        <a:cubicBezTo>
                          <a:pt x="5352" y="3600"/>
                          <a:pt x="5543" y="3744"/>
                          <a:pt x="5735" y="4032"/>
                        </a:cubicBezTo>
                        <a:cubicBezTo>
                          <a:pt x="5926" y="4176"/>
                          <a:pt x="6308" y="4464"/>
                          <a:pt x="6308" y="4464"/>
                        </a:cubicBezTo>
                        <a:cubicBezTo>
                          <a:pt x="6881" y="4608"/>
                          <a:pt x="9175" y="5184"/>
                          <a:pt x="10704" y="5616"/>
                        </a:cubicBezTo>
                        <a:cubicBezTo>
                          <a:pt x="12425" y="6048"/>
                          <a:pt x="13381" y="6048"/>
                          <a:pt x="13572" y="6048"/>
                        </a:cubicBezTo>
                        <a:cubicBezTo>
                          <a:pt x="13954" y="6048"/>
                          <a:pt x="14719" y="6192"/>
                          <a:pt x="14910" y="6480"/>
                        </a:cubicBezTo>
                        <a:cubicBezTo>
                          <a:pt x="14910" y="6624"/>
                          <a:pt x="14910" y="6768"/>
                          <a:pt x="14527" y="6912"/>
                        </a:cubicBezTo>
                        <a:cubicBezTo>
                          <a:pt x="14145" y="7200"/>
                          <a:pt x="9558" y="10656"/>
                          <a:pt x="8984" y="11232"/>
                        </a:cubicBezTo>
                        <a:cubicBezTo>
                          <a:pt x="8411" y="11664"/>
                          <a:pt x="8028" y="11664"/>
                          <a:pt x="7455" y="11664"/>
                        </a:cubicBezTo>
                        <a:cubicBezTo>
                          <a:pt x="7455" y="11664"/>
                          <a:pt x="7264" y="11664"/>
                          <a:pt x="7073" y="11664"/>
                        </a:cubicBezTo>
                        <a:cubicBezTo>
                          <a:pt x="6881" y="11664"/>
                          <a:pt x="6499" y="11664"/>
                          <a:pt x="6308" y="11664"/>
                        </a:cubicBezTo>
                        <a:cubicBezTo>
                          <a:pt x="5543" y="11664"/>
                          <a:pt x="4779" y="12096"/>
                          <a:pt x="4396" y="12384"/>
                        </a:cubicBezTo>
                        <a:cubicBezTo>
                          <a:pt x="4014" y="12672"/>
                          <a:pt x="3632" y="12816"/>
                          <a:pt x="3441" y="12816"/>
                        </a:cubicBezTo>
                        <a:cubicBezTo>
                          <a:pt x="3441" y="12816"/>
                          <a:pt x="3441" y="12816"/>
                          <a:pt x="3441" y="12816"/>
                        </a:cubicBezTo>
                        <a:cubicBezTo>
                          <a:pt x="3250" y="12816"/>
                          <a:pt x="3250" y="12816"/>
                          <a:pt x="3058" y="12816"/>
                        </a:cubicBezTo>
                        <a:cubicBezTo>
                          <a:pt x="3058" y="12816"/>
                          <a:pt x="3058" y="12816"/>
                          <a:pt x="3058" y="12816"/>
                        </a:cubicBezTo>
                        <a:cubicBezTo>
                          <a:pt x="2867" y="12816"/>
                          <a:pt x="2867" y="12816"/>
                          <a:pt x="2676" y="12816"/>
                        </a:cubicBezTo>
                        <a:cubicBezTo>
                          <a:pt x="2676" y="12816"/>
                          <a:pt x="2676" y="12816"/>
                          <a:pt x="2485" y="12816"/>
                        </a:cubicBezTo>
                        <a:cubicBezTo>
                          <a:pt x="2485" y="12960"/>
                          <a:pt x="2485" y="12960"/>
                          <a:pt x="2294" y="12960"/>
                        </a:cubicBezTo>
                        <a:cubicBezTo>
                          <a:pt x="2294" y="12960"/>
                          <a:pt x="2103" y="12960"/>
                          <a:pt x="2103" y="12960"/>
                        </a:cubicBezTo>
                        <a:cubicBezTo>
                          <a:pt x="2103" y="12960"/>
                          <a:pt x="1912" y="12960"/>
                          <a:pt x="1912" y="12960"/>
                        </a:cubicBezTo>
                        <a:cubicBezTo>
                          <a:pt x="956" y="13968"/>
                          <a:pt x="956" y="13968"/>
                          <a:pt x="956" y="13968"/>
                        </a:cubicBezTo>
                        <a:cubicBezTo>
                          <a:pt x="0" y="15120"/>
                          <a:pt x="0" y="15120"/>
                          <a:pt x="0" y="15120"/>
                        </a:cubicBezTo>
                        <a:cubicBezTo>
                          <a:pt x="191" y="20736"/>
                          <a:pt x="191" y="20736"/>
                          <a:pt x="191" y="20736"/>
                        </a:cubicBezTo>
                        <a:cubicBezTo>
                          <a:pt x="956" y="21600"/>
                          <a:pt x="956" y="21600"/>
                          <a:pt x="956" y="21600"/>
                        </a:cubicBezTo>
                        <a:cubicBezTo>
                          <a:pt x="1529" y="21024"/>
                          <a:pt x="2485" y="20304"/>
                          <a:pt x="3632" y="19440"/>
                        </a:cubicBezTo>
                        <a:cubicBezTo>
                          <a:pt x="4205" y="19008"/>
                          <a:pt x="4779" y="18576"/>
                          <a:pt x="5352" y="18144"/>
                        </a:cubicBezTo>
                        <a:cubicBezTo>
                          <a:pt x="7264" y="16704"/>
                          <a:pt x="8219" y="16272"/>
                          <a:pt x="9175" y="15840"/>
                        </a:cubicBezTo>
                        <a:cubicBezTo>
                          <a:pt x="10131" y="15552"/>
                          <a:pt x="12616" y="13680"/>
                          <a:pt x="14527" y="11952"/>
                        </a:cubicBezTo>
                        <a:cubicBezTo>
                          <a:pt x="15483" y="11088"/>
                          <a:pt x="16630" y="9792"/>
                          <a:pt x="16821" y="9072"/>
                        </a:cubicBezTo>
                        <a:cubicBezTo>
                          <a:pt x="17012" y="8352"/>
                          <a:pt x="17968" y="7344"/>
                          <a:pt x="18924" y="6480"/>
                        </a:cubicBezTo>
                        <a:cubicBezTo>
                          <a:pt x="19688" y="5760"/>
                          <a:pt x="20835" y="3888"/>
                          <a:pt x="20835" y="3456"/>
                        </a:cubicBezTo>
                        <a:cubicBezTo>
                          <a:pt x="20835" y="3168"/>
                          <a:pt x="20835" y="2736"/>
                          <a:pt x="21027" y="2160"/>
                        </a:cubicBezTo>
                        <a:cubicBezTo>
                          <a:pt x="21218" y="1728"/>
                          <a:pt x="21409" y="1152"/>
                          <a:pt x="21600" y="576"/>
                        </a:cubicBezTo>
                        <a:cubicBezTo>
                          <a:pt x="21600" y="288"/>
                          <a:pt x="21409" y="144"/>
                          <a:pt x="21409" y="0"/>
                        </a:cubicBezTo>
                        <a:cubicBezTo>
                          <a:pt x="21218" y="0"/>
                          <a:pt x="21027" y="0"/>
                          <a:pt x="20835" y="144"/>
                        </a:cubicBezTo>
                        <a:cubicBezTo>
                          <a:pt x="20262" y="1008"/>
                          <a:pt x="17012" y="1296"/>
                          <a:pt x="15674" y="1296"/>
                        </a:cubicBezTo>
                        <a:cubicBezTo>
                          <a:pt x="14145" y="1296"/>
                          <a:pt x="12998" y="1440"/>
                          <a:pt x="12425" y="1872"/>
                        </a:cubicBezTo>
                        <a:cubicBezTo>
                          <a:pt x="12234" y="2160"/>
                          <a:pt x="11660" y="2160"/>
                          <a:pt x="11278" y="2160"/>
                        </a:cubicBezTo>
                        <a:cubicBezTo>
                          <a:pt x="11087" y="2160"/>
                          <a:pt x="10896" y="2160"/>
                          <a:pt x="10896" y="2160"/>
                        </a:cubicBezTo>
                        <a:cubicBezTo>
                          <a:pt x="10704" y="2160"/>
                          <a:pt x="10513" y="2160"/>
                          <a:pt x="10322" y="2160"/>
                        </a:cubicBezTo>
                        <a:cubicBezTo>
                          <a:pt x="9940" y="2160"/>
                          <a:pt x="9749" y="2160"/>
                          <a:pt x="9749" y="2160"/>
                        </a:cubicBezTo>
                        <a:cubicBezTo>
                          <a:pt x="9366" y="2592"/>
                          <a:pt x="8411" y="2880"/>
                          <a:pt x="7455" y="2880"/>
                        </a:cubicBezTo>
                        <a:cubicBezTo>
                          <a:pt x="6499" y="2880"/>
                          <a:pt x="5926" y="2448"/>
                          <a:pt x="5543" y="1872"/>
                        </a:cubicBezTo>
                        <a:cubicBezTo>
                          <a:pt x="5352" y="1584"/>
                          <a:pt x="5161" y="1440"/>
                          <a:pt x="4779" y="1296"/>
                        </a:cubicBezTo>
                        <a:cubicBezTo>
                          <a:pt x="4779" y="1296"/>
                          <a:pt x="4779" y="1296"/>
                          <a:pt x="4588" y="1440"/>
                        </a:cubicBezTo>
                        <a:cubicBezTo>
                          <a:pt x="4588" y="1440"/>
                          <a:pt x="4588" y="1440"/>
                          <a:pt x="4588" y="1440"/>
                        </a:cubicBezTo>
                        <a:cubicBezTo>
                          <a:pt x="4396" y="1584"/>
                          <a:pt x="4205" y="1728"/>
                          <a:pt x="4205" y="1872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03" name="Shape 3985"/>
                  <p:cNvSpPr/>
                  <p:nvPr/>
                </p:nvSpPr>
                <p:spPr>
                  <a:xfrm>
                    <a:off x="195788" y="69382"/>
                    <a:ext cx="473977" cy="370042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6912" y="20304"/>
                        </a:moveTo>
                        <a:cubicBezTo>
                          <a:pt x="6912" y="20304"/>
                          <a:pt x="6912" y="20304"/>
                          <a:pt x="6912" y="20304"/>
                        </a:cubicBezTo>
                        <a:cubicBezTo>
                          <a:pt x="6912" y="20088"/>
                          <a:pt x="6912" y="20088"/>
                          <a:pt x="6912" y="20088"/>
                        </a:cubicBezTo>
                        <a:cubicBezTo>
                          <a:pt x="6912" y="19872"/>
                          <a:pt x="6912" y="19872"/>
                          <a:pt x="6912" y="19872"/>
                        </a:cubicBezTo>
                        <a:cubicBezTo>
                          <a:pt x="6912" y="19872"/>
                          <a:pt x="6912" y="19872"/>
                          <a:pt x="6912" y="19872"/>
                        </a:cubicBezTo>
                        <a:cubicBezTo>
                          <a:pt x="6912" y="19656"/>
                          <a:pt x="6912" y="19656"/>
                          <a:pt x="6912" y="19656"/>
                        </a:cubicBezTo>
                        <a:cubicBezTo>
                          <a:pt x="6912" y="19656"/>
                          <a:pt x="6912" y="19656"/>
                          <a:pt x="6912" y="19656"/>
                        </a:cubicBezTo>
                        <a:cubicBezTo>
                          <a:pt x="6912" y="19656"/>
                          <a:pt x="6912" y="19656"/>
                          <a:pt x="6912" y="19440"/>
                        </a:cubicBezTo>
                        <a:cubicBezTo>
                          <a:pt x="6912" y="19440"/>
                          <a:pt x="6912" y="19440"/>
                          <a:pt x="6912" y="19440"/>
                        </a:cubicBezTo>
                        <a:cubicBezTo>
                          <a:pt x="6912" y="19440"/>
                          <a:pt x="6912" y="19440"/>
                          <a:pt x="6912" y="19440"/>
                        </a:cubicBezTo>
                        <a:cubicBezTo>
                          <a:pt x="6912" y="19440"/>
                          <a:pt x="6912" y="19440"/>
                          <a:pt x="6912" y="19440"/>
                        </a:cubicBezTo>
                        <a:cubicBezTo>
                          <a:pt x="6912" y="19224"/>
                          <a:pt x="6912" y="18792"/>
                          <a:pt x="10195" y="16632"/>
                        </a:cubicBezTo>
                        <a:cubicBezTo>
                          <a:pt x="10368" y="16416"/>
                          <a:pt x="10541" y="16416"/>
                          <a:pt x="10886" y="16416"/>
                        </a:cubicBezTo>
                        <a:cubicBezTo>
                          <a:pt x="11059" y="16416"/>
                          <a:pt x="11059" y="16416"/>
                          <a:pt x="11059" y="16416"/>
                        </a:cubicBezTo>
                        <a:cubicBezTo>
                          <a:pt x="11232" y="16416"/>
                          <a:pt x="11232" y="16416"/>
                          <a:pt x="11232" y="16416"/>
                        </a:cubicBezTo>
                        <a:cubicBezTo>
                          <a:pt x="11232" y="15552"/>
                          <a:pt x="12096" y="15552"/>
                          <a:pt x="12614" y="15552"/>
                        </a:cubicBezTo>
                        <a:cubicBezTo>
                          <a:pt x="12787" y="15552"/>
                          <a:pt x="13133" y="15552"/>
                          <a:pt x="13306" y="15552"/>
                        </a:cubicBezTo>
                        <a:cubicBezTo>
                          <a:pt x="13651" y="15552"/>
                          <a:pt x="13997" y="15120"/>
                          <a:pt x="13997" y="14472"/>
                        </a:cubicBezTo>
                        <a:cubicBezTo>
                          <a:pt x="13997" y="13608"/>
                          <a:pt x="14861" y="13608"/>
                          <a:pt x="15379" y="13608"/>
                        </a:cubicBezTo>
                        <a:cubicBezTo>
                          <a:pt x="15552" y="13608"/>
                          <a:pt x="15552" y="13608"/>
                          <a:pt x="15725" y="13392"/>
                        </a:cubicBezTo>
                        <a:cubicBezTo>
                          <a:pt x="15898" y="13392"/>
                          <a:pt x="15898" y="13392"/>
                          <a:pt x="16070" y="13176"/>
                        </a:cubicBezTo>
                        <a:cubicBezTo>
                          <a:pt x="16070" y="13176"/>
                          <a:pt x="16243" y="12744"/>
                          <a:pt x="16589" y="12744"/>
                        </a:cubicBezTo>
                        <a:cubicBezTo>
                          <a:pt x="16589" y="12744"/>
                          <a:pt x="16589" y="12528"/>
                          <a:pt x="16589" y="12312"/>
                        </a:cubicBezTo>
                        <a:cubicBezTo>
                          <a:pt x="16589" y="12096"/>
                          <a:pt x="16589" y="11880"/>
                          <a:pt x="16589" y="11664"/>
                        </a:cubicBezTo>
                        <a:cubicBezTo>
                          <a:pt x="16589" y="11232"/>
                          <a:pt x="16589" y="10584"/>
                          <a:pt x="17107" y="10584"/>
                        </a:cubicBezTo>
                        <a:cubicBezTo>
                          <a:pt x="17280" y="10584"/>
                          <a:pt x="17280" y="10584"/>
                          <a:pt x="17280" y="10584"/>
                        </a:cubicBezTo>
                        <a:cubicBezTo>
                          <a:pt x="17453" y="10584"/>
                          <a:pt x="17453" y="10584"/>
                          <a:pt x="17626" y="10584"/>
                        </a:cubicBezTo>
                        <a:cubicBezTo>
                          <a:pt x="17971" y="10584"/>
                          <a:pt x="18317" y="10368"/>
                          <a:pt x="18317" y="10152"/>
                        </a:cubicBezTo>
                        <a:cubicBezTo>
                          <a:pt x="18317" y="9504"/>
                          <a:pt x="19181" y="9504"/>
                          <a:pt x="19699" y="9504"/>
                        </a:cubicBezTo>
                        <a:cubicBezTo>
                          <a:pt x="20218" y="9504"/>
                          <a:pt x="20736" y="9504"/>
                          <a:pt x="21082" y="9504"/>
                        </a:cubicBezTo>
                        <a:cubicBezTo>
                          <a:pt x="21254" y="9504"/>
                          <a:pt x="21427" y="9504"/>
                          <a:pt x="21600" y="9504"/>
                        </a:cubicBezTo>
                        <a:cubicBezTo>
                          <a:pt x="21600" y="9504"/>
                          <a:pt x="21600" y="9288"/>
                          <a:pt x="21600" y="9072"/>
                        </a:cubicBezTo>
                        <a:cubicBezTo>
                          <a:pt x="21600" y="8640"/>
                          <a:pt x="21254" y="7992"/>
                          <a:pt x="21082" y="7776"/>
                        </a:cubicBezTo>
                        <a:cubicBezTo>
                          <a:pt x="20563" y="7776"/>
                          <a:pt x="20736" y="6912"/>
                          <a:pt x="20736" y="6048"/>
                        </a:cubicBezTo>
                        <a:cubicBezTo>
                          <a:pt x="20736" y="5832"/>
                          <a:pt x="20736" y="5400"/>
                          <a:pt x="20736" y="5184"/>
                        </a:cubicBezTo>
                        <a:cubicBezTo>
                          <a:pt x="20736" y="4104"/>
                          <a:pt x="20563" y="3456"/>
                          <a:pt x="20218" y="3024"/>
                        </a:cubicBezTo>
                        <a:cubicBezTo>
                          <a:pt x="20218" y="2808"/>
                          <a:pt x="20218" y="2808"/>
                          <a:pt x="20218" y="2592"/>
                        </a:cubicBezTo>
                        <a:cubicBezTo>
                          <a:pt x="20218" y="2592"/>
                          <a:pt x="20045" y="2592"/>
                          <a:pt x="20045" y="2592"/>
                        </a:cubicBezTo>
                        <a:cubicBezTo>
                          <a:pt x="20045" y="2592"/>
                          <a:pt x="20045" y="2376"/>
                          <a:pt x="20045" y="2376"/>
                        </a:cubicBezTo>
                        <a:cubicBezTo>
                          <a:pt x="20045" y="2376"/>
                          <a:pt x="20045" y="2376"/>
                          <a:pt x="20045" y="2376"/>
                        </a:cubicBezTo>
                        <a:cubicBezTo>
                          <a:pt x="19699" y="2376"/>
                          <a:pt x="19354" y="2160"/>
                          <a:pt x="19008" y="1944"/>
                        </a:cubicBezTo>
                        <a:cubicBezTo>
                          <a:pt x="18662" y="1944"/>
                          <a:pt x="18317" y="1728"/>
                          <a:pt x="17971" y="1728"/>
                        </a:cubicBezTo>
                        <a:cubicBezTo>
                          <a:pt x="17798" y="1728"/>
                          <a:pt x="17798" y="1728"/>
                          <a:pt x="17798" y="1728"/>
                        </a:cubicBezTo>
                        <a:cubicBezTo>
                          <a:pt x="17626" y="1728"/>
                          <a:pt x="17280" y="1728"/>
                          <a:pt x="17107" y="1728"/>
                        </a:cubicBezTo>
                        <a:cubicBezTo>
                          <a:pt x="16762" y="1728"/>
                          <a:pt x="16416" y="1944"/>
                          <a:pt x="16070" y="1944"/>
                        </a:cubicBezTo>
                        <a:cubicBezTo>
                          <a:pt x="15552" y="1944"/>
                          <a:pt x="14861" y="1728"/>
                          <a:pt x="14342" y="1080"/>
                        </a:cubicBezTo>
                        <a:cubicBezTo>
                          <a:pt x="13824" y="432"/>
                          <a:pt x="13478" y="0"/>
                          <a:pt x="13306" y="0"/>
                        </a:cubicBezTo>
                        <a:cubicBezTo>
                          <a:pt x="13133" y="0"/>
                          <a:pt x="13133" y="0"/>
                          <a:pt x="12960" y="216"/>
                        </a:cubicBezTo>
                        <a:cubicBezTo>
                          <a:pt x="12787" y="432"/>
                          <a:pt x="12269" y="1944"/>
                          <a:pt x="11923" y="2808"/>
                        </a:cubicBezTo>
                        <a:cubicBezTo>
                          <a:pt x="11578" y="3672"/>
                          <a:pt x="11232" y="4536"/>
                          <a:pt x="11059" y="4968"/>
                        </a:cubicBezTo>
                        <a:cubicBezTo>
                          <a:pt x="10368" y="6048"/>
                          <a:pt x="8640" y="6912"/>
                          <a:pt x="7776" y="6912"/>
                        </a:cubicBezTo>
                        <a:cubicBezTo>
                          <a:pt x="7430" y="6912"/>
                          <a:pt x="7430" y="7128"/>
                          <a:pt x="7085" y="7776"/>
                        </a:cubicBezTo>
                        <a:cubicBezTo>
                          <a:pt x="6912" y="8208"/>
                          <a:pt x="6739" y="8640"/>
                          <a:pt x="6566" y="8856"/>
                        </a:cubicBezTo>
                        <a:cubicBezTo>
                          <a:pt x="6221" y="9072"/>
                          <a:pt x="6221" y="9504"/>
                          <a:pt x="6048" y="9720"/>
                        </a:cubicBezTo>
                        <a:cubicBezTo>
                          <a:pt x="6048" y="10152"/>
                          <a:pt x="5875" y="10800"/>
                          <a:pt x="5357" y="11232"/>
                        </a:cubicBezTo>
                        <a:cubicBezTo>
                          <a:pt x="4838" y="11664"/>
                          <a:pt x="5184" y="13608"/>
                          <a:pt x="5530" y="14472"/>
                        </a:cubicBezTo>
                        <a:cubicBezTo>
                          <a:pt x="5530" y="14688"/>
                          <a:pt x="5530" y="14904"/>
                          <a:pt x="5530" y="15336"/>
                        </a:cubicBezTo>
                        <a:cubicBezTo>
                          <a:pt x="5357" y="16416"/>
                          <a:pt x="3974" y="18360"/>
                          <a:pt x="3110" y="19008"/>
                        </a:cubicBezTo>
                        <a:cubicBezTo>
                          <a:pt x="2765" y="19224"/>
                          <a:pt x="2419" y="19440"/>
                          <a:pt x="2246" y="19872"/>
                        </a:cubicBezTo>
                        <a:cubicBezTo>
                          <a:pt x="1728" y="20520"/>
                          <a:pt x="1210" y="21168"/>
                          <a:pt x="0" y="21384"/>
                        </a:cubicBezTo>
                        <a:cubicBezTo>
                          <a:pt x="0" y="21384"/>
                          <a:pt x="0" y="21384"/>
                          <a:pt x="0" y="21384"/>
                        </a:cubicBezTo>
                        <a:cubicBezTo>
                          <a:pt x="5875" y="21384"/>
                          <a:pt x="5875" y="21384"/>
                          <a:pt x="5875" y="21384"/>
                        </a:cubicBezTo>
                        <a:cubicBezTo>
                          <a:pt x="6048" y="21384"/>
                          <a:pt x="6048" y="21384"/>
                          <a:pt x="6221" y="21384"/>
                        </a:cubicBezTo>
                        <a:cubicBezTo>
                          <a:pt x="6221" y="21384"/>
                          <a:pt x="6221" y="21384"/>
                          <a:pt x="6221" y="21384"/>
                        </a:cubicBezTo>
                        <a:cubicBezTo>
                          <a:pt x="6394" y="21384"/>
                          <a:pt x="6394" y="21384"/>
                          <a:pt x="6566" y="21384"/>
                        </a:cubicBezTo>
                        <a:cubicBezTo>
                          <a:pt x="6566" y="21384"/>
                          <a:pt x="6566" y="21384"/>
                          <a:pt x="6566" y="21600"/>
                        </a:cubicBezTo>
                        <a:cubicBezTo>
                          <a:pt x="6566" y="21600"/>
                          <a:pt x="6739" y="21600"/>
                          <a:pt x="6739" y="21600"/>
                        </a:cubicBezTo>
                        <a:cubicBezTo>
                          <a:pt x="6739" y="21600"/>
                          <a:pt x="6739" y="21600"/>
                          <a:pt x="6912" y="21600"/>
                        </a:cubicBezTo>
                        <a:cubicBezTo>
                          <a:pt x="6912" y="21600"/>
                          <a:pt x="6912" y="21600"/>
                          <a:pt x="6912" y="21600"/>
                        </a:cubicBezTo>
                        <a:cubicBezTo>
                          <a:pt x="6912" y="20952"/>
                          <a:pt x="6912" y="20520"/>
                          <a:pt x="6912" y="20304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04" name="Shape 3986"/>
                  <p:cNvSpPr/>
                  <p:nvPr/>
                </p:nvSpPr>
                <p:spPr>
                  <a:xfrm>
                    <a:off x="1060097" y="0"/>
                    <a:ext cx="159321" cy="312222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12343" y="21600"/>
                        </a:moveTo>
                        <a:cubicBezTo>
                          <a:pt x="12343" y="21600"/>
                          <a:pt x="12857" y="21600"/>
                          <a:pt x="12857" y="21600"/>
                        </a:cubicBezTo>
                        <a:cubicBezTo>
                          <a:pt x="12857" y="21600"/>
                          <a:pt x="12857" y="21346"/>
                          <a:pt x="12857" y="21346"/>
                        </a:cubicBezTo>
                        <a:cubicBezTo>
                          <a:pt x="13371" y="21346"/>
                          <a:pt x="13371" y="21346"/>
                          <a:pt x="13371" y="21092"/>
                        </a:cubicBezTo>
                        <a:cubicBezTo>
                          <a:pt x="13886" y="20584"/>
                          <a:pt x="14400" y="19567"/>
                          <a:pt x="14400" y="19313"/>
                        </a:cubicBezTo>
                        <a:cubicBezTo>
                          <a:pt x="13886" y="18805"/>
                          <a:pt x="13886" y="18042"/>
                          <a:pt x="14914" y="17534"/>
                        </a:cubicBezTo>
                        <a:cubicBezTo>
                          <a:pt x="15429" y="17280"/>
                          <a:pt x="15943" y="17026"/>
                          <a:pt x="16457" y="16772"/>
                        </a:cubicBezTo>
                        <a:cubicBezTo>
                          <a:pt x="18514" y="15755"/>
                          <a:pt x="19543" y="15501"/>
                          <a:pt x="20057" y="15247"/>
                        </a:cubicBezTo>
                        <a:cubicBezTo>
                          <a:pt x="20057" y="15247"/>
                          <a:pt x="20571" y="15247"/>
                          <a:pt x="20571" y="15247"/>
                        </a:cubicBezTo>
                        <a:cubicBezTo>
                          <a:pt x="21600" y="15247"/>
                          <a:pt x="21600" y="15247"/>
                          <a:pt x="21600" y="14993"/>
                        </a:cubicBezTo>
                        <a:cubicBezTo>
                          <a:pt x="21600" y="14739"/>
                          <a:pt x="21600" y="14739"/>
                          <a:pt x="21600" y="14485"/>
                        </a:cubicBezTo>
                        <a:cubicBezTo>
                          <a:pt x="21600" y="14485"/>
                          <a:pt x="21600" y="14485"/>
                          <a:pt x="21600" y="14485"/>
                        </a:cubicBezTo>
                        <a:cubicBezTo>
                          <a:pt x="21600" y="14231"/>
                          <a:pt x="21600" y="13976"/>
                          <a:pt x="21600" y="13722"/>
                        </a:cubicBezTo>
                        <a:cubicBezTo>
                          <a:pt x="21600" y="13722"/>
                          <a:pt x="21600" y="13722"/>
                          <a:pt x="21600" y="13722"/>
                        </a:cubicBezTo>
                        <a:cubicBezTo>
                          <a:pt x="20571" y="13214"/>
                          <a:pt x="19543" y="12706"/>
                          <a:pt x="19543" y="12198"/>
                        </a:cubicBezTo>
                        <a:cubicBezTo>
                          <a:pt x="19543" y="11944"/>
                          <a:pt x="19029" y="11689"/>
                          <a:pt x="19029" y="11689"/>
                        </a:cubicBezTo>
                        <a:cubicBezTo>
                          <a:pt x="17486" y="12452"/>
                          <a:pt x="13371" y="11689"/>
                          <a:pt x="12857" y="10419"/>
                        </a:cubicBezTo>
                        <a:cubicBezTo>
                          <a:pt x="12343" y="9402"/>
                          <a:pt x="13886" y="8894"/>
                          <a:pt x="15429" y="8640"/>
                        </a:cubicBezTo>
                        <a:cubicBezTo>
                          <a:pt x="15943" y="8386"/>
                          <a:pt x="16971" y="8132"/>
                          <a:pt x="17486" y="7878"/>
                        </a:cubicBezTo>
                        <a:cubicBezTo>
                          <a:pt x="18514" y="7369"/>
                          <a:pt x="19029" y="6861"/>
                          <a:pt x="19029" y="6353"/>
                        </a:cubicBezTo>
                        <a:cubicBezTo>
                          <a:pt x="19029" y="5591"/>
                          <a:pt x="18514" y="5082"/>
                          <a:pt x="18000" y="4828"/>
                        </a:cubicBezTo>
                        <a:cubicBezTo>
                          <a:pt x="16971" y="4320"/>
                          <a:pt x="16457" y="4066"/>
                          <a:pt x="15943" y="3558"/>
                        </a:cubicBezTo>
                        <a:cubicBezTo>
                          <a:pt x="15943" y="2795"/>
                          <a:pt x="16971" y="2287"/>
                          <a:pt x="18000" y="1779"/>
                        </a:cubicBezTo>
                        <a:cubicBezTo>
                          <a:pt x="18514" y="1779"/>
                          <a:pt x="18514" y="1779"/>
                          <a:pt x="18514" y="1525"/>
                        </a:cubicBezTo>
                        <a:cubicBezTo>
                          <a:pt x="19029" y="1525"/>
                          <a:pt x="19029" y="1525"/>
                          <a:pt x="19029" y="1525"/>
                        </a:cubicBezTo>
                        <a:cubicBezTo>
                          <a:pt x="18514" y="1525"/>
                          <a:pt x="18000" y="1779"/>
                          <a:pt x="17486" y="1779"/>
                        </a:cubicBezTo>
                        <a:cubicBezTo>
                          <a:pt x="16971" y="1779"/>
                          <a:pt x="15429" y="1525"/>
                          <a:pt x="14914" y="508"/>
                        </a:cubicBezTo>
                        <a:cubicBezTo>
                          <a:pt x="14914" y="254"/>
                          <a:pt x="13886" y="0"/>
                          <a:pt x="12343" y="0"/>
                        </a:cubicBezTo>
                        <a:cubicBezTo>
                          <a:pt x="10800" y="0"/>
                          <a:pt x="9257" y="254"/>
                          <a:pt x="8743" y="508"/>
                        </a:cubicBezTo>
                        <a:cubicBezTo>
                          <a:pt x="8229" y="1016"/>
                          <a:pt x="7200" y="1016"/>
                          <a:pt x="5657" y="1271"/>
                        </a:cubicBezTo>
                        <a:cubicBezTo>
                          <a:pt x="5657" y="1271"/>
                          <a:pt x="5657" y="1525"/>
                          <a:pt x="5657" y="1525"/>
                        </a:cubicBezTo>
                        <a:cubicBezTo>
                          <a:pt x="5657" y="1779"/>
                          <a:pt x="5657" y="1779"/>
                          <a:pt x="5657" y="2033"/>
                        </a:cubicBezTo>
                        <a:cubicBezTo>
                          <a:pt x="5657" y="2033"/>
                          <a:pt x="5657" y="2287"/>
                          <a:pt x="5657" y="2541"/>
                        </a:cubicBezTo>
                        <a:cubicBezTo>
                          <a:pt x="5657" y="2541"/>
                          <a:pt x="5657" y="2795"/>
                          <a:pt x="5657" y="2795"/>
                        </a:cubicBezTo>
                        <a:cubicBezTo>
                          <a:pt x="5657" y="3049"/>
                          <a:pt x="5143" y="3049"/>
                          <a:pt x="5143" y="3304"/>
                        </a:cubicBezTo>
                        <a:cubicBezTo>
                          <a:pt x="5143" y="3304"/>
                          <a:pt x="5143" y="3304"/>
                          <a:pt x="5143" y="3558"/>
                        </a:cubicBezTo>
                        <a:cubicBezTo>
                          <a:pt x="5143" y="3558"/>
                          <a:pt x="5143" y="3558"/>
                          <a:pt x="5143" y="3812"/>
                        </a:cubicBezTo>
                        <a:cubicBezTo>
                          <a:pt x="5143" y="3812"/>
                          <a:pt x="5143" y="3812"/>
                          <a:pt x="5143" y="4066"/>
                        </a:cubicBezTo>
                        <a:cubicBezTo>
                          <a:pt x="5143" y="4066"/>
                          <a:pt x="5143" y="4066"/>
                          <a:pt x="5143" y="4320"/>
                        </a:cubicBezTo>
                        <a:cubicBezTo>
                          <a:pt x="5143" y="4320"/>
                          <a:pt x="5143" y="4320"/>
                          <a:pt x="5657" y="4320"/>
                        </a:cubicBezTo>
                        <a:cubicBezTo>
                          <a:pt x="5657" y="4320"/>
                          <a:pt x="5657" y="4574"/>
                          <a:pt x="5657" y="4574"/>
                        </a:cubicBezTo>
                        <a:cubicBezTo>
                          <a:pt x="5657" y="4574"/>
                          <a:pt x="5657" y="4574"/>
                          <a:pt x="5657" y="4574"/>
                        </a:cubicBezTo>
                        <a:cubicBezTo>
                          <a:pt x="5657" y="4574"/>
                          <a:pt x="5657" y="4574"/>
                          <a:pt x="5657" y="4828"/>
                        </a:cubicBezTo>
                        <a:cubicBezTo>
                          <a:pt x="5657" y="4828"/>
                          <a:pt x="5657" y="4828"/>
                          <a:pt x="5657" y="4828"/>
                        </a:cubicBezTo>
                        <a:cubicBezTo>
                          <a:pt x="5657" y="4828"/>
                          <a:pt x="5657" y="4828"/>
                          <a:pt x="5657" y="4828"/>
                        </a:cubicBezTo>
                        <a:cubicBezTo>
                          <a:pt x="6171" y="5336"/>
                          <a:pt x="6686" y="6099"/>
                          <a:pt x="6171" y="6861"/>
                        </a:cubicBezTo>
                        <a:cubicBezTo>
                          <a:pt x="5657" y="7624"/>
                          <a:pt x="4629" y="8386"/>
                          <a:pt x="3600" y="8640"/>
                        </a:cubicBezTo>
                        <a:cubicBezTo>
                          <a:pt x="3086" y="8640"/>
                          <a:pt x="2571" y="9148"/>
                          <a:pt x="2057" y="9402"/>
                        </a:cubicBezTo>
                        <a:cubicBezTo>
                          <a:pt x="1543" y="9911"/>
                          <a:pt x="1029" y="10419"/>
                          <a:pt x="0" y="10419"/>
                        </a:cubicBezTo>
                        <a:cubicBezTo>
                          <a:pt x="0" y="10927"/>
                          <a:pt x="1029" y="12452"/>
                          <a:pt x="2057" y="12706"/>
                        </a:cubicBezTo>
                        <a:cubicBezTo>
                          <a:pt x="5143" y="13214"/>
                          <a:pt x="5143" y="14231"/>
                          <a:pt x="5143" y="14993"/>
                        </a:cubicBezTo>
                        <a:cubicBezTo>
                          <a:pt x="5657" y="14993"/>
                          <a:pt x="6171" y="15247"/>
                          <a:pt x="6686" y="15247"/>
                        </a:cubicBezTo>
                        <a:cubicBezTo>
                          <a:pt x="7714" y="15755"/>
                          <a:pt x="8743" y="16009"/>
                          <a:pt x="9257" y="16264"/>
                        </a:cubicBezTo>
                        <a:cubicBezTo>
                          <a:pt x="9257" y="16518"/>
                          <a:pt x="9771" y="16518"/>
                          <a:pt x="9771" y="16518"/>
                        </a:cubicBezTo>
                        <a:cubicBezTo>
                          <a:pt x="9771" y="16518"/>
                          <a:pt x="9771" y="16518"/>
                          <a:pt x="9771" y="16518"/>
                        </a:cubicBezTo>
                        <a:cubicBezTo>
                          <a:pt x="9771" y="16772"/>
                          <a:pt x="9771" y="16772"/>
                          <a:pt x="9771" y="16772"/>
                        </a:cubicBezTo>
                        <a:cubicBezTo>
                          <a:pt x="9771" y="16772"/>
                          <a:pt x="9771" y="16772"/>
                          <a:pt x="9771" y="16772"/>
                        </a:cubicBezTo>
                        <a:cubicBezTo>
                          <a:pt x="10286" y="17026"/>
                          <a:pt x="10286" y="17026"/>
                          <a:pt x="10286" y="17026"/>
                        </a:cubicBezTo>
                        <a:cubicBezTo>
                          <a:pt x="10286" y="17026"/>
                          <a:pt x="10286" y="17026"/>
                          <a:pt x="10286" y="17026"/>
                        </a:cubicBezTo>
                        <a:cubicBezTo>
                          <a:pt x="10286" y="17280"/>
                          <a:pt x="10286" y="17280"/>
                          <a:pt x="10286" y="17280"/>
                        </a:cubicBezTo>
                        <a:cubicBezTo>
                          <a:pt x="10286" y="17280"/>
                          <a:pt x="10286" y="17534"/>
                          <a:pt x="10286" y="17534"/>
                        </a:cubicBezTo>
                        <a:cubicBezTo>
                          <a:pt x="10286" y="17534"/>
                          <a:pt x="10800" y="17534"/>
                          <a:pt x="10800" y="17788"/>
                        </a:cubicBezTo>
                        <a:cubicBezTo>
                          <a:pt x="10800" y="17788"/>
                          <a:pt x="10800" y="17788"/>
                          <a:pt x="10800" y="17788"/>
                        </a:cubicBezTo>
                        <a:cubicBezTo>
                          <a:pt x="10800" y="17788"/>
                          <a:pt x="10800" y="18042"/>
                          <a:pt x="10800" y="18042"/>
                        </a:cubicBezTo>
                        <a:cubicBezTo>
                          <a:pt x="10800" y="18042"/>
                          <a:pt x="10800" y="18042"/>
                          <a:pt x="10800" y="18296"/>
                        </a:cubicBezTo>
                        <a:cubicBezTo>
                          <a:pt x="10800" y="18296"/>
                          <a:pt x="11314" y="18296"/>
                          <a:pt x="11314" y="18551"/>
                        </a:cubicBezTo>
                        <a:cubicBezTo>
                          <a:pt x="11314" y="18551"/>
                          <a:pt x="11314" y="18551"/>
                          <a:pt x="11314" y="18551"/>
                        </a:cubicBezTo>
                        <a:cubicBezTo>
                          <a:pt x="11314" y="18551"/>
                          <a:pt x="11314" y="18805"/>
                          <a:pt x="11314" y="18805"/>
                        </a:cubicBezTo>
                        <a:cubicBezTo>
                          <a:pt x="11314" y="18805"/>
                          <a:pt x="11314" y="19059"/>
                          <a:pt x="11314" y="19059"/>
                        </a:cubicBezTo>
                        <a:cubicBezTo>
                          <a:pt x="11314" y="19059"/>
                          <a:pt x="11314" y="19313"/>
                          <a:pt x="11314" y="19313"/>
                        </a:cubicBezTo>
                        <a:cubicBezTo>
                          <a:pt x="11829" y="19313"/>
                          <a:pt x="11829" y="19313"/>
                          <a:pt x="11829" y="19313"/>
                        </a:cubicBezTo>
                        <a:cubicBezTo>
                          <a:pt x="11829" y="19567"/>
                          <a:pt x="11829" y="19567"/>
                          <a:pt x="11829" y="19821"/>
                        </a:cubicBezTo>
                        <a:cubicBezTo>
                          <a:pt x="11829" y="19821"/>
                          <a:pt x="11829" y="19821"/>
                          <a:pt x="11829" y="19821"/>
                        </a:cubicBezTo>
                        <a:cubicBezTo>
                          <a:pt x="11829" y="19821"/>
                          <a:pt x="11829" y="20075"/>
                          <a:pt x="11829" y="20075"/>
                        </a:cubicBezTo>
                        <a:cubicBezTo>
                          <a:pt x="11829" y="20075"/>
                          <a:pt x="11829" y="20329"/>
                          <a:pt x="11829" y="20329"/>
                        </a:cubicBezTo>
                        <a:cubicBezTo>
                          <a:pt x="11829" y="20329"/>
                          <a:pt x="11829" y="20329"/>
                          <a:pt x="11829" y="20584"/>
                        </a:cubicBezTo>
                        <a:cubicBezTo>
                          <a:pt x="12343" y="20584"/>
                          <a:pt x="12343" y="20584"/>
                          <a:pt x="12343" y="20584"/>
                        </a:cubicBezTo>
                        <a:cubicBezTo>
                          <a:pt x="12343" y="20838"/>
                          <a:pt x="12343" y="20838"/>
                          <a:pt x="12343" y="20838"/>
                        </a:cubicBezTo>
                        <a:cubicBezTo>
                          <a:pt x="12343" y="20838"/>
                          <a:pt x="12343" y="20838"/>
                          <a:pt x="12343" y="21092"/>
                        </a:cubicBezTo>
                        <a:cubicBezTo>
                          <a:pt x="12343" y="21092"/>
                          <a:pt x="12343" y="21092"/>
                          <a:pt x="12343" y="21092"/>
                        </a:cubicBezTo>
                        <a:cubicBezTo>
                          <a:pt x="12343" y="21346"/>
                          <a:pt x="12343" y="21346"/>
                          <a:pt x="12343" y="21346"/>
                        </a:cubicBezTo>
                        <a:cubicBezTo>
                          <a:pt x="12343" y="21346"/>
                          <a:pt x="12343" y="21346"/>
                          <a:pt x="12343" y="21346"/>
                        </a:cubicBezTo>
                        <a:cubicBezTo>
                          <a:pt x="12343" y="21600"/>
                          <a:pt x="12343" y="21600"/>
                          <a:pt x="12343" y="21600"/>
                        </a:cubicBezTo>
                        <a:cubicBezTo>
                          <a:pt x="12343" y="21600"/>
                          <a:pt x="12343" y="21600"/>
                          <a:pt x="12343" y="21600"/>
                        </a:cubicBezTo>
                        <a:cubicBezTo>
                          <a:pt x="12343" y="21600"/>
                          <a:pt x="12343" y="21600"/>
                          <a:pt x="12343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05" name="Shape 3987"/>
                  <p:cNvSpPr/>
                  <p:nvPr/>
                </p:nvSpPr>
                <p:spPr>
                  <a:xfrm>
                    <a:off x="363074" y="7709"/>
                    <a:ext cx="876259" cy="813319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11924"/>
                        </a:moveTo>
                        <a:cubicBezTo>
                          <a:pt x="0" y="11924"/>
                          <a:pt x="0" y="11924"/>
                          <a:pt x="0" y="11924"/>
                        </a:cubicBezTo>
                        <a:cubicBezTo>
                          <a:pt x="0" y="11924"/>
                          <a:pt x="0" y="11924"/>
                          <a:pt x="0" y="11924"/>
                        </a:cubicBezTo>
                        <a:cubicBezTo>
                          <a:pt x="94" y="12022"/>
                          <a:pt x="94" y="12022"/>
                          <a:pt x="94" y="12022"/>
                        </a:cubicBezTo>
                        <a:cubicBezTo>
                          <a:pt x="94" y="12022"/>
                          <a:pt x="188" y="12022"/>
                          <a:pt x="188" y="12022"/>
                        </a:cubicBezTo>
                        <a:cubicBezTo>
                          <a:pt x="188" y="12022"/>
                          <a:pt x="188" y="12022"/>
                          <a:pt x="188" y="12022"/>
                        </a:cubicBezTo>
                        <a:cubicBezTo>
                          <a:pt x="188" y="12119"/>
                          <a:pt x="282" y="12119"/>
                          <a:pt x="282" y="12119"/>
                        </a:cubicBezTo>
                        <a:cubicBezTo>
                          <a:pt x="282" y="12119"/>
                          <a:pt x="282" y="12119"/>
                          <a:pt x="282" y="12119"/>
                        </a:cubicBezTo>
                        <a:cubicBezTo>
                          <a:pt x="939" y="12510"/>
                          <a:pt x="2442" y="13586"/>
                          <a:pt x="3850" y="14563"/>
                        </a:cubicBezTo>
                        <a:cubicBezTo>
                          <a:pt x="3850" y="14563"/>
                          <a:pt x="3850" y="14563"/>
                          <a:pt x="3850" y="14563"/>
                        </a:cubicBezTo>
                        <a:cubicBezTo>
                          <a:pt x="3850" y="14563"/>
                          <a:pt x="3850" y="14563"/>
                          <a:pt x="3850" y="14563"/>
                        </a:cubicBezTo>
                        <a:cubicBezTo>
                          <a:pt x="4414" y="14954"/>
                          <a:pt x="4414" y="14954"/>
                          <a:pt x="4414" y="14954"/>
                        </a:cubicBezTo>
                        <a:cubicBezTo>
                          <a:pt x="4414" y="14954"/>
                          <a:pt x="4414" y="14954"/>
                          <a:pt x="4414" y="14954"/>
                        </a:cubicBezTo>
                        <a:cubicBezTo>
                          <a:pt x="5917" y="16029"/>
                          <a:pt x="10237" y="18961"/>
                          <a:pt x="10424" y="19157"/>
                        </a:cubicBezTo>
                        <a:cubicBezTo>
                          <a:pt x="10424" y="19157"/>
                          <a:pt x="10518" y="19254"/>
                          <a:pt x="10518" y="19254"/>
                        </a:cubicBezTo>
                        <a:cubicBezTo>
                          <a:pt x="10706" y="19548"/>
                          <a:pt x="10988" y="19938"/>
                          <a:pt x="11082" y="20134"/>
                        </a:cubicBezTo>
                        <a:cubicBezTo>
                          <a:pt x="11270" y="20134"/>
                          <a:pt x="11833" y="20232"/>
                          <a:pt x="12209" y="20525"/>
                        </a:cubicBezTo>
                        <a:cubicBezTo>
                          <a:pt x="12490" y="20720"/>
                          <a:pt x="12678" y="21014"/>
                          <a:pt x="12772" y="21307"/>
                        </a:cubicBezTo>
                        <a:cubicBezTo>
                          <a:pt x="12772" y="21405"/>
                          <a:pt x="12866" y="21502"/>
                          <a:pt x="12866" y="21600"/>
                        </a:cubicBezTo>
                        <a:cubicBezTo>
                          <a:pt x="12960" y="21600"/>
                          <a:pt x="13148" y="21502"/>
                          <a:pt x="13336" y="21502"/>
                        </a:cubicBezTo>
                        <a:cubicBezTo>
                          <a:pt x="13336" y="21502"/>
                          <a:pt x="13336" y="21502"/>
                          <a:pt x="13336" y="21502"/>
                        </a:cubicBezTo>
                        <a:cubicBezTo>
                          <a:pt x="13430" y="21502"/>
                          <a:pt x="13430" y="21502"/>
                          <a:pt x="13430" y="21502"/>
                        </a:cubicBezTo>
                        <a:cubicBezTo>
                          <a:pt x="13523" y="21502"/>
                          <a:pt x="13523" y="21502"/>
                          <a:pt x="13523" y="21502"/>
                        </a:cubicBezTo>
                        <a:cubicBezTo>
                          <a:pt x="13711" y="21405"/>
                          <a:pt x="13711" y="21405"/>
                          <a:pt x="13711" y="21405"/>
                        </a:cubicBezTo>
                        <a:cubicBezTo>
                          <a:pt x="13899" y="21405"/>
                          <a:pt x="14557" y="21111"/>
                          <a:pt x="14932" y="21014"/>
                        </a:cubicBezTo>
                        <a:cubicBezTo>
                          <a:pt x="15120" y="21014"/>
                          <a:pt x="15214" y="20916"/>
                          <a:pt x="15214" y="20916"/>
                        </a:cubicBezTo>
                        <a:cubicBezTo>
                          <a:pt x="17186" y="19352"/>
                          <a:pt x="17186" y="19352"/>
                          <a:pt x="17186" y="19352"/>
                        </a:cubicBezTo>
                        <a:cubicBezTo>
                          <a:pt x="21600" y="16420"/>
                          <a:pt x="21600" y="16420"/>
                          <a:pt x="21600" y="16420"/>
                        </a:cubicBezTo>
                        <a:cubicBezTo>
                          <a:pt x="21600" y="16420"/>
                          <a:pt x="21600" y="16420"/>
                          <a:pt x="21600" y="16420"/>
                        </a:cubicBezTo>
                        <a:cubicBezTo>
                          <a:pt x="21600" y="16322"/>
                          <a:pt x="21600" y="16322"/>
                          <a:pt x="21600" y="16322"/>
                        </a:cubicBezTo>
                        <a:cubicBezTo>
                          <a:pt x="21600" y="16224"/>
                          <a:pt x="21506" y="16224"/>
                          <a:pt x="21506" y="16224"/>
                        </a:cubicBezTo>
                        <a:cubicBezTo>
                          <a:pt x="21506" y="16127"/>
                          <a:pt x="21506" y="16127"/>
                          <a:pt x="21506" y="16127"/>
                        </a:cubicBezTo>
                        <a:cubicBezTo>
                          <a:pt x="21506" y="16127"/>
                          <a:pt x="21506" y="16029"/>
                          <a:pt x="21506" y="16029"/>
                        </a:cubicBezTo>
                        <a:cubicBezTo>
                          <a:pt x="21506" y="16029"/>
                          <a:pt x="21506" y="16029"/>
                          <a:pt x="21412" y="15931"/>
                        </a:cubicBezTo>
                        <a:cubicBezTo>
                          <a:pt x="21412" y="15931"/>
                          <a:pt x="21412" y="15931"/>
                          <a:pt x="21412" y="15931"/>
                        </a:cubicBezTo>
                        <a:cubicBezTo>
                          <a:pt x="21412" y="15931"/>
                          <a:pt x="21412" y="15931"/>
                          <a:pt x="21412" y="15931"/>
                        </a:cubicBezTo>
                        <a:cubicBezTo>
                          <a:pt x="21412" y="15833"/>
                          <a:pt x="21412" y="15833"/>
                          <a:pt x="21412" y="15833"/>
                        </a:cubicBezTo>
                        <a:cubicBezTo>
                          <a:pt x="21412" y="15833"/>
                          <a:pt x="21412" y="15833"/>
                          <a:pt x="21412" y="15833"/>
                        </a:cubicBezTo>
                        <a:cubicBezTo>
                          <a:pt x="21412" y="15833"/>
                          <a:pt x="21318" y="15833"/>
                          <a:pt x="21318" y="15833"/>
                        </a:cubicBezTo>
                        <a:cubicBezTo>
                          <a:pt x="21318" y="15833"/>
                          <a:pt x="21318" y="15833"/>
                          <a:pt x="21318" y="15833"/>
                        </a:cubicBezTo>
                        <a:cubicBezTo>
                          <a:pt x="21318" y="15833"/>
                          <a:pt x="21318" y="15736"/>
                          <a:pt x="21318" y="15736"/>
                        </a:cubicBezTo>
                        <a:cubicBezTo>
                          <a:pt x="21318" y="15736"/>
                          <a:pt x="21318" y="15736"/>
                          <a:pt x="21318" y="15736"/>
                        </a:cubicBezTo>
                        <a:cubicBezTo>
                          <a:pt x="21318" y="15736"/>
                          <a:pt x="21318" y="15736"/>
                          <a:pt x="21318" y="15736"/>
                        </a:cubicBezTo>
                        <a:cubicBezTo>
                          <a:pt x="21130" y="15736"/>
                          <a:pt x="20943" y="15736"/>
                          <a:pt x="20849" y="15638"/>
                        </a:cubicBezTo>
                        <a:cubicBezTo>
                          <a:pt x="20755" y="15540"/>
                          <a:pt x="20661" y="15540"/>
                          <a:pt x="20473" y="15540"/>
                        </a:cubicBezTo>
                        <a:cubicBezTo>
                          <a:pt x="20097" y="15540"/>
                          <a:pt x="19628" y="15345"/>
                          <a:pt x="19628" y="14954"/>
                        </a:cubicBezTo>
                        <a:cubicBezTo>
                          <a:pt x="19534" y="14758"/>
                          <a:pt x="19628" y="14661"/>
                          <a:pt x="19628" y="14563"/>
                        </a:cubicBezTo>
                        <a:cubicBezTo>
                          <a:pt x="19628" y="14465"/>
                          <a:pt x="19628" y="14367"/>
                          <a:pt x="19534" y="14172"/>
                        </a:cubicBezTo>
                        <a:cubicBezTo>
                          <a:pt x="19440" y="13976"/>
                          <a:pt x="19346" y="13879"/>
                          <a:pt x="19252" y="13781"/>
                        </a:cubicBezTo>
                        <a:cubicBezTo>
                          <a:pt x="19064" y="13586"/>
                          <a:pt x="18970" y="13488"/>
                          <a:pt x="18970" y="13292"/>
                        </a:cubicBezTo>
                        <a:cubicBezTo>
                          <a:pt x="18970" y="13195"/>
                          <a:pt x="19158" y="12999"/>
                          <a:pt x="19440" y="12706"/>
                        </a:cubicBezTo>
                        <a:cubicBezTo>
                          <a:pt x="19440" y="12706"/>
                          <a:pt x="19440" y="12706"/>
                          <a:pt x="19440" y="12706"/>
                        </a:cubicBezTo>
                        <a:cubicBezTo>
                          <a:pt x="19346" y="12510"/>
                          <a:pt x="19346" y="12413"/>
                          <a:pt x="19346" y="12315"/>
                        </a:cubicBezTo>
                        <a:cubicBezTo>
                          <a:pt x="19346" y="12217"/>
                          <a:pt x="19252" y="12217"/>
                          <a:pt x="19252" y="12119"/>
                        </a:cubicBezTo>
                        <a:cubicBezTo>
                          <a:pt x="19252" y="11924"/>
                          <a:pt x="19158" y="11729"/>
                          <a:pt x="19346" y="11435"/>
                        </a:cubicBezTo>
                        <a:cubicBezTo>
                          <a:pt x="19440" y="11338"/>
                          <a:pt x="19534" y="11240"/>
                          <a:pt x="19440" y="10947"/>
                        </a:cubicBezTo>
                        <a:cubicBezTo>
                          <a:pt x="19252" y="10751"/>
                          <a:pt x="19346" y="10458"/>
                          <a:pt x="19440" y="10262"/>
                        </a:cubicBezTo>
                        <a:cubicBezTo>
                          <a:pt x="19440" y="10067"/>
                          <a:pt x="19534" y="9969"/>
                          <a:pt x="19440" y="9774"/>
                        </a:cubicBezTo>
                        <a:cubicBezTo>
                          <a:pt x="19346" y="9578"/>
                          <a:pt x="19252" y="9383"/>
                          <a:pt x="19158" y="9285"/>
                        </a:cubicBezTo>
                        <a:cubicBezTo>
                          <a:pt x="18970" y="8992"/>
                          <a:pt x="18877" y="8796"/>
                          <a:pt x="18970" y="8699"/>
                        </a:cubicBezTo>
                        <a:cubicBezTo>
                          <a:pt x="18970" y="8601"/>
                          <a:pt x="18970" y="8601"/>
                          <a:pt x="18970" y="8503"/>
                        </a:cubicBezTo>
                        <a:cubicBezTo>
                          <a:pt x="18970" y="8503"/>
                          <a:pt x="18970" y="8503"/>
                          <a:pt x="18970" y="8503"/>
                        </a:cubicBezTo>
                        <a:cubicBezTo>
                          <a:pt x="19064" y="8503"/>
                          <a:pt x="19064" y="8405"/>
                          <a:pt x="19064" y="8405"/>
                        </a:cubicBezTo>
                        <a:cubicBezTo>
                          <a:pt x="19064" y="8405"/>
                          <a:pt x="19064" y="8405"/>
                          <a:pt x="19064" y="8405"/>
                        </a:cubicBezTo>
                        <a:cubicBezTo>
                          <a:pt x="19064" y="8405"/>
                          <a:pt x="19064" y="8405"/>
                          <a:pt x="19064" y="8405"/>
                        </a:cubicBezTo>
                        <a:cubicBezTo>
                          <a:pt x="19064" y="8308"/>
                          <a:pt x="19064" y="8210"/>
                          <a:pt x="19064" y="8210"/>
                        </a:cubicBezTo>
                        <a:cubicBezTo>
                          <a:pt x="19064" y="8112"/>
                          <a:pt x="19064" y="8112"/>
                          <a:pt x="19064" y="8112"/>
                        </a:cubicBezTo>
                        <a:cubicBezTo>
                          <a:pt x="19064" y="7624"/>
                          <a:pt x="18783" y="6548"/>
                          <a:pt x="18595" y="6353"/>
                        </a:cubicBezTo>
                        <a:cubicBezTo>
                          <a:pt x="18501" y="6255"/>
                          <a:pt x="18407" y="6157"/>
                          <a:pt x="18219" y="6060"/>
                        </a:cubicBezTo>
                        <a:cubicBezTo>
                          <a:pt x="17937" y="5864"/>
                          <a:pt x="17750" y="5767"/>
                          <a:pt x="17750" y="5571"/>
                        </a:cubicBezTo>
                        <a:cubicBezTo>
                          <a:pt x="17750" y="5376"/>
                          <a:pt x="17750" y="5180"/>
                          <a:pt x="17468" y="4985"/>
                        </a:cubicBezTo>
                        <a:cubicBezTo>
                          <a:pt x="16998" y="4789"/>
                          <a:pt x="16717" y="4105"/>
                          <a:pt x="16810" y="3714"/>
                        </a:cubicBezTo>
                        <a:cubicBezTo>
                          <a:pt x="16810" y="3519"/>
                          <a:pt x="16998" y="3519"/>
                          <a:pt x="17092" y="3519"/>
                        </a:cubicBezTo>
                        <a:cubicBezTo>
                          <a:pt x="17092" y="3421"/>
                          <a:pt x="17186" y="3323"/>
                          <a:pt x="17280" y="3225"/>
                        </a:cubicBezTo>
                        <a:cubicBezTo>
                          <a:pt x="17374" y="3030"/>
                          <a:pt x="17562" y="2834"/>
                          <a:pt x="17656" y="2737"/>
                        </a:cubicBezTo>
                        <a:cubicBezTo>
                          <a:pt x="17750" y="2737"/>
                          <a:pt x="17843" y="2541"/>
                          <a:pt x="17937" y="2346"/>
                        </a:cubicBezTo>
                        <a:cubicBezTo>
                          <a:pt x="17937" y="2248"/>
                          <a:pt x="17937" y="2248"/>
                          <a:pt x="17937" y="2150"/>
                        </a:cubicBezTo>
                        <a:cubicBezTo>
                          <a:pt x="17937" y="2052"/>
                          <a:pt x="17937" y="1955"/>
                          <a:pt x="17937" y="1857"/>
                        </a:cubicBezTo>
                        <a:cubicBezTo>
                          <a:pt x="17937" y="1857"/>
                          <a:pt x="17843" y="1857"/>
                          <a:pt x="17843" y="1759"/>
                        </a:cubicBezTo>
                        <a:cubicBezTo>
                          <a:pt x="17843" y="1759"/>
                          <a:pt x="17843" y="1759"/>
                          <a:pt x="17843" y="1759"/>
                        </a:cubicBezTo>
                        <a:cubicBezTo>
                          <a:pt x="17843" y="1759"/>
                          <a:pt x="17843" y="1662"/>
                          <a:pt x="17843" y="1662"/>
                        </a:cubicBezTo>
                        <a:cubicBezTo>
                          <a:pt x="17843" y="1662"/>
                          <a:pt x="17843" y="1564"/>
                          <a:pt x="17843" y="1564"/>
                        </a:cubicBezTo>
                        <a:cubicBezTo>
                          <a:pt x="17843" y="1564"/>
                          <a:pt x="17843" y="1564"/>
                          <a:pt x="17843" y="1466"/>
                        </a:cubicBezTo>
                        <a:cubicBezTo>
                          <a:pt x="17750" y="1466"/>
                          <a:pt x="17750" y="1466"/>
                          <a:pt x="17750" y="1368"/>
                        </a:cubicBezTo>
                        <a:cubicBezTo>
                          <a:pt x="17750" y="1368"/>
                          <a:pt x="17750" y="1368"/>
                          <a:pt x="17750" y="1271"/>
                        </a:cubicBezTo>
                        <a:cubicBezTo>
                          <a:pt x="17750" y="1271"/>
                          <a:pt x="17750" y="1271"/>
                          <a:pt x="17750" y="1173"/>
                        </a:cubicBezTo>
                        <a:cubicBezTo>
                          <a:pt x="17750" y="1173"/>
                          <a:pt x="17750" y="1075"/>
                          <a:pt x="17750" y="1075"/>
                        </a:cubicBezTo>
                        <a:cubicBezTo>
                          <a:pt x="17750" y="977"/>
                          <a:pt x="17750" y="977"/>
                          <a:pt x="17750" y="977"/>
                        </a:cubicBezTo>
                        <a:cubicBezTo>
                          <a:pt x="17843" y="880"/>
                          <a:pt x="17843" y="880"/>
                          <a:pt x="17843" y="782"/>
                        </a:cubicBezTo>
                        <a:cubicBezTo>
                          <a:pt x="17843" y="782"/>
                          <a:pt x="17843" y="684"/>
                          <a:pt x="17843" y="684"/>
                        </a:cubicBezTo>
                        <a:cubicBezTo>
                          <a:pt x="17843" y="586"/>
                          <a:pt x="17843" y="586"/>
                          <a:pt x="17843" y="489"/>
                        </a:cubicBezTo>
                        <a:cubicBezTo>
                          <a:pt x="17843" y="391"/>
                          <a:pt x="17843" y="391"/>
                          <a:pt x="17843" y="293"/>
                        </a:cubicBezTo>
                        <a:cubicBezTo>
                          <a:pt x="17843" y="293"/>
                          <a:pt x="17843" y="293"/>
                          <a:pt x="17843" y="293"/>
                        </a:cubicBezTo>
                        <a:cubicBezTo>
                          <a:pt x="17656" y="195"/>
                          <a:pt x="17374" y="195"/>
                          <a:pt x="16998" y="0"/>
                        </a:cubicBezTo>
                        <a:cubicBezTo>
                          <a:pt x="16998" y="0"/>
                          <a:pt x="16998" y="0"/>
                          <a:pt x="16998" y="0"/>
                        </a:cubicBezTo>
                        <a:cubicBezTo>
                          <a:pt x="16810" y="0"/>
                          <a:pt x="16717" y="98"/>
                          <a:pt x="16529" y="98"/>
                        </a:cubicBezTo>
                        <a:cubicBezTo>
                          <a:pt x="16341" y="98"/>
                          <a:pt x="16153" y="195"/>
                          <a:pt x="15965" y="195"/>
                        </a:cubicBezTo>
                        <a:cubicBezTo>
                          <a:pt x="15965" y="195"/>
                          <a:pt x="15777" y="293"/>
                          <a:pt x="15590" y="293"/>
                        </a:cubicBezTo>
                        <a:cubicBezTo>
                          <a:pt x="15120" y="489"/>
                          <a:pt x="14650" y="684"/>
                          <a:pt x="14369" y="391"/>
                        </a:cubicBezTo>
                        <a:cubicBezTo>
                          <a:pt x="14369" y="391"/>
                          <a:pt x="14369" y="391"/>
                          <a:pt x="13993" y="391"/>
                        </a:cubicBezTo>
                        <a:cubicBezTo>
                          <a:pt x="13430" y="391"/>
                          <a:pt x="12584" y="489"/>
                          <a:pt x="11833" y="586"/>
                        </a:cubicBezTo>
                        <a:cubicBezTo>
                          <a:pt x="11270" y="684"/>
                          <a:pt x="10800" y="684"/>
                          <a:pt x="10518" y="684"/>
                        </a:cubicBezTo>
                        <a:cubicBezTo>
                          <a:pt x="10143" y="782"/>
                          <a:pt x="9955" y="977"/>
                          <a:pt x="9673" y="1271"/>
                        </a:cubicBezTo>
                        <a:cubicBezTo>
                          <a:pt x="9391" y="1466"/>
                          <a:pt x="9203" y="1662"/>
                          <a:pt x="8922" y="1662"/>
                        </a:cubicBezTo>
                        <a:cubicBezTo>
                          <a:pt x="8452" y="1662"/>
                          <a:pt x="7795" y="2052"/>
                          <a:pt x="7419" y="2443"/>
                        </a:cubicBezTo>
                        <a:cubicBezTo>
                          <a:pt x="7325" y="2541"/>
                          <a:pt x="7231" y="2639"/>
                          <a:pt x="7137" y="2639"/>
                        </a:cubicBezTo>
                        <a:cubicBezTo>
                          <a:pt x="7137" y="2639"/>
                          <a:pt x="7137" y="2639"/>
                          <a:pt x="7137" y="2737"/>
                        </a:cubicBezTo>
                        <a:cubicBezTo>
                          <a:pt x="7137" y="2737"/>
                          <a:pt x="7137" y="2737"/>
                          <a:pt x="7137" y="2737"/>
                        </a:cubicBezTo>
                        <a:cubicBezTo>
                          <a:pt x="7137" y="2737"/>
                          <a:pt x="7137" y="2737"/>
                          <a:pt x="7137" y="2737"/>
                        </a:cubicBezTo>
                        <a:cubicBezTo>
                          <a:pt x="7419" y="3030"/>
                          <a:pt x="7513" y="3421"/>
                          <a:pt x="7513" y="4007"/>
                        </a:cubicBezTo>
                        <a:cubicBezTo>
                          <a:pt x="7513" y="4105"/>
                          <a:pt x="7513" y="4300"/>
                          <a:pt x="7513" y="4398"/>
                        </a:cubicBezTo>
                        <a:cubicBezTo>
                          <a:pt x="7513" y="4594"/>
                          <a:pt x="7513" y="4789"/>
                          <a:pt x="7513" y="4789"/>
                        </a:cubicBezTo>
                        <a:cubicBezTo>
                          <a:pt x="7795" y="4985"/>
                          <a:pt x="7983" y="5571"/>
                          <a:pt x="7983" y="5669"/>
                        </a:cubicBezTo>
                        <a:cubicBezTo>
                          <a:pt x="7983" y="5767"/>
                          <a:pt x="7983" y="5767"/>
                          <a:pt x="7983" y="5767"/>
                        </a:cubicBezTo>
                        <a:cubicBezTo>
                          <a:pt x="8077" y="5962"/>
                          <a:pt x="7983" y="6157"/>
                          <a:pt x="7889" y="6255"/>
                        </a:cubicBezTo>
                        <a:cubicBezTo>
                          <a:pt x="7795" y="6353"/>
                          <a:pt x="7701" y="6353"/>
                          <a:pt x="7607" y="6353"/>
                        </a:cubicBezTo>
                        <a:cubicBezTo>
                          <a:pt x="7513" y="6353"/>
                          <a:pt x="7419" y="6353"/>
                          <a:pt x="7325" y="6353"/>
                        </a:cubicBezTo>
                        <a:cubicBezTo>
                          <a:pt x="7137" y="6353"/>
                          <a:pt x="6856" y="6353"/>
                          <a:pt x="6574" y="6353"/>
                        </a:cubicBezTo>
                        <a:cubicBezTo>
                          <a:pt x="6386" y="6353"/>
                          <a:pt x="6292" y="6353"/>
                          <a:pt x="6198" y="6353"/>
                        </a:cubicBezTo>
                        <a:cubicBezTo>
                          <a:pt x="6104" y="6646"/>
                          <a:pt x="5729" y="6842"/>
                          <a:pt x="5447" y="6842"/>
                        </a:cubicBezTo>
                        <a:cubicBezTo>
                          <a:pt x="5353" y="6842"/>
                          <a:pt x="5259" y="6842"/>
                          <a:pt x="5259" y="6842"/>
                        </a:cubicBezTo>
                        <a:cubicBezTo>
                          <a:pt x="5259" y="6842"/>
                          <a:pt x="5259" y="6842"/>
                          <a:pt x="5259" y="6842"/>
                        </a:cubicBezTo>
                        <a:cubicBezTo>
                          <a:pt x="5259" y="6939"/>
                          <a:pt x="5259" y="6939"/>
                          <a:pt x="5259" y="6939"/>
                        </a:cubicBezTo>
                        <a:cubicBezTo>
                          <a:pt x="5259" y="7037"/>
                          <a:pt x="5259" y="7135"/>
                          <a:pt x="5259" y="7233"/>
                        </a:cubicBezTo>
                        <a:cubicBezTo>
                          <a:pt x="5259" y="7428"/>
                          <a:pt x="5259" y="7624"/>
                          <a:pt x="5165" y="7721"/>
                        </a:cubicBezTo>
                        <a:cubicBezTo>
                          <a:pt x="5071" y="7819"/>
                          <a:pt x="5071" y="7819"/>
                          <a:pt x="4883" y="7819"/>
                        </a:cubicBezTo>
                        <a:cubicBezTo>
                          <a:pt x="4883" y="7819"/>
                          <a:pt x="4883" y="7819"/>
                          <a:pt x="4883" y="7917"/>
                        </a:cubicBezTo>
                        <a:cubicBezTo>
                          <a:pt x="4790" y="8014"/>
                          <a:pt x="4696" y="8112"/>
                          <a:pt x="4414" y="8112"/>
                        </a:cubicBezTo>
                        <a:cubicBezTo>
                          <a:pt x="4414" y="8210"/>
                          <a:pt x="4320" y="8210"/>
                          <a:pt x="4226" y="8210"/>
                        </a:cubicBezTo>
                        <a:cubicBezTo>
                          <a:pt x="4132" y="8210"/>
                          <a:pt x="3850" y="8210"/>
                          <a:pt x="3850" y="8210"/>
                        </a:cubicBezTo>
                        <a:cubicBezTo>
                          <a:pt x="3850" y="8699"/>
                          <a:pt x="3569" y="8992"/>
                          <a:pt x="3099" y="9090"/>
                        </a:cubicBezTo>
                        <a:cubicBezTo>
                          <a:pt x="3005" y="9090"/>
                          <a:pt x="2817" y="9090"/>
                          <a:pt x="2723" y="9090"/>
                        </a:cubicBezTo>
                        <a:cubicBezTo>
                          <a:pt x="2630" y="9090"/>
                          <a:pt x="2442" y="9090"/>
                          <a:pt x="2348" y="9187"/>
                        </a:cubicBezTo>
                        <a:cubicBezTo>
                          <a:pt x="2348" y="9187"/>
                          <a:pt x="2348" y="9187"/>
                          <a:pt x="2348" y="9285"/>
                        </a:cubicBezTo>
                        <a:cubicBezTo>
                          <a:pt x="2254" y="9383"/>
                          <a:pt x="2160" y="9481"/>
                          <a:pt x="1878" y="9481"/>
                        </a:cubicBezTo>
                        <a:cubicBezTo>
                          <a:pt x="1878" y="9481"/>
                          <a:pt x="1878" y="9481"/>
                          <a:pt x="1878" y="9481"/>
                        </a:cubicBezTo>
                        <a:cubicBezTo>
                          <a:pt x="1878" y="9481"/>
                          <a:pt x="1878" y="9481"/>
                          <a:pt x="1878" y="9481"/>
                        </a:cubicBezTo>
                        <a:cubicBezTo>
                          <a:pt x="1784" y="9481"/>
                          <a:pt x="1784" y="9481"/>
                          <a:pt x="1784" y="9481"/>
                        </a:cubicBezTo>
                        <a:cubicBezTo>
                          <a:pt x="1690" y="9481"/>
                          <a:pt x="1597" y="9481"/>
                          <a:pt x="1597" y="9481"/>
                        </a:cubicBezTo>
                        <a:cubicBezTo>
                          <a:pt x="1127" y="9774"/>
                          <a:pt x="188" y="10360"/>
                          <a:pt x="0" y="10556"/>
                        </a:cubicBezTo>
                        <a:cubicBezTo>
                          <a:pt x="0" y="10556"/>
                          <a:pt x="0" y="10556"/>
                          <a:pt x="0" y="10653"/>
                        </a:cubicBezTo>
                        <a:cubicBezTo>
                          <a:pt x="0" y="10751"/>
                          <a:pt x="0" y="11142"/>
                          <a:pt x="0" y="11533"/>
                        </a:cubicBezTo>
                        <a:cubicBezTo>
                          <a:pt x="0" y="11924"/>
                          <a:pt x="0" y="11924"/>
                          <a:pt x="0" y="11924"/>
                        </a:cubicBezTo>
                        <a:cubicBezTo>
                          <a:pt x="0" y="11924"/>
                          <a:pt x="0" y="11924"/>
                          <a:pt x="0" y="11924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06" name="Shape 3988"/>
                  <p:cNvSpPr/>
                  <p:nvPr/>
                </p:nvSpPr>
                <p:spPr>
                  <a:xfrm>
                    <a:off x="359899" y="403484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07" name="Shape 3989"/>
                  <p:cNvSpPr/>
                  <p:nvPr/>
                </p:nvSpPr>
                <p:spPr>
                  <a:xfrm>
                    <a:off x="438751" y="358476"/>
                    <a:ext cx="19916" cy="771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0"/>
                        </a:moveTo>
                        <a:cubicBezTo>
                          <a:pt x="17280" y="10800"/>
                          <a:pt x="12960" y="21600"/>
                          <a:pt x="0" y="21600"/>
                        </a:cubicBezTo>
                        <a:cubicBezTo>
                          <a:pt x="0" y="21600"/>
                          <a:pt x="0" y="21600"/>
                          <a:pt x="0" y="21600"/>
                        </a:cubicBezTo>
                        <a:cubicBezTo>
                          <a:pt x="12960" y="21600"/>
                          <a:pt x="17280" y="10800"/>
                          <a:pt x="216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08" name="Shape 3990"/>
                  <p:cNvSpPr/>
                  <p:nvPr/>
                </p:nvSpPr>
                <p:spPr>
                  <a:xfrm>
                    <a:off x="650657" y="106680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09" name="Shape 3991"/>
                  <p:cNvSpPr/>
                  <p:nvPr/>
                </p:nvSpPr>
                <p:spPr>
                  <a:xfrm>
                    <a:off x="1082812" y="56571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cubicBezTo>
                          <a:pt x="0" y="21600"/>
                          <a:pt x="0" y="21600"/>
                          <a:pt x="21600" y="21600"/>
                        </a:cubicBezTo>
                        <a:cubicBezTo>
                          <a:pt x="0" y="21600"/>
                          <a:pt x="0" y="21600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10" name="Shape 3992"/>
                  <p:cNvSpPr/>
                  <p:nvPr/>
                </p:nvSpPr>
                <p:spPr>
                  <a:xfrm>
                    <a:off x="1132599" y="316076"/>
                    <a:ext cx="2541" cy="7710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11" name="Shape 3993"/>
                  <p:cNvSpPr/>
                  <p:nvPr/>
                </p:nvSpPr>
                <p:spPr>
                  <a:xfrm>
                    <a:off x="1088786" y="77091"/>
                    <a:ext cx="2541" cy="11565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12" name="Shape 3994"/>
                  <p:cNvSpPr/>
                  <p:nvPr/>
                </p:nvSpPr>
                <p:spPr>
                  <a:xfrm>
                    <a:off x="1080820" y="48861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13" name="Shape 3995"/>
                  <p:cNvSpPr/>
                  <p:nvPr/>
                </p:nvSpPr>
                <p:spPr>
                  <a:xfrm>
                    <a:off x="1080820" y="45007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14" name="Shape 3996"/>
                  <p:cNvSpPr/>
                  <p:nvPr/>
                </p:nvSpPr>
                <p:spPr>
                  <a:xfrm>
                    <a:off x="1084803" y="64280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15" name="Shape 3997"/>
                  <p:cNvSpPr/>
                  <p:nvPr/>
                </p:nvSpPr>
                <p:spPr>
                  <a:xfrm>
                    <a:off x="1084803" y="33443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16" name="Shape 3998"/>
                  <p:cNvSpPr/>
                  <p:nvPr/>
                </p:nvSpPr>
                <p:spPr>
                  <a:xfrm>
                    <a:off x="1084803" y="19272"/>
                    <a:ext cx="2541" cy="771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17" name="Shape 3999"/>
                  <p:cNvSpPr/>
                  <p:nvPr/>
                </p:nvSpPr>
                <p:spPr>
                  <a:xfrm>
                    <a:off x="1147723" y="207693"/>
                    <a:ext cx="633297" cy="582498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475" extrusionOk="0">
                        <a:moveTo>
                          <a:pt x="390" y="4494"/>
                        </a:moveTo>
                        <a:cubicBezTo>
                          <a:pt x="390" y="4494"/>
                          <a:pt x="390" y="4494"/>
                          <a:pt x="390" y="4494"/>
                        </a:cubicBezTo>
                        <a:cubicBezTo>
                          <a:pt x="260" y="4630"/>
                          <a:pt x="260" y="4630"/>
                          <a:pt x="260" y="4630"/>
                        </a:cubicBezTo>
                        <a:cubicBezTo>
                          <a:pt x="260" y="4630"/>
                          <a:pt x="260" y="4630"/>
                          <a:pt x="260" y="4630"/>
                        </a:cubicBezTo>
                        <a:cubicBezTo>
                          <a:pt x="130" y="4630"/>
                          <a:pt x="130" y="4630"/>
                          <a:pt x="130" y="4630"/>
                        </a:cubicBezTo>
                        <a:cubicBezTo>
                          <a:pt x="130" y="4630"/>
                          <a:pt x="130" y="4630"/>
                          <a:pt x="130" y="4630"/>
                        </a:cubicBezTo>
                        <a:cubicBezTo>
                          <a:pt x="130" y="4630"/>
                          <a:pt x="130" y="4630"/>
                          <a:pt x="130" y="4630"/>
                        </a:cubicBezTo>
                        <a:cubicBezTo>
                          <a:pt x="130" y="4630"/>
                          <a:pt x="130" y="4766"/>
                          <a:pt x="0" y="4766"/>
                        </a:cubicBezTo>
                        <a:cubicBezTo>
                          <a:pt x="0" y="4766"/>
                          <a:pt x="0" y="4766"/>
                          <a:pt x="0" y="4766"/>
                        </a:cubicBezTo>
                        <a:cubicBezTo>
                          <a:pt x="0" y="4766"/>
                          <a:pt x="0" y="4766"/>
                          <a:pt x="0" y="4766"/>
                        </a:cubicBezTo>
                        <a:cubicBezTo>
                          <a:pt x="0" y="4901"/>
                          <a:pt x="0" y="4901"/>
                          <a:pt x="0" y="4901"/>
                        </a:cubicBezTo>
                        <a:cubicBezTo>
                          <a:pt x="0" y="5037"/>
                          <a:pt x="130" y="5173"/>
                          <a:pt x="130" y="5309"/>
                        </a:cubicBezTo>
                        <a:cubicBezTo>
                          <a:pt x="260" y="5445"/>
                          <a:pt x="520" y="5717"/>
                          <a:pt x="651" y="5988"/>
                        </a:cubicBezTo>
                        <a:cubicBezTo>
                          <a:pt x="781" y="6532"/>
                          <a:pt x="651" y="6803"/>
                          <a:pt x="651" y="7075"/>
                        </a:cubicBezTo>
                        <a:cubicBezTo>
                          <a:pt x="520" y="7347"/>
                          <a:pt x="520" y="7483"/>
                          <a:pt x="520" y="7618"/>
                        </a:cubicBezTo>
                        <a:cubicBezTo>
                          <a:pt x="911" y="8298"/>
                          <a:pt x="651" y="8705"/>
                          <a:pt x="390" y="8977"/>
                        </a:cubicBezTo>
                        <a:cubicBezTo>
                          <a:pt x="390" y="9113"/>
                          <a:pt x="390" y="9249"/>
                          <a:pt x="390" y="9384"/>
                        </a:cubicBezTo>
                        <a:cubicBezTo>
                          <a:pt x="390" y="9520"/>
                          <a:pt x="520" y="9656"/>
                          <a:pt x="520" y="9792"/>
                        </a:cubicBezTo>
                        <a:cubicBezTo>
                          <a:pt x="520" y="9792"/>
                          <a:pt x="520" y="9928"/>
                          <a:pt x="520" y="10064"/>
                        </a:cubicBezTo>
                        <a:cubicBezTo>
                          <a:pt x="651" y="10200"/>
                          <a:pt x="781" y="10471"/>
                          <a:pt x="651" y="10607"/>
                        </a:cubicBezTo>
                        <a:cubicBezTo>
                          <a:pt x="651" y="10607"/>
                          <a:pt x="520" y="10743"/>
                          <a:pt x="520" y="10743"/>
                        </a:cubicBezTo>
                        <a:cubicBezTo>
                          <a:pt x="260" y="11015"/>
                          <a:pt x="130" y="11150"/>
                          <a:pt x="0" y="11286"/>
                        </a:cubicBezTo>
                        <a:cubicBezTo>
                          <a:pt x="0" y="11286"/>
                          <a:pt x="130" y="11422"/>
                          <a:pt x="260" y="11422"/>
                        </a:cubicBezTo>
                        <a:cubicBezTo>
                          <a:pt x="390" y="11558"/>
                          <a:pt x="520" y="11830"/>
                          <a:pt x="651" y="11966"/>
                        </a:cubicBezTo>
                        <a:cubicBezTo>
                          <a:pt x="911" y="12509"/>
                          <a:pt x="911" y="12781"/>
                          <a:pt x="911" y="13052"/>
                        </a:cubicBezTo>
                        <a:cubicBezTo>
                          <a:pt x="911" y="13188"/>
                          <a:pt x="781" y="13188"/>
                          <a:pt x="911" y="13324"/>
                        </a:cubicBezTo>
                        <a:cubicBezTo>
                          <a:pt x="911" y="13460"/>
                          <a:pt x="1301" y="13732"/>
                          <a:pt x="1561" y="13732"/>
                        </a:cubicBezTo>
                        <a:cubicBezTo>
                          <a:pt x="1952" y="13732"/>
                          <a:pt x="2082" y="13867"/>
                          <a:pt x="2342" y="13867"/>
                        </a:cubicBezTo>
                        <a:cubicBezTo>
                          <a:pt x="2472" y="14003"/>
                          <a:pt x="2602" y="14003"/>
                          <a:pt x="2733" y="14003"/>
                        </a:cubicBezTo>
                        <a:cubicBezTo>
                          <a:pt x="2733" y="14003"/>
                          <a:pt x="2863" y="14003"/>
                          <a:pt x="2863" y="14139"/>
                        </a:cubicBezTo>
                        <a:cubicBezTo>
                          <a:pt x="2863" y="14139"/>
                          <a:pt x="2863" y="14139"/>
                          <a:pt x="2993" y="14139"/>
                        </a:cubicBezTo>
                        <a:cubicBezTo>
                          <a:pt x="2993" y="14139"/>
                          <a:pt x="2993" y="14139"/>
                          <a:pt x="2993" y="14139"/>
                        </a:cubicBezTo>
                        <a:cubicBezTo>
                          <a:pt x="3123" y="14139"/>
                          <a:pt x="3123" y="14275"/>
                          <a:pt x="3123" y="14275"/>
                        </a:cubicBezTo>
                        <a:cubicBezTo>
                          <a:pt x="3123" y="14275"/>
                          <a:pt x="3123" y="14275"/>
                          <a:pt x="3123" y="14275"/>
                        </a:cubicBezTo>
                        <a:cubicBezTo>
                          <a:pt x="3253" y="14275"/>
                          <a:pt x="3253" y="14411"/>
                          <a:pt x="3253" y="14411"/>
                        </a:cubicBezTo>
                        <a:cubicBezTo>
                          <a:pt x="3253" y="14411"/>
                          <a:pt x="3253" y="14411"/>
                          <a:pt x="3253" y="14547"/>
                        </a:cubicBezTo>
                        <a:cubicBezTo>
                          <a:pt x="3383" y="14547"/>
                          <a:pt x="3383" y="14547"/>
                          <a:pt x="3383" y="14547"/>
                        </a:cubicBezTo>
                        <a:cubicBezTo>
                          <a:pt x="3383" y="14683"/>
                          <a:pt x="3383" y="14683"/>
                          <a:pt x="3383" y="14683"/>
                        </a:cubicBezTo>
                        <a:cubicBezTo>
                          <a:pt x="3383" y="14683"/>
                          <a:pt x="3383" y="14818"/>
                          <a:pt x="3513" y="14818"/>
                        </a:cubicBezTo>
                        <a:cubicBezTo>
                          <a:pt x="3513" y="14818"/>
                          <a:pt x="3513" y="14954"/>
                          <a:pt x="3513" y="14954"/>
                        </a:cubicBezTo>
                        <a:cubicBezTo>
                          <a:pt x="3513" y="14954"/>
                          <a:pt x="3513" y="14954"/>
                          <a:pt x="3513" y="15090"/>
                        </a:cubicBezTo>
                        <a:cubicBezTo>
                          <a:pt x="3513" y="15090"/>
                          <a:pt x="3643" y="15226"/>
                          <a:pt x="3643" y="15226"/>
                        </a:cubicBezTo>
                        <a:cubicBezTo>
                          <a:pt x="3643" y="15226"/>
                          <a:pt x="3643" y="15226"/>
                          <a:pt x="3643" y="15362"/>
                        </a:cubicBezTo>
                        <a:cubicBezTo>
                          <a:pt x="3643" y="15362"/>
                          <a:pt x="3643" y="15362"/>
                          <a:pt x="3643" y="15362"/>
                        </a:cubicBezTo>
                        <a:cubicBezTo>
                          <a:pt x="4034" y="15362"/>
                          <a:pt x="4945" y="15498"/>
                          <a:pt x="5465" y="15769"/>
                        </a:cubicBezTo>
                        <a:cubicBezTo>
                          <a:pt x="5465" y="15769"/>
                          <a:pt x="5465" y="15769"/>
                          <a:pt x="5595" y="15769"/>
                        </a:cubicBezTo>
                        <a:cubicBezTo>
                          <a:pt x="5595" y="15769"/>
                          <a:pt x="5725" y="15769"/>
                          <a:pt x="5725" y="15769"/>
                        </a:cubicBezTo>
                        <a:cubicBezTo>
                          <a:pt x="6116" y="16177"/>
                          <a:pt x="6506" y="16449"/>
                          <a:pt x="6636" y="16720"/>
                        </a:cubicBezTo>
                        <a:cubicBezTo>
                          <a:pt x="8978" y="15362"/>
                          <a:pt x="8978" y="15362"/>
                          <a:pt x="8978" y="15362"/>
                        </a:cubicBezTo>
                        <a:cubicBezTo>
                          <a:pt x="19908" y="21475"/>
                          <a:pt x="19908" y="21475"/>
                          <a:pt x="19908" y="21475"/>
                        </a:cubicBezTo>
                        <a:cubicBezTo>
                          <a:pt x="19908" y="20796"/>
                          <a:pt x="19908" y="20796"/>
                          <a:pt x="19908" y="20796"/>
                        </a:cubicBezTo>
                        <a:cubicBezTo>
                          <a:pt x="21340" y="20796"/>
                          <a:pt x="21340" y="20796"/>
                          <a:pt x="21340" y="20796"/>
                        </a:cubicBezTo>
                        <a:cubicBezTo>
                          <a:pt x="21340" y="18215"/>
                          <a:pt x="21340" y="18215"/>
                          <a:pt x="21340" y="18215"/>
                        </a:cubicBezTo>
                        <a:cubicBezTo>
                          <a:pt x="21340" y="17671"/>
                          <a:pt x="21340" y="17671"/>
                          <a:pt x="21340" y="17671"/>
                        </a:cubicBezTo>
                        <a:cubicBezTo>
                          <a:pt x="21340" y="6124"/>
                          <a:pt x="21340" y="6124"/>
                          <a:pt x="21340" y="6124"/>
                        </a:cubicBezTo>
                        <a:cubicBezTo>
                          <a:pt x="21340" y="5717"/>
                          <a:pt x="21210" y="5445"/>
                          <a:pt x="21210" y="5173"/>
                        </a:cubicBezTo>
                        <a:cubicBezTo>
                          <a:pt x="21080" y="4630"/>
                          <a:pt x="20949" y="4086"/>
                          <a:pt x="21340" y="3679"/>
                        </a:cubicBezTo>
                        <a:cubicBezTo>
                          <a:pt x="21470" y="3407"/>
                          <a:pt x="21470" y="3407"/>
                          <a:pt x="21470" y="3135"/>
                        </a:cubicBezTo>
                        <a:cubicBezTo>
                          <a:pt x="21340" y="2864"/>
                          <a:pt x="21340" y="2456"/>
                          <a:pt x="21470" y="1777"/>
                        </a:cubicBezTo>
                        <a:cubicBezTo>
                          <a:pt x="21600" y="1641"/>
                          <a:pt x="21600" y="1641"/>
                          <a:pt x="21600" y="1641"/>
                        </a:cubicBezTo>
                        <a:cubicBezTo>
                          <a:pt x="21600" y="1505"/>
                          <a:pt x="20949" y="1369"/>
                          <a:pt x="20429" y="1369"/>
                        </a:cubicBezTo>
                        <a:cubicBezTo>
                          <a:pt x="20299" y="1233"/>
                          <a:pt x="20039" y="1233"/>
                          <a:pt x="19778" y="1233"/>
                        </a:cubicBezTo>
                        <a:cubicBezTo>
                          <a:pt x="19128" y="1098"/>
                          <a:pt x="18867" y="826"/>
                          <a:pt x="18607" y="554"/>
                        </a:cubicBezTo>
                        <a:cubicBezTo>
                          <a:pt x="18477" y="283"/>
                          <a:pt x="18217" y="11"/>
                          <a:pt x="17566" y="11"/>
                        </a:cubicBezTo>
                        <a:cubicBezTo>
                          <a:pt x="16265" y="-125"/>
                          <a:pt x="14573" y="1098"/>
                          <a:pt x="14573" y="1505"/>
                        </a:cubicBezTo>
                        <a:cubicBezTo>
                          <a:pt x="14573" y="1641"/>
                          <a:pt x="14704" y="1913"/>
                          <a:pt x="14704" y="2184"/>
                        </a:cubicBezTo>
                        <a:cubicBezTo>
                          <a:pt x="14964" y="2592"/>
                          <a:pt x="15094" y="3135"/>
                          <a:pt x="14704" y="3679"/>
                        </a:cubicBezTo>
                        <a:cubicBezTo>
                          <a:pt x="14443" y="4086"/>
                          <a:pt x="14053" y="4222"/>
                          <a:pt x="13533" y="4222"/>
                        </a:cubicBezTo>
                        <a:cubicBezTo>
                          <a:pt x="13012" y="4222"/>
                          <a:pt x="12492" y="4086"/>
                          <a:pt x="12101" y="3679"/>
                        </a:cubicBezTo>
                        <a:cubicBezTo>
                          <a:pt x="11320" y="3000"/>
                          <a:pt x="10280" y="2728"/>
                          <a:pt x="9629" y="2728"/>
                        </a:cubicBezTo>
                        <a:cubicBezTo>
                          <a:pt x="8978" y="2728"/>
                          <a:pt x="8458" y="2592"/>
                          <a:pt x="8067" y="2184"/>
                        </a:cubicBezTo>
                        <a:cubicBezTo>
                          <a:pt x="7937" y="1913"/>
                          <a:pt x="7807" y="1641"/>
                          <a:pt x="7807" y="1369"/>
                        </a:cubicBezTo>
                        <a:cubicBezTo>
                          <a:pt x="7937" y="1233"/>
                          <a:pt x="7937" y="962"/>
                          <a:pt x="7157" y="826"/>
                        </a:cubicBezTo>
                        <a:cubicBezTo>
                          <a:pt x="6896" y="690"/>
                          <a:pt x="6636" y="690"/>
                          <a:pt x="6376" y="554"/>
                        </a:cubicBezTo>
                        <a:cubicBezTo>
                          <a:pt x="5986" y="418"/>
                          <a:pt x="5595" y="147"/>
                          <a:pt x="5075" y="147"/>
                        </a:cubicBezTo>
                        <a:cubicBezTo>
                          <a:pt x="4945" y="147"/>
                          <a:pt x="4684" y="147"/>
                          <a:pt x="4554" y="283"/>
                        </a:cubicBezTo>
                        <a:cubicBezTo>
                          <a:pt x="4034" y="283"/>
                          <a:pt x="3383" y="147"/>
                          <a:pt x="2993" y="11"/>
                        </a:cubicBezTo>
                        <a:cubicBezTo>
                          <a:pt x="2993" y="11"/>
                          <a:pt x="2993" y="11"/>
                          <a:pt x="2993" y="11"/>
                        </a:cubicBezTo>
                        <a:cubicBezTo>
                          <a:pt x="2993" y="147"/>
                          <a:pt x="2993" y="147"/>
                          <a:pt x="2993" y="147"/>
                        </a:cubicBezTo>
                        <a:cubicBezTo>
                          <a:pt x="2993" y="147"/>
                          <a:pt x="2993" y="283"/>
                          <a:pt x="2993" y="283"/>
                        </a:cubicBezTo>
                        <a:cubicBezTo>
                          <a:pt x="2993" y="283"/>
                          <a:pt x="2993" y="283"/>
                          <a:pt x="2993" y="418"/>
                        </a:cubicBezTo>
                        <a:cubicBezTo>
                          <a:pt x="2993" y="418"/>
                          <a:pt x="2993" y="418"/>
                          <a:pt x="2993" y="418"/>
                        </a:cubicBezTo>
                        <a:cubicBezTo>
                          <a:pt x="2993" y="418"/>
                          <a:pt x="2993" y="418"/>
                          <a:pt x="2993" y="418"/>
                        </a:cubicBezTo>
                        <a:cubicBezTo>
                          <a:pt x="2993" y="418"/>
                          <a:pt x="2993" y="418"/>
                          <a:pt x="2993" y="418"/>
                        </a:cubicBezTo>
                        <a:cubicBezTo>
                          <a:pt x="2993" y="962"/>
                          <a:pt x="2602" y="1098"/>
                          <a:pt x="2342" y="1098"/>
                        </a:cubicBezTo>
                        <a:cubicBezTo>
                          <a:pt x="2342" y="1098"/>
                          <a:pt x="2342" y="1098"/>
                          <a:pt x="2342" y="1098"/>
                        </a:cubicBezTo>
                        <a:cubicBezTo>
                          <a:pt x="2342" y="1098"/>
                          <a:pt x="2212" y="1098"/>
                          <a:pt x="2212" y="1098"/>
                        </a:cubicBezTo>
                        <a:cubicBezTo>
                          <a:pt x="2212" y="1098"/>
                          <a:pt x="2082" y="1233"/>
                          <a:pt x="2082" y="1233"/>
                        </a:cubicBezTo>
                        <a:cubicBezTo>
                          <a:pt x="1822" y="1505"/>
                          <a:pt x="1692" y="1641"/>
                          <a:pt x="1561" y="1777"/>
                        </a:cubicBezTo>
                        <a:cubicBezTo>
                          <a:pt x="1431" y="1913"/>
                          <a:pt x="1301" y="2049"/>
                          <a:pt x="1171" y="2184"/>
                        </a:cubicBezTo>
                        <a:cubicBezTo>
                          <a:pt x="1041" y="2320"/>
                          <a:pt x="1041" y="2456"/>
                          <a:pt x="1171" y="2592"/>
                        </a:cubicBezTo>
                        <a:cubicBezTo>
                          <a:pt x="1301" y="2864"/>
                          <a:pt x="1041" y="3679"/>
                          <a:pt x="911" y="3950"/>
                        </a:cubicBezTo>
                        <a:cubicBezTo>
                          <a:pt x="781" y="4222"/>
                          <a:pt x="520" y="4358"/>
                          <a:pt x="390" y="4494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18" name="Shape 4000"/>
                  <p:cNvSpPr/>
                  <p:nvPr/>
                </p:nvSpPr>
                <p:spPr>
                  <a:xfrm>
                    <a:off x="1234165" y="218463"/>
                    <a:ext cx="6351" cy="6351"/>
                  </a:xfrm>
                  <a:prstGeom prst="rect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19" name="Shape 4001"/>
                  <p:cNvSpPr/>
                  <p:nvPr/>
                </p:nvSpPr>
                <p:spPr>
                  <a:xfrm>
                    <a:off x="1159672" y="312221"/>
                    <a:ext cx="15933" cy="15419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0"/>
                        </a:moveTo>
                        <a:cubicBezTo>
                          <a:pt x="16200" y="10800"/>
                          <a:pt x="5400" y="16200"/>
                          <a:pt x="0" y="21600"/>
                        </a:cubicBezTo>
                        <a:cubicBezTo>
                          <a:pt x="0" y="21600"/>
                          <a:pt x="0" y="21600"/>
                          <a:pt x="0" y="21600"/>
                        </a:cubicBezTo>
                        <a:cubicBezTo>
                          <a:pt x="5400" y="16200"/>
                          <a:pt x="16200" y="10800"/>
                          <a:pt x="216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20" name="Shape 4002"/>
                  <p:cNvSpPr/>
                  <p:nvPr/>
                </p:nvSpPr>
                <p:spPr>
                  <a:xfrm>
                    <a:off x="1183570" y="238984"/>
                    <a:ext cx="23899" cy="26983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0"/>
                        </a:moveTo>
                        <a:cubicBezTo>
                          <a:pt x="15429" y="6171"/>
                          <a:pt x="12343" y="9257"/>
                          <a:pt x="9257" y="12343"/>
                        </a:cubicBezTo>
                        <a:cubicBezTo>
                          <a:pt x="6171" y="15429"/>
                          <a:pt x="3086" y="18514"/>
                          <a:pt x="0" y="21600"/>
                        </a:cubicBezTo>
                        <a:cubicBezTo>
                          <a:pt x="3086" y="18514"/>
                          <a:pt x="6171" y="15429"/>
                          <a:pt x="9257" y="12343"/>
                        </a:cubicBezTo>
                        <a:cubicBezTo>
                          <a:pt x="12343" y="9257"/>
                          <a:pt x="15429" y="6171"/>
                          <a:pt x="216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21" name="Shape 4003"/>
                  <p:cNvSpPr/>
                  <p:nvPr/>
                </p:nvSpPr>
                <p:spPr>
                  <a:xfrm>
                    <a:off x="1232174" y="210754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22" name="Shape 4004"/>
                  <p:cNvSpPr/>
                  <p:nvPr/>
                </p:nvSpPr>
                <p:spPr>
                  <a:xfrm>
                    <a:off x="1150522" y="328319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23" name="Shape 4005"/>
                  <p:cNvSpPr/>
                  <p:nvPr/>
                </p:nvSpPr>
                <p:spPr>
                  <a:xfrm>
                    <a:off x="1146539" y="334101"/>
                    <a:ext cx="6353" cy="6353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19679" h="19679" extrusionOk="0">
                        <a:moveTo>
                          <a:pt x="16796" y="2882"/>
                        </a:moveTo>
                        <a:cubicBezTo>
                          <a:pt x="20639" y="6724"/>
                          <a:pt x="20639" y="12954"/>
                          <a:pt x="16796" y="16796"/>
                        </a:cubicBezTo>
                        <a:cubicBezTo>
                          <a:pt x="12954" y="20639"/>
                          <a:pt x="6724" y="20639"/>
                          <a:pt x="2882" y="16796"/>
                        </a:cubicBezTo>
                        <a:cubicBezTo>
                          <a:pt x="-961" y="12954"/>
                          <a:pt x="-961" y="6724"/>
                          <a:pt x="2882" y="2882"/>
                        </a:cubicBezTo>
                        <a:cubicBezTo>
                          <a:pt x="6724" y="-961"/>
                          <a:pt x="12954" y="-961"/>
                          <a:pt x="16796" y="2882"/>
                        </a:cubicBezTo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24" name="Shape 4006"/>
                  <p:cNvSpPr/>
                  <p:nvPr/>
                </p:nvSpPr>
                <p:spPr>
                  <a:xfrm>
                    <a:off x="1234165" y="588504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21600"/>
                        </a:moveTo>
                        <a:cubicBezTo>
                          <a:pt x="21600" y="21600"/>
                          <a:pt x="21600" y="0"/>
                          <a:pt x="0" y="0"/>
                        </a:cubicBezTo>
                        <a:cubicBezTo>
                          <a:pt x="21600" y="0"/>
                          <a:pt x="21600" y="21600"/>
                          <a:pt x="2160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25" name="Shape 4007"/>
                  <p:cNvSpPr/>
                  <p:nvPr/>
                </p:nvSpPr>
                <p:spPr>
                  <a:xfrm>
                    <a:off x="1230182" y="586576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26" name="Shape 4008"/>
                  <p:cNvSpPr/>
                  <p:nvPr/>
                </p:nvSpPr>
                <p:spPr>
                  <a:xfrm>
                    <a:off x="1242131" y="598140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27" name="Shape 4009"/>
                  <p:cNvSpPr/>
                  <p:nvPr/>
                </p:nvSpPr>
                <p:spPr>
                  <a:xfrm>
                    <a:off x="1154505" y="326392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0"/>
                        </a:moveTo>
                        <a:cubicBezTo>
                          <a:pt x="0" y="0"/>
                          <a:pt x="0" y="21600"/>
                          <a:pt x="0" y="21600"/>
                        </a:cubicBezTo>
                        <a:cubicBezTo>
                          <a:pt x="21600" y="0"/>
                          <a:pt x="21600" y="0"/>
                          <a:pt x="216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28" name="Shape 4010"/>
                  <p:cNvSpPr/>
                  <p:nvPr/>
                </p:nvSpPr>
                <p:spPr>
                  <a:xfrm>
                    <a:off x="1252089" y="619340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29" name="Shape 4011"/>
                  <p:cNvSpPr/>
                  <p:nvPr/>
                </p:nvSpPr>
                <p:spPr>
                  <a:xfrm>
                    <a:off x="1238148" y="592358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cubicBezTo>
                          <a:pt x="21600" y="0"/>
                          <a:pt x="21600" y="21600"/>
                          <a:pt x="21600" y="21600"/>
                        </a:cubicBezTo>
                        <a:cubicBezTo>
                          <a:pt x="21600" y="21600"/>
                          <a:pt x="21600" y="0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30" name="Shape 4012"/>
                  <p:cNvSpPr/>
                  <p:nvPr/>
                </p:nvSpPr>
                <p:spPr>
                  <a:xfrm>
                    <a:off x="1246114" y="603922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21600"/>
                        </a:moveTo>
                        <a:cubicBezTo>
                          <a:pt x="0" y="21600"/>
                          <a:pt x="0" y="0"/>
                          <a:pt x="0" y="0"/>
                        </a:cubicBezTo>
                        <a:cubicBezTo>
                          <a:pt x="0" y="0"/>
                          <a:pt x="0" y="21600"/>
                          <a:pt x="2160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31" name="Shape 4013"/>
                  <p:cNvSpPr/>
                  <p:nvPr/>
                </p:nvSpPr>
                <p:spPr>
                  <a:xfrm>
                    <a:off x="1248106" y="611631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32" name="Shape 4014"/>
                  <p:cNvSpPr/>
                  <p:nvPr/>
                </p:nvSpPr>
                <p:spPr>
                  <a:xfrm>
                    <a:off x="1146539" y="330246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21600" y="21600"/>
                          <a:pt x="21600" y="0"/>
                          <a:pt x="21600" y="0"/>
                        </a:cubicBezTo>
                        <a:cubicBezTo>
                          <a:pt x="21600" y="0"/>
                          <a:pt x="21600" y="2160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33" name="Shape 4015"/>
                  <p:cNvSpPr/>
                  <p:nvPr/>
                </p:nvSpPr>
                <p:spPr>
                  <a:xfrm>
                    <a:off x="1151706" y="326392"/>
                    <a:ext cx="7967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0" y="21600"/>
                          <a:pt x="0" y="21600"/>
                          <a:pt x="0" y="21600"/>
                        </a:cubicBezTo>
                        <a:cubicBezTo>
                          <a:pt x="10800" y="21600"/>
                          <a:pt x="10800" y="21600"/>
                          <a:pt x="10800" y="21600"/>
                        </a:cubicBezTo>
                        <a:cubicBezTo>
                          <a:pt x="10800" y="21600"/>
                          <a:pt x="10800" y="0"/>
                          <a:pt x="21600" y="0"/>
                        </a:cubicBezTo>
                        <a:cubicBezTo>
                          <a:pt x="21600" y="0"/>
                          <a:pt x="21600" y="0"/>
                          <a:pt x="21600" y="0"/>
                        </a:cubicBezTo>
                        <a:cubicBezTo>
                          <a:pt x="10800" y="0"/>
                          <a:pt x="10800" y="21600"/>
                          <a:pt x="10800" y="21600"/>
                        </a:cubicBezTo>
                        <a:cubicBezTo>
                          <a:pt x="10800" y="21600"/>
                          <a:pt x="0" y="2160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34" name="Shape 4016"/>
                  <p:cNvSpPr/>
                  <p:nvPr/>
                </p:nvSpPr>
                <p:spPr>
                  <a:xfrm>
                    <a:off x="20537" y="1056927"/>
                    <a:ext cx="63729" cy="14649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0520" extrusionOk="0">
                        <a:moveTo>
                          <a:pt x="0" y="20520"/>
                        </a:moveTo>
                        <a:cubicBezTo>
                          <a:pt x="0" y="20520"/>
                          <a:pt x="0" y="20520"/>
                          <a:pt x="0" y="20520"/>
                        </a:cubicBezTo>
                        <a:cubicBezTo>
                          <a:pt x="0" y="20520"/>
                          <a:pt x="0" y="20520"/>
                          <a:pt x="0" y="20520"/>
                        </a:cubicBezTo>
                        <a:cubicBezTo>
                          <a:pt x="0" y="20520"/>
                          <a:pt x="1271" y="20520"/>
                          <a:pt x="1271" y="20520"/>
                        </a:cubicBezTo>
                        <a:cubicBezTo>
                          <a:pt x="5082" y="20520"/>
                          <a:pt x="13976" y="16200"/>
                          <a:pt x="15247" y="7560"/>
                        </a:cubicBezTo>
                        <a:cubicBezTo>
                          <a:pt x="17788" y="3240"/>
                          <a:pt x="19059" y="3240"/>
                          <a:pt x="21600" y="3240"/>
                        </a:cubicBezTo>
                        <a:cubicBezTo>
                          <a:pt x="20329" y="-1080"/>
                          <a:pt x="19059" y="-1080"/>
                          <a:pt x="17788" y="3240"/>
                        </a:cubicBezTo>
                        <a:cubicBezTo>
                          <a:pt x="16518" y="3240"/>
                          <a:pt x="15247" y="7560"/>
                          <a:pt x="13976" y="7560"/>
                        </a:cubicBezTo>
                        <a:cubicBezTo>
                          <a:pt x="13976" y="7560"/>
                          <a:pt x="13976" y="7560"/>
                          <a:pt x="13976" y="7560"/>
                        </a:cubicBezTo>
                        <a:cubicBezTo>
                          <a:pt x="12706" y="7560"/>
                          <a:pt x="11435" y="11880"/>
                          <a:pt x="10165" y="11880"/>
                        </a:cubicBezTo>
                        <a:cubicBezTo>
                          <a:pt x="10165" y="11880"/>
                          <a:pt x="10165" y="11880"/>
                          <a:pt x="10165" y="11880"/>
                        </a:cubicBezTo>
                        <a:cubicBezTo>
                          <a:pt x="8894" y="11880"/>
                          <a:pt x="6353" y="11880"/>
                          <a:pt x="5082" y="11880"/>
                        </a:cubicBezTo>
                        <a:cubicBezTo>
                          <a:pt x="5082" y="11880"/>
                          <a:pt x="5082" y="11880"/>
                          <a:pt x="5082" y="11880"/>
                        </a:cubicBezTo>
                        <a:cubicBezTo>
                          <a:pt x="3812" y="11880"/>
                          <a:pt x="2541" y="11880"/>
                          <a:pt x="1271" y="11880"/>
                        </a:cubicBezTo>
                        <a:cubicBezTo>
                          <a:pt x="1271" y="11880"/>
                          <a:pt x="1271" y="11880"/>
                          <a:pt x="1271" y="11880"/>
                        </a:cubicBezTo>
                        <a:cubicBezTo>
                          <a:pt x="1271" y="16200"/>
                          <a:pt x="0" y="16200"/>
                          <a:pt x="0" y="2052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35" name="Shape 4017"/>
                  <p:cNvSpPr/>
                  <p:nvPr/>
                </p:nvSpPr>
                <p:spPr>
                  <a:xfrm>
                    <a:off x="-1" y="939322"/>
                    <a:ext cx="227654" cy="17080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0925" h="21269" extrusionOk="0">
                        <a:moveTo>
                          <a:pt x="11867" y="18512"/>
                        </a:moveTo>
                        <a:cubicBezTo>
                          <a:pt x="12912" y="18971"/>
                          <a:pt x="12912" y="18971"/>
                          <a:pt x="12912" y="18971"/>
                        </a:cubicBezTo>
                        <a:cubicBezTo>
                          <a:pt x="15351" y="19431"/>
                          <a:pt x="16048" y="20350"/>
                          <a:pt x="16048" y="20809"/>
                        </a:cubicBezTo>
                        <a:cubicBezTo>
                          <a:pt x="16396" y="21269"/>
                          <a:pt x="17441" y="21269"/>
                          <a:pt x="18835" y="21269"/>
                        </a:cubicBezTo>
                        <a:cubicBezTo>
                          <a:pt x="18835" y="21269"/>
                          <a:pt x="19183" y="21269"/>
                          <a:pt x="19183" y="21269"/>
                        </a:cubicBezTo>
                        <a:cubicBezTo>
                          <a:pt x="19531" y="21269"/>
                          <a:pt x="19531" y="21269"/>
                          <a:pt x="19531" y="21269"/>
                        </a:cubicBezTo>
                        <a:cubicBezTo>
                          <a:pt x="19531" y="21269"/>
                          <a:pt x="19880" y="21269"/>
                          <a:pt x="19880" y="21269"/>
                        </a:cubicBezTo>
                        <a:cubicBezTo>
                          <a:pt x="19880" y="21269"/>
                          <a:pt x="20228" y="21269"/>
                          <a:pt x="20228" y="21269"/>
                        </a:cubicBezTo>
                        <a:cubicBezTo>
                          <a:pt x="20228" y="21269"/>
                          <a:pt x="20228" y="21269"/>
                          <a:pt x="20577" y="21269"/>
                        </a:cubicBezTo>
                        <a:cubicBezTo>
                          <a:pt x="20577" y="21269"/>
                          <a:pt x="20577" y="21269"/>
                          <a:pt x="20577" y="21269"/>
                        </a:cubicBezTo>
                        <a:cubicBezTo>
                          <a:pt x="20925" y="20809"/>
                          <a:pt x="20925" y="20809"/>
                          <a:pt x="20925" y="20809"/>
                        </a:cubicBezTo>
                        <a:cubicBezTo>
                          <a:pt x="20925" y="20350"/>
                          <a:pt x="20925" y="20350"/>
                          <a:pt x="20925" y="19890"/>
                        </a:cubicBezTo>
                        <a:cubicBezTo>
                          <a:pt x="20925" y="19890"/>
                          <a:pt x="20925" y="19890"/>
                          <a:pt x="20925" y="19890"/>
                        </a:cubicBezTo>
                        <a:cubicBezTo>
                          <a:pt x="20925" y="19431"/>
                          <a:pt x="20925" y="19431"/>
                          <a:pt x="20925" y="19431"/>
                        </a:cubicBezTo>
                        <a:cubicBezTo>
                          <a:pt x="20925" y="19431"/>
                          <a:pt x="20925" y="18971"/>
                          <a:pt x="20925" y="18971"/>
                        </a:cubicBezTo>
                        <a:cubicBezTo>
                          <a:pt x="20925" y="18971"/>
                          <a:pt x="20925" y="18971"/>
                          <a:pt x="20925" y="18971"/>
                        </a:cubicBezTo>
                        <a:cubicBezTo>
                          <a:pt x="20925" y="18971"/>
                          <a:pt x="20925" y="18971"/>
                          <a:pt x="20925" y="18971"/>
                        </a:cubicBezTo>
                        <a:cubicBezTo>
                          <a:pt x="20925" y="18512"/>
                          <a:pt x="20925" y="18512"/>
                          <a:pt x="20925" y="18512"/>
                        </a:cubicBezTo>
                        <a:cubicBezTo>
                          <a:pt x="20925" y="18512"/>
                          <a:pt x="20925" y="18512"/>
                          <a:pt x="20925" y="18512"/>
                        </a:cubicBezTo>
                        <a:cubicBezTo>
                          <a:pt x="20925" y="18512"/>
                          <a:pt x="20925" y="18512"/>
                          <a:pt x="20925" y="18512"/>
                        </a:cubicBezTo>
                        <a:cubicBezTo>
                          <a:pt x="20925" y="18052"/>
                          <a:pt x="20925" y="18052"/>
                          <a:pt x="20925" y="18052"/>
                        </a:cubicBezTo>
                        <a:cubicBezTo>
                          <a:pt x="20925" y="18052"/>
                          <a:pt x="20925" y="18052"/>
                          <a:pt x="20925" y="18052"/>
                        </a:cubicBezTo>
                        <a:cubicBezTo>
                          <a:pt x="20577" y="17592"/>
                          <a:pt x="19880" y="16673"/>
                          <a:pt x="19183" y="15754"/>
                        </a:cubicBezTo>
                        <a:cubicBezTo>
                          <a:pt x="18486" y="14835"/>
                          <a:pt x="18138" y="12997"/>
                          <a:pt x="18138" y="12078"/>
                        </a:cubicBezTo>
                        <a:cubicBezTo>
                          <a:pt x="17441" y="10699"/>
                          <a:pt x="17441" y="10699"/>
                          <a:pt x="17441" y="10699"/>
                        </a:cubicBezTo>
                        <a:cubicBezTo>
                          <a:pt x="17441" y="10699"/>
                          <a:pt x="17441" y="10699"/>
                          <a:pt x="17441" y="10699"/>
                        </a:cubicBezTo>
                        <a:cubicBezTo>
                          <a:pt x="17441" y="10699"/>
                          <a:pt x="17441" y="10699"/>
                          <a:pt x="17441" y="10699"/>
                        </a:cubicBezTo>
                        <a:cubicBezTo>
                          <a:pt x="17441" y="10699"/>
                          <a:pt x="17441" y="10699"/>
                          <a:pt x="17441" y="10699"/>
                        </a:cubicBezTo>
                        <a:cubicBezTo>
                          <a:pt x="17441" y="10239"/>
                          <a:pt x="17441" y="10239"/>
                          <a:pt x="17441" y="9320"/>
                        </a:cubicBezTo>
                        <a:cubicBezTo>
                          <a:pt x="17441" y="9320"/>
                          <a:pt x="17441" y="9320"/>
                          <a:pt x="17441" y="9320"/>
                        </a:cubicBezTo>
                        <a:cubicBezTo>
                          <a:pt x="17093" y="9320"/>
                          <a:pt x="17093" y="9320"/>
                          <a:pt x="17093" y="8860"/>
                        </a:cubicBezTo>
                        <a:cubicBezTo>
                          <a:pt x="17093" y="8860"/>
                          <a:pt x="17093" y="8860"/>
                          <a:pt x="17093" y="8860"/>
                        </a:cubicBezTo>
                        <a:cubicBezTo>
                          <a:pt x="17093" y="8860"/>
                          <a:pt x="16744" y="8401"/>
                          <a:pt x="16744" y="8401"/>
                        </a:cubicBezTo>
                        <a:cubicBezTo>
                          <a:pt x="16744" y="8401"/>
                          <a:pt x="16744" y="8401"/>
                          <a:pt x="16744" y="8401"/>
                        </a:cubicBezTo>
                        <a:cubicBezTo>
                          <a:pt x="16744" y="8401"/>
                          <a:pt x="16396" y="7941"/>
                          <a:pt x="16396" y="7941"/>
                        </a:cubicBezTo>
                        <a:cubicBezTo>
                          <a:pt x="16396" y="7941"/>
                          <a:pt x="16396" y="7941"/>
                          <a:pt x="16396" y="7941"/>
                        </a:cubicBezTo>
                        <a:cubicBezTo>
                          <a:pt x="16048" y="7941"/>
                          <a:pt x="16048" y="7482"/>
                          <a:pt x="15699" y="7482"/>
                        </a:cubicBezTo>
                        <a:cubicBezTo>
                          <a:pt x="14654" y="7022"/>
                          <a:pt x="13609" y="5184"/>
                          <a:pt x="13260" y="3805"/>
                        </a:cubicBezTo>
                        <a:cubicBezTo>
                          <a:pt x="12912" y="3805"/>
                          <a:pt x="12912" y="3346"/>
                          <a:pt x="12912" y="2886"/>
                        </a:cubicBezTo>
                        <a:cubicBezTo>
                          <a:pt x="11519" y="2886"/>
                          <a:pt x="11519" y="2886"/>
                          <a:pt x="11519" y="2886"/>
                        </a:cubicBezTo>
                        <a:cubicBezTo>
                          <a:pt x="11519" y="2426"/>
                          <a:pt x="11519" y="2426"/>
                          <a:pt x="11519" y="2426"/>
                        </a:cubicBezTo>
                        <a:cubicBezTo>
                          <a:pt x="11170" y="1967"/>
                          <a:pt x="10125" y="588"/>
                          <a:pt x="9428" y="129"/>
                        </a:cubicBezTo>
                        <a:cubicBezTo>
                          <a:pt x="8731" y="-331"/>
                          <a:pt x="7338" y="588"/>
                          <a:pt x="6990" y="588"/>
                        </a:cubicBezTo>
                        <a:cubicBezTo>
                          <a:pt x="6641" y="588"/>
                          <a:pt x="6641" y="588"/>
                          <a:pt x="6641" y="588"/>
                        </a:cubicBezTo>
                        <a:cubicBezTo>
                          <a:pt x="6641" y="588"/>
                          <a:pt x="5596" y="1048"/>
                          <a:pt x="4551" y="1048"/>
                        </a:cubicBezTo>
                        <a:cubicBezTo>
                          <a:pt x="3854" y="1048"/>
                          <a:pt x="3506" y="588"/>
                          <a:pt x="2809" y="588"/>
                        </a:cubicBezTo>
                        <a:cubicBezTo>
                          <a:pt x="2809" y="588"/>
                          <a:pt x="2809" y="588"/>
                          <a:pt x="2460" y="1048"/>
                        </a:cubicBezTo>
                        <a:cubicBezTo>
                          <a:pt x="2460" y="1048"/>
                          <a:pt x="2460" y="1048"/>
                          <a:pt x="2460" y="1507"/>
                        </a:cubicBezTo>
                        <a:cubicBezTo>
                          <a:pt x="2460" y="1507"/>
                          <a:pt x="2460" y="1507"/>
                          <a:pt x="2112" y="1967"/>
                        </a:cubicBezTo>
                        <a:cubicBezTo>
                          <a:pt x="2112" y="1967"/>
                          <a:pt x="2112" y="1967"/>
                          <a:pt x="2112" y="1967"/>
                        </a:cubicBezTo>
                        <a:cubicBezTo>
                          <a:pt x="2112" y="1967"/>
                          <a:pt x="2112" y="2426"/>
                          <a:pt x="2112" y="2426"/>
                        </a:cubicBezTo>
                        <a:cubicBezTo>
                          <a:pt x="1764" y="2426"/>
                          <a:pt x="1764" y="2426"/>
                          <a:pt x="1764" y="2426"/>
                        </a:cubicBezTo>
                        <a:cubicBezTo>
                          <a:pt x="1764" y="2426"/>
                          <a:pt x="1764" y="2886"/>
                          <a:pt x="1764" y="2886"/>
                        </a:cubicBezTo>
                        <a:cubicBezTo>
                          <a:pt x="1415" y="2886"/>
                          <a:pt x="1415" y="2886"/>
                          <a:pt x="1415" y="2886"/>
                        </a:cubicBezTo>
                        <a:cubicBezTo>
                          <a:pt x="1415" y="2886"/>
                          <a:pt x="1415" y="2886"/>
                          <a:pt x="1415" y="2886"/>
                        </a:cubicBezTo>
                        <a:cubicBezTo>
                          <a:pt x="1067" y="4265"/>
                          <a:pt x="1067" y="6103"/>
                          <a:pt x="370" y="7022"/>
                        </a:cubicBezTo>
                        <a:cubicBezTo>
                          <a:pt x="-675" y="8860"/>
                          <a:pt x="719" y="12078"/>
                          <a:pt x="1764" y="12997"/>
                        </a:cubicBezTo>
                        <a:cubicBezTo>
                          <a:pt x="1764" y="13456"/>
                          <a:pt x="2112" y="13456"/>
                          <a:pt x="2112" y="13916"/>
                        </a:cubicBezTo>
                        <a:cubicBezTo>
                          <a:pt x="2112" y="13916"/>
                          <a:pt x="2460" y="13916"/>
                          <a:pt x="2460" y="13916"/>
                        </a:cubicBezTo>
                        <a:cubicBezTo>
                          <a:pt x="2460" y="13916"/>
                          <a:pt x="2809" y="13916"/>
                          <a:pt x="2809" y="13916"/>
                        </a:cubicBezTo>
                        <a:cubicBezTo>
                          <a:pt x="3157" y="13916"/>
                          <a:pt x="3506" y="13916"/>
                          <a:pt x="3506" y="13916"/>
                        </a:cubicBezTo>
                        <a:cubicBezTo>
                          <a:pt x="3854" y="13916"/>
                          <a:pt x="3854" y="13916"/>
                          <a:pt x="3854" y="13916"/>
                        </a:cubicBezTo>
                        <a:cubicBezTo>
                          <a:pt x="4202" y="13916"/>
                          <a:pt x="4551" y="13916"/>
                          <a:pt x="4551" y="13456"/>
                        </a:cubicBezTo>
                        <a:cubicBezTo>
                          <a:pt x="4899" y="13456"/>
                          <a:pt x="4899" y="13456"/>
                          <a:pt x="4899" y="13456"/>
                        </a:cubicBezTo>
                        <a:cubicBezTo>
                          <a:pt x="5248" y="13456"/>
                          <a:pt x="5596" y="12997"/>
                          <a:pt x="5944" y="12997"/>
                        </a:cubicBezTo>
                        <a:cubicBezTo>
                          <a:pt x="6293" y="12537"/>
                          <a:pt x="6641" y="12537"/>
                          <a:pt x="6990" y="12537"/>
                        </a:cubicBezTo>
                        <a:cubicBezTo>
                          <a:pt x="8035" y="12537"/>
                          <a:pt x="8383" y="13456"/>
                          <a:pt x="8731" y="13916"/>
                        </a:cubicBezTo>
                        <a:cubicBezTo>
                          <a:pt x="9080" y="14375"/>
                          <a:pt x="9428" y="14835"/>
                          <a:pt x="10125" y="14835"/>
                        </a:cubicBezTo>
                        <a:cubicBezTo>
                          <a:pt x="12215" y="15295"/>
                          <a:pt x="12564" y="15295"/>
                          <a:pt x="12564" y="15754"/>
                        </a:cubicBezTo>
                        <a:cubicBezTo>
                          <a:pt x="13609" y="16214"/>
                          <a:pt x="13609" y="16214"/>
                          <a:pt x="13609" y="16214"/>
                        </a:cubicBezTo>
                        <a:cubicBezTo>
                          <a:pt x="12564" y="17133"/>
                          <a:pt x="12564" y="17133"/>
                          <a:pt x="12564" y="17133"/>
                        </a:cubicBezTo>
                        <a:cubicBezTo>
                          <a:pt x="12564" y="17133"/>
                          <a:pt x="11170" y="18512"/>
                          <a:pt x="9777" y="18052"/>
                        </a:cubicBezTo>
                        <a:cubicBezTo>
                          <a:pt x="9080" y="18052"/>
                          <a:pt x="8731" y="17592"/>
                          <a:pt x="8035" y="17133"/>
                        </a:cubicBezTo>
                        <a:cubicBezTo>
                          <a:pt x="7686" y="17133"/>
                          <a:pt x="7338" y="16673"/>
                          <a:pt x="6990" y="16673"/>
                        </a:cubicBezTo>
                        <a:cubicBezTo>
                          <a:pt x="5944" y="18052"/>
                          <a:pt x="2809" y="18512"/>
                          <a:pt x="2112" y="18512"/>
                        </a:cubicBezTo>
                        <a:cubicBezTo>
                          <a:pt x="2112" y="18512"/>
                          <a:pt x="2112" y="18512"/>
                          <a:pt x="2112" y="18512"/>
                        </a:cubicBezTo>
                        <a:cubicBezTo>
                          <a:pt x="2112" y="18512"/>
                          <a:pt x="2112" y="18512"/>
                          <a:pt x="2112" y="18512"/>
                        </a:cubicBezTo>
                        <a:cubicBezTo>
                          <a:pt x="2112" y="18512"/>
                          <a:pt x="2112" y="18512"/>
                          <a:pt x="1764" y="18512"/>
                        </a:cubicBezTo>
                        <a:cubicBezTo>
                          <a:pt x="1764" y="18512"/>
                          <a:pt x="1764" y="18512"/>
                          <a:pt x="1764" y="18512"/>
                        </a:cubicBezTo>
                        <a:cubicBezTo>
                          <a:pt x="1764" y="18512"/>
                          <a:pt x="1764" y="18512"/>
                          <a:pt x="1764" y="18512"/>
                        </a:cubicBezTo>
                        <a:cubicBezTo>
                          <a:pt x="1764" y="18971"/>
                          <a:pt x="1764" y="19431"/>
                          <a:pt x="1764" y="19890"/>
                        </a:cubicBezTo>
                        <a:cubicBezTo>
                          <a:pt x="2112" y="19890"/>
                          <a:pt x="2112" y="19890"/>
                          <a:pt x="2112" y="19890"/>
                        </a:cubicBezTo>
                        <a:cubicBezTo>
                          <a:pt x="2112" y="19890"/>
                          <a:pt x="2112" y="19890"/>
                          <a:pt x="2112" y="19890"/>
                        </a:cubicBezTo>
                        <a:cubicBezTo>
                          <a:pt x="2460" y="19890"/>
                          <a:pt x="2460" y="19890"/>
                          <a:pt x="2809" y="19890"/>
                        </a:cubicBezTo>
                        <a:cubicBezTo>
                          <a:pt x="2809" y="19890"/>
                          <a:pt x="2809" y="19890"/>
                          <a:pt x="3157" y="19890"/>
                        </a:cubicBezTo>
                        <a:cubicBezTo>
                          <a:pt x="3157" y="19890"/>
                          <a:pt x="3157" y="19890"/>
                          <a:pt x="3506" y="19890"/>
                        </a:cubicBezTo>
                        <a:cubicBezTo>
                          <a:pt x="3506" y="19890"/>
                          <a:pt x="3506" y="20350"/>
                          <a:pt x="3506" y="20350"/>
                        </a:cubicBezTo>
                        <a:cubicBezTo>
                          <a:pt x="3506" y="20350"/>
                          <a:pt x="3854" y="20350"/>
                          <a:pt x="3854" y="20350"/>
                        </a:cubicBezTo>
                        <a:cubicBezTo>
                          <a:pt x="3854" y="20350"/>
                          <a:pt x="3854" y="20350"/>
                          <a:pt x="3854" y="20350"/>
                        </a:cubicBezTo>
                        <a:cubicBezTo>
                          <a:pt x="3854" y="20809"/>
                          <a:pt x="3854" y="20809"/>
                          <a:pt x="3854" y="20809"/>
                        </a:cubicBezTo>
                        <a:cubicBezTo>
                          <a:pt x="4202" y="20809"/>
                          <a:pt x="4202" y="20809"/>
                          <a:pt x="4202" y="20809"/>
                        </a:cubicBezTo>
                        <a:cubicBezTo>
                          <a:pt x="4202" y="20809"/>
                          <a:pt x="4551" y="20809"/>
                          <a:pt x="4551" y="20809"/>
                        </a:cubicBezTo>
                        <a:cubicBezTo>
                          <a:pt x="4551" y="20350"/>
                          <a:pt x="4551" y="20350"/>
                          <a:pt x="4899" y="20350"/>
                        </a:cubicBezTo>
                        <a:cubicBezTo>
                          <a:pt x="4899" y="20350"/>
                          <a:pt x="4899" y="20350"/>
                          <a:pt x="4899" y="20350"/>
                        </a:cubicBezTo>
                        <a:cubicBezTo>
                          <a:pt x="4899" y="20350"/>
                          <a:pt x="5248" y="20350"/>
                          <a:pt x="5248" y="19890"/>
                        </a:cubicBezTo>
                        <a:cubicBezTo>
                          <a:pt x="5248" y="19890"/>
                          <a:pt x="5596" y="19890"/>
                          <a:pt x="5596" y="19890"/>
                        </a:cubicBezTo>
                        <a:cubicBezTo>
                          <a:pt x="5596" y="19890"/>
                          <a:pt x="5596" y="19890"/>
                          <a:pt x="5596" y="19890"/>
                        </a:cubicBezTo>
                        <a:cubicBezTo>
                          <a:pt x="5944" y="19431"/>
                          <a:pt x="5944" y="19431"/>
                          <a:pt x="5944" y="19431"/>
                        </a:cubicBezTo>
                        <a:cubicBezTo>
                          <a:pt x="5944" y="19431"/>
                          <a:pt x="10822" y="18971"/>
                          <a:pt x="11519" y="18971"/>
                        </a:cubicBezTo>
                        <a:cubicBezTo>
                          <a:pt x="11867" y="18971"/>
                          <a:pt x="11867" y="18971"/>
                          <a:pt x="11867" y="18971"/>
                        </a:cubicBezTo>
                        <a:lnTo>
                          <a:pt x="11867" y="18512"/>
                        </a:ln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36" name="Shape 4018"/>
                  <p:cNvSpPr/>
                  <p:nvPr/>
                </p:nvSpPr>
                <p:spPr>
                  <a:xfrm>
                    <a:off x="19353" y="1083818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37" name="Shape 4019"/>
                  <p:cNvSpPr/>
                  <p:nvPr/>
                </p:nvSpPr>
                <p:spPr>
                  <a:xfrm>
                    <a:off x="52401" y="1043345"/>
                    <a:ext cx="11950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0"/>
                        </a:moveTo>
                        <a:cubicBezTo>
                          <a:pt x="14400" y="0"/>
                          <a:pt x="7200" y="21600"/>
                          <a:pt x="0" y="21600"/>
                        </a:cubicBezTo>
                        <a:cubicBezTo>
                          <a:pt x="7200" y="21600"/>
                          <a:pt x="14400" y="0"/>
                          <a:pt x="216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38" name="Shape 4020"/>
                  <p:cNvSpPr/>
                  <p:nvPr/>
                </p:nvSpPr>
                <p:spPr>
                  <a:xfrm>
                    <a:off x="43251" y="1047200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0"/>
                        </a:moveTo>
                        <a:cubicBezTo>
                          <a:pt x="21600" y="21600"/>
                          <a:pt x="10800" y="21600"/>
                          <a:pt x="0" y="21600"/>
                        </a:cubicBezTo>
                        <a:cubicBezTo>
                          <a:pt x="10800" y="21600"/>
                          <a:pt x="21600" y="21600"/>
                          <a:pt x="216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39" name="Shape 4021"/>
                  <p:cNvSpPr/>
                  <p:nvPr/>
                </p:nvSpPr>
                <p:spPr>
                  <a:xfrm>
                    <a:off x="32486" y="1049127"/>
                    <a:ext cx="7967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40" name="Shape 4022"/>
                  <p:cNvSpPr/>
                  <p:nvPr/>
                </p:nvSpPr>
                <p:spPr>
                  <a:xfrm>
                    <a:off x="23336" y="1049127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41" name="Shape 4023"/>
                  <p:cNvSpPr/>
                  <p:nvPr/>
                </p:nvSpPr>
                <p:spPr>
                  <a:xfrm>
                    <a:off x="44435" y="1106266"/>
                    <a:ext cx="87627" cy="5011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0"/>
                        </a:moveTo>
                        <a:cubicBezTo>
                          <a:pt x="19722" y="0"/>
                          <a:pt x="8452" y="1543"/>
                          <a:pt x="6574" y="1543"/>
                        </a:cubicBezTo>
                        <a:cubicBezTo>
                          <a:pt x="4696" y="3086"/>
                          <a:pt x="1878" y="6171"/>
                          <a:pt x="0" y="6171"/>
                        </a:cubicBezTo>
                        <a:cubicBezTo>
                          <a:pt x="0" y="6171"/>
                          <a:pt x="0" y="6171"/>
                          <a:pt x="0" y="6171"/>
                        </a:cubicBezTo>
                        <a:cubicBezTo>
                          <a:pt x="939" y="7714"/>
                          <a:pt x="1878" y="7714"/>
                          <a:pt x="3757" y="7714"/>
                        </a:cubicBezTo>
                        <a:cubicBezTo>
                          <a:pt x="7513" y="10800"/>
                          <a:pt x="7513" y="13886"/>
                          <a:pt x="7513" y="18514"/>
                        </a:cubicBezTo>
                        <a:cubicBezTo>
                          <a:pt x="7513" y="20057"/>
                          <a:pt x="7513" y="20057"/>
                          <a:pt x="8452" y="21600"/>
                        </a:cubicBezTo>
                        <a:cubicBezTo>
                          <a:pt x="8452" y="21600"/>
                          <a:pt x="8452" y="21600"/>
                          <a:pt x="8452" y="21600"/>
                        </a:cubicBezTo>
                        <a:cubicBezTo>
                          <a:pt x="8452" y="21600"/>
                          <a:pt x="8452" y="21600"/>
                          <a:pt x="8452" y="21600"/>
                        </a:cubicBezTo>
                        <a:cubicBezTo>
                          <a:pt x="9391" y="21600"/>
                          <a:pt x="9391" y="20057"/>
                          <a:pt x="10330" y="20057"/>
                        </a:cubicBezTo>
                        <a:cubicBezTo>
                          <a:pt x="14087" y="13886"/>
                          <a:pt x="16904" y="10800"/>
                          <a:pt x="18783" y="12343"/>
                        </a:cubicBezTo>
                        <a:cubicBezTo>
                          <a:pt x="19722" y="12343"/>
                          <a:pt x="19722" y="12343"/>
                          <a:pt x="19722" y="12343"/>
                        </a:cubicBezTo>
                        <a:cubicBezTo>
                          <a:pt x="19722" y="12343"/>
                          <a:pt x="19722" y="12343"/>
                          <a:pt x="19722" y="12343"/>
                        </a:cubicBezTo>
                        <a:cubicBezTo>
                          <a:pt x="18783" y="10800"/>
                          <a:pt x="17843" y="7714"/>
                          <a:pt x="18783" y="4629"/>
                        </a:cubicBezTo>
                        <a:cubicBezTo>
                          <a:pt x="18783" y="4629"/>
                          <a:pt x="19722" y="3086"/>
                          <a:pt x="20661" y="1543"/>
                        </a:cubicBezTo>
                        <a:cubicBezTo>
                          <a:pt x="20661" y="1543"/>
                          <a:pt x="21600" y="1543"/>
                          <a:pt x="21600" y="1543"/>
                        </a:cubicBezTo>
                        <a:cubicBezTo>
                          <a:pt x="21600" y="1543"/>
                          <a:pt x="21600" y="1543"/>
                          <a:pt x="21600" y="1543"/>
                        </a:cubicBezTo>
                        <a:cubicBezTo>
                          <a:pt x="21600" y="0"/>
                          <a:pt x="21600" y="0"/>
                          <a:pt x="21600" y="0"/>
                        </a:cubicBezTo>
                        <a:cubicBezTo>
                          <a:pt x="21600" y="0"/>
                          <a:pt x="21600" y="0"/>
                          <a:pt x="216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42" name="Shape 4024"/>
                  <p:cNvSpPr/>
                  <p:nvPr/>
                </p:nvSpPr>
                <p:spPr>
                  <a:xfrm>
                    <a:off x="1358822" y="1171794"/>
                    <a:ext cx="509823" cy="33535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19988" y="12343"/>
                        </a:moveTo>
                        <a:cubicBezTo>
                          <a:pt x="19988" y="12105"/>
                          <a:pt x="19988" y="11631"/>
                          <a:pt x="19343" y="10919"/>
                        </a:cubicBezTo>
                        <a:cubicBezTo>
                          <a:pt x="19182" y="10681"/>
                          <a:pt x="19021" y="10444"/>
                          <a:pt x="18860" y="10444"/>
                        </a:cubicBezTo>
                        <a:cubicBezTo>
                          <a:pt x="18537" y="9969"/>
                          <a:pt x="18215" y="9732"/>
                          <a:pt x="18215" y="9257"/>
                        </a:cubicBezTo>
                        <a:cubicBezTo>
                          <a:pt x="18215" y="9020"/>
                          <a:pt x="18215" y="9020"/>
                          <a:pt x="17893" y="8545"/>
                        </a:cubicBezTo>
                        <a:cubicBezTo>
                          <a:pt x="17731" y="8308"/>
                          <a:pt x="17570" y="8070"/>
                          <a:pt x="17409" y="7833"/>
                        </a:cubicBezTo>
                        <a:cubicBezTo>
                          <a:pt x="17087" y="7121"/>
                          <a:pt x="16281" y="6884"/>
                          <a:pt x="16281" y="6884"/>
                        </a:cubicBezTo>
                        <a:cubicBezTo>
                          <a:pt x="16119" y="6884"/>
                          <a:pt x="16119" y="6884"/>
                          <a:pt x="16119" y="6884"/>
                        </a:cubicBezTo>
                        <a:cubicBezTo>
                          <a:pt x="15797" y="6171"/>
                          <a:pt x="15797" y="6171"/>
                          <a:pt x="15797" y="6171"/>
                        </a:cubicBezTo>
                        <a:cubicBezTo>
                          <a:pt x="15152" y="5934"/>
                          <a:pt x="15152" y="5934"/>
                          <a:pt x="15152" y="5934"/>
                        </a:cubicBezTo>
                        <a:cubicBezTo>
                          <a:pt x="14991" y="5934"/>
                          <a:pt x="14991" y="5934"/>
                          <a:pt x="14991" y="5934"/>
                        </a:cubicBezTo>
                        <a:cubicBezTo>
                          <a:pt x="14991" y="5697"/>
                          <a:pt x="14830" y="5459"/>
                          <a:pt x="14830" y="4985"/>
                        </a:cubicBezTo>
                        <a:cubicBezTo>
                          <a:pt x="14830" y="4747"/>
                          <a:pt x="14991" y="4273"/>
                          <a:pt x="15313" y="4035"/>
                        </a:cubicBezTo>
                        <a:cubicBezTo>
                          <a:pt x="15475" y="4035"/>
                          <a:pt x="15475" y="4035"/>
                          <a:pt x="15475" y="4035"/>
                        </a:cubicBezTo>
                        <a:cubicBezTo>
                          <a:pt x="15475" y="3798"/>
                          <a:pt x="15313" y="3086"/>
                          <a:pt x="15152" y="2848"/>
                        </a:cubicBezTo>
                        <a:cubicBezTo>
                          <a:pt x="15152" y="2611"/>
                          <a:pt x="15152" y="2611"/>
                          <a:pt x="14991" y="2374"/>
                        </a:cubicBezTo>
                        <a:cubicBezTo>
                          <a:pt x="14991" y="2374"/>
                          <a:pt x="14991" y="2374"/>
                          <a:pt x="14991" y="2136"/>
                        </a:cubicBezTo>
                        <a:cubicBezTo>
                          <a:pt x="14991" y="2136"/>
                          <a:pt x="14991" y="2136"/>
                          <a:pt x="14991" y="2136"/>
                        </a:cubicBezTo>
                        <a:cubicBezTo>
                          <a:pt x="14991" y="2136"/>
                          <a:pt x="14991" y="2136"/>
                          <a:pt x="14991" y="2136"/>
                        </a:cubicBezTo>
                        <a:cubicBezTo>
                          <a:pt x="14991" y="1899"/>
                          <a:pt x="14830" y="1899"/>
                          <a:pt x="14830" y="1899"/>
                        </a:cubicBezTo>
                        <a:cubicBezTo>
                          <a:pt x="14830" y="1899"/>
                          <a:pt x="14830" y="1899"/>
                          <a:pt x="14830" y="1899"/>
                        </a:cubicBezTo>
                        <a:cubicBezTo>
                          <a:pt x="14830" y="1662"/>
                          <a:pt x="14830" y="1662"/>
                          <a:pt x="14669" y="1662"/>
                        </a:cubicBezTo>
                        <a:cubicBezTo>
                          <a:pt x="14669" y="1662"/>
                          <a:pt x="14669" y="1662"/>
                          <a:pt x="14669" y="1424"/>
                        </a:cubicBezTo>
                        <a:cubicBezTo>
                          <a:pt x="14669" y="1424"/>
                          <a:pt x="14669" y="1424"/>
                          <a:pt x="14507" y="1187"/>
                        </a:cubicBezTo>
                        <a:cubicBezTo>
                          <a:pt x="14507" y="1187"/>
                          <a:pt x="14507" y="1187"/>
                          <a:pt x="14507" y="1187"/>
                        </a:cubicBezTo>
                        <a:cubicBezTo>
                          <a:pt x="14507" y="1187"/>
                          <a:pt x="14346" y="949"/>
                          <a:pt x="14346" y="949"/>
                        </a:cubicBezTo>
                        <a:cubicBezTo>
                          <a:pt x="14346" y="949"/>
                          <a:pt x="14346" y="949"/>
                          <a:pt x="14346" y="949"/>
                        </a:cubicBezTo>
                        <a:cubicBezTo>
                          <a:pt x="14185" y="712"/>
                          <a:pt x="14024" y="475"/>
                          <a:pt x="13863" y="237"/>
                        </a:cubicBezTo>
                        <a:cubicBezTo>
                          <a:pt x="13863" y="237"/>
                          <a:pt x="13863" y="237"/>
                          <a:pt x="13863" y="237"/>
                        </a:cubicBezTo>
                        <a:cubicBezTo>
                          <a:pt x="13863" y="237"/>
                          <a:pt x="13863" y="237"/>
                          <a:pt x="13863" y="237"/>
                        </a:cubicBezTo>
                        <a:cubicBezTo>
                          <a:pt x="13701" y="0"/>
                          <a:pt x="13701" y="0"/>
                          <a:pt x="13540" y="0"/>
                        </a:cubicBezTo>
                        <a:cubicBezTo>
                          <a:pt x="13540" y="0"/>
                          <a:pt x="13540" y="0"/>
                          <a:pt x="13540" y="0"/>
                        </a:cubicBezTo>
                        <a:cubicBezTo>
                          <a:pt x="13218" y="0"/>
                          <a:pt x="12734" y="475"/>
                          <a:pt x="12412" y="712"/>
                        </a:cubicBezTo>
                        <a:cubicBezTo>
                          <a:pt x="12412" y="949"/>
                          <a:pt x="12412" y="949"/>
                          <a:pt x="12412" y="1187"/>
                        </a:cubicBezTo>
                        <a:cubicBezTo>
                          <a:pt x="12412" y="1424"/>
                          <a:pt x="12251" y="1662"/>
                          <a:pt x="12090" y="2136"/>
                        </a:cubicBezTo>
                        <a:cubicBezTo>
                          <a:pt x="12090" y="2136"/>
                          <a:pt x="11928" y="2374"/>
                          <a:pt x="11928" y="2374"/>
                        </a:cubicBezTo>
                        <a:cubicBezTo>
                          <a:pt x="11445" y="3086"/>
                          <a:pt x="10800" y="3798"/>
                          <a:pt x="10316" y="4747"/>
                        </a:cubicBezTo>
                        <a:cubicBezTo>
                          <a:pt x="9994" y="5459"/>
                          <a:pt x="9349" y="5459"/>
                          <a:pt x="8704" y="5459"/>
                        </a:cubicBezTo>
                        <a:cubicBezTo>
                          <a:pt x="8221" y="5459"/>
                          <a:pt x="8221" y="5459"/>
                          <a:pt x="8221" y="5459"/>
                        </a:cubicBezTo>
                        <a:cubicBezTo>
                          <a:pt x="7899" y="5459"/>
                          <a:pt x="7737" y="5459"/>
                          <a:pt x="7737" y="5697"/>
                        </a:cubicBezTo>
                        <a:cubicBezTo>
                          <a:pt x="7737" y="5697"/>
                          <a:pt x="7737" y="5697"/>
                          <a:pt x="7737" y="5697"/>
                        </a:cubicBezTo>
                        <a:cubicBezTo>
                          <a:pt x="7737" y="5934"/>
                          <a:pt x="7899" y="6646"/>
                          <a:pt x="7576" y="6884"/>
                        </a:cubicBezTo>
                        <a:cubicBezTo>
                          <a:pt x="7415" y="7358"/>
                          <a:pt x="6770" y="7596"/>
                          <a:pt x="6287" y="8070"/>
                        </a:cubicBezTo>
                        <a:cubicBezTo>
                          <a:pt x="5964" y="8308"/>
                          <a:pt x="5964" y="8308"/>
                          <a:pt x="5964" y="8308"/>
                        </a:cubicBezTo>
                        <a:cubicBezTo>
                          <a:pt x="5803" y="8545"/>
                          <a:pt x="5642" y="8545"/>
                          <a:pt x="5319" y="8545"/>
                        </a:cubicBezTo>
                        <a:cubicBezTo>
                          <a:pt x="4997" y="8545"/>
                          <a:pt x="4513" y="8782"/>
                          <a:pt x="4352" y="8782"/>
                        </a:cubicBezTo>
                        <a:cubicBezTo>
                          <a:pt x="4191" y="9020"/>
                          <a:pt x="4191" y="9020"/>
                          <a:pt x="4030" y="9020"/>
                        </a:cubicBezTo>
                        <a:cubicBezTo>
                          <a:pt x="4030" y="9020"/>
                          <a:pt x="4030" y="9257"/>
                          <a:pt x="4030" y="9257"/>
                        </a:cubicBezTo>
                        <a:cubicBezTo>
                          <a:pt x="3869" y="9495"/>
                          <a:pt x="3707" y="9495"/>
                          <a:pt x="3546" y="9495"/>
                        </a:cubicBezTo>
                        <a:cubicBezTo>
                          <a:pt x="3546" y="9495"/>
                          <a:pt x="3546" y="9495"/>
                          <a:pt x="3546" y="9495"/>
                        </a:cubicBezTo>
                        <a:cubicBezTo>
                          <a:pt x="3546" y="9495"/>
                          <a:pt x="3546" y="9495"/>
                          <a:pt x="3546" y="9495"/>
                        </a:cubicBezTo>
                        <a:cubicBezTo>
                          <a:pt x="3385" y="9495"/>
                          <a:pt x="3224" y="9257"/>
                          <a:pt x="3063" y="9257"/>
                        </a:cubicBezTo>
                        <a:cubicBezTo>
                          <a:pt x="3063" y="9020"/>
                          <a:pt x="2901" y="9020"/>
                          <a:pt x="2901" y="9020"/>
                        </a:cubicBezTo>
                        <a:cubicBezTo>
                          <a:pt x="2579" y="9969"/>
                          <a:pt x="2096" y="9969"/>
                          <a:pt x="1934" y="9969"/>
                        </a:cubicBezTo>
                        <a:cubicBezTo>
                          <a:pt x="1773" y="9969"/>
                          <a:pt x="1773" y="9969"/>
                          <a:pt x="1612" y="9969"/>
                        </a:cubicBezTo>
                        <a:cubicBezTo>
                          <a:pt x="1612" y="9969"/>
                          <a:pt x="1612" y="9969"/>
                          <a:pt x="1612" y="9969"/>
                        </a:cubicBezTo>
                        <a:cubicBezTo>
                          <a:pt x="1451" y="9969"/>
                          <a:pt x="1451" y="9732"/>
                          <a:pt x="1451" y="9732"/>
                        </a:cubicBezTo>
                        <a:cubicBezTo>
                          <a:pt x="1451" y="9732"/>
                          <a:pt x="1451" y="9732"/>
                          <a:pt x="1451" y="9732"/>
                        </a:cubicBezTo>
                        <a:cubicBezTo>
                          <a:pt x="1451" y="9969"/>
                          <a:pt x="1290" y="9969"/>
                          <a:pt x="1290" y="9969"/>
                        </a:cubicBezTo>
                        <a:cubicBezTo>
                          <a:pt x="1290" y="9969"/>
                          <a:pt x="1290" y="9969"/>
                          <a:pt x="1290" y="10207"/>
                        </a:cubicBezTo>
                        <a:cubicBezTo>
                          <a:pt x="1128" y="10207"/>
                          <a:pt x="1128" y="10207"/>
                          <a:pt x="1128" y="10207"/>
                        </a:cubicBezTo>
                        <a:cubicBezTo>
                          <a:pt x="1128" y="10444"/>
                          <a:pt x="1128" y="10444"/>
                          <a:pt x="967" y="10444"/>
                        </a:cubicBezTo>
                        <a:cubicBezTo>
                          <a:pt x="967" y="10444"/>
                          <a:pt x="967" y="10444"/>
                          <a:pt x="967" y="10681"/>
                        </a:cubicBezTo>
                        <a:cubicBezTo>
                          <a:pt x="967" y="10681"/>
                          <a:pt x="806" y="10919"/>
                          <a:pt x="806" y="10919"/>
                        </a:cubicBezTo>
                        <a:cubicBezTo>
                          <a:pt x="645" y="11631"/>
                          <a:pt x="484" y="12105"/>
                          <a:pt x="322" y="12580"/>
                        </a:cubicBezTo>
                        <a:cubicBezTo>
                          <a:pt x="161" y="12818"/>
                          <a:pt x="0" y="13292"/>
                          <a:pt x="0" y="13530"/>
                        </a:cubicBezTo>
                        <a:cubicBezTo>
                          <a:pt x="0" y="13530"/>
                          <a:pt x="0" y="13767"/>
                          <a:pt x="0" y="14004"/>
                        </a:cubicBezTo>
                        <a:cubicBezTo>
                          <a:pt x="161" y="14479"/>
                          <a:pt x="161" y="14954"/>
                          <a:pt x="161" y="15666"/>
                        </a:cubicBezTo>
                        <a:cubicBezTo>
                          <a:pt x="161" y="16378"/>
                          <a:pt x="322" y="16853"/>
                          <a:pt x="645" y="17565"/>
                        </a:cubicBezTo>
                        <a:cubicBezTo>
                          <a:pt x="967" y="18277"/>
                          <a:pt x="967" y="18989"/>
                          <a:pt x="967" y="19226"/>
                        </a:cubicBezTo>
                        <a:cubicBezTo>
                          <a:pt x="1128" y="19464"/>
                          <a:pt x="1128" y="19701"/>
                          <a:pt x="1290" y="19938"/>
                        </a:cubicBezTo>
                        <a:cubicBezTo>
                          <a:pt x="1451" y="20176"/>
                          <a:pt x="1612" y="20413"/>
                          <a:pt x="1934" y="20651"/>
                        </a:cubicBezTo>
                        <a:cubicBezTo>
                          <a:pt x="1934" y="20888"/>
                          <a:pt x="2096" y="20888"/>
                          <a:pt x="2096" y="20888"/>
                        </a:cubicBezTo>
                        <a:cubicBezTo>
                          <a:pt x="2096" y="21125"/>
                          <a:pt x="2096" y="21125"/>
                          <a:pt x="2257" y="21125"/>
                        </a:cubicBezTo>
                        <a:cubicBezTo>
                          <a:pt x="2257" y="21125"/>
                          <a:pt x="2257" y="21125"/>
                          <a:pt x="2257" y="21363"/>
                        </a:cubicBezTo>
                        <a:cubicBezTo>
                          <a:pt x="2418" y="21363"/>
                          <a:pt x="2418" y="21363"/>
                          <a:pt x="2418" y="21363"/>
                        </a:cubicBezTo>
                        <a:cubicBezTo>
                          <a:pt x="2418" y="21363"/>
                          <a:pt x="2418" y="21600"/>
                          <a:pt x="2418" y="21600"/>
                        </a:cubicBezTo>
                        <a:cubicBezTo>
                          <a:pt x="2418" y="21600"/>
                          <a:pt x="2579" y="21600"/>
                          <a:pt x="2579" y="21600"/>
                        </a:cubicBezTo>
                        <a:cubicBezTo>
                          <a:pt x="2579" y="21600"/>
                          <a:pt x="2579" y="21600"/>
                          <a:pt x="2579" y="21600"/>
                        </a:cubicBezTo>
                        <a:cubicBezTo>
                          <a:pt x="2579" y="21600"/>
                          <a:pt x="2579" y="21600"/>
                          <a:pt x="2579" y="21600"/>
                        </a:cubicBezTo>
                        <a:cubicBezTo>
                          <a:pt x="2579" y="21600"/>
                          <a:pt x="2579" y="21600"/>
                          <a:pt x="2579" y="21600"/>
                        </a:cubicBezTo>
                        <a:cubicBezTo>
                          <a:pt x="2579" y="21600"/>
                          <a:pt x="2579" y="21363"/>
                          <a:pt x="2579" y="21363"/>
                        </a:cubicBezTo>
                        <a:cubicBezTo>
                          <a:pt x="2579" y="21363"/>
                          <a:pt x="2579" y="21363"/>
                          <a:pt x="2579" y="21363"/>
                        </a:cubicBezTo>
                        <a:cubicBezTo>
                          <a:pt x="2740" y="21363"/>
                          <a:pt x="2740" y="21125"/>
                          <a:pt x="2740" y="21125"/>
                        </a:cubicBezTo>
                        <a:cubicBezTo>
                          <a:pt x="2740" y="21125"/>
                          <a:pt x="2740" y="21125"/>
                          <a:pt x="2740" y="21125"/>
                        </a:cubicBezTo>
                        <a:cubicBezTo>
                          <a:pt x="2740" y="20888"/>
                          <a:pt x="2740" y="20888"/>
                          <a:pt x="2740" y="20888"/>
                        </a:cubicBezTo>
                        <a:cubicBezTo>
                          <a:pt x="2740" y="20888"/>
                          <a:pt x="2740" y="20888"/>
                          <a:pt x="2740" y="20888"/>
                        </a:cubicBezTo>
                        <a:cubicBezTo>
                          <a:pt x="2740" y="20651"/>
                          <a:pt x="2740" y="20651"/>
                          <a:pt x="2740" y="20651"/>
                        </a:cubicBezTo>
                        <a:cubicBezTo>
                          <a:pt x="2740" y="20651"/>
                          <a:pt x="2740" y="20651"/>
                          <a:pt x="2740" y="20651"/>
                        </a:cubicBezTo>
                        <a:cubicBezTo>
                          <a:pt x="2740" y="20651"/>
                          <a:pt x="2740" y="20651"/>
                          <a:pt x="2740" y="20413"/>
                        </a:cubicBezTo>
                        <a:cubicBezTo>
                          <a:pt x="2740" y="20413"/>
                          <a:pt x="2740" y="20413"/>
                          <a:pt x="2740" y="20413"/>
                        </a:cubicBezTo>
                        <a:cubicBezTo>
                          <a:pt x="2740" y="20413"/>
                          <a:pt x="2740" y="20413"/>
                          <a:pt x="2740" y="20413"/>
                        </a:cubicBezTo>
                        <a:cubicBezTo>
                          <a:pt x="2740" y="20413"/>
                          <a:pt x="2740" y="20176"/>
                          <a:pt x="2740" y="20176"/>
                        </a:cubicBezTo>
                        <a:cubicBezTo>
                          <a:pt x="2740" y="19938"/>
                          <a:pt x="2740" y="19938"/>
                          <a:pt x="2740" y="19938"/>
                        </a:cubicBezTo>
                        <a:cubicBezTo>
                          <a:pt x="4030" y="19464"/>
                          <a:pt x="4030" y="19464"/>
                          <a:pt x="4030" y="19464"/>
                        </a:cubicBezTo>
                        <a:cubicBezTo>
                          <a:pt x="4836" y="18989"/>
                          <a:pt x="4836" y="18989"/>
                          <a:pt x="4836" y="18989"/>
                        </a:cubicBezTo>
                        <a:cubicBezTo>
                          <a:pt x="6125" y="19226"/>
                          <a:pt x="6125" y="19226"/>
                          <a:pt x="6125" y="19226"/>
                        </a:cubicBezTo>
                        <a:cubicBezTo>
                          <a:pt x="6125" y="17802"/>
                          <a:pt x="6125" y="17802"/>
                          <a:pt x="6125" y="17802"/>
                        </a:cubicBezTo>
                        <a:cubicBezTo>
                          <a:pt x="6125" y="17802"/>
                          <a:pt x="6125" y="17802"/>
                          <a:pt x="6125" y="17802"/>
                        </a:cubicBezTo>
                        <a:cubicBezTo>
                          <a:pt x="6287" y="17327"/>
                          <a:pt x="7415" y="15429"/>
                          <a:pt x="8382" y="15429"/>
                        </a:cubicBezTo>
                        <a:cubicBezTo>
                          <a:pt x="9027" y="15429"/>
                          <a:pt x="9672" y="16615"/>
                          <a:pt x="9994" y="17090"/>
                        </a:cubicBezTo>
                        <a:cubicBezTo>
                          <a:pt x="13057" y="17802"/>
                          <a:pt x="13057" y="17802"/>
                          <a:pt x="13057" y="17802"/>
                        </a:cubicBezTo>
                        <a:cubicBezTo>
                          <a:pt x="13057" y="17327"/>
                          <a:pt x="13379" y="16378"/>
                          <a:pt x="13540" y="16141"/>
                        </a:cubicBezTo>
                        <a:cubicBezTo>
                          <a:pt x="13863" y="15903"/>
                          <a:pt x="14185" y="15903"/>
                          <a:pt x="14507" y="16141"/>
                        </a:cubicBezTo>
                        <a:cubicBezTo>
                          <a:pt x="14669" y="16141"/>
                          <a:pt x="14830" y="16141"/>
                          <a:pt x="14991" y="16141"/>
                        </a:cubicBezTo>
                        <a:cubicBezTo>
                          <a:pt x="14991" y="16141"/>
                          <a:pt x="15152" y="16141"/>
                          <a:pt x="15152" y="16141"/>
                        </a:cubicBezTo>
                        <a:cubicBezTo>
                          <a:pt x="15636" y="15903"/>
                          <a:pt x="16281" y="15191"/>
                          <a:pt x="17087" y="15191"/>
                        </a:cubicBezTo>
                        <a:cubicBezTo>
                          <a:pt x="17409" y="15191"/>
                          <a:pt x="17731" y="15429"/>
                          <a:pt x="17893" y="15429"/>
                        </a:cubicBezTo>
                        <a:cubicBezTo>
                          <a:pt x="18054" y="15429"/>
                          <a:pt x="18054" y="15429"/>
                          <a:pt x="18215" y="15429"/>
                        </a:cubicBezTo>
                        <a:cubicBezTo>
                          <a:pt x="18215" y="15429"/>
                          <a:pt x="18215" y="15429"/>
                          <a:pt x="18376" y="15191"/>
                        </a:cubicBezTo>
                        <a:cubicBezTo>
                          <a:pt x="18376" y="14954"/>
                          <a:pt x="18699" y="14479"/>
                          <a:pt x="19182" y="14479"/>
                        </a:cubicBezTo>
                        <a:cubicBezTo>
                          <a:pt x="19666" y="14479"/>
                          <a:pt x="20472" y="14954"/>
                          <a:pt x="20633" y="15191"/>
                        </a:cubicBezTo>
                        <a:cubicBezTo>
                          <a:pt x="21600" y="14954"/>
                          <a:pt x="21600" y="14954"/>
                          <a:pt x="21600" y="14954"/>
                        </a:cubicBezTo>
                        <a:cubicBezTo>
                          <a:pt x="21278" y="14242"/>
                          <a:pt x="21278" y="14242"/>
                          <a:pt x="21278" y="14242"/>
                        </a:cubicBezTo>
                        <a:cubicBezTo>
                          <a:pt x="20472" y="13530"/>
                          <a:pt x="19988" y="13055"/>
                          <a:pt x="19988" y="12343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43" name="Shape 4025"/>
                  <p:cNvSpPr/>
                  <p:nvPr/>
                </p:nvSpPr>
                <p:spPr>
                  <a:xfrm>
                    <a:off x="855109" y="1060011"/>
                    <a:ext cx="495748" cy="38160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508" h="21600" extrusionOk="0">
                        <a:moveTo>
                          <a:pt x="20511" y="1454"/>
                        </a:moveTo>
                        <a:cubicBezTo>
                          <a:pt x="20345" y="1454"/>
                          <a:pt x="20345" y="1246"/>
                          <a:pt x="20345" y="1246"/>
                        </a:cubicBezTo>
                        <a:cubicBezTo>
                          <a:pt x="20345" y="1246"/>
                          <a:pt x="20345" y="1246"/>
                          <a:pt x="20345" y="1246"/>
                        </a:cubicBezTo>
                        <a:cubicBezTo>
                          <a:pt x="20179" y="1038"/>
                          <a:pt x="20179" y="1038"/>
                          <a:pt x="20179" y="831"/>
                        </a:cubicBezTo>
                        <a:cubicBezTo>
                          <a:pt x="20013" y="831"/>
                          <a:pt x="20013" y="623"/>
                          <a:pt x="20013" y="623"/>
                        </a:cubicBezTo>
                        <a:cubicBezTo>
                          <a:pt x="19846" y="415"/>
                          <a:pt x="19846" y="415"/>
                          <a:pt x="19680" y="208"/>
                        </a:cubicBezTo>
                        <a:cubicBezTo>
                          <a:pt x="19680" y="208"/>
                          <a:pt x="19680" y="208"/>
                          <a:pt x="19680" y="208"/>
                        </a:cubicBezTo>
                        <a:cubicBezTo>
                          <a:pt x="19680" y="208"/>
                          <a:pt x="19680" y="208"/>
                          <a:pt x="19680" y="208"/>
                        </a:cubicBezTo>
                        <a:cubicBezTo>
                          <a:pt x="19680" y="208"/>
                          <a:pt x="19680" y="208"/>
                          <a:pt x="19680" y="208"/>
                        </a:cubicBezTo>
                        <a:cubicBezTo>
                          <a:pt x="19680" y="208"/>
                          <a:pt x="19680" y="208"/>
                          <a:pt x="19680" y="208"/>
                        </a:cubicBezTo>
                        <a:cubicBezTo>
                          <a:pt x="19514" y="208"/>
                          <a:pt x="19348" y="415"/>
                          <a:pt x="19348" y="623"/>
                        </a:cubicBezTo>
                        <a:cubicBezTo>
                          <a:pt x="19182" y="623"/>
                          <a:pt x="19182" y="623"/>
                          <a:pt x="19182" y="623"/>
                        </a:cubicBezTo>
                        <a:cubicBezTo>
                          <a:pt x="18850" y="1038"/>
                          <a:pt x="18683" y="1454"/>
                          <a:pt x="18351" y="1662"/>
                        </a:cubicBezTo>
                        <a:cubicBezTo>
                          <a:pt x="18185" y="1662"/>
                          <a:pt x="18019" y="1662"/>
                          <a:pt x="17853" y="1662"/>
                        </a:cubicBezTo>
                        <a:cubicBezTo>
                          <a:pt x="17354" y="1662"/>
                          <a:pt x="16856" y="1454"/>
                          <a:pt x="16523" y="1246"/>
                        </a:cubicBezTo>
                        <a:cubicBezTo>
                          <a:pt x="16523" y="1246"/>
                          <a:pt x="16357" y="1038"/>
                          <a:pt x="15859" y="1038"/>
                        </a:cubicBezTo>
                        <a:cubicBezTo>
                          <a:pt x="15693" y="1038"/>
                          <a:pt x="15526" y="1246"/>
                          <a:pt x="15194" y="1246"/>
                        </a:cubicBezTo>
                        <a:cubicBezTo>
                          <a:pt x="15194" y="1246"/>
                          <a:pt x="15028" y="1246"/>
                          <a:pt x="15028" y="1246"/>
                        </a:cubicBezTo>
                        <a:cubicBezTo>
                          <a:pt x="14862" y="1246"/>
                          <a:pt x="14696" y="1246"/>
                          <a:pt x="14696" y="1246"/>
                        </a:cubicBezTo>
                        <a:cubicBezTo>
                          <a:pt x="14530" y="1246"/>
                          <a:pt x="14363" y="1246"/>
                          <a:pt x="14197" y="1246"/>
                        </a:cubicBezTo>
                        <a:cubicBezTo>
                          <a:pt x="14197" y="1246"/>
                          <a:pt x="14197" y="1246"/>
                          <a:pt x="14197" y="1246"/>
                        </a:cubicBezTo>
                        <a:cubicBezTo>
                          <a:pt x="14031" y="1246"/>
                          <a:pt x="13699" y="1454"/>
                          <a:pt x="13533" y="1662"/>
                        </a:cubicBezTo>
                        <a:cubicBezTo>
                          <a:pt x="13366" y="1869"/>
                          <a:pt x="13200" y="2077"/>
                          <a:pt x="13034" y="2285"/>
                        </a:cubicBezTo>
                        <a:cubicBezTo>
                          <a:pt x="12868" y="2285"/>
                          <a:pt x="12536" y="2492"/>
                          <a:pt x="12037" y="2492"/>
                        </a:cubicBezTo>
                        <a:cubicBezTo>
                          <a:pt x="11705" y="2492"/>
                          <a:pt x="11206" y="2285"/>
                          <a:pt x="10874" y="2285"/>
                        </a:cubicBezTo>
                        <a:cubicBezTo>
                          <a:pt x="10708" y="2077"/>
                          <a:pt x="10542" y="2077"/>
                          <a:pt x="10376" y="1869"/>
                        </a:cubicBezTo>
                        <a:cubicBezTo>
                          <a:pt x="10043" y="1662"/>
                          <a:pt x="9711" y="1246"/>
                          <a:pt x="9545" y="1246"/>
                        </a:cubicBezTo>
                        <a:cubicBezTo>
                          <a:pt x="9379" y="1246"/>
                          <a:pt x="8714" y="1454"/>
                          <a:pt x="8216" y="1869"/>
                        </a:cubicBezTo>
                        <a:cubicBezTo>
                          <a:pt x="8050" y="1869"/>
                          <a:pt x="8050" y="1869"/>
                          <a:pt x="7883" y="1869"/>
                        </a:cubicBezTo>
                        <a:cubicBezTo>
                          <a:pt x="7385" y="1869"/>
                          <a:pt x="7219" y="1454"/>
                          <a:pt x="7053" y="1038"/>
                        </a:cubicBezTo>
                        <a:cubicBezTo>
                          <a:pt x="6886" y="831"/>
                          <a:pt x="6886" y="623"/>
                          <a:pt x="6720" y="415"/>
                        </a:cubicBezTo>
                        <a:cubicBezTo>
                          <a:pt x="6720" y="415"/>
                          <a:pt x="6554" y="415"/>
                          <a:pt x="6222" y="415"/>
                        </a:cubicBezTo>
                        <a:cubicBezTo>
                          <a:pt x="6056" y="208"/>
                          <a:pt x="5557" y="208"/>
                          <a:pt x="5225" y="0"/>
                        </a:cubicBezTo>
                        <a:cubicBezTo>
                          <a:pt x="5225" y="0"/>
                          <a:pt x="5059" y="0"/>
                          <a:pt x="5059" y="208"/>
                        </a:cubicBezTo>
                        <a:cubicBezTo>
                          <a:pt x="5059" y="208"/>
                          <a:pt x="5059" y="208"/>
                          <a:pt x="4893" y="208"/>
                        </a:cubicBezTo>
                        <a:cubicBezTo>
                          <a:pt x="4893" y="415"/>
                          <a:pt x="4726" y="623"/>
                          <a:pt x="4394" y="623"/>
                        </a:cubicBezTo>
                        <a:cubicBezTo>
                          <a:pt x="4394" y="623"/>
                          <a:pt x="4394" y="623"/>
                          <a:pt x="4394" y="623"/>
                        </a:cubicBezTo>
                        <a:cubicBezTo>
                          <a:pt x="4394" y="623"/>
                          <a:pt x="4394" y="623"/>
                          <a:pt x="4394" y="623"/>
                        </a:cubicBezTo>
                        <a:cubicBezTo>
                          <a:pt x="4228" y="415"/>
                          <a:pt x="4228" y="415"/>
                          <a:pt x="4228" y="415"/>
                        </a:cubicBezTo>
                        <a:cubicBezTo>
                          <a:pt x="3896" y="415"/>
                          <a:pt x="3563" y="415"/>
                          <a:pt x="3231" y="415"/>
                        </a:cubicBezTo>
                        <a:cubicBezTo>
                          <a:pt x="2899" y="415"/>
                          <a:pt x="2899" y="415"/>
                          <a:pt x="2899" y="415"/>
                        </a:cubicBezTo>
                        <a:cubicBezTo>
                          <a:pt x="2733" y="623"/>
                          <a:pt x="2733" y="1038"/>
                          <a:pt x="2733" y="1454"/>
                        </a:cubicBezTo>
                        <a:cubicBezTo>
                          <a:pt x="2733" y="1869"/>
                          <a:pt x="2566" y="2077"/>
                          <a:pt x="2400" y="2285"/>
                        </a:cubicBezTo>
                        <a:cubicBezTo>
                          <a:pt x="2234" y="2700"/>
                          <a:pt x="1736" y="3323"/>
                          <a:pt x="1736" y="3738"/>
                        </a:cubicBezTo>
                        <a:cubicBezTo>
                          <a:pt x="1736" y="3738"/>
                          <a:pt x="1736" y="3946"/>
                          <a:pt x="1736" y="3946"/>
                        </a:cubicBezTo>
                        <a:cubicBezTo>
                          <a:pt x="1736" y="3946"/>
                          <a:pt x="1736" y="3946"/>
                          <a:pt x="1736" y="3946"/>
                        </a:cubicBezTo>
                        <a:cubicBezTo>
                          <a:pt x="1736" y="4154"/>
                          <a:pt x="1570" y="4154"/>
                          <a:pt x="1570" y="4154"/>
                        </a:cubicBezTo>
                        <a:cubicBezTo>
                          <a:pt x="1570" y="4154"/>
                          <a:pt x="1570" y="4362"/>
                          <a:pt x="1570" y="4362"/>
                        </a:cubicBezTo>
                        <a:cubicBezTo>
                          <a:pt x="1570" y="4362"/>
                          <a:pt x="1570" y="4362"/>
                          <a:pt x="1570" y="4362"/>
                        </a:cubicBezTo>
                        <a:cubicBezTo>
                          <a:pt x="1570" y="4362"/>
                          <a:pt x="1570" y="4569"/>
                          <a:pt x="1570" y="4569"/>
                        </a:cubicBezTo>
                        <a:cubicBezTo>
                          <a:pt x="1570" y="4569"/>
                          <a:pt x="1570" y="4777"/>
                          <a:pt x="1736" y="4777"/>
                        </a:cubicBezTo>
                        <a:cubicBezTo>
                          <a:pt x="1736" y="4777"/>
                          <a:pt x="1736" y="4985"/>
                          <a:pt x="1736" y="4985"/>
                        </a:cubicBezTo>
                        <a:cubicBezTo>
                          <a:pt x="1736" y="5192"/>
                          <a:pt x="1736" y="5192"/>
                          <a:pt x="1736" y="5192"/>
                        </a:cubicBezTo>
                        <a:cubicBezTo>
                          <a:pt x="1736" y="5192"/>
                          <a:pt x="1736" y="5400"/>
                          <a:pt x="1736" y="5400"/>
                        </a:cubicBezTo>
                        <a:cubicBezTo>
                          <a:pt x="1736" y="5400"/>
                          <a:pt x="1736" y="5608"/>
                          <a:pt x="1736" y="5608"/>
                        </a:cubicBezTo>
                        <a:cubicBezTo>
                          <a:pt x="1902" y="6438"/>
                          <a:pt x="1902" y="8723"/>
                          <a:pt x="1403" y="9346"/>
                        </a:cubicBezTo>
                        <a:cubicBezTo>
                          <a:pt x="1071" y="9762"/>
                          <a:pt x="905" y="10385"/>
                          <a:pt x="739" y="10592"/>
                        </a:cubicBezTo>
                        <a:cubicBezTo>
                          <a:pt x="739" y="10592"/>
                          <a:pt x="739" y="10592"/>
                          <a:pt x="739" y="10592"/>
                        </a:cubicBezTo>
                        <a:cubicBezTo>
                          <a:pt x="739" y="10800"/>
                          <a:pt x="739" y="10800"/>
                          <a:pt x="739" y="10800"/>
                        </a:cubicBezTo>
                        <a:cubicBezTo>
                          <a:pt x="739" y="10800"/>
                          <a:pt x="240" y="11215"/>
                          <a:pt x="74" y="12046"/>
                        </a:cubicBezTo>
                        <a:cubicBezTo>
                          <a:pt x="-92" y="12877"/>
                          <a:pt x="74" y="13292"/>
                          <a:pt x="74" y="13915"/>
                        </a:cubicBezTo>
                        <a:cubicBezTo>
                          <a:pt x="74" y="14123"/>
                          <a:pt x="74" y="14538"/>
                          <a:pt x="74" y="14746"/>
                        </a:cubicBezTo>
                        <a:cubicBezTo>
                          <a:pt x="74" y="15162"/>
                          <a:pt x="240" y="15369"/>
                          <a:pt x="406" y="15577"/>
                        </a:cubicBezTo>
                        <a:cubicBezTo>
                          <a:pt x="406" y="15785"/>
                          <a:pt x="406" y="15992"/>
                          <a:pt x="573" y="15992"/>
                        </a:cubicBezTo>
                        <a:cubicBezTo>
                          <a:pt x="573" y="15992"/>
                          <a:pt x="573" y="16200"/>
                          <a:pt x="573" y="16200"/>
                        </a:cubicBezTo>
                        <a:cubicBezTo>
                          <a:pt x="573" y="16200"/>
                          <a:pt x="573" y="16408"/>
                          <a:pt x="573" y="16408"/>
                        </a:cubicBezTo>
                        <a:cubicBezTo>
                          <a:pt x="573" y="16408"/>
                          <a:pt x="573" y="16408"/>
                          <a:pt x="573" y="16408"/>
                        </a:cubicBezTo>
                        <a:cubicBezTo>
                          <a:pt x="739" y="16615"/>
                          <a:pt x="1736" y="16823"/>
                          <a:pt x="2400" y="17031"/>
                        </a:cubicBezTo>
                        <a:cubicBezTo>
                          <a:pt x="2733" y="17031"/>
                          <a:pt x="2899" y="17031"/>
                          <a:pt x="3231" y="17238"/>
                        </a:cubicBezTo>
                        <a:cubicBezTo>
                          <a:pt x="4228" y="17446"/>
                          <a:pt x="5225" y="19315"/>
                          <a:pt x="5225" y="19938"/>
                        </a:cubicBezTo>
                        <a:cubicBezTo>
                          <a:pt x="5225" y="20354"/>
                          <a:pt x="5723" y="21392"/>
                          <a:pt x="6056" y="21600"/>
                        </a:cubicBezTo>
                        <a:cubicBezTo>
                          <a:pt x="6222" y="21600"/>
                          <a:pt x="6222" y="21600"/>
                          <a:pt x="6222" y="21600"/>
                        </a:cubicBezTo>
                        <a:cubicBezTo>
                          <a:pt x="6388" y="21600"/>
                          <a:pt x="6720" y="21392"/>
                          <a:pt x="6886" y="21392"/>
                        </a:cubicBezTo>
                        <a:cubicBezTo>
                          <a:pt x="7219" y="21185"/>
                          <a:pt x="7551" y="20977"/>
                          <a:pt x="7883" y="20977"/>
                        </a:cubicBezTo>
                        <a:cubicBezTo>
                          <a:pt x="8216" y="20977"/>
                          <a:pt x="8216" y="20977"/>
                          <a:pt x="8216" y="20977"/>
                        </a:cubicBezTo>
                        <a:cubicBezTo>
                          <a:pt x="9711" y="20977"/>
                          <a:pt x="10043" y="20769"/>
                          <a:pt x="10043" y="20769"/>
                        </a:cubicBezTo>
                        <a:cubicBezTo>
                          <a:pt x="10210" y="20769"/>
                          <a:pt x="10376" y="20562"/>
                          <a:pt x="10376" y="20562"/>
                        </a:cubicBezTo>
                        <a:cubicBezTo>
                          <a:pt x="10376" y="20562"/>
                          <a:pt x="10376" y="20562"/>
                          <a:pt x="10376" y="20562"/>
                        </a:cubicBezTo>
                        <a:cubicBezTo>
                          <a:pt x="10376" y="20562"/>
                          <a:pt x="10542" y="20354"/>
                          <a:pt x="10542" y="20354"/>
                        </a:cubicBezTo>
                        <a:cubicBezTo>
                          <a:pt x="10542" y="20354"/>
                          <a:pt x="10542" y="20146"/>
                          <a:pt x="10542" y="20146"/>
                        </a:cubicBezTo>
                        <a:cubicBezTo>
                          <a:pt x="10542" y="20146"/>
                          <a:pt x="10542" y="19938"/>
                          <a:pt x="10542" y="19938"/>
                        </a:cubicBezTo>
                        <a:cubicBezTo>
                          <a:pt x="10542" y="19938"/>
                          <a:pt x="10542" y="19731"/>
                          <a:pt x="10708" y="19731"/>
                        </a:cubicBezTo>
                        <a:cubicBezTo>
                          <a:pt x="10708" y="19731"/>
                          <a:pt x="10708" y="19523"/>
                          <a:pt x="10708" y="19523"/>
                        </a:cubicBezTo>
                        <a:cubicBezTo>
                          <a:pt x="10708" y="19523"/>
                          <a:pt x="10708" y="19315"/>
                          <a:pt x="10708" y="19315"/>
                        </a:cubicBezTo>
                        <a:cubicBezTo>
                          <a:pt x="10708" y="19315"/>
                          <a:pt x="10708" y="19315"/>
                          <a:pt x="10708" y="19315"/>
                        </a:cubicBezTo>
                        <a:cubicBezTo>
                          <a:pt x="10708" y="19108"/>
                          <a:pt x="10708" y="19108"/>
                          <a:pt x="10708" y="19108"/>
                        </a:cubicBezTo>
                        <a:cubicBezTo>
                          <a:pt x="10708" y="18900"/>
                          <a:pt x="10708" y="18900"/>
                          <a:pt x="10708" y="18900"/>
                        </a:cubicBezTo>
                        <a:cubicBezTo>
                          <a:pt x="10874" y="18900"/>
                          <a:pt x="10874" y="18900"/>
                          <a:pt x="10874" y="18692"/>
                        </a:cubicBezTo>
                        <a:cubicBezTo>
                          <a:pt x="10874" y="18692"/>
                          <a:pt x="10874" y="18692"/>
                          <a:pt x="10874" y="18692"/>
                        </a:cubicBezTo>
                        <a:cubicBezTo>
                          <a:pt x="10874" y="18692"/>
                          <a:pt x="10874" y="18692"/>
                          <a:pt x="10874" y="18692"/>
                        </a:cubicBezTo>
                        <a:cubicBezTo>
                          <a:pt x="10874" y="18692"/>
                          <a:pt x="10874" y="18692"/>
                          <a:pt x="10874" y="18692"/>
                        </a:cubicBezTo>
                        <a:cubicBezTo>
                          <a:pt x="10874" y="18485"/>
                          <a:pt x="10874" y="18485"/>
                          <a:pt x="10874" y="18485"/>
                        </a:cubicBezTo>
                        <a:cubicBezTo>
                          <a:pt x="10874" y="18485"/>
                          <a:pt x="10874" y="18485"/>
                          <a:pt x="10874" y="18485"/>
                        </a:cubicBezTo>
                        <a:cubicBezTo>
                          <a:pt x="10874" y="18277"/>
                          <a:pt x="10874" y="18277"/>
                          <a:pt x="10874" y="18277"/>
                        </a:cubicBezTo>
                        <a:cubicBezTo>
                          <a:pt x="12868" y="15785"/>
                          <a:pt x="13200" y="15577"/>
                          <a:pt x="13200" y="15577"/>
                        </a:cubicBezTo>
                        <a:cubicBezTo>
                          <a:pt x="13366" y="15577"/>
                          <a:pt x="13533" y="15577"/>
                          <a:pt x="13699" y="15577"/>
                        </a:cubicBezTo>
                        <a:cubicBezTo>
                          <a:pt x="13865" y="15577"/>
                          <a:pt x="14031" y="15577"/>
                          <a:pt x="14197" y="15577"/>
                        </a:cubicBezTo>
                        <a:cubicBezTo>
                          <a:pt x="14363" y="15369"/>
                          <a:pt x="14530" y="15369"/>
                          <a:pt x="14696" y="15369"/>
                        </a:cubicBezTo>
                        <a:cubicBezTo>
                          <a:pt x="15028" y="15369"/>
                          <a:pt x="15693" y="15785"/>
                          <a:pt x="16025" y="16408"/>
                        </a:cubicBezTo>
                        <a:cubicBezTo>
                          <a:pt x="16025" y="16408"/>
                          <a:pt x="16025" y="16200"/>
                          <a:pt x="16025" y="16200"/>
                        </a:cubicBezTo>
                        <a:cubicBezTo>
                          <a:pt x="16357" y="15369"/>
                          <a:pt x="16357" y="15369"/>
                          <a:pt x="16357" y="15369"/>
                        </a:cubicBezTo>
                        <a:cubicBezTo>
                          <a:pt x="16690" y="14746"/>
                          <a:pt x="17520" y="12877"/>
                          <a:pt x="17520" y="12462"/>
                        </a:cubicBezTo>
                        <a:cubicBezTo>
                          <a:pt x="17520" y="11838"/>
                          <a:pt x="18019" y="11423"/>
                          <a:pt x="18185" y="11215"/>
                        </a:cubicBezTo>
                        <a:cubicBezTo>
                          <a:pt x="18351" y="11215"/>
                          <a:pt x="18351" y="11008"/>
                          <a:pt x="18517" y="11008"/>
                        </a:cubicBezTo>
                        <a:cubicBezTo>
                          <a:pt x="18517" y="10800"/>
                          <a:pt x="18517" y="10800"/>
                          <a:pt x="18517" y="10800"/>
                        </a:cubicBezTo>
                        <a:cubicBezTo>
                          <a:pt x="18517" y="10385"/>
                          <a:pt x="18517" y="9554"/>
                          <a:pt x="18850" y="9346"/>
                        </a:cubicBezTo>
                        <a:cubicBezTo>
                          <a:pt x="19016" y="9138"/>
                          <a:pt x="19182" y="8515"/>
                          <a:pt x="19182" y="8308"/>
                        </a:cubicBezTo>
                        <a:cubicBezTo>
                          <a:pt x="19016" y="7685"/>
                          <a:pt x="20345" y="5400"/>
                          <a:pt x="20345" y="5400"/>
                        </a:cubicBezTo>
                        <a:cubicBezTo>
                          <a:pt x="20511" y="5192"/>
                          <a:pt x="20677" y="5192"/>
                          <a:pt x="21010" y="4985"/>
                        </a:cubicBezTo>
                        <a:cubicBezTo>
                          <a:pt x="21010" y="4985"/>
                          <a:pt x="21342" y="4985"/>
                          <a:pt x="21342" y="4777"/>
                        </a:cubicBezTo>
                        <a:cubicBezTo>
                          <a:pt x="21342" y="4777"/>
                          <a:pt x="21342" y="4569"/>
                          <a:pt x="21342" y="4569"/>
                        </a:cubicBezTo>
                        <a:cubicBezTo>
                          <a:pt x="21342" y="4154"/>
                          <a:pt x="21508" y="3946"/>
                          <a:pt x="21508" y="3738"/>
                        </a:cubicBezTo>
                        <a:cubicBezTo>
                          <a:pt x="21010" y="3738"/>
                          <a:pt x="20511" y="3115"/>
                          <a:pt x="20511" y="2492"/>
                        </a:cubicBezTo>
                        <a:cubicBezTo>
                          <a:pt x="20511" y="2492"/>
                          <a:pt x="20511" y="2285"/>
                          <a:pt x="20511" y="2285"/>
                        </a:cubicBezTo>
                        <a:cubicBezTo>
                          <a:pt x="20511" y="2285"/>
                          <a:pt x="20511" y="2285"/>
                          <a:pt x="20511" y="2077"/>
                        </a:cubicBezTo>
                        <a:cubicBezTo>
                          <a:pt x="20511" y="2077"/>
                          <a:pt x="20511" y="2077"/>
                          <a:pt x="20511" y="1869"/>
                        </a:cubicBezTo>
                        <a:cubicBezTo>
                          <a:pt x="20511" y="1869"/>
                          <a:pt x="20511" y="1869"/>
                          <a:pt x="20511" y="1869"/>
                        </a:cubicBezTo>
                        <a:cubicBezTo>
                          <a:pt x="20511" y="1662"/>
                          <a:pt x="20511" y="1662"/>
                          <a:pt x="20511" y="1662"/>
                        </a:cubicBezTo>
                        <a:cubicBezTo>
                          <a:pt x="20511" y="1454"/>
                          <a:pt x="20511" y="1454"/>
                          <a:pt x="20511" y="1454"/>
                        </a:cubicBezTo>
                        <a:cubicBezTo>
                          <a:pt x="20511" y="1454"/>
                          <a:pt x="20511" y="1454"/>
                          <a:pt x="20511" y="1454"/>
                        </a:cubicBezTo>
                        <a:cubicBezTo>
                          <a:pt x="20511" y="1454"/>
                          <a:pt x="20511" y="1454"/>
                          <a:pt x="20511" y="1454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44" name="Shape 4026"/>
                  <p:cNvSpPr/>
                  <p:nvPr/>
                </p:nvSpPr>
                <p:spPr>
                  <a:xfrm>
                    <a:off x="769339" y="1117830"/>
                    <a:ext cx="114187" cy="23898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353" h="21600" extrusionOk="0">
                        <a:moveTo>
                          <a:pt x="19440" y="1994"/>
                        </a:moveTo>
                        <a:cubicBezTo>
                          <a:pt x="19440" y="1994"/>
                          <a:pt x="18720" y="1994"/>
                          <a:pt x="18720" y="1662"/>
                        </a:cubicBezTo>
                        <a:cubicBezTo>
                          <a:pt x="17280" y="1662"/>
                          <a:pt x="16560" y="997"/>
                          <a:pt x="16560" y="665"/>
                        </a:cubicBezTo>
                        <a:cubicBezTo>
                          <a:pt x="16560" y="665"/>
                          <a:pt x="16560" y="332"/>
                          <a:pt x="16560" y="332"/>
                        </a:cubicBezTo>
                        <a:cubicBezTo>
                          <a:pt x="16560" y="332"/>
                          <a:pt x="16560" y="0"/>
                          <a:pt x="16560" y="0"/>
                        </a:cubicBezTo>
                        <a:cubicBezTo>
                          <a:pt x="16560" y="0"/>
                          <a:pt x="15840" y="0"/>
                          <a:pt x="15840" y="0"/>
                        </a:cubicBezTo>
                        <a:cubicBezTo>
                          <a:pt x="15840" y="0"/>
                          <a:pt x="15840" y="0"/>
                          <a:pt x="15120" y="0"/>
                        </a:cubicBezTo>
                        <a:cubicBezTo>
                          <a:pt x="15120" y="0"/>
                          <a:pt x="15120" y="0"/>
                          <a:pt x="15120" y="0"/>
                        </a:cubicBezTo>
                        <a:cubicBezTo>
                          <a:pt x="15120" y="332"/>
                          <a:pt x="15120" y="332"/>
                          <a:pt x="15120" y="332"/>
                        </a:cubicBezTo>
                        <a:cubicBezTo>
                          <a:pt x="15120" y="332"/>
                          <a:pt x="15120" y="665"/>
                          <a:pt x="15120" y="665"/>
                        </a:cubicBezTo>
                        <a:cubicBezTo>
                          <a:pt x="15120" y="665"/>
                          <a:pt x="15120" y="665"/>
                          <a:pt x="15120" y="997"/>
                        </a:cubicBezTo>
                        <a:cubicBezTo>
                          <a:pt x="15120" y="997"/>
                          <a:pt x="15120" y="997"/>
                          <a:pt x="15120" y="997"/>
                        </a:cubicBezTo>
                        <a:cubicBezTo>
                          <a:pt x="15840" y="2991"/>
                          <a:pt x="15840" y="2991"/>
                          <a:pt x="15840" y="2991"/>
                        </a:cubicBezTo>
                        <a:cubicBezTo>
                          <a:pt x="14400" y="2326"/>
                          <a:pt x="14400" y="2326"/>
                          <a:pt x="14400" y="2326"/>
                        </a:cubicBezTo>
                        <a:cubicBezTo>
                          <a:pt x="13680" y="2658"/>
                          <a:pt x="13680" y="2658"/>
                          <a:pt x="12960" y="2658"/>
                        </a:cubicBezTo>
                        <a:cubicBezTo>
                          <a:pt x="12960" y="2991"/>
                          <a:pt x="12960" y="2991"/>
                          <a:pt x="12240" y="2991"/>
                        </a:cubicBezTo>
                        <a:cubicBezTo>
                          <a:pt x="11520" y="3655"/>
                          <a:pt x="9360" y="3655"/>
                          <a:pt x="7200" y="3988"/>
                        </a:cubicBezTo>
                        <a:cubicBezTo>
                          <a:pt x="6480" y="3988"/>
                          <a:pt x="5040" y="3988"/>
                          <a:pt x="4320" y="3988"/>
                        </a:cubicBezTo>
                        <a:cubicBezTo>
                          <a:pt x="4320" y="3988"/>
                          <a:pt x="3600" y="4320"/>
                          <a:pt x="2880" y="4652"/>
                        </a:cubicBezTo>
                        <a:cubicBezTo>
                          <a:pt x="2160" y="4985"/>
                          <a:pt x="1440" y="5317"/>
                          <a:pt x="720" y="5317"/>
                        </a:cubicBezTo>
                        <a:cubicBezTo>
                          <a:pt x="720" y="5317"/>
                          <a:pt x="720" y="5317"/>
                          <a:pt x="0" y="5317"/>
                        </a:cubicBezTo>
                        <a:cubicBezTo>
                          <a:pt x="0" y="5317"/>
                          <a:pt x="0" y="5317"/>
                          <a:pt x="0" y="5317"/>
                        </a:cubicBezTo>
                        <a:cubicBezTo>
                          <a:pt x="0" y="5317"/>
                          <a:pt x="0" y="5649"/>
                          <a:pt x="0" y="5649"/>
                        </a:cubicBezTo>
                        <a:cubicBezTo>
                          <a:pt x="720" y="5649"/>
                          <a:pt x="720" y="5982"/>
                          <a:pt x="720" y="5982"/>
                        </a:cubicBezTo>
                        <a:cubicBezTo>
                          <a:pt x="720" y="5982"/>
                          <a:pt x="720" y="5982"/>
                          <a:pt x="720" y="5982"/>
                        </a:cubicBezTo>
                        <a:cubicBezTo>
                          <a:pt x="720" y="6314"/>
                          <a:pt x="720" y="6314"/>
                          <a:pt x="720" y="6314"/>
                        </a:cubicBezTo>
                        <a:cubicBezTo>
                          <a:pt x="720" y="6314"/>
                          <a:pt x="720" y="6314"/>
                          <a:pt x="720" y="6314"/>
                        </a:cubicBezTo>
                        <a:cubicBezTo>
                          <a:pt x="720" y="6646"/>
                          <a:pt x="720" y="6646"/>
                          <a:pt x="720" y="6646"/>
                        </a:cubicBezTo>
                        <a:cubicBezTo>
                          <a:pt x="720" y="6646"/>
                          <a:pt x="720" y="6646"/>
                          <a:pt x="720" y="6646"/>
                        </a:cubicBezTo>
                        <a:cubicBezTo>
                          <a:pt x="720" y="6646"/>
                          <a:pt x="720" y="6978"/>
                          <a:pt x="1440" y="6978"/>
                        </a:cubicBezTo>
                        <a:cubicBezTo>
                          <a:pt x="1440" y="6978"/>
                          <a:pt x="1440" y="6978"/>
                          <a:pt x="1440" y="6978"/>
                        </a:cubicBezTo>
                        <a:cubicBezTo>
                          <a:pt x="1440" y="6978"/>
                          <a:pt x="1440" y="6978"/>
                          <a:pt x="1440" y="6978"/>
                        </a:cubicBezTo>
                        <a:cubicBezTo>
                          <a:pt x="1440" y="6978"/>
                          <a:pt x="1440" y="6978"/>
                          <a:pt x="1440" y="6978"/>
                        </a:cubicBezTo>
                        <a:cubicBezTo>
                          <a:pt x="1440" y="7311"/>
                          <a:pt x="2160" y="7311"/>
                          <a:pt x="2160" y="7311"/>
                        </a:cubicBezTo>
                        <a:cubicBezTo>
                          <a:pt x="2160" y="7311"/>
                          <a:pt x="2160" y="7311"/>
                          <a:pt x="2160" y="7311"/>
                        </a:cubicBezTo>
                        <a:cubicBezTo>
                          <a:pt x="2160" y="7311"/>
                          <a:pt x="2160" y="7311"/>
                          <a:pt x="2880" y="7311"/>
                        </a:cubicBezTo>
                        <a:cubicBezTo>
                          <a:pt x="2880" y="7643"/>
                          <a:pt x="3600" y="7643"/>
                          <a:pt x="3600" y="7643"/>
                        </a:cubicBezTo>
                        <a:cubicBezTo>
                          <a:pt x="7200" y="8640"/>
                          <a:pt x="6480" y="9637"/>
                          <a:pt x="5760" y="10302"/>
                        </a:cubicBezTo>
                        <a:cubicBezTo>
                          <a:pt x="5760" y="10302"/>
                          <a:pt x="5760" y="10634"/>
                          <a:pt x="5760" y="10634"/>
                        </a:cubicBezTo>
                        <a:cubicBezTo>
                          <a:pt x="7200" y="11298"/>
                          <a:pt x="7200" y="12295"/>
                          <a:pt x="7200" y="13625"/>
                        </a:cubicBezTo>
                        <a:cubicBezTo>
                          <a:pt x="7200" y="14289"/>
                          <a:pt x="7200" y="14954"/>
                          <a:pt x="7200" y="15286"/>
                        </a:cubicBezTo>
                        <a:cubicBezTo>
                          <a:pt x="7200" y="15618"/>
                          <a:pt x="7200" y="15618"/>
                          <a:pt x="7200" y="15951"/>
                        </a:cubicBezTo>
                        <a:cubicBezTo>
                          <a:pt x="7920" y="15951"/>
                          <a:pt x="7920" y="15951"/>
                          <a:pt x="7920" y="15951"/>
                        </a:cubicBezTo>
                        <a:cubicBezTo>
                          <a:pt x="7920" y="16283"/>
                          <a:pt x="7920" y="16283"/>
                          <a:pt x="7920" y="16283"/>
                        </a:cubicBezTo>
                        <a:cubicBezTo>
                          <a:pt x="7920" y="16615"/>
                          <a:pt x="7920" y="16615"/>
                          <a:pt x="7920" y="16615"/>
                        </a:cubicBezTo>
                        <a:cubicBezTo>
                          <a:pt x="7920" y="16948"/>
                          <a:pt x="7920" y="16948"/>
                          <a:pt x="7920" y="16948"/>
                        </a:cubicBezTo>
                        <a:cubicBezTo>
                          <a:pt x="7920" y="17280"/>
                          <a:pt x="7920" y="17280"/>
                          <a:pt x="7920" y="17280"/>
                        </a:cubicBezTo>
                        <a:cubicBezTo>
                          <a:pt x="7920" y="17612"/>
                          <a:pt x="7920" y="17612"/>
                          <a:pt x="7920" y="17945"/>
                        </a:cubicBezTo>
                        <a:cubicBezTo>
                          <a:pt x="7920" y="17945"/>
                          <a:pt x="7920" y="17945"/>
                          <a:pt x="7920" y="18277"/>
                        </a:cubicBezTo>
                        <a:cubicBezTo>
                          <a:pt x="7920" y="18277"/>
                          <a:pt x="7920" y="18609"/>
                          <a:pt x="7920" y="18609"/>
                        </a:cubicBezTo>
                        <a:cubicBezTo>
                          <a:pt x="7920" y="18942"/>
                          <a:pt x="7920" y="18942"/>
                          <a:pt x="7920" y="18942"/>
                        </a:cubicBezTo>
                        <a:cubicBezTo>
                          <a:pt x="7920" y="19274"/>
                          <a:pt x="7920" y="19606"/>
                          <a:pt x="7920" y="19606"/>
                        </a:cubicBezTo>
                        <a:cubicBezTo>
                          <a:pt x="7920" y="19938"/>
                          <a:pt x="7920" y="19938"/>
                          <a:pt x="7920" y="19938"/>
                        </a:cubicBezTo>
                        <a:cubicBezTo>
                          <a:pt x="7920" y="20271"/>
                          <a:pt x="7920" y="20603"/>
                          <a:pt x="7920" y="20935"/>
                        </a:cubicBezTo>
                        <a:cubicBezTo>
                          <a:pt x="7920" y="20935"/>
                          <a:pt x="7920" y="21268"/>
                          <a:pt x="7920" y="21268"/>
                        </a:cubicBezTo>
                        <a:cubicBezTo>
                          <a:pt x="7920" y="21268"/>
                          <a:pt x="7920" y="21600"/>
                          <a:pt x="7920" y="21600"/>
                        </a:cubicBezTo>
                        <a:cubicBezTo>
                          <a:pt x="10080" y="21600"/>
                          <a:pt x="11520" y="21600"/>
                          <a:pt x="12240" y="21600"/>
                        </a:cubicBezTo>
                        <a:cubicBezTo>
                          <a:pt x="12960" y="21600"/>
                          <a:pt x="13680" y="21268"/>
                          <a:pt x="14400" y="20935"/>
                        </a:cubicBezTo>
                        <a:cubicBezTo>
                          <a:pt x="14400" y="20935"/>
                          <a:pt x="15120" y="20603"/>
                          <a:pt x="15840" y="20603"/>
                        </a:cubicBezTo>
                        <a:cubicBezTo>
                          <a:pt x="15120" y="20603"/>
                          <a:pt x="15120" y="20603"/>
                          <a:pt x="15120" y="20271"/>
                        </a:cubicBezTo>
                        <a:cubicBezTo>
                          <a:pt x="14400" y="19938"/>
                          <a:pt x="13680" y="19274"/>
                          <a:pt x="13680" y="18277"/>
                        </a:cubicBezTo>
                        <a:cubicBezTo>
                          <a:pt x="13680" y="17945"/>
                          <a:pt x="13680" y="17612"/>
                          <a:pt x="13680" y="16948"/>
                        </a:cubicBezTo>
                        <a:cubicBezTo>
                          <a:pt x="13680" y="15951"/>
                          <a:pt x="12960" y="15286"/>
                          <a:pt x="13680" y="13957"/>
                        </a:cubicBezTo>
                        <a:cubicBezTo>
                          <a:pt x="14400" y="12295"/>
                          <a:pt x="16560" y="11298"/>
                          <a:pt x="17280" y="10966"/>
                        </a:cubicBezTo>
                        <a:cubicBezTo>
                          <a:pt x="18000" y="10302"/>
                          <a:pt x="18720" y="9305"/>
                          <a:pt x="20160" y="8640"/>
                        </a:cubicBezTo>
                        <a:cubicBezTo>
                          <a:pt x="21600" y="8308"/>
                          <a:pt x="21600" y="5982"/>
                          <a:pt x="20880" y="3988"/>
                        </a:cubicBezTo>
                        <a:cubicBezTo>
                          <a:pt x="20880" y="3655"/>
                          <a:pt x="20880" y="3655"/>
                          <a:pt x="20880" y="3323"/>
                        </a:cubicBezTo>
                        <a:cubicBezTo>
                          <a:pt x="20880" y="3323"/>
                          <a:pt x="20880" y="3323"/>
                          <a:pt x="20880" y="3323"/>
                        </a:cubicBezTo>
                        <a:cubicBezTo>
                          <a:pt x="20880" y="3323"/>
                          <a:pt x="20880" y="2991"/>
                          <a:pt x="20880" y="2991"/>
                        </a:cubicBezTo>
                        <a:cubicBezTo>
                          <a:pt x="20880" y="2658"/>
                          <a:pt x="20880" y="2658"/>
                          <a:pt x="20880" y="2658"/>
                        </a:cubicBezTo>
                        <a:cubicBezTo>
                          <a:pt x="20880" y="2658"/>
                          <a:pt x="20160" y="2326"/>
                          <a:pt x="20160" y="1994"/>
                        </a:cubicBezTo>
                        <a:cubicBezTo>
                          <a:pt x="20160" y="1994"/>
                          <a:pt x="20160" y="1994"/>
                          <a:pt x="19440" y="1994"/>
                        </a:cubicBezTo>
                        <a:cubicBezTo>
                          <a:pt x="19440" y="1994"/>
                          <a:pt x="19440" y="1994"/>
                          <a:pt x="19440" y="1994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45" name="Shape 4027"/>
                  <p:cNvSpPr/>
                  <p:nvPr/>
                </p:nvSpPr>
                <p:spPr>
                  <a:xfrm>
                    <a:off x="877688" y="1152521"/>
                    <a:ext cx="2541" cy="7710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46" name="Shape 4028"/>
                  <p:cNvSpPr/>
                  <p:nvPr/>
                </p:nvSpPr>
                <p:spPr>
                  <a:xfrm>
                    <a:off x="847815" y="1340148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21600"/>
                        </a:moveTo>
                        <a:cubicBezTo>
                          <a:pt x="0" y="21600"/>
                          <a:pt x="0" y="21600"/>
                          <a:pt x="0" y="0"/>
                        </a:cubicBezTo>
                        <a:cubicBezTo>
                          <a:pt x="0" y="21600"/>
                          <a:pt x="0" y="21600"/>
                          <a:pt x="21600" y="21600"/>
                        </a:cubicBezTo>
                        <a:cubicBezTo>
                          <a:pt x="21600" y="21600"/>
                          <a:pt x="21600" y="21600"/>
                          <a:pt x="2160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47" name="Shape 4029"/>
                  <p:cNvSpPr/>
                  <p:nvPr/>
                </p:nvSpPr>
                <p:spPr>
                  <a:xfrm>
                    <a:off x="877688" y="1149346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48" name="Shape 4030"/>
                  <p:cNvSpPr/>
                  <p:nvPr/>
                </p:nvSpPr>
                <p:spPr>
                  <a:xfrm>
                    <a:off x="875696" y="1140957"/>
                    <a:ext cx="6351" cy="771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0" y="10800"/>
                          <a:pt x="21600" y="21600"/>
                          <a:pt x="21600" y="21600"/>
                        </a:cubicBezTo>
                        <a:cubicBezTo>
                          <a:pt x="21600" y="21600"/>
                          <a:pt x="0" y="10800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49" name="Shape 4031"/>
                  <p:cNvSpPr/>
                  <p:nvPr/>
                </p:nvSpPr>
                <p:spPr>
                  <a:xfrm>
                    <a:off x="737475" y="1171794"/>
                    <a:ext cx="59746" cy="19658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700" y="408"/>
                        </a:moveTo>
                        <a:cubicBezTo>
                          <a:pt x="2700" y="408"/>
                          <a:pt x="2700" y="408"/>
                          <a:pt x="2700" y="0"/>
                        </a:cubicBezTo>
                        <a:cubicBezTo>
                          <a:pt x="1350" y="0"/>
                          <a:pt x="1350" y="0"/>
                          <a:pt x="0" y="0"/>
                        </a:cubicBez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0" y="408"/>
                          <a:pt x="0" y="815"/>
                          <a:pt x="0" y="815"/>
                        </a:cubicBezTo>
                        <a:cubicBezTo>
                          <a:pt x="0" y="815"/>
                          <a:pt x="0" y="815"/>
                          <a:pt x="0" y="815"/>
                        </a:cubicBezTo>
                        <a:cubicBezTo>
                          <a:pt x="0" y="815"/>
                          <a:pt x="0" y="1223"/>
                          <a:pt x="1350" y="1223"/>
                        </a:cubicBezTo>
                        <a:cubicBezTo>
                          <a:pt x="1350" y="1223"/>
                          <a:pt x="1350" y="1223"/>
                          <a:pt x="1350" y="1223"/>
                        </a:cubicBezTo>
                        <a:cubicBezTo>
                          <a:pt x="1350" y="1223"/>
                          <a:pt x="1350" y="1630"/>
                          <a:pt x="1350" y="1630"/>
                        </a:cubicBezTo>
                        <a:cubicBezTo>
                          <a:pt x="1350" y="1630"/>
                          <a:pt x="1350" y="1630"/>
                          <a:pt x="1350" y="1630"/>
                        </a:cubicBezTo>
                        <a:cubicBezTo>
                          <a:pt x="1350" y="1630"/>
                          <a:pt x="1350" y="1630"/>
                          <a:pt x="1350" y="1630"/>
                        </a:cubicBezTo>
                        <a:cubicBezTo>
                          <a:pt x="4050" y="2038"/>
                          <a:pt x="6750" y="2853"/>
                          <a:pt x="5400" y="4891"/>
                        </a:cubicBezTo>
                        <a:cubicBezTo>
                          <a:pt x="5400" y="5706"/>
                          <a:pt x="5400" y="5706"/>
                          <a:pt x="5400" y="5706"/>
                        </a:cubicBezTo>
                        <a:cubicBezTo>
                          <a:pt x="5400" y="7336"/>
                          <a:pt x="4050" y="9781"/>
                          <a:pt x="6750" y="11004"/>
                        </a:cubicBezTo>
                        <a:cubicBezTo>
                          <a:pt x="8100" y="12634"/>
                          <a:pt x="10800" y="15079"/>
                          <a:pt x="10800" y="17525"/>
                        </a:cubicBezTo>
                        <a:cubicBezTo>
                          <a:pt x="10800" y="17932"/>
                          <a:pt x="10800" y="18340"/>
                          <a:pt x="10800" y="18747"/>
                        </a:cubicBezTo>
                        <a:cubicBezTo>
                          <a:pt x="10800" y="18747"/>
                          <a:pt x="10800" y="18747"/>
                          <a:pt x="10800" y="18747"/>
                        </a:cubicBezTo>
                        <a:cubicBezTo>
                          <a:pt x="10800" y="19155"/>
                          <a:pt x="10800" y="19562"/>
                          <a:pt x="12150" y="19562"/>
                        </a:cubicBezTo>
                        <a:cubicBezTo>
                          <a:pt x="12150" y="19970"/>
                          <a:pt x="12150" y="19970"/>
                          <a:pt x="12150" y="19970"/>
                        </a:cubicBezTo>
                        <a:cubicBezTo>
                          <a:pt x="12150" y="20377"/>
                          <a:pt x="12150" y="20785"/>
                          <a:pt x="13500" y="20785"/>
                        </a:cubicBezTo>
                        <a:cubicBezTo>
                          <a:pt x="13500" y="21192"/>
                          <a:pt x="13500" y="21192"/>
                          <a:pt x="13500" y="21600"/>
                        </a:cubicBezTo>
                        <a:cubicBezTo>
                          <a:pt x="13500" y="21600"/>
                          <a:pt x="14850" y="21600"/>
                          <a:pt x="14850" y="21600"/>
                        </a:cubicBezTo>
                        <a:cubicBezTo>
                          <a:pt x="14850" y="21600"/>
                          <a:pt x="14850" y="21600"/>
                          <a:pt x="14850" y="21600"/>
                        </a:cubicBezTo>
                        <a:cubicBezTo>
                          <a:pt x="16200" y="21192"/>
                          <a:pt x="18900" y="20785"/>
                          <a:pt x="21600" y="20785"/>
                        </a:cubicBezTo>
                        <a:cubicBezTo>
                          <a:pt x="21600" y="20785"/>
                          <a:pt x="21600" y="20377"/>
                          <a:pt x="21600" y="20377"/>
                        </a:cubicBezTo>
                        <a:cubicBezTo>
                          <a:pt x="21600" y="19970"/>
                          <a:pt x="21600" y="19970"/>
                          <a:pt x="21600" y="19562"/>
                        </a:cubicBezTo>
                        <a:cubicBezTo>
                          <a:pt x="21600" y="19155"/>
                          <a:pt x="21600" y="19155"/>
                          <a:pt x="21600" y="18747"/>
                        </a:cubicBezTo>
                        <a:cubicBezTo>
                          <a:pt x="21600" y="18747"/>
                          <a:pt x="21600" y="18340"/>
                          <a:pt x="21600" y="18340"/>
                        </a:cubicBezTo>
                        <a:cubicBezTo>
                          <a:pt x="21600" y="17932"/>
                          <a:pt x="21600" y="17932"/>
                          <a:pt x="21600" y="17525"/>
                        </a:cubicBezTo>
                        <a:cubicBezTo>
                          <a:pt x="21600" y="17525"/>
                          <a:pt x="21600" y="17117"/>
                          <a:pt x="21600" y="17117"/>
                        </a:cubicBezTo>
                        <a:cubicBezTo>
                          <a:pt x="21600" y="16709"/>
                          <a:pt x="21600" y="16302"/>
                          <a:pt x="21600" y="16302"/>
                        </a:cubicBezTo>
                        <a:cubicBezTo>
                          <a:pt x="21600" y="16302"/>
                          <a:pt x="21600" y="15894"/>
                          <a:pt x="21600" y="15894"/>
                        </a:cubicBezTo>
                        <a:cubicBezTo>
                          <a:pt x="21600" y="15487"/>
                          <a:pt x="21600" y="15487"/>
                          <a:pt x="21600" y="15487"/>
                        </a:cubicBezTo>
                        <a:cubicBezTo>
                          <a:pt x="21600" y="15079"/>
                          <a:pt x="21600" y="15079"/>
                          <a:pt x="21600" y="15079"/>
                        </a:cubicBezTo>
                        <a:cubicBezTo>
                          <a:pt x="21600" y="14672"/>
                          <a:pt x="21600" y="14672"/>
                          <a:pt x="21600" y="14264"/>
                        </a:cubicBezTo>
                        <a:cubicBezTo>
                          <a:pt x="21600" y="14264"/>
                          <a:pt x="21600" y="14264"/>
                          <a:pt x="21600" y="14264"/>
                        </a:cubicBezTo>
                        <a:cubicBezTo>
                          <a:pt x="21600" y="13857"/>
                          <a:pt x="21600" y="13857"/>
                          <a:pt x="21600" y="13449"/>
                        </a:cubicBezTo>
                        <a:cubicBezTo>
                          <a:pt x="21600" y="13449"/>
                          <a:pt x="21600" y="13449"/>
                          <a:pt x="21600" y="13449"/>
                        </a:cubicBezTo>
                        <a:cubicBezTo>
                          <a:pt x="20250" y="13449"/>
                          <a:pt x="20250" y="13042"/>
                          <a:pt x="20250" y="13042"/>
                        </a:cubicBezTo>
                        <a:cubicBezTo>
                          <a:pt x="20250" y="12226"/>
                          <a:pt x="20250" y="11411"/>
                          <a:pt x="20250" y="10596"/>
                        </a:cubicBezTo>
                        <a:cubicBezTo>
                          <a:pt x="20250" y="9374"/>
                          <a:pt x="20250" y="8558"/>
                          <a:pt x="18900" y="8151"/>
                        </a:cubicBezTo>
                        <a:cubicBezTo>
                          <a:pt x="17550" y="7336"/>
                          <a:pt x="17550" y="6521"/>
                          <a:pt x="17550" y="6113"/>
                        </a:cubicBezTo>
                        <a:cubicBezTo>
                          <a:pt x="18900" y="5298"/>
                          <a:pt x="18900" y="5298"/>
                          <a:pt x="16200" y="4891"/>
                        </a:cubicBezTo>
                        <a:cubicBezTo>
                          <a:pt x="16200" y="4483"/>
                          <a:pt x="14850" y="4483"/>
                          <a:pt x="14850" y="4483"/>
                        </a:cubicBezTo>
                        <a:cubicBezTo>
                          <a:pt x="13500" y="4483"/>
                          <a:pt x="13500" y="4075"/>
                          <a:pt x="13500" y="4075"/>
                        </a:cubicBezTo>
                        <a:cubicBezTo>
                          <a:pt x="12150" y="4075"/>
                          <a:pt x="12150" y="4075"/>
                          <a:pt x="12150" y="4075"/>
                        </a:cubicBezTo>
                        <a:cubicBezTo>
                          <a:pt x="12150" y="4075"/>
                          <a:pt x="12150" y="4075"/>
                          <a:pt x="12150" y="3668"/>
                        </a:cubicBezTo>
                        <a:cubicBezTo>
                          <a:pt x="10800" y="3668"/>
                          <a:pt x="10800" y="3668"/>
                          <a:pt x="10800" y="3668"/>
                        </a:cubicBezTo>
                        <a:cubicBezTo>
                          <a:pt x="10800" y="3668"/>
                          <a:pt x="10800" y="3668"/>
                          <a:pt x="10800" y="3668"/>
                        </a:cubicBezTo>
                        <a:cubicBezTo>
                          <a:pt x="10800" y="3260"/>
                          <a:pt x="9450" y="3260"/>
                          <a:pt x="9450" y="3260"/>
                        </a:cubicBezTo>
                        <a:cubicBezTo>
                          <a:pt x="9450" y="3260"/>
                          <a:pt x="9450" y="3260"/>
                          <a:pt x="9450" y="3260"/>
                        </a:cubicBezTo>
                        <a:cubicBezTo>
                          <a:pt x="9450" y="2853"/>
                          <a:pt x="9450" y="2853"/>
                          <a:pt x="9450" y="2853"/>
                        </a:cubicBezTo>
                        <a:cubicBezTo>
                          <a:pt x="9450" y="2853"/>
                          <a:pt x="8100" y="2853"/>
                          <a:pt x="8100" y="2445"/>
                        </a:cubicBezTo>
                        <a:cubicBezTo>
                          <a:pt x="8100" y="2445"/>
                          <a:pt x="8100" y="2445"/>
                          <a:pt x="8100" y="2445"/>
                        </a:cubicBezTo>
                        <a:cubicBezTo>
                          <a:pt x="8100" y="2038"/>
                          <a:pt x="8100" y="2038"/>
                          <a:pt x="8100" y="2038"/>
                        </a:cubicBezTo>
                        <a:cubicBezTo>
                          <a:pt x="8100" y="1630"/>
                          <a:pt x="8100" y="1630"/>
                          <a:pt x="8100" y="1630"/>
                        </a:cubicBezTo>
                        <a:cubicBezTo>
                          <a:pt x="8100" y="1223"/>
                          <a:pt x="8100" y="1223"/>
                          <a:pt x="8100" y="1223"/>
                        </a:cubicBezTo>
                        <a:cubicBezTo>
                          <a:pt x="8100" y="815"/>
                          <a:pt x="6750" y="815"/>
                          <a:pt x="6750" y="815"/>
                        </a:cubicBezTo>
                        <a:cubicBezTo>
                          <a:pt x="6750" y="408"/>
                          <a:pt x="6750" y="408"/>
                          <a:pt x="6750" y="408"/>
                        </a:cubicBezTo>
                        <a:cubicBezTo>
                          <a:pt x="5400" y="408"/>
                          <a:pt x="4050" y="408"/>
                          <a:pt x="2700" y="408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50" name="Shape 4032"/>
                  <p:cNvSpPr/>
                  <p:nvPr/>
                </p:nvSpPr>
                <p:spPr>
                  <a:xfrm>
                    <a:off x="752223" y="1178256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cubicBezTo>
                          <a:pt x="0" y="0"/>
                          <a:pt x="21600" y="0"/>
                          <a:pt x="21600" y="21600"/>
                        </a:cubicBezTo>
                        <a:cubicBezTo>
                          <a:pt x="21600" y="0"/>
                          <a:pt x="0" y="0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51" name="Shape 4033"/>
                  <p:cNvSpPr/>
                  <p:nvPr/>
                </p:nvSpPr>
                <p:spPr>
                  <a:xfrm>
                    <a:off x="792053" y="1290039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cubicBezTo>
                          <a:pt x="0" y="0"/>
                          <a:pt x="0" y="21600"/>
                          <a:pt x="21600" y="21600"/>
                        </a:cubicBezTo>
                        <a:cubicBezTo>
                          <a:pt x="0" y="21600"/>
                          <a:pt x="0" y="0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52" name="Shape 4034"/>
                  <p:cNvSpPr/>
                  <p:nvPr/>
                </p:nvSpPr>
                <p:spPr>
                  <a:xfrm>
                    <a:off x="764172" y="1203310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53" name="Shape 4035"/>
                  <p:cNvSpPr/>
                  <p:nvPr/>
                </p:nvSpPr>
                <p:spPr>
                  <a:xfrm>
                    <a:off x="794045" y="1341396"/>
                    <a:ext cx="2541" cy="7710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54" name="Shape 4036"/>
                  <p:cNvSpPr/>
                  <p:nvPr/>
                </p:nvSpPr>
                <p:spPr>
                  <a:xfrm>
                    <a:off x="794045" y="1329832"/>
                    <a:ext cx="2541" cy="7710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55" name="Shape 4037"/>
                  <p:cNvSpPr/>
                  <p:nvPr/>
                </p:nvSpPr>
                <p:spPr>
                  <a:xfrm>
                    <a:off x="768155" y="1207165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56" name="Shape 4038"/>
                  <p:cNvSpPr/>
                  <p:nvPr/>
                </p:nvSpPr>
                <p:spPr>
                  <a:xfrm>
                    <a:off x="794045" y="1320875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57" name="Shape 4039"/>
                  <p:cNvSpPr/>
                  <p:nvPr/>
                </p:nvSpPr>
                <p:spPr>
                  <a:xfrm>
                    <a:off x="758198" y="1197529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58" name="Shape 4040"/>
                  <p:cNvSpPr/>
                  <p:nvPr/>
                </p:nvSpPr>
                <p:spPr>
                  <a:xfrm>
                    <a:off x="794045" y="1302850"/>
                    <a:ext cx="2541" cy="7710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59" name="Shape 4041"/>
                  <p:cNvSpPr/>
                  <p:nvPr/>
                </p:nvSpPr>
                <p:spPr>
                  <a:xfrm>
                    <a:off x="794045" y="1295141"/>
                    <a:ext cx="2541" cy="7710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60" name="Shape 4042"/>
                  <p:cNvSpPr/>
                  <p:nvPr/>
                </p:nvSpPr>
                <p:spPr>
                  <a:xfrm>
                    <a:off x="794045" y="1313166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61" name="Shape 4043"/>
                  <p:cNvSpPr/>
                  <p:nvPr/>
                </p:nvSpPr>
                <p:spPr>
                  <a:xfrm>
                    <a:off x="760189" y="1201383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21600"/>
                        </a:moveTo>
                        <a:cubicBezTo>
                          <a:pt x="21600" y="0"/>
                          <a:pt x="0" y="0"/>
                          <a:pt x="0" y="0"/>
                        </a:cubicBezTo>
                        <a:cubicBezTo>
                          <a:pt x="0" y="0"/>
                          <a:pt x="21600" y="0"/>
                          <a:pt x="2160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62" name="Shape 4044"/>
                  <p:cNvSpPr/>
                  <p:nvPr/>
                </p:nvSpPr>
                <p:spPr>
                  <a:xfrm>
                    <a:off x="754215" y="1185965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63" name="Shape 4045"/>
                  <p:cNvSpPr/>
                  <p:nvPr/>
                </p:nvSpPr>
                <p:spPr>
                  <a:xfrm>
                    <a:off x="794045" y="1355567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64" name="Shape 4046"/>
                  <p:cNvSpPr/>
                  <p:nvPr/>
                </p:nvSpPr>
                <p:spPr>
                  <a:xfrm>
                    <a:off x="1342890" y="1086993"/>
                    <a:ext cx="15932" cy="26983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21600"/>
                        </a:moveTo>
                        <a:cubicBezTo>
                          <a:pt x="21600" y="21600"/>
                          <a:pt x="21600" y="21600"/>
                          <a:pt x="21600" y="21600"/>
                        </a:cubicBezTo>
                        <a:cubicBezTo>
                          <a:pt x="21600" y="18514"/>
                          <a:pt x="21600" y="18514"/>
                          <a:pt x="16200" y="15429"/>
                        </a:cubicBezTo>
                        <a:cubicBezTo>
                          <a:pt x="16200" y="15429"/>
                          <a:pt x="16200" y="15429"/>
                          <a:pt x="16200" y="15429"/>
                        </a:cubicBezTo>
                        <a:cubicBezTo>
                          <a:pt x="16200" y="12343"/>
                          <a:pt x="16200" y="12343"/>
                          <a:pt x="10800" y="12343"/>
                        </a:cubicBezTo>
                        <a:cubicBezTo>
                          <a:pt x="10800" y="9257"/>
                          <a:pt x="10800" y="9257"/>
                          <a:pt x="10800" y="9257"/>
                        </a:cubicBezTo>
                        <a:cubicBezTo>
                          <a:pt x="10800" y="6171"/>
                          <a:pt x="5400" y="6171"/>
                          <a:pt x="5400" y="3086"/>
                        </a:cubicBezTo>
                        <a:cubicBezTo>
                          <a:pt x="5400" y="3086"/>
                          <a:pt x="0" y="3086"/>
                          <a:pt x="0" y="0"/>
                        </a:cubicBez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0" y="3086"/>
                          <a:pt x="0" y="3086"/>
                          <a:pt x="0" y="6171"/>
                        </a:cubicBezTo>
                        <a:cubicBezTo>
                          <a:pt x="0" y="6171"/>
                          <a:pt x="0" y="6171"/>
                          <a:pt x="0" y="6171"/>
                        </a:cubicBezTo>
                        <a:cubicBezTo>
                          <a:pt x="0" y="6171"/>
                          <a:pt x="0" y="9257"/>
                          <a:pt x="0" y="9257"/>
                        </a:cubicBezTo>
                        <a:cubicBezTo>
                          <a:pt x="0" y="9257"/>
                          <a:pt x="0" y="9257"/>
                          <a:pt x="0" y="9257"/>
                        </a:cubicBezTo>
                        <a:cubicBezTo>
                          <a:pt x="0" y="9257"/>
                          <a:pt x="0" y="12343"/>
                          <a:pt x="0" y="12343"/>
                        </a:cubicBezTo>
                        <a:cubicBezTo>
                          <a:pt x="0" y="15429"/>
                          <a:pt x="10800" y="18514"/>
                          <a:pt x="16200" y="21600"/>
                        </a:cubicBezTo>
                        <a:cubicBezTo>
                          <a:pt x="16200" y="21600"/>
                          <a:pt x="21600" y="21600"/>
                          <a:pt x="21600" y="21600"/>
                        </a:cubicBezTo>
                        <a:cubicBezTo>
                          <a:pt x="21600" y="21600"/>
                          <a:pt x="21600" y="21600"/>
                          <a:pt x="2160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65" name="Shape 4047"/>
                  <p:cNvSpPr/>
                  <p:nvPr/>
                </p:nvSpPr>
                <p:spPr>
                  <a:xfrm>
                    <a:off x="1107893" y="1144812"/>
                    <a:ext cx="302708" cy="404733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8749" y="20422"/>
                        </a:moveTo>
                        <a:cubicBezTo>
                          <a:pt x="8749" y="20422"/>
                          <a:pt x="8749" y="20422"/>
                          <a:pt x="8749" y="20422"/>
                        </a:cubicBezTo>
                        <a:cubicBezTo>
                          <a:pt x="8749" y="20422"/>
                          <a:pt x="8749" y="20422"/>
                          <a:pt x="8749" y="20422"/>
                        </a:cubicBezTo>
                        <a:cubicBezTo>
                          <a:pt x="9023" y="20422"/>
                          <a:pt x="9023" y="20422"/>
                          <a:pt x="9023" y="20422"/>
                        </a:cubicBezTo>
                        <a:cubicBezTo>
                          <a:pt x="9023" y="20422"/>
                          <a:pt x="9023" y="20422"/>
                          <a:pt x="9023" y="20422"/>
                        </a:cubicBezTo>
                        <a:cubicBezTo>
                          <a:pt x="9570" y="20422"/>
                          <a:pt x="11484" y="20618"/>
                          <a:pt x="13397" y="20618"/>
                        </a:cubicBezTo>
                        <a:cubicBezTo>
                          <a:pt x="13397" y="20618"/>
                          <a:pt x="13671" y="20618"/>
                          <a:pt x="13671" y="20618"/>
                        </a:cubicBezTo>
                        <a:cubicBezTo>
                          <a:pt x="13671" y="20618"/>
                          <a:pt x="13671" y="20618"/>
                          <a:pt x="13671" y="20618"/>
                        </a:cubicBezTo>
                        <a:cubicBezTo>
                          <a:pt x="13944" y="20618"/>
                          <a:pt x="14218" y="20618"/>
                          <a:pt x="14218" y="20618"/>
                        </a:cubicBezTo>
                        <a:cubicBezTo>
                          <a:pt x="14218" y="20618"/>
                          <a:pt x="14491" y="20618"/>
                          <a:pt x="14491" y="20618"/>
                        </a:cubicBezTo>
                        <a:cubicBezTo>
                          <a:pt x="14491" y="20618"/>
                          <a:pt x="14765" y="20618"/>
                          <a:pt x="14765" y="20618"/>
                        </a:cubicBezTo>
                        <a:cubicBezTo>
                          <a:pt x="15038" y="20618"/>
                          <a:pt x="15038" y="20618"/>
                          <a:pt x="15038" y="20618"/>
                        </a:cubicBezTo>
                        <a:cubicBezTo>
                          <a:pt x="15311" y="20618"/>
                          <a:pt x="15311" y="20618"/>
                          <a:pt x="15311" y="20618"/>
                        </a:cubicBezTo>
                        <a:cubicBezTo>
                          <a:pt x="15585" y="20618"/>
                          <a:pt x="15585" y="20618"/>
                          <a:pt x="15858" y="20618"/>
                        </a:cubicBezTo>
                        <a:cubicBezTo>
                          <a:pt x="16678" y="20618"/>
                          <a:pt x="16952" y="20618"/>
                          <a:pt x="16952" y="20618"/>
                        </a:cubicBezTo>
                        <a:cubicBezTo>
                          <a:pt x="16952" y="20618"/>
                          <a:pt x="17225" y="20618"/>
                          <a:pt x="17225" y="20618"/>
                        </a:cubicBezTo>
                        <a:cubicBezTo>
                          <a:pt x="18046" y="20618"/>
                          <a:pt x="19959" y="21207"/>
                          <a:pt x="21053" y="21600"/>
                        </a:cubicBezTo>
                        <a:cubicBezTo>
                          <a:pt x="21053" y="21600"/>
                          <a:pt x="21053" y="21600"/>
                          <a:pt x="21053" y="21600"/>
                        </a:cubicBezTo>
                        <a:cubicBezTo>
                          <a:pt x="21053" y="21207"/>
                          <a:pt x="21327" y="20815"/>
                          <a:pt x="21327" y="20422"/>
                        </a:cubicBezTo>
                        <a:cubicBezTo>
                          <a:pt x="21327" y="20422"/>
                          <a:pt x="21327" y="20225"/>
                          <a:pt x="21600" y="20225"/>
                        </a:cubicBezTo>
                        <a:cubicBezTo>
                          <a:pt x="21327" y="20225"/>
                          <a:pt x="21327" y="20225"/>
                          <a:pt x="21327" y="20225"/>
                        </a:cubicBezTo>
                        <a:cubicBezTo>
                          <a:pt x="21327" y="20225"/>
                          <a:pt x="21327" y="20225"/>
                          <a:pt x="21327" y="20029"/>
                        </a:cubicBezTo>
                        <a:cubicBezTo>
                          <a:pt x="21327" y="20029"/>
                          <a:pt x="21327" y="20029"/>
                          <a:pt x="21327" y="20029"/>
                        </a:cubicBezTo>
                        <a:cubicBezTo>
                          <a:pt x="21053" y="20029"/>
                          <a:pt x="21053" y="20029"/>
                          <a:pt x="21053" y="19833"/>
                        </a:cubicBezTo>
                        <a:cubicBezTo>
                          <a:pt x="21053" y="19833"/>
                          <a:pt x="20506" y="19440"/>
                          <a:pt x="20233" y="19244"/>
                        </a:cubicBezTo>
                        <a:cubicBezTo>
                          <a:pt x="19959" y="19047"/>
                          <a:pt x="19413" y="18851"/>
                          <a:pt x="19139" y="18655"/>
                        </a:cubicBezTo>
                        <a:cubicBezTo>
                          <a:pt x="18592" y="18065"/>
                          <a:pt x="18592" y="17869"/>
                          <a:pt x="18592" y="17869"/>
                        </a:cubicBezTo>
                        <a:cubicBezTo>
                          <a:pt x="18319" y="17673"/>
                          <a:pt x="18319" y="17673"/>
                          <a:pt x="18319" y="17673"/>
                        </a:cubicBezTo>
                        <a:cubicBezTo>
                          <a:pt x="18319" y="17476"/>
                          <a:pt x="18319" y="17476"/>
                          <a:pt x="18319" y="17476"/>
                        </a:cubicBezTo>
                        <a:cubicBezTo>
                          <a:pt x="18319" y="17476"/>
                          <a:pt x="18592" y="16887"/>
                          <a:pt x="18046" y="16495"/>
                        </a:cubicBezTo>
                        <a:cubicBezTo>
                          <a:pt x="17499" y="15905"/>
                          <a:pt x="16952" y="15316"/>
                          <a:pt x="16952" y="14531"/>
                        </a:cubicBezTo>
                        <a:cubicBezTo>
                          <a:pt x="16952" y="14138"/>
                          <a:pt x="16952" y="13745"/>
                          <a:pt x="16952" y="13353"/>
                        </a:cubicBezTo>
                        <a:cubicBezTo>
                          <a:pt x="16678" y="13156"/>
                          <a:pt x="16678" y="12960"/>
                          <a:pt x="16678" y="12764"/>
                        </a:cubicBezTo>
                        <a:cubicBezTo>
                          <a:pt x="16678" y="12371"/>
                          <a:pt x="16952" y="11978"/>
                          <a:pt x="17225" y="11585"/>
                        </a:cubicBezTo>
                        <a:cubicBezTo>
                          <a:pt x="17772" y="11193"/>
                          <a:pt x="18046" y="10800"/>
                          <a:pt x="18046" y="10407"/>
                        </a:cubicBezTo>
                        <a:cubicBezTo>
                          <a:pt x="18319" y="10211"/>
                          <a:pt x="18319" y="10015"/>
                          <a:pt x="18319" y="10015"/>
                        </a:cubicBezTo>
                        <a:cubicBezTo>
                          <a:pt x="18592" y="9818"/>
                          <a:pt x="18592" y="9818"/>
                          <a:pt x="18592" y="9818"/>
                        </a:cubicBezTo>
                        <a:cubicBezTo>
                          <a:pt x="18592" y="9818"/>
                          <a:pt x="18592" y="9622"/>
                          <a:pt x="18866" y="9622"/>
                        </a:cubicBezTo>
                        <a:cubicBezTo>
                          <a:pt x="18866" y="9622"/>
                          <a:pt x="18866" y="9425"/>
                          <a:pt x="18866" y="9425"/>
                        </a:cubicBezTo>
                        <a:cubicBezTo>
                          <a:pt x="19139" y="9425"/>
                          <a:pt x="19139" y="9229"/>
                          <a:pt x="19139" y="9229"/>
                        </a:cubicBezTo>
                        <a:cubicBezTo>
                          <a:pt x="19413" y="9229"/>
                          <a:pt x="19413" y="9229"/>
                          <a:pt x="19413" y="9033"/>
                        </a:cubicBezTo>
                        <a:cubicBezTo>
                          <a:pt x="19413" y="9033"/>
                          <a:pt x="19413" y="9033"/>
                          <a:pt x="19686" y="9033"/>
                        </a:cubicBezTo>
                        <a:cubicBezTo>
                          <a:pt x="19686" y="9033"/>
                          <a:pt x="19686" y="9033"/>
                          <a:pt x="19413" y="9033"/>
                        </a:cubicBezTo>
                        <a:cubicBezTo>
                          <a:pt x="19413" y="9033"/>
                          <a:pt x="19413" y="8836"/>
                          <a:pt x="19413" y="8836"/>
                        </a:cubicBezTo>
                        <a:cubicBezTo>
                          <a:pt x="19413" y="8640"/>
                          <a:pt x="19413" y="8640"/>
                          <a:pt x="19139" y="8444"/>
                        </a:cubicBezTo>
                        <a:cubicBezTo>
                          <a:pt x="19139" y="8444"/>
                          <a:pt x="19139" y="8444"/>
                          <a:pt x="19139" y="8247"/>
                        </a:cubicBezTo>
                        <a:cubicBezTo>
                          <a:pt x="19139" y="8051"/>
                          <a:pt x="18866" y="7855"/>
                          <a:pt x="18866" y="7658"/>
                        </a:cubicBezTo>
                        <a:cubicBezTo>
                          <a:pt x="18592" y="7069"/>
                          <a:pt x="18046" y="6873"/>
                          <a:pt x="17499" y="6480"/>
                        </a:cubicBezTo>
                        <a:cubicBezTo>
                          <a:pt x="17225" y="6284"/>
                          <a:pt x="16678" y="6087"/>
                          <a:pt x="16405" y="5891"/>
                        </a:cubicBezTo>
                        <a:cubicBezTo>
                          <a:pt x="16132" y="5695"/>
                          <a:pt x="15858" y="5498"/>
                          <a:pt x="15858" y="5302"/>
                        </a:cubicBezTo>
                        <a:cubicBezTo>
                          <a:pt x="15585" y="5105"/>
                          <a:pt x="15311" y="4713"/>
                          <a:pt x="15311" y="4516"/>
                        </a:cubicBezTo>
                        <a:cubicBezTo>
                          <a:pt x="15311" y="4320"/>
                          <a:pt x="15585" y="4320"/>
                          <a:pt x="15585" y="4124"/>
                        </a:cubicBezTo>
                        <a:cubicBezTo>
                          <a:pt x="15585" y="4124"/>
                          <a:pt x="15585" y="4124"/>
                          <a:pt x="15585" y="4124"/>
                        </a:cubicBezTo>
                        <a:cubicBezTo>
                          <a:pt x="15585" y="3338"/>
                          <a:pt x="16952" y="3338"/>
                          <a:pt x="17499" y="3338"/>
                        </a:cubicBezTo>
                        <a:cubicBezTo>
                          <a:pt x="18046" y="3338"/>
                          <a:pt x="18319" y="3338"/>
                          <a:pt x="18866" y="3338"/>
                        </a:cubicBezTo>
                        <a:cubicBezTo>
                          <a:pt x="18866" y="3338"/>
                          <a:pt x="19139" y="3338"/>
                          <a:pt x="19139" y="3338"/>
                        </a:cubicBezTo>
                        <a:cubicBezTo>
                          <a:pt x="18592" y="2749"/>
                          <a:pt x="18046" y="1571"/>
                          <a:pt x="18046" y="589"/>
                        </a:cubicBezTo>
                        <a:cubicBezTo>
                          <a:pt x="18046" y="589"/>
                          <a:pt x="18046" y="393"/>
                          <a:pt x="18046" y="393"/>
                        </a:cubicBezTo>
                        <a:cubicBezTo>
                          <a:pt x="18046" y="196"/>
                          <a:pt x="18046" y="196"/>
                          <a:pt x="18046" y="196"/>
                        </a:cubicBezTo>
                        <a:cubicBezTo>
                          <a:pt x="18046" y="196"/>
                          <a:pt x="18046" y="0"/>
                          <a:pt x="18046" y="0"/>
                        </a:cubicBezTo>
                        <a:cubicBezTo>
                          <a:pt x="18046" y="0"/>
                          <a:pt x="18046" y="0"/>
                          <a:pt x="18046" y="0"/>
                        </a:cubicBezTo>
                        <a:cubicBezTo>
                          <a:pt x="18046" y="0"/>
                          <a:pt x="18046" y="0"/>
                          <a:pt x="18046" y="196"/>
                        </a:cubicBezTo>
                        <a:cubicBezTo>
                          <a:pt x="18046" y="785"/>
                          <a:pt x="16952" y="982"/>
                          <a:pt x="16405" y="982"/>
                        </a:cubicBezTo>
                        <a:cubicBezTo>
                          <a:pt x="16405" y="982"/>
                          <a:pt x="16132" y="1178"/>
                          <a:pt x="16132" y="1178"/>
                        </a:cubicBezTo>
                        <a:cubicBezTo>
                          <a:pt x="15858" y="1375"/>
                          <a:pt x="14491" y="2945"/>
                          <a:pt x="14491" y="3142"/>
                        </a:cubicBezTo>
                        <a:cubicBezTo>
                          <a:pt x="14491" y="3535"/>
                          <a:pt x="14218" y="4909"/>
                          <a:pt x="13397" y="5105"/>
                        </a:cubicBezTo>
                        <a:cubicBezTo>
                          <a:pt x="13397" y="5105"/>
                          <a:pt x="13397" y="5498"/>
                          <a:pt x="13397" y="5695"/>
                        </a:cubicBezTo>
                        <a:cubicBezTo>
                          <a:pt x="13397" y="5891"/>
                          <a:pt x="13397" y="5891"/>
                          <a:pt x="13397" y="5891"/>
                        </a:cubicBezTo>
                        <a:cubicBezTo>
                          <a:pt x="13397" y="6284"/>
                          <a:pt x="12851" y="6480"/>
                          <a:pt x="12577" y="6676"/>
                        </a:cubicBezTo>
                        <a:cubicBezTo>
                          <a:pt x="12304" y="6873"/>
                          <a:pt x="11757" y="7069"/>
                          <a:pt x="11757" y="7265"/>
                        </a:cubicBezTo>
                        <a:cubicBezTo>
                          <a:pt x="11757" y="7658"/>
                          <a:pt x="11210" y="8640"/>
                          <a:pt x="9843" y="10407"/>
                        </a:cubicBezTo>
                        <a:cubicBezTo>
                          <a:pt x="9296" y="11193"/>
                          <a:pt x="9296" y="11193"/>
                          <a:pt x="9296" y="11193"/>
                        </a:cubicBezTo>
                        <a:cubicBezTo>
                          <a:pt x="8749" y="11782"/>
                          <a:pt x="8476" y="12175"/>
                          <a:pt x="7929" y="12175"/>
                        </a:cubicBezTo>
                        <a:cubicBezTo>
                          <a:pt x="7656" y="12175"/>
                          <a:pt x="7382" y="12175"/>
                          <a:pt x="7109" y="11585"/>
                        </a:cubicBezTo>
                        <a:cubicBezTo>
                          <a:pt x="7109" y="11193"/>
                          <a:pt x="6289" y="10800"/>
                          <a:pt x="6015" y="10800"/>
                        </a:cubicBezTo>
                        <a:cubicBezTo>
                          <a:pt x="5195" y="11193"/>
                          <a:pt x="4648" y="10996"/>
                          <a:pt x="4101" y="10996"/>
                        </a:cubicBezTo>
                        <a:cubicBezTo>
                          <a:pt x="4101" y="10996"/>
                          <a:pt x="4101" y="10996"/>
                          <a:pt x="4101" y="10996"/>
                        </a:cubicBezTo>
                        <a:cubicBezTo>
                          <a:pt x="3554" y="11193"/>
                          <a:pt x="2187" y="12175"/>
                          <a:pt x="820" y="13353"/>
                        </a:cubicBezTo>
                        <a:cubicBezTo>
                          <a:pt x="820" y="13353"/>
                          <a:pt x="820" y="13353"/>
                          <a:pt x="820" y="13353"/>
                        </a:cubicBezTo>
                        <a:cubicBezTo>
                          <a:pt x="820" y="13353"/>
                          <a:pt x="820" y="13549"/>
                          <a:pt x="547" y="13549"/>
                        </a:cubicBezTo>
                        <a:cubicBezTo>
                          <a:pt x="547" y="13549"/>
                          <a:pt x="547" y="13549"/>
                          <a:pt x="547" y="13549"/>
                        </a:cubicBezTo>
                        <a:cubicBezTo>
                          <a:pt x="547" y="13549"/>
                          <a:pt x="547" y="13745"/>
                          <a:pt x="547" y="13745"/>
                        </a:cubicBezTo>
                        <a:cubicBezTo>
                          <a:pt x="547" y="13745"/>
                          <a:pt x="547" y="13745"/>
                          <a:pt x="547" y="13745"/>
                        </a:cubicBezTo>
                        <a:cubicBezTo>
                          <a:pt x="547" y="13942"/>
                          <a:pt x="547" y="13942"/>
                          <a:pt x="547" y="13942"/>
                        </a:cubicBezTo>
                        <a:cubicBezTo>
                          <a:pt x="547" y="13942"/>
                          <a:pt x="547" y="14138"/>
                          <a:pt x="547" y="14138"/>
                        </a:cubicBezTo>
                        <a:cubicBezTo>
                          <a:pt x="547" y="14138"/>
                          <a:pt x="547" y="14138"/>
                          <a:pt x="547" y="14138"/>
                        </a:cubicBezTo>
                        <a:cubicBezTo>
                          <a:pt x="547" y="14335"/>
                          <a:pt x="273" y="14335"/>
                          <a:pt x="273" y="14335"/>
                        </a:cubicBezTo>
                        <a:cubicBezTo>
                          <a:pt x="273" y="14531"/>
                          <a:pt x="273" y="14531"/>
                          <a:pt x="273" y="14531"/>
                        </a:cubicBezTo>
                        <a:cubicBezTo>
                          <a:pt x="273" y="14531"/>
                          <a:pt x="273" y="14727"/>
                          <a:pt x="273" y="14727"/>
                        </a:cubicBezTo>
                        <a:cubicBezTo>
                          <a:pt x="273" y="14727"/>
                          <a:pt x="273" y="14924"/>
                          <a:pt x="273" y="14924"/>
                        </a:cubicBezTo>
                        <a:cubicBezTo>
                          <a:pt x="273" y="14924"/>
                          <a:pt x="0" y="15120"/>
                          <a:pt x="0" y="15120"/>
                        </a:cubicBezTo>
                        <a:cubicBezTo>
                          <a:pt x="0" y="15120"/>
                          <a:pt x="0" y="15120"/>
                          <a:pt x="0" y="15316"/>
                        </a:cubicBezTo>
                        <a:cubicBezTo>
                          <a:pt x="0" y="15316"/>
                          <a:pt x="0" y="15316"/>
                          <a:pt x="0" y="15316"/>
                        </a:cubicBezTo>
                        <a:cubicBezTo>
                          <a:pt x="273" y="15513"/>
                          <a:pt x="547" y="15709"/>
                          <a:pt x="820" y="16102"/>
                        </a:cubicBezTo>
                        <a:cubicBezTo>
                          <a:pt x="820" y="16102"/>
                          <a:pt x="820" y="16298"/>
                          <a:pt x="1094" y="16495"/>
                        </a:cubicBezTo>
                        <a:cubicBezTo>
                          <a:pt x="1094" y="16495"/>
                          <a:pt x="1367" y="16691"/>
                          <a:pt x="1641" y="16691"/>
                        </a:cubicBezTo>
                        <a:cubicBezTo>
                          <a:pt x="1914" y="16691"/>
                          <a:pt x="1914" y="16691"/>
                          <a:pt x="2187" y="16691"/>
                        </a:cubicBezTo>
                        <a:cubicBezTo>
                          <a:pt x="2734" y="16495"/>
                          <a:pt x="3008" y="16495"/>
                          <a:pt x="3281" y="16691"/>
                        </a:cubicBezTo>
                        <a:cubicBezTo>
                          <a:pt x="4101" y="17084"/>
                          <a:pt x="4648" y="18851"/>
                          <a:pt x="4375" y="19244"/>
                        </a:cubicBezTo>
                        <a:cubicBezTo>
                          <a:pt x="4375" y="19440"/>
                          <a:pt x="4375" y="19636"/>
                          <a:pt x="4101" y="19636"/>
                        </a:cubicBezTo>
                        <a:cubicBezTo>
                          <a:pt x="4101" y="20029"/>
                          <a:pt x="3828" y="20422"/>
                          <a:pt x="3828" y="20815"/>
                        </a:cubicBezTo>
                        <a:cubicBezTo>
                          <a:pt x="7382" y="20815"/>
                          <a:pt x="7382" y="20815"/>
                          <a:pt x="7382" y="20815"/>
                        </a:cubicBezTo>
                        <a:cubicBezTo>
                          <a:pt x="8749" y="20422"/>
                          <a:pt x="8749" y="20422"/>
                          <a:pt x="8749" y="20422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66" name="Shape 4048"/>
                  <p:cNvSpPr/>
                  <p:nvPr/>
                </p:nvSpPr>
                <p:spPr>
                  <a:xfrm>
                    <a:off x="1367595" y="1318948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67" name="Shape 4049"/>
                  <p:cNvSpPr/>
                  <p:nvPr/>
                </p:nvSpPr>
                <p:spPr>
                  <a:xfrm>
                    <a:off x="1403442" y="1517459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68" name="Shape 4050"/>
                  <p:cNvSpPr/>
                  <p:nvPr/>
                </p:nvSpPr>
                <p:spPr>
                  <a:xfrm>
                    <a:off x="1373570" y="1313166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21600" y="21600"/>
                          <a:pt x="21600" y="21600"/>
                          <a:pt x="21600" y="0"/>
                        </a:cubicBezTo>
                        <a:cubicBezTo>
                          <a:pt x="21600" y="21600"/>
                          <a:pt x="21600" y="2160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69" name="Shape 4051"/>
                  <p:cNvSpPr/>
                  <p:nvPr/>
                </p:nvSpPr>
                <p:spPr>
                  <a:xfrm>
                    <a:off x="1401451" y="1513605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21600"/>
                        </a:moveTo>
                        <a:cubicBezTo>
                          <a:pt x="0" y="21600"/>
                          <a:pt x="0" y="21600"/>
                          <a:pt x="0" y="0"/>
                        </a:cubicBezTo>
                        <a:cubicBezTo>
                          <a:pt x="0" y="21600"/>
                          <a:pt x="0" y="21600"/>
                          <a:pt x="2160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70" name="Shape 4052"/>
                  <p:cNvSpPr/>
                  <p:nvPr/>
                </p:nvSpPr>
                <p:spPr>
                  <a:xfrm>
                    <a:off x="1361621" y="1324730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21600" y="0"/>
                          <a:pt x="21600" y="0"/>
                          <a:pt x="21600" y="0"/>
                        </a:cubicBezTo>
                        <a:cubicBezTo>
                          <a:pt x="21600" y="0"/>
                          <a:pt x="21600" y="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71" name="Shape 4053"/>
                  <p:cNvSpPr/>
                  <p:nvPr/>
                </p:nvSpPr>
                <p:spPr>
                  <a:xfrm>
                    <a:off x="1339715" y="1097309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72" name="Shape 4054"/>
                  <p:cNvSpPr/>
                  <p:nvPr/>
                </p:nvSpPr>
                <p:spPr>
                  <a:xfrm>
                    <a:off x="1355647" y="1143564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73" name="Shape 4055"/>
                  <p:cNvSpPr/>
                  <p:nvPr/>
                </p:nvSpPr>
                <p:spPr>
                  <a:xfrm>
                    <a:off x="1339715" y="1093455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74" name="Shape 4056"/>
                  <p:cNvSpPr/>
                  <p:nvPr/>
                </p:nvSpPr>
                <p:spPr>
                  <a:xfrm>
                    <a:off x="1339715" y="1086993"/>
                    <a:ext cx="2541" cy="7710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75" name="Shape 4057"/>
                  <p:cNvSpPr/>
                  <p:nvPr/>
                </p:nvSpPr>
                <p:spPr>
                  <a:xfrm>
                    <a:off x="1108701" y="1409531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76" name="Shape 4058"/>
                  <p:cNvSpPr/>
                  <p:nvPr/>
                </p:nvSpPr>
                <p:spPr>
                  <a:xfrm>
                    <a:off x="1104718" y="1424949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77" name="Shape 4059"/>
                  <p:cNvSpPr/>
                  <p:nvPr/>
                </p:nvSpPr>
                <p:spPr>
                  <a:xfrm>
                    <a:off x="1219417" y="1337542"/>
                    <a:ext cx="27882" cy="34692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15429" y="9600"/>
                        </a:moveTo>
                        <a:cubicBezTo>
                          <a:pt x="21600" y="0"/>
                          <a:pt x="21600" y="0"/>
                          <a:pt x="21600" y="0"/>
                        </a:cubicBezTo>
                        <a:cubicBezTo>
                          <a:pt x="15429" y="9600"/>
                          <a:pt x="15429" y="9600"/>
                          <a:pt x="15429" y="9600"/>
                        </a:cubicBezTo>
                        <a:cubicBezTo>
                          <a:pt x="9257" y="16800"/>
                          <a:pt x="6171" y="21600"/>
                          <a:pt x="0" y="21600"/>
                        </a:cubicBezTo>
                        <a:cubicBezTo>
                          <a:pt x="6171" y="21600"/>
                          <a:pt x="9257" y="16800"/>
                          <a:pt x="15429" y="9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78" name="Shape 4060"/>
                  <p:cNvSpPr/>
                  <p:nvPr/>
                </p:nvSpPr>
                <p:spPr>
                  <a:xfrm>
                    <a:off x="1108701" y="1417240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79" name="Shape 4061"/>
                  <p:cNvSpPr/>
                  <p:nvPr/>
                </p:nvSpPr>
                <p:spPr>
                  <a:xfrm>
                    <a:off x="1114676" y="1394113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21600" y="21600"/>
                          <a:pt x="21600" y="0"/>
                          <a:pt x="21600" y="0"/>
                        </a:cubicBezTo>
                        <a:cubicBezTo>
                          <a:pt x="21600" y="0"/>
                          <a:pt x="21600" y="2160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80" name="Shape 4062"/>
                  <p:cNvSpPr/>
                  <p:nvPr/>
                </p:nvSpPr>
                <p:spPr>
                  <a:xfrm>
                    <a:off x="1112684" y="1401822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81" name="Shape 4063"/>
                  <p:cNvSpPr/>
                  <p:nvPr/>
                </p:nvSpPr>
                <p:spPr>
                  <a:xfrm>
                    <a:off x="1112684" y="1397967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82" name="Shape 4064"/>
                  <p:cNvSpPr/>
                  <p:nvPr/>
                </p:nvSpPr>
                <p:spPr>
                  <a:xfrm>
                    <a:off x="371040" y="1191067"/>
                    <a:ext cx="242963" cy="24669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0250" y="3224"/>
                        </a:moveTo>
                        <a:cubicBezTo>
                          <a:pt x="20250" y="3224"/>
                          <a:pt x="19912" y="2901"/>
                          <a:pt x="19912" y="2901"/>
                        </a:cubicBezTo>
                        <a:cubicBezTo>
                          <a:pt x="19912" y="2901"/>
                          <a:pt x="19575" y="2901"/>
                          <a:pt x="19237" y="2579"/>
                        </a:cubicBezTo>
                        <a:cubicBezTo>
                          <a:pt x="19237" y="2579"/>
                          <a:pt x="18900" y="2579"/>
                          <a:pt x="18900" y="2579"/>
                        </a:cubicBezTo>
                        <a:cubicBezTo>
                          <a:pt x="17887" y="2579"/>
                          <a:pt x="16875" y="2901"/>
                          <a:pt x="16537" y="3546"/>
                        </a:cubicBezTo>
                        <a:cubicBezTo>
                          <a:pt x="16200" y="3869"/>
                          <a:pt x="15525" y="3869"/>
                          <a:pt x="15187" y="3869"/>
                        </a:cubicBezTo>
                        <a:cubicBezTo>
                          <a:pt x="13837" y="3869"/>
                          <a:pt x="12150" y="2257"/>
                          <a:pt x="11812" y="1934"/>
                        </a:cubicBezTo>
                        <a:cubicBezTo>
                          <a:pt x="11812" y="1612"/>
                          <a:pt x="11812" y="1612"/>
                          <a:pt x="11812" y="1612"/>
                        </a:cubicBezTo>
                        <a:cubicBezTo>
                          <a:pt x="11812" y="1612"/>
                          <a:pt x="11812" y="1612"/>
                          <a:pt x="11812" y="1612"/>
                        </a:cubicBezTo>
                        <a:cubicBezTo>
                          <a:pt x="11475" y="1612"/>
                          <a:pt x="11475" y="1612"/>
                          <a:pt x="11475" y="1290"/>
                        </a:cubicBezTo>
                        <a:cubicBezTo>
                          <a:pt x="11475" y="1290"/>
                          <a:pt x="11475" y="1290"/>
                          <a:pt x="11137" y="1290"/>
                        </a:cubicBezTo>
                        <a:cubicBezTo>
                          <a:pt x="11137" y="1290"/>
                          <a:pt x="11137" y="1290"/>
                          <a:pt x="11137" y="967"/>
                        </a:cubicBezTo>
                        <a:cubicBezTo>
                          <a:pt x="11137" y="967"/>
                          <a:pt x="11137" y="967"/>
                          <a:pt x="10800" y="967"/>
                        </a:cubicBezTo>
                        <a:cubicBezTo>
                          <a:pt x="10800" y="967"/>
                          <a:pt x="10800" y="967"/>
                          <a:pt x="10800" y="967"/>
                        </a:cubicBezTo>
                        <a:cubicBezTo>
                          <a:pt x="10462" y="967"/>
                          <a:pt x="10462" y="967"/>
                          <a:pt x="10462" y="967"/>
                        </a:cubicBezTo>
                        <a:cubicBezTo>
                          <a:pt x="10462" y="967"/>
                          <a:pt x="10462" y="967"/>
                          <a:pt x="10462" y="967"/>
                        </a:cubicBezTo>
                        <a:cubicBezTo>
                          <a:pt x="10462" y="967"/>
                          <a:pt x="10125" y="967"/>
                          <a:pt x="10125" y="967"/>
                        </a:cubicBezTo>
                        <a:cubicBezTo>
                          <a:pt x="10125" y="967"/>
                          <a:pt x="10125" y="967"/>
                          <a:pt x="10125" y="967"/>
                        </a:cubicBezTo>
                        <a:cubicBezTo>
                          <a:pt x="9112" y="1612"/>
                          <a:pt x="8775" y="1612"/>
                          <a:pt x="8100" y="1612"/>
                        </a:cubicBezTo>
                        <a:cubicBezTo>
                          <a:pt x="8100" y="1612"/>
                          <a:pt x="8100" y="1290"/>
                          <a:pt x="7762" y="1290"/>
                        </a:cubicBezTo>
                        <a:cubicBezTo>
                          <a:pt x="7425" y="967"/>
                          <a:pt x="7425" y="645"/>
                          <a:pt x="7425" y="0"/>
                        </a:cubicBezTo>
                        <a:cubicBezTo>
                          <a:pt x="7425" y="322"/>
                          <a:pt x="7087" y="322"/>
                          <a:pt x="7087" y="322"/>
                        </a:cubicBezTo>
                        <a:cubicBezTo>
                          <a:pt x="6750" y="1290"/>
                          <a:pt x="5737" y="2257"/>
                          <a:pt x="4725" y="2257"/>
                        </a:cubicBezTo>
                        <a:cubicBezTo>
                          <a:pt x="4387" y="2257"/>
                          <a:pt x="3712" y="1934"/>
                          <a:pt x="3712" y="1612"/>
                        </a:cubicBezTo>
                        <a:cubicBezTo>
                          <a:pt x="3375" y="1290"/>
                          <a:pt x="3037" y="967"/>
                          <a:pt x="2700" y="967"/>
                        </a:cubicBezTo>
                        <a:cubicBezTo>
                          <a:pt x="2362" y="1934"/>
                          <a:pt x="2025" y="1934"/>
                          <a:pt x="1687" y="1934"/>
                        </a:cubicBezTo>
                        <a:cubicBezTo>
                          <a:pt x="1687" y="1934"/>
                          <a:pt x="1687" y="1934"/>
                          <a:pt x="1687" y="1934"/>
                        </a:cubicBezTo>
                        <a:cubicBezTo>
                          <a:pt x="1687" y="1934"/>
                          <a:pt x="1687" y="1934"/>
                          <a:pt x="1687" y="1934"/>
                        </a:cubicBezTo>
                        <a:cubicBezTo>
                          <a:pt x="1687" y="1934"/>
                          <a:pt x="1350" y="1934"/>
                          <a:pt x="1350" y="1934"/>
                        </a:cubicBezTo>
                        <a:cubicBezTo>
                          <a:pt x="1350" y="1934"/>
                          <a:pt x="1350" y="1934"/>
                          <a:pt x="1350" y="1934"/>
                        </a:cubicBezTo>
                        <a:cubicBezTo>
                          <a:pt x="1350" y="1934"/>
                          <a:pt x="1350" y="2257"/>
                          <a:pt x="1350" y="2257"/>
                        </a:cubicBezTo>
                        <a:cubicBezTo>
                          <a:pt x="1350" y="2257"/>
                          <a:pt x="1350" y="2257"/>
                          <a:pt x="1350" y="2257"/>
                        </a:cubicBezTo>
                        <a:cubicBezTo>
                          <a:pt x="1350" y="2579"/>
                          <a:pt x="1350" y="2579"/>
                          <a:pt x="1350" y="2901"/>
                        </a:cubicBezTo>
                        <a:cubicBezTo>
                          <a:pt x="1350" y="2901"/>
                          <a:pt x="1350" y="2901"/>
                          <a:pt x="1350" y="2901"/>
                        </a:cubicBezTo>
                        <a:cubicBezTo>
                          <a:pt x="1350" y="2901"/>
                          <a:pt x="1350" y="2901"/>
                          <a:pt x="1350" y="3224"/>
                        </a:cubicBezTo>
                        <a:cubicBezTo>
                          <a:pt x="1350" y="3224"/>
                          <a:pt x="1350" y="3224"/>
                          <a:pt x="1350" y="3224"/>
                        </a:cubicBezTo>
                        <a:cubicBezTo>
                          <a:pt x="1350" y="3224"/>
                          <a:pt x="1350" y="3224"/>
                          <a:pt x="1350" y="3546"/>
                        </a:cubicBezTo>
                        <a:cubicBezTo>
                          <a:pt x="2362" y="3869"/>
                          <a:pt x="2700" y="4836"/>
                          <a:pt x="2362" y="5803"/>
                        </a:cubicBezTo>
                        <a:cubicBezTo>
                          <a:pt x="2362" y="5803"/>
                          <a:pt x="2362" y="6125"/>
                          <a:pt x="2700" y="6125"/>
                        </a:cubicBezTo>
                        <a:cubicBezTo>
                          <a:pt x="3037" y="6770"/>
                          <a:pt x="3375" y="7737"/>
                          <a:pt x="2700" y="8382"/>
                        </a:cubicBezTo>
                        <a:cubicBezTo>
                          <a:pt x="2362" y="8704"/>
                          <a:pt x="1687" y="8704"/>
                          <a:pt x="1350" y="8382"/>
                        </a:cubicBezTo>
                        <a:cubicBezTo>
                          <a:pt x="1350" y="8382"/>
                          <a:pt x="1012" y="8382"/>
                          <a:pt x="1012" y="8382"/>
                        </a:cubicBezTo>
                        <a:cubicBezTo>
                          <a:pt x="1012" y="8704"/>
                          <a:pt x="1350" y="8704"/>
                          <a:pt x="1350" y="9027"/>
                        </a:cubicBezTo>
                        <a:cubicBezTo>
                          <a:pt x="1687" y="9349"/>
                          <a:pt x="2025" y="9994"/>
                          <a:pt x="1350" y="10639"/>
                        </a:cubicBezTo>
                        <a:cubicBezTo>
                          <a:pt x="1350" y="10961"/>
                          <a:pt x="1012" y="10961"/>
                          <a:pt x="1012" y="11284"/>
                        </a:cubicBezTo>
                        <a:cubicBezTo>
                          <a:pt x="675" y="11284"/>
                          <a:pt x="675" y="11606"/>
                          <a:pt x="675" y="11606"/>
                        </a:cubicBezTo>
                        <a:cubicBezTo>
                          <a:pt x="675" y="11606"/>
                          <a:pt x="675" y="11606"/>
                          <a:pt x="675" y="11606"/>
                        </a:cubicBezTo>
                        <a:cubicBezTo>
                          <a:pt x="337" y="11606"/>
                          <a:pt x="337" y="11928"/>
                          <a:pt x="337" y="12251"/>
                        </a:cubicBezTo>
                        <a:cubicBezTo>
                          <a:pt x="337" y="12251"/>
                          <a:pt x="337" y="12251"/>
                          <a:pt x="337" y="12251"/>
                        </a:cubicBezTo>
                        <a:cubicBezTo>
                          <a:pt x="675" y="12573"/>
                          <a:pt x="675" y="13218"/>
                          <a:pt x="675" y="13540"/>
                        </a:cubicBezTo>
                        <a:cubicBezTo>
                          <a:pt x="675" y="14185"/>
                          <a:pt x="337" y="14507"/>
                          <a:pt x="0" y="15152"/>
                        </a:cubicBezTo>
                        <a:cubicBezTo>
                          <a:pt x="337" y="15152"/>
                          <a:pt x="675" y="15152"/>
                          <a:pt x="1012" y="15475"/>
                        </a:cubicBezTo>
                        <a:cubicBezTo>
                          <a:pt x="1350" y="15475"/>
                          <a:pt x="1350" y="15797"/>
                          <a:pt x="1687" y="15797"/>
                        </a:cubicBezTo>
                        <a:cubicBezTo>
                          <a:pt x="3037" y="16442"/>
                          <a:pt x="4387" y="17409"/>
                          <a:pt x="4387" y="18699"/>
                        </a:cubicBezTo>
                        <a:cubicBezTo>
                          <a:pt x="4050" y="19343"/>
                          <a:pt x="4050" y="19988"/>
                          <a:pt x="3712" y="20310"/>
                        </a:cubicBezTo>
                        <a:cubicBezTo>
                          <a:pt x="3712" y="20310"/>
                          <a:pt x="3712" y="20633"/>
                          <a:pt x="3712" y="20633"/>
                        </a:cubicBezTo>
                        <a:cubicBezTo>
                          <a:pt x="3712" y="20633"/>
                          <a:pt x="3712" y="20955"/>
                          <a:pt x="3712" y="20955"/>
                        </a:cubicBezTo>
                        <a:cubicBezTo>
                          <a:pt x="3375" y="20955"/>
                          <a:pt x="3375" y="21278"/>
                          <a:pt x="3375" y="21278"/>
                        </a:cubicBezTo>
                        <a:cubicBezTo>
                          <a:pt x="3375" y="21278"/>
                          <a:pt x="3375" y="21278"/>
                          <a:pt x="3375" y="21600"/>
                        </a:cubicBezTo>
                        <a:cubicBezTo>
                          <a:pt x="4387" y="21278"/>
                          <a:pt x="5737" y="20955"/>
                          <a:pt x="7425" y="20633"/>
                        </a:cubicBezTo>
                        <a:cubicBezTo>
                          <a:pt x="9112" y="19988"/>
                          <a:pt x="11475" y="19666"/>
                          <a:pt x="13500" y="19021"/>
                        </a:cubicBezTo>
                        <a:cubicBezTo>
                          <a:pt x="15862" y="18699"/>
                          <a:pt x="18225" y="19021"/>
                          <a:pt x="20587" y="19343"/>
                        </a:cubicBezTo>
                        <a:cubicBezTo>
                          <a:pt x="20587" y="19343"/>
                          <a:pt x="20587" y="19021"/>
                          <a:pt x="20587" y="19021"/>
                        </a:cubicBezTo>
                        <a:cubicBezTo>
                          <a:pt x="20587" y="19021"/>
                          <a:pt x="20587" y="19021"/>
                          <a:pt x="20587" y="19021"/>
                        </a:cubicBezTo>
                        <a:cubicBezTo>
                          <a:pt x="20587" y="19021"/>
                          <a:pt x="20587" y="19021"/>
                          <a:pt x="20587" y="19021"/>
                        </a:cubicBezTo>
                        <a:cubicBezTo>
                          <a:pt x="20587" y="18699"/>
                          <a:pt x="20587" y="18699"/>
                          <a:pt x="20587" y="18699"/>
                        </a:cubicBezTo>
                        <a:cubicBezTo>
                          <a:pt x="20587" y="18699"/>
                          <a:pt x="20587" y="18699"/>
                          <a:pt x="20587" y="18699"/>
                        </a:cubicBezTo>
                        <a:cubicBezTo>
                          <a:pt x="20250" y="18054"/>
                          <a:pt x="18900" y="15152"/>
                          <a:pt x="18900" y="14185"/>
                        </a:cubicBezTo>
                        <a:cubicBezTo>
                          <a:pt x="18900" y="13863"/>
                          <a:pt x="19237" y="13540"/>
                          <a:pt x="19575" y="12896"/>
                        </a:cubicBezTo>
                        <a:cubicBezTo>
                          <a:pt x="19912" y="12251"/>
                          <a:pt x="20250" y="11284"/>
                          <a:pt x="20250" y="10961"/>
                        </a:cubicBezTo>
                        <a:cubicBezTo>
                          <a:pt x="20250" y="9994"/>
                          <a:pt x="20925" y="9672"/>
                          <a:pt x="21262" y="9027"/>
                        </a:cubicBezTo>
                        <a:cubicBezTo>
                          <a:pt x="21262" y="9027"/>
                          <a:pt x="21600" y="8704"/>
                          <a:pt x="21600" y="8382"/>
                        </a:cubicBezTo>
                        <a:cubicBezTo>
                          <a:pt x="21600" y="8382"/>
                          <a:pt x="21600" y="8382"/>
                          <a:pt x="21600" y="8060"/>
                        </a:cubicBezTo>
                        <a:cubicBezTo>
                          <a:pt x="21600" y="8060"/>
                          <a:pt x="21600" y="8060"/>
                          <a:pt x="21600" y="8060"/>
                        </a:cubicBezTo>
                        <a:cubicBezTo>
                          <a:pt x="21600" y="7737"/>
                          <a:pt x="21600" y="7737"/>
                          <a:pt x="21600" y="7737"/>
                        </a:cubicBezTo>
                        <a:cubicBezTo>
                          <a:pt x="21600" y="7737"/>
                          <a:pt x="21600" y="7415"/>
                          <a:pt x="21600" y="7415"/>
                        </a:cubicBezTo>
                        <a:cubicBezTo>
                          <a:pt x="21600" y="7415"/>
                          <a:pt x="21600" y="7093"/>
                          <a:pt x="21600" y="7093"/>
                        </a:cubicBezTo>
                        <a:cubicBezTo>
                          <a:pt x="21600" y="7093"/>
                          <a:pt x="21600" y="6770"/>
                          <a:pt x="21600" y="6770"/>
                        </a:cubicBezTo>
                        <a:cubicBezTo>
                          <a:pt x="21600" y="6448"/>
                          <a:pt x="21600" y="6448"/>
                          <a:pt x="21600" y="6448"/>
                        </a:cubicBezTo>
                        <a:cubicBezTo>
                          <a:pt x="21262" y="6125"/>
                          <a:pt x="21262" y="6125"/>
                          <a:pt x="21262" y="6125"/>
                        </a:cubicBezTo>
                        <a:cubicBezTo>
                          <a:pt x="21262" y="5803"/>
                          <a:pt x="21262" y="5803"/>
                          <a:pt x="21262" y="5481"/>
                        </a:cubicBezTo>
                        <a:cubicBezTo>
                          <a:pt x="21262" y="5481"/>
                          <a:pt x="21262" y="5158"/>
                          <a:pt x="21262" y="5158"/>
                        </a:cubicBezTo>
                        <a:cubicBezTo>
                          <a:pt x="21262" y="5158"/>
                          <a:pt x="21262" y="4836"/>
                          <a:pt x="20925" y="4836"/>
                        </a:cubicBezTo>
                        <a:cubicBezTo>
                          <a:pt x="20925" y="4513"/>
                          <a:pt x="20925" y="4513"/>
                          <a:pt x="20925" y="4513"/>
                        </a:cubicBezTo>
                        <a:cubicBezTo>
                          <a:pt x="20925" y="4191"/>
                          <a:pt x="20925" y="4191"/>
                          <a:pt x="20925" y="3869"/>
                        </a:cubicBezTo>
                        <a:cubicBezTo>
                          <a:pt x="20925" y="3869"/>
                          <a:pt x="20587" y="3869"/>
                          <a:pt x="20587" y="3546"/>
                        </a:cubicBezTo>
                        <a:cubicBezTo>
                          <a:pt x="20587" y="3546"/>
                          <a:pt x="20587" y="3546"/>
                          <a:pt x="20587" y="3224"/>
                        </a:cubicBezTo>
                        <a:cubicBezTo>
                          <a:pt x="20587" y="3224"/>
                          <a:pt x="20587" y="3224"/>
                          <a:pt x="20587" y="3224"/>
                        </a:cubicBezTo>
                        <a:cubicBezTo>
                          <a:pt x="20587" y="3224"/>
                          <a:pt x="20587" y="3224"/>
                          <a:pt x="20250" y="3224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83" name="Shape 4065"/>
                  <p:cNvSpPr/>
                  <p:nvPr/>
                </p:nvSpPr>
                <p:spPr>
                  <a:xfrm>
                    <a:off x="598070" y="1175649"/>
                    <a:ext cx="163304" cy="250549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16074" y="635"/>
                        </a:moveTo>
                        <a:cubicBezTo>
                          <a:pt x="16074" y="635"/>
                          <a:pt x="16074" y="635"/>
                          <a:pt x="16074" y="635"/>
                        </a:cubicBezTo>
                        <a:cubicBezTo>
                          <a:pt x="15572" y="635"/>
                          <a:pt x="15572" y="635"/>
                          <a:pt x="15572" y="635"/>
                        </a:cubicBezTo>
                        <a:cubicBezTo>
                          <a:pt x="15572" y="635"/>
                          <a:pt x="15572" y="635"/>
                          <a:pt x="15572" y="635"/>
                        </a:cubicBezTo>
                        <a:cubicBezTo>
                          <a:pt x="15572" y="635"/>
                          <a:pt x="15572" y="635"/>
                          <a:pt x="15572" y="635"/>
                        </a:cubicBezTo>
                        <a:cubicBezTo>
                          <a:pt x="15572" y="635"/>
                          <a:pt x="15572" y="635"/>
                          <a:pt x="15572" y="635"/>
                        </a:cubicBezTo>
                        <a:cubicBezTo>
                          <a:pt x="15572" y="635"/>
                          <a:pt x="15572" y="635"/>
                          <a:pt x="15572" y="635"/>
                        </a:cubicBezTo>
                        <a:cubicBezTo>
                          <a:pt x="15572" y="635"/>
                          <a:pt x="15070" y="635"/>
                          <a:pt x="15070" y="635"/>
                        </a:cubicBezTo>
                        <a:cubicBezTo>
                          <a:pt x="15070" y="635"/>
                          <a:pt x="15070" y="635"/>
                          <a:pt x="15070" y="635"/>
                        </a:cubicBezTo>
                        <a:cubicBezTo>
                          <a:pt x="15070" y="635"/>
                          <a:pt x="14567" y="635"/>
                          <a:pt x="14567" y="318"/>
                        </a:cubicBezTo>
                        <a:cubicBezTo>
                          <a:pt x="13563" y="318"/>
                          <a:pt x="10047" y="0"/>
                          <a:pt x="6028" y="0"/>
                        </a:cubicBezTo>
                        <a:cubicBezTo>
                          <a:pt x="3516" y="0"/>
                          <a:pt x="2512" y="0"/>
                          <a:pt x="2009" y="318"/>
                        </a:cubicBezTo>
                        <a:cubicBezTo>
                          <a:pt x="2009" y="635"/>
                          <a:pt x="2512" y="1271"/>
                          <a:pt x="2512" y="1906"/>
                        </a:cubicBezTo>
                        <a:cubicBezTo>
                          <a:pt x="3014" y="2541"/>
                          <a:pt x="3014" y="3176"/>
                          <a:pt x="3014" y="3494"/>
                        </a:cubicBezTo>
                        <a:cubicBezTo>
                          <a:pt x="3014" y="3494"/>
                          <a:pt x="3014" y="3812"/>
                          <a:pt x="3014" y="3812"/>
                        </a:cubicBezTo>
                        <a:cubicBezTo>
                          <a:pt x="2512" y="4129"/>
                          <a:pt x="2512" y="4129"/>
                          <a:pt x="2512" y="4129"/>
                        </a:cubicBezTo>
                        <a:cubicBezTo>
                          <a:pt x="2512" y="4129"/>
                          <a:pt x="2512" y="4129"/>
                          <a:pt x="2512" y="4129"/>
                        </a:cubicBezTo>
                        <a:cubicBezTo>
                          <a:pt x="2512" y="4447"/>
                          <a:pt x="2512" y="4447"/>
                          <a:pt x="2512" y="4447"/>
                        </a:cubicBezTo>
                        <a:cubicBezTo>
                          <a:pt x="2512" y="4447"/>
                          <a:pt x="2512" y="4765"/>
                          <a:pt x="3014" y="4765"/>
                        </a:cubicBezTo>
                        <a:cubicBezTo>
                          <a:pt x="3014" y="5082"/>
                          <a:pt x="3014" y="5082"/>
                          <a:pt x="3014" y="5400"/>
                        </a:cubicBezTo>
                        <a:cubicBezTo>
                          <a:pt x="3014" y="5400"/>
                          <a:pt x="3014" y="5400"/>
                          <a:pt x="3014" y="5718"/>
                        </a:cubicBezTo>
                        <a:cubicBezTo>
                          <a:pt x="3014" y="5718"/>
                          <a:pt x="3516" y="6035"/>
                          <a:pt x="3516" y="6035"/>
                        </a:cubicBezTo>
                        <a:cubicBezTo>
                          <a:pt x="3516" y="6353"/>
                          <a:pt x="3516" y="6353"/>
                          <a:pt x="3516" y="6353"/>
                        </a:cubicBezTo>
                        <a:cubicBezTo>
                          <a:pt x="3516" y="6671"/>
                          <a:pt x="3516" y="6671"/>
                          <a:pt x="3516" y="6988"/>
                        </a:cubicBezTo>
                        <a:cubicBezTo>
                          <a:pt x="3516" y="6988"/>
                          <a:pt x="3516" y="7306"/>
                          <a:pt x="4019" y="7306"/>
                        </a:cubicBezTo>
                        <a:cubicBezTo>
                          <a:pt x="4019" y="7306"/>
                          <a:pt x="4019" y="7624"/>
                          <a:pt x="4019" y="7624"/>
                        </a:cubicBezTo>
                        <a:cubicBezTo>
                          <a:pt x="4019" y="7941"/>
                          <a:pt x="4019" y="7941"/>
                          <a:pt x="4019" y="7941"/>
                        </a:cubicBezTo>
                        <a:cubicBezTo>
                          <a:pt x="4019" y="8259"/>
                          <a:pt x="4019" y="8259"/>
                          <a:pt x="4019" y="8576"/>
                        </a:cubicBezTo>
                        <a:cubicBezTo>
                          <a:pt x="4019" y="8576"/>
                          <a:pt x="4019" y="8576"/>
                          <a:pt x="4019" y="8576"/>
                        </a:cubicBezTo>
                        <a:cubicBezTo>
                          <a:pt x="4019" y="8894"/>
                          <a:pt x="4019" y="8894"/>
                          <a:pt x="4019" y="9212"/>
                        </a:cubicBezTo>
                        <a:cubicBezTo>
                          <a:pt x="4019" y="9212"/>
                          <a:pt x="4019" y="9212"/>
                          <a:pt x="4019" y="9212"/>
                        </a:cubicBezTo>
                        <a:cubicBezTo>
                          <a:pt x="4019" y="9529"/>
                          <a:pt x="4019" y="9529"/>
                          <a:pt x="4019" y="9529"/>
                        </a:cubicBezTo>
                        <a:cubicBezTo>
                          <a:pt x="4019" y="10165"/>
                          <a:pt x="3516" y="10800"/>
                          <a:pt x="3014" y="11118"/>
                        </a:cubicBezTo>
                        <a:cubicBezTo>
                          <a:pt x="2512" y="11435"/>
                          <a:pt x="2009" y="11753"/>
                          <a:pt x="2009" y="11753"/>
                        </a:cubicBezTo>
                        <a:cubicBezTo>
                          <a:pt x="2009" y="12706"/>
                          <a:pt x="1507" y="13659"/>
                          <a:pt x="502" y="14612"/>
                        </a:cubicBezTo>
                        <a:cubicBezTo>
                          <a:pt x="502" y="14929"/>
                          <a:pt x="0" y="15247"/>
                          <a:pt x="0" y="15565"/>
                        </a:cubicBezTo>
                        <a:cubicBezTo>
                          <a:pt x="0" y="15882"/>
                          <a:pt x="1507" y="18424"/>
                          <a:pt x="2009" y="19059"/>
                        </a:cubicBezTo>
                        <a:cubicBezTo>
                          <a:pt x="2009" y="19059"/>
                          <a:pt x="2512" y="19376"/>
                          <a:pt x="2512" y="19376"/>
                        </a:cubicBezTo>
                        <a:cubicBezTo>
                          <a:pt x="2512" y="19376"/>
                          <a:pt x="2512" y="19376"/>
                          <a:pt x="2512" y="19694"/>
                        </a:cubicBezTo>
                        <a:cubicBezTo>
                          <a:pt x="2512" y="19694"/>
                          <a:pt x="2512" y="19694"/>
                          <a:pt x="2512" y="20012"/>
                        </a:cubicBezTo>
                        <a:cubicBezTo>
                          <a:pt x="2512" y="20012"/>
                          <a:pt x="2512" y="20012"/>
                          <a:pt x="2512" y="20012"/>
                        </a:cubicBezTo>
                        <a:cubicBezTo>
                          <a:pt x="2512" y="20012"/>
                          <a:pt x="2512" y="20329"/>
                          <a:pt x="2512" y="20329"/>
                        </a:cubicBezTo>
                        <a:cubicBezTo>
                          <a:pt x="2512" y="20647"/>
                          <a:pt x="2512" y="20647"/>
                          <a:pt x="2512" y="20647"/>
                        </a:cubicBezTo>
                        <a:cubicBezTo>
                          <a:pt x="2512" y="20647"/>
                          <a:pt x="2512" y="20647"/>
                          <a:pt x="2512" y="20647"/>
                        </a:cubicBezTo>
                        <a:cubicBezTo>
                          <a:pt x="3516" y="20965"/>
                          <a:pt x="4521" y="21282"/>
                          <a:pt x="5023" y="21282"/>
                        </a:cubicBezTo>
                        <a:cubicBezTo>
                          <a:pt x="5526" y="21282"/>
                          <a:pt x="5526" y="21600"/>
                          <a:pt x="5526" y="21600"/>
                        </a:cubicBezTo>
                        <a:cubicBezTo>
                          <a:pt x="6530" y="21600"/>
                          <a:pt x="12056" y="20012"/>
                          <a:pt x="16074" y="18741"/>
                        </a:cubicBezTo>
                        <a:cubicBezTo>
                          <a:pt x="17079" y="18424"/>
                          <a:pt x="18586" y="18106"/>
                          <a:pt x="19591" y="17788"/>
                        </a:cubicBezTo>
                        <a:cubicBezTo>
                          <a:pt x="20093" y="17788"/>
                          <a:pt x="21098" y="17471"/>
                          <a:pt x="21600" y="17153"/>
                        </a:cubicBezTo>
                        <a:cubicBezTo>
                          <a:pt x="21600" y="17153"/>
                          <a:pt x="21600" y="17153"/>
                          <a:pt x="21600" y="17153"/>
                        </a:cubicBezTo>
                        <a:cubicBezTo>
                          <a:pt x="21600" y="17153"/>
                          <a:pt x="21098" y="16835"/>
                          <a:pt x="21098" y="16518"/>
                        </a:cubicBezTo>
                        <a:cubicBezTo>
                          <a:pt x="21098" y="16518"/>
                          <a:pt x="21098" y="16518"/>
                          <a:pt x="21098" y="16518"/>
                        </a:cubicBezTo>
                        <a:cubicBezTo>
                          <a:pt x="21098" y="16200"/>
                          <a:pt x="20595" y="15882"/>
                          <a:pt x="20595" y="15565"/>
                        </a:cubicBezTo>
                        <a:cubicBezTo>
                          <a:pt x="20595" y="15565"/>
                          <a:pt x="20595" y="15565"/>
                          <a:pt x="20595" y="15565"/>
                        </a:cubicBezTo>
                        <a:cubicBezTo>
                          <a:pt x="20595" y="15247"/>
                          <a:pt x="20093" y="14929"/>
                          <a:pt x="20093" y="14612"/>
                        </a:cubicBezTo>
                        <a:cubicBezTo>
                          <a:pt x="20093" y="14612"/>
                          <a:pt x="20093" y="14294"/>
                          <a:pt x="20093" y="14294"/>
                        </a:cubicBezTo>
                        <a:cubicBezTo>
                          <a:pt x="20093" y="13976"/>
                          <a:pt x="20093" y="13659"/>
                          <a:pt x="20093" y="13341"/>
                        </a:cubicBezTo>
                        <a:cubicBezTo>
                          <a:pt x="20093" y="11753"/>
                          <a:pt x="19088" y="9847"/>
                          <a:pt x="18586" y="8894"/>
                        </a:cubicBezTo>
                        <a:cubicBezTo>
                          <a:pt x="17581" y="7624"/>
                          <a:pt x="18084" y="6035"/>
                          <a:pt x="18084" y="4129"/>
                        </a:cubicBezTo>
                        <a:cubicBezTo>
                          <a:pt x="18084" y="3494"/>
                          <a:pt x="18084" y="3494"/>
                          <a:pt x="18084" y="3494"/>
                        </a:cubicBezTo>
                        <a:cubicBezTo>
                          <a:pt x="18586" y="2224"/>
                          <a:pt x="17581" y="1906"/>
                          <a:pt x="17581" y="1906"/>
                        </a:cubicBezTo>
                        <a:cubicBezTo>
                          <a:pt x="17079" y="1906"/>
                          <a:pt x="17079" y="1906"/>
                          <a:pt x="17079" y="1906"/>
                        </a:cubicBezTo>
                        <a:cubicBezTo>
                          <a:pt x="17079" y="1906"/>
                          <a:pt x="17079" y="1906"/>
                          <a:pt x="17079" y="1906"/>
                        </a:cubicBezTo>
                        <a:cubicBezTo>
                          <a:pt x="17079" y="1588"/>
                          <a:pt x="17079" y="1588"/>
                          <a:pt x="16577" y="1588"/>
                        </a:cubicBezTo>
                        <a:cubicBezTo>
                          <a:pt x="16577" y="1588"/>
                          <a:pt x="16577" y="1588"/>
                          <a:pt x="16577" y="1588"/>
                        </a:cubicBezTo>
                        <a:cubicBezTo>
                          <a:pt x="16577" y="1271"/>
                          <a:pt x="16577" y="1271"/>
                          <a:pt x="16577" y="1271"/>
                        </a:cubicBezTo>
                        <a:cubicBezTo>
                          <a:pt x="16577" y="1271"/>
                          <a:pt x="16577" y="953"/>
                          <a:pt x="16577" y="953"/>
                        </a:cubicBezTo>
                        <a:cubicBezTo>
                          <a:pt x="16577" y="953"/>
                          <a:pt x="16074" y="635"/>
                          <a:pt x="16074" y="635"/>
                        </a:cubicBezTo>
                        <a:cubicBezTo>
                          <a:pt x="16074" y="635"/>
                          <a:pt x="16074" y="635"/>
                          <a:pt x="16074" y="635"/>
                        </a:cubicBezTo>
                        <a:cubicBezTo>
                          <a:pt x="16074" y="635"/>
                          <a:pt x="16074" y="635"/>
                          <a:pt x="16074" y="635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84" name="Shape 4066"/>
                  <p:cNvSpPr/>
                  <p:nvPr/>
                </p:nvSpPr>
                <p:spPr>
                  <a:xfrm>
                    <a:off x="720360" y="1182110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cubicBezTo>
                          <a:pt x="0" y="0"/>
                          <a:pt x="21600" y="21600"/>
                          <a:pt x="21600" y="21600"/>
                        </a:cubicBezTo>
                        <a:cubicBezTo>
                          <a:pt x="21600" y="21600"/>
                          <a:pt x="0" y="0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85" name="Shape 4067"/>
                  <p:cNvSpPr/>
                  <p:nvPr/>
                </p:nvSpPr>
                <p:spPr>
                  <a:xfrm>
                    <a:off x="748241" y="1345251"/>
                    <a:ext cx="6351" cy="11564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cubicBezTo>
                          <a:pt x="0" y="7200"/>
                          <a:pt x="21600" y="14400"/>
                          <a:pt x="21600" y="21600"/>
                        </a:cubicBezTo>
                        <a:cubicBezTo>
                          <a:pt x="21600" y="14400"/>
                          <a:pt x="0" y="7200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86" name="Shape 4068"/>
                  <p:cNvSpPr/>
                  <p:nvPr/>
                </p:nvSpPr>
                <p:spPr>
                  <a:xfrm>
                    <a:off x="728326" y="1195601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87" name="Shape 4069"/>
                  <p:cNvSpPr/>
                  <p:nvPr/>
                </p:nvSpPr>
                <p:spPr>
                  <a:xfrm>
                    <a:off x="724343" y="1193674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cubicBezTo>
                          <a:pt x="21600" y="0"/>
                          <a:pt x="21600" y="0"/>
                          <a:pt x="21600" y="21600"/>
                        </a:cubicBezTo>
                        <a:cubicBezTo>
                          <a:pt x="21600" y="0"/>
                          <a:pt x="21600" y="0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88" name="Shape 4070"/>
                  <p:cNvSpPr/>
                  <p:nvPr/>
                </p:nvSpPr>
                <p:spPr>
                  <a:xfrm>
                    <a:off x="752223" y="1356814"/>
                    <a:ext cx="6351" cy="1156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cubicBezTo>
                          <a:pt x="0" y="7200"/>
                          <a:pt x="21600" y="14400"/>
                          <a:pt x="21600" y="21600"/>
                        </a:cubicBezTo>
                        <a:cubicBezTo>
                          <a:pt x="21600" y="14400"/>
                          <a:pt x="0" y="7200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89" name="Shape 4071"/>
                  <p:cNvSpPr/>
                  <p:nvPr/>
                </p:nvSpPr>
                <p:spPr>
                  <a:xfrm>
                    <a:off x="756206" y="1368378"/>
                    <a:ext cx="6351" cy="771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cubicBezTo>
                          <a:pt x="0" y="10800"/>
                          <a:pt x="21600" y="21600"/>
                          <a:pt x="21600" y="21600"/>
                        </a:cubicBezTo>
                        <a:cubicBezTo>
                          <a:pt x="21600" y="21600"/>
                          <a:pt x="0" y="10800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90" name="Shape 4072"/>
                  <p:cNvSpPr/>
                  <p:nvPr/>
                </p:nvSpPr>
                <p:spPr>
                  <a:xfrm>
                    <a:off x="722351" y="1189819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91" name="Shape 4073"/>
                  <p:cNvSpPr/>
                  <p:nvPr/>
                </p:nvSpPr>
                <p:spPr>
                  <a:xfrm>
                    <a:off x="746249" y="1329832"/>
                    <a:ext cx="2541" cy="11565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92" name="Shape 4074"/>
                  <p:cNvSpPr/>
                  <p:nvPr/>
                </p:nvSpPr>
                <p:spPr>
                  <a:xfrm>
                    <a:off x="618793" y="1236074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93" name="Shape 4075"/>
                  <p:cNvSpPr/>
                  <p:nvPr/>
                </p:nvSpPr>
                <p:spPr>
                  <a:xfrm>
                    <a:off x="626759" y="1263057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94" name="Shape 4076"/>
                  <p:cNvSpPr/>
                  <p:nvPr/>
                </p:nvSpPr>
                <p:spPr>
                  <a:xfrm>
                    <a:off x="622776" y="1243784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95" name="Shape 4077"/>
                  <p:cNvSpPr/>
                  <p:nvPr/>
                </p:nvSpPr>
                <p:spPr>
                  <a:xfrm>
                    <a:off x="614810" y="1401822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96" name="Shape 4078"/>
                  <p:cNvSpPr/>
                  <p:nvPr/>
                </p:nvSpPr>
                <p:spPr>
                  <a:xfrm>
                    <a:off x="616802" y="1228365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21600"/>
                        </a:moveTo>
                        <a:cubicBezTo>
                          <a:pt x="0" y="21600"/>
                          <a:pt x="0" y="0"/>
                          <a:pt x="0" y="0"/>
                        </a:cubicBezTo>
                        <a:cubicBezTo>
                          <a:pt x="0" y="0"/>
                          <a:pt x="0" y="21600"/>
                          <a:pt x="2160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97" name="Shape 4079"/>
                  <p:cNvSpPr/>
                  <p:nvPr/>
                </p:nvSpPr>
                <p:spPr>
                  <a:xfrm>
                    <a:off x="614810" y="1409531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98" name="Shape 4080"/>
                  <p:cNvSpPr/>
                  <p:nvPr/>
                </p:nvSpPr>
                <p:spPr>
                  <a:xfrm>
                    <a:off x="624768" y="1255347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21600"/>
                        </a:moveTo>
                        <a:cubicBezTo>
                          <a:pt x="0" y="21600"/>
                          <a:pt x="0" y="0"/>
                          <a:pt x="0" y="0"/>
                        </a:cubicBezTo>
                        <a:cubicBezTo>
                          <a:pt x="0" y="0"/>
                          <a:pt x="0" y="21600"/>
                          <a:pt x="2160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799" name="Shape 4081"/>
                  <p:cNvSpPr/>
                  <p:nvPr/>
                </p:nvSpPr>
                <p:spPr>
                  <a:xfrm>
                    <a:off x="88248" y="1106266"/>
                    <a:ext cx="302708" cy="215858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14765" y="16475"/>
                        </a:moveTo>
                        <a:cubicBezTo>
                          <a:pt x="14765" y="16475"/>
                          <a:pt x="14765" y="16475"/>
                          <a:pt x="14765" y="16475"/>
                        </a:cubicBezTo>
                        <a:cubicBezTo>
                          <a:pt x="14765" y="16475"/>
                          <a:pt x="15038" y="16475"/>
                          <a:pt x="15311" y="16475"/>
                        </a:cubicBezTo>
                        <a:cubicBezTo>
                          <a:pt x="15311" y="16475"/>
                          <a:pt x="15311" y="16475"/>
                          <a:pt x="15311" y="16475"/>
                        </a:cubicBezTo>
                        <a:cubicBezTo>
                          <a:pt x="15311" y="16475"/>
                          <a:pt x="15585" y="16475"/>
                          <a:pt x="15585" y="16475"/>
                        </a:cubicBezTo>
                        <a:cubicBezTo>
                          <a:pt x="15585" y="16475"/>
                          <a:pt x="15585" y="16475"/>
                          <a:pt x="15585" y="16475"/>
                        </a:cubicBezTo>
                        <a:cubicBezTo>
                          <a:pt x="15858" y="16475"/>
                          <a:pt x="15858" y="16475"/>
                          <a:pt x="15858" y="16475"/>
                        </a:cubicBezTo>
                        <a:cubicBezTo>
                          <a:pt x="16132" y="16475"/>
                          <a:pt x="16405" y="16475"/>
                          <a:pt x="16678" y="16841"/>
                        </a:cubicBezTo>
                        <a:cubicBezTo>
                          <a:pt x="16952" y="17573"/>
                          <a:pt x="17499" y="19403"/>
                          <a:pt x="17499" y="20502"/>
                        </a:cubicBezTo>
                        <a:cubicBezTo>
                          <a:pt x="17225" y="20868"/>
                          <a:pt x="17499" y="21234"/>
                          <a:pt x="17499" y="21234"/>
                        </a:cubicBezTo>
                        <a:cubicBezTo>
                          <a:pt x="17772" y="21600"/>
                          <a:pt x="17772" y="21600"/>
                          <a:pt x="17772" y="21600"/>
                        </a:cubicBezTo>
                        <a:cubicBezTo>
                          <a:pt x="18319" y="20868"/>
                          <a:pt x="18592" y="20136"/>
                          <a:pt x="19139" y="19769"/>
                        </a:cubicBezTo>
                        <a:cubicBezTo>
                          <a:pt x="19139" y="19769"/>
                          <a:pt x="19139" y="19769"/>
                          <a:pt x="19413" y="19769"/>
                        </a:cubicBezTo>
                        <a:cubicBezTo>
                          <a:pt x="19413" y="19769"/>
                          <a:pt x="19413" y="19769"/>
                          <a:pt x="19686" y="19769"/>
                        </a:cubicBezTo>
                        <a:cubicBezTo>
                          <a:pt x="19686" y="19769"/>
                          <a:pt x="19686" y="19769"/>
                          <a:pt x="19686" y="19769"/>
                        </a:cubicBezTo>
                        <a:cubicBezTo>
                          <a:pt x="19686" y="19769"/>
                          <a:pt x="19686" y="19769"/>
                          <a:pt x="19686" y="19769"/>
                        </a:cubicBezTo>
                        <a:cubicBezTo>
                          <a:pt x="19686" y="19769"/>
                          <a:pt x="19686" y="19769"/>
                          <a:pt x="19686" y="19769"/>
                        </a:cubicBezTo>
                        <a:cubicBezTo>
                          <a:pt x="19959" y="20136"/>
                          <a:pt x="19959" y="20136"/>
                          <a:pt x="19959" y="20136"/>
                        </a:cubicBezTo>
                        <a:cubicBezTo>
                          <a:pt x="19959" y="20136"/>
                          <a:pt x="19959" y="20136"/>
                          <a:pt x="19959" y="20136"/>
                        </a:cubicBezTo>
                        <a:cubicBezTo>
                          <a:pt x="19959" y="20136"/>
                          <a:pt x="19959" y="20136"/>
                          <a:pt x="19959" y="20502"/>
                        </a:cubicBezTo>
                        <a:cubicBezTo>
                          <a:pt x="19959" y="20136"/>
                          <a:pt x="20233" y="20136"/>
                          <a:pt x="20233" y="20136"/>
                        </a:cubicBezTo>
                        <a:cubicBezTo>
                          <a:pt x="20233" y="19769"/>
                          <a:pt x="20506" y="19769"/>
                          <a:pt x="20506" y="19769"/>
                        </a:cubicBezTo>
                        <a:cubicBezTo>
                          <a:pt x="20506" y="19769"/>
                          <a:pt x="20506" y="19769"/>
                          <a:pt x="20506" y="19769"/>
                        </a:cubicBezTo>
                        <a:cubicBezTo>
                          <a:pt x="20506" y="19769"/>
                          <a:pt x="20506" y="19403"/>
                          <a:pt x="20233" y="19403"/>
                        </a:cubicBezTo>
                        <a:cubicBezTo>
                          <a:pt x="20233" y="18671"/>
                          <a:pt x="19959" y="17939"/>
                          <a:pt x="20233" y="17207"/>
                        </a:cubicBezTo>
                        <a:cubicBezTo>
                          <a:pt x="20506" y="16475"/>
                          <a:pt x="20780" y="16475"/>
                          <a:pt x="21053" y="16475"/>
                        </a:cubicBezTo>
                        <a:cubicBezTo>
                          <a:pt x="21327" y="16475"/>
                          <a:pt x="21327" y="16475"/>
                          <a:pt x="21600" y="16841"/>
                        </a:cubicBezTo>
                        <a:cubicBezTo>
                          <a:pt x="21600" y="16841"/>
                          <a:pt x="21600" y="16841"/>
                          <a:pt x="21600" y="16841"/>
                        </a:cubicBezTo>
                        <a:cubicBezTo>
                          <a:pt x="21600" y="16475"/>
                          <a:pt x="21600" y="16475"/>
                          <a:pt x="21327" y="16108"/>
                        </a:cubicBezTo>
                        <a:cubicBezTo>
                          <a:pt x="21053" y="15742"/>
                          <a:pt x="21053" y="15010"/>
                          <a:pt x="21053" y="14644"/>
                        </a:cubicBezTo>
                        <a:cubicBezTo>
                          <a:pt x="21053" y="14278"/>
                          <a:pt x="21053" y="13912"/>
                          <a:pt x="20780" y="13546"/>
                        </a:cubicBezTo>
                        <a:cubicBezTo>
                          <a:pt x="20780" y="13546"/>
                          <a:pt x="20506" y="13180"/>
                          <a:pt x="20506" y="13180"/>
                        </a:cubicBezTo>
                        <a:cubicBezTo>
                          <a:pt x="20506" y="13180"/>
                          <a:pt x="20506" y="13180"/>
                          <a:pt x="20506" y="13180"/>
                        </a:cubicBezTo>
                        <a:cubicBezTo>
                          <a:pt x="20506" y="13180"/>
                          <a:pt x="20233" y="12814"/>
                          <a:pt x="20233" y="12814"/>
                        </a:cubicBezTo>
                        <a:cubicBezTo>
                          <a:pt x="20233" y="12814"/>
                          <a:pt x="20233" y="12814"/>
                          <a:pt x="20233" y="12814"/>
                        </a:cubicBezTo>
                        <a:cubicBezTo>
                          <a:pt x="20233" y="12447"/>
                          <a:pt x="20233" y="12447"/>
                          <a:pt x="20233" y="12447"/>
                        </a:cubicBezTo>
                        <a:cubicBezTo>
                          <a:pt x="20233" y="12447"/>
                          <a:pt x="20233" y="12447"/>
                          <a:pt x="20233" y="12081"/>
                        </a:cubicBezTo>
                        <a:cubicBezTo>
                          <a:pt x="20233" y="12081"/>
                          <a:pt x="20233" y="12081"/>
                          <a:pt x="20233" y="12081"/>
                        </a:cubicBezTo>
                        <a:cubicBezTo>
                          <a:pt x="20233" y="11715"/>
                          <a:pt x="20233" y="11715"/>
                          <a:pt x="20233" y="11715"/>
                        </a:cubicBezTo>
                        <a:cubicBezTo>
                          <a:pt x="20233" y="11715"/>
                          <a:pt x="20233" y="11349"/>
                          <a:pt x="20233" y="11349"/>
                        </a:cubicBezTo>
                        <a:cubicBezTo>
                          <a:pt x="20233" y="11349"/>
                          <a:pt x="20233" y="11349"/>
                          <a:pt x="20233" y="11349"/>
                        </a:cubicBezTo>
                        <a:cubicBezTo>
                          <a:pt x="20233" y="10983"/>
                          <a:pt x="20233" y="10983"/>
                          <a:pt x="20233" y="10983"/>
                        </a:cubicBezTo>
                        <a:cubicBezTo>
                          <a:pt x="20233" y="10617"/>
                          <a:pt x="20233" y="10617"/>
                          <a:pt x="20233" y="10617"/>
                        </a:cubicBezTo>
                        <a:cubicBezTo>
                          <a:pt x="20233" y="10617"/>
                          <a:pt x="20233" y="10251"/>
                          <a:pt x="20233" y="10251"/>
                        </a:cubicBezTo>
                        <a:cubicBezTo>
                          <a:pt x="20506" y="10251"/>
                          <a:pt x="20506" y="10251"/>
                          <a:pt x="20506" y="9885"/>
                        </a:cubicBezTo>
                        <a:cubicBezTo>
                          <a:pt x="20506" y="9885"/>
                          <a:pt x="20506" y="9885"/>
                          <a:pt x="20506" y="9885"/>
                        </a:cubicBezTo>
                        <a:cubicBezTo>
                          <a:pt x="20233" y="9885"/>
                          <a:pt x="20233" y="9519"/>
                          <a:pt x="20233" y="9519"/>
                        </a:cubicBezTo>
                        <a:cubicBezTo>
                          <a:pt x="20233" y="9519"/>
                          <a:pt x="20233" y="9519"/>
                          <a:pt x="20233" y="9519"/>
                        </a:cubicBezTo>
                        <a:cubicBezTo>
                          <a:pt x="20233" y="9519"/>
                          <a:pt x="20233" y="9519"/>
                          <a:pt x="20233" y="9519"/>
                        </a:cubicBezTo>
                        <a:cubicBezTo>
                          <a:pt x="20233" y="9519"/>
                          <a:pt x="20233" y="9519"/>
                          <a:pt x="20233" y="9519"/>
                        </a:cubicBezTo>
                        <a:cubicBezTo>
                          <a:pt x="19959" y="8786"/>
                          <a:pt x="19959" y="8420"/>
                          <a:pt x="19959" y="8054"/>
                        </a:cubicBezTo>
                        <a:cubicBezTo>
                          <a:pt x="19959" y="7688"/>
                          <a:pt x="19686" y="7688"/>
                          <a:pt x="19686" y="7322"/>
                        </a:cubicBezTo>
                        <a:cubicBezTo>
                          <a:pt x="19413" y="7322"/>
                          <a:pt x="18866" y="6956"/>
                          <a:pt x="18866" y="6224"/>
                        </a:cubicBezTo>
                        <a:cubicBezTo>
                          <a:pt x="18866" y="5858"/>
                          <a:pt x="18866" y="5492"/>
                          <a:pt x="19139" y="5125"/>
                        </a:cubicBezTo>
                        <a:cubicBezTo>
                          <a:pt x="18866" y="4393"/>
                          <a:pt x="18319" y="4027"/>
                          <a:pt x="18319" y="3295"/>
                        </a:cubicBezTo>
                        <a:cubicBezTo>
                          <a:pt x="18319" y="2929"/>
                          <a:pt x="17772" y="1464"/>
                          <a:pt x="17499" y="1098"/>
                        </a:cubicBezTo>
                        <a:cubicBezTo>
                          <a:pt x="17499" y="1098"/>
                          <a:pt x="17225" y="1464"/>
                          <a:pt x="16952" y="1831"/>
                        </a:cubicBezTo>
                        <a:cubicBezTo>
                          <a:pt x="16405" y="2563"/>
                          <a:pt x="15858" y="2929"/>
                          <a:pt x="15311" y="2929"/>
                        </a:cubicBezTo>
                        <a:cubicBezTo>
                          <a:pt x="15038" y="2929"/>
                          <a:pt x="14765" y="2929"/>
                          <a:pt x="14491" y="2563"/>
                        </a:cubicBezTo>
                        <a:cubicBezTo>
                          <a:pt x="14218" y="2563"/>
                          <a:pt x="13944" y="2197"/>
                          <a:pt x="13944" y="2197"/>
                        </a:cubicBezTo>
                        <a:cubicBezTo>
                          <a:pt x="13671" y="2929"/>
                          <a:pt x="13124" y="3295"/>
                          <a:pt x="12851" y="3295"/>
                        </a:cubicBezTo>
                        <a:cubicBezTo>
                          <a:pt x="12577" y="3295"/>
                          <a:pt x="12577" y="2929"/>
                          <a:pt x="12304" y="2929"/>
                        </a:cubicBezTo>
                        <a:cubicBezTo>
                          <a:pt x="12304" y="2929"/>
                          <a:pt x="12030" y="2929"/>
                          <a:pt x="12030" y="2929"/>
                        </a:cubicBezTo>
                        <a:cubicBezTo>
                          <a:pt x="11757" y="3295"/>
                          <a:pt x="11484" y="3295"/>
                          <a:pt x="11210" y="3295"/>
                        </a:cubicBezTo>
                        <a:cubicBezTo>
                          <a:pt x="11210" y="3295"/>
                          <a:pt x="11210" y="3295"/>
                          <a:pt x="10937" y="3295"/>
                        </a:cubicBezTo>
                        <a:cubicBezTo>
                          <a:pt x="10937" y="3295"/>
                          <a:pt x="10937" y="3295"/>
                          <a:pt x="10937" y="3295"/>
                        </a:cubicBezTo>
                        <a:cubicBezTo>
                          <a:pt x="10937" y="3295"/>
                          <a:pt x="10937" y="3295"/>
                          <a:pt x="10937" y="3295"/>
                        </a:cubicBezTo>
                        <a:cubicBezTo>
                          <a:pt x="10937" y="3295"/>
                          <a:pt x="10937" y="3295"/>
                          <a:pt x="10663" y="3295"/>
                        </a:cubicBezTo>
                        <a:cubicBezTo>
                          <a:pt x="10663" y="2929"/>
                          <a:pt x="10663" y="2929"/>
                          <a:pt x="10663" y="2929"/>
                        </a:cubicBezTo>
                        <a:cubicBezTo>
                          <a:pt x="10663" y="2929"/>
                          <a:pt x="10663" y="2929"/>
                          <a:pt x="10663" y="2929"/>
                        </a:cubicBezTo>
                        <a:cubicBezTo>
                          <a:pt x="10663" y="2929"/>
                          <a:pt x="10663" y="2929"/>
                          <a:pt x="10390" y="2563"/>
                        </a:cubicBezTo>
                        <a:cubicBezTo>
                          <a:pt x="10390" y="2563"/>
                          <a:pt x="10390" y="2563"/>
                          <a:pt x="10390" y="2563"/>
                        </a:cubicBezTo>
                        <a:cubicBezTo>
                          <a:pt x="10390" y="2563"/>
                          <a:pt x="10390" y="2563"/>
                          <a:pt x="10390" y="2563"/>
                        </a:cubicBezTo>
                        <a:cubicBezTo>
                          <a:pt x="10390" y="2563"/>
                          <a:pt x="10390" y="2197"/>
                          <a:pt x="10390" y="2197"/>
                        </a:cubicBezTo>
                        <a:cubicBezTo>
                          <a:pt x="10390" y="2197"/>
                          <a:pt x="10390" y="2197"/>
                          <a:pt x="10390" y="2197"/>
                        </a:cubicBezTo>
                        <a:cubicBezTo>
                          <a:pt x="10390" y="2197"/>
                          <a:pt x="10390" y="2197"/>
                          <a:pt x="10390" y="1831"/>
                        </a:cubicBezTo>
                        <a:cubicBezTo>
                          <a:pt x="10116" y="1831"/>
                          <a:pt x="10116" y="1831"/>
                          <a:pt x="10116" y="1831"/>
                        </a:cubicBezTo>
                        <a:cubicBezTo>
                          <a:pt x="10116" y="1831"/>
                          <a:pt x="10116" y="1831"/>
                          <a:pt x="10116" y="1831"/>
                        </a:cubicBezTo>
                        <a:cubicBezTo>
                          <a:pt x="10116" y="1831"/>
                          <a:pt x="10116" y="1464"/>
                          <a:pt x="10116" y="1464"/>
                        </a:cubicBezTo>
                        <a:cubicBezTo>
                          <a:pt x="10116" y="1464"/>
                          <a:pt x="10116" y="1831"/>
                          <a:pt x="10116" y="1831"/>
                        </a:cubicBezTo>
                        <a:cubicBezTo>
                          <a:pt x="10116" y="1831"/>
                          <a:pt x="9843" y="1831"/>
                          <a:pt x="9843" y="1831"/>
                        </a:cubicBezTo>
                        <a:cubicBezTo>
                          <a:pt x="9843" y="1831"/>
                          <a:pt x="9570" y="1831"/>
                          <a:pt x="9570" y="1831"/>
                        </a:cubicBezTo>
                        <a:cubicBezTo>
                          <a:pt x="9570" y="1831"/>
                          <a:pt x="9296" y="1831"/>
                          <a:pt x="9296" y="1831"/>
                        </a:cubicBezTo>
                        <a:cubicBezTo>
                          <a:pt x="9296" y="1831"/>
                          <a:pt x="9023" y="1831"/>
                          <a:pt x="9023" y="1831"/>
                        </a:cubicBezTo>
                        <a:cubicBezTo>
                          <a:pt x="9023" y="1831"/>
                          <a:pt x="8749" y="1831"/>
                          <a:pt x="8749" y="1831"/>
                        </a:cubicBezTo>
                        <a:cubicBezTo>
                          <a:pt x="8749" y="1831"/>
                          <a:pt x="8476" y="1831"/>
                          <a:pt x="8476" y="1831"/>
                        </a:cubicBezTo>
                        <a:cubicBezTo>
                          <a:pt x="7656" y="1831"/>
                          <a:pt x="5742" y="1831"/>
                          <a:pt x="5468" y="732"/>
                        </a:cubicBezTo>
                        <a:cubicBezTo>
                          <a:pt x="5195" y="732"/>
                          <a:pt x="5195" y="732"/>
                          <a:pt x="5195" y="732"/>
                        </a:cubicBezTo>
                        <a:cubicBezTo>
                          <a:pt x="5195" y="732"/>
                          <a:pt x="5195" y="366"/>
                          <a:pt x="4922" y="366"/>
                        </a:cubicBezTo>
                        <a:cubicBezTo>
                          <a:pt x="4922" y="366"/>
                          <a:pt x="4922" y="366"/>
                          <a:pt x="4922" y="366"/>
                        </a:cubicBezTo>
                        <a:cubicBezTo>
                          <a:pt x="4922" y="366"/>
                          <a:pt x="4922" y="366"/>
                          <a:pt x="4648" y="366"/>
                        </a:cubicBezTo>
                        <a:cubicBezTo>
                          <a:pt x="4648" y="366"/>
                          <a:pt x="4648" y="366"/>
                          <a:pt x="4648" y="366"/>
                        </a:cubicBezTo>
                        <a:cubicBezTo>
                          <a:pt x="4648" y="366"/>
                          <a:pt x="4375" y="366"/>
                          <a:pt x="4375" y="366"/>
                        </a:cubicBezTo>
                        <a:cubicBezTo>
                          <a:pt x="4375" y="366"/>
                          <a:pt x="4375" y="0"/>
                          <a:pt x="4101" y="0"/>
                        </a:cubicBezTo>
                        <a:cubicBezTo>
                          <a:pt x="4101" y="732"/>
                          <a:pt x="4101" y="732"/>
                          <a:pt x="4101" y="732"/>
                        </a:cubicBezTo>
                        <a:cubicBezTo>
                          <a:pt x="4101" y="732"/>
                          <a:pt x="4101" y="732"/>
                          <a:pt x="4101" y="732"/>
                        </a:cubicBezTo>
                        <a:cubicBezTo>
                          <a:pt x="4101" y="732"/>
                          <a:pt x="4101" y="732"/>
                          <a:pt x="4101" y="732"/>
                        </a:cubicBezTo>
                        <a:cubicBezTo>
                          <a:pt x="3828" y="732"/>
                          <a:pt x="3828" y="1098"/>
                          <a:pt x="3828" y="1098"/>
                        </a:cubicBezTo>
                        <a:cubicBezTo>
                          <a:pt x="3828" y="1098"/>
                          <a:pt x="3828" y="1098"/>
                          <a:pt x="3828" y="1464"/>
                        </a:cubicBezTo>
                        <a:cubicBezTo>
                          <a:pt x="3828" y="1464"/>
                          <a:pt x="3554" y="1464"/>
                          <a:pt x="3554" y="1464"/>
                        </a:cubicBezTo>
                        <a:cubicBezTo>
                          <a:pt x="3554" y="1464"/>
                          <a:pt x="3554" y="1831"/>
                          <a:pt x="3281" y="1831"/>
                        </a:cubicBezTo>
                        <a:cubicBezTo>
                          <a:pt x="3281" y="1831"/>
                          <a:pt x="3281" y="1831"/>
                          <a:pt x="3281" y="1831"/>
                        </a:cubicBezTo>
                        <a:cubicBezTo>
                          <a:pt x="3281" y="1831"/>
                          <a:pt x="3281" y="1831"/>
                          <a:pt x="3281" y="1831"/>
                        </a:cubicBezTo>
                        <a:cubicBezTo>
                          <a:pt x="3281" y="2197"/>
                          <a:pt x="3554" y="2197"/>
                          <a:pt x="3554" y="2197"/>
                        </a:cubicBezTo>
                        <a:cubicBezTo>
                          <a:pt x="3554" y="2563"/>
                          <a:pt x="3828" y="2929"/>
                          <a:pt x="3828" y="2929"/>
                        </a:cubicBezTo>
                        <a:cubicBezTo>
                          <a:pt x="3828" y="4027"/>
                          <a:pt x="2461" y="4759"/>
                          <a:pt x="1914" y="4393"/>
                        </a:cubicBezTo>
                        <a:cubicBezTo>
                          <a:pt x="1914" y="4393"/>
                          <a:pt x="1641" y="4393"/>
                          <a:pt x="1367" y="4759"/>
                        </a:cubicBezTo>
                        <a:cubicBezTo>
                          <a:pt x="1094" y="5125"/>
                          <a:pt x="820" y="5492"/>
                          <a:pt x="547" y="5858"/>
                        </a:cubicBezTo>
                        <a:cubicBezTo>
                          <a:pt x="547" y="5858"/>
                          <a:pt x="547" y="5858"/>
                          <a:pt x="273" y="5858"/>
                        </a:cubicBezTo>
                        <a:cubicBezTo>
                          <a:pt x="273" y="5858"/>
                          <a:pt x="273" y="5858"/>
                          <a:pt x="0" y="6224"/>
                        </a:cubicBezTo>
                        <a:cubicBezTo>
                          <a:pt x="0" y="6224"/>
                          <a:pt x="0" y="6224"/>
                          <a:pt x="0" y="6224"/>
                        </a:cubicBezTo>
                        <a:cubicBezTo>
                          <a:pt x="273" y="6590"/>
                          <a:pt x="547" y="6956"/>
                          <a:pt x="820" y="7322"/>
                        </a:cubicBezTo>
                        <a:cubicBezTo>
                          <a:pt x="1094" y="8054"/>
                          <a:pt x="1094" y="8786"/>
                          <a:pt x="1641" y="9153"/>
                        </a:cubicBezTo>
                        <a:cubicBezTo>
                          <a:pt x="3008" y="10251"/>
                          <a:pt x="4101" y="11715"/>
                          <a:pt x="5195" y="13546"/>
                        </a:cubicBezTo>
                        <a:cubicBezTo>
                          <a:pt x="5195" y="13546"/>
                          <a:pt x="5195" y="13546"/>
                          <a:pt x="5195" y="13546"/>
                        </a:cubicBezTo>
                        <a:cubicBezTo>
                          <a:pt x="5195" y="13546"/>
                          <a:pt x="5195" y="13546"/>
                          <a:pt x="5195" y="13546"/>
                        </a:cubicBezTo>
                        <a:cubicBezTo>
                          <a:pt x="5195" y="13546"/>
                          <a:pt x="5468" y="13180"/>
                          <a:pt x="5468" y="13180"/>
                        </a:cubicBezTo>
                        <a:cubicBezTo>
                          <a:pt x="5468" y="13180"/>
                          <a:pt x="5468" y="13180"/>
                          <a:pt x="5742" y="13180"/>
                        </a:cubicBezTo>
                        <a:cubicBezTo>
                          <a:pt x="5742" y="12814"/>
                          <a:pt x="5742" y="12814"/>
                          <a:pt x="5742" y="12814"/>
                        </a:cubicBezTo>
                        <a:cubicBezTo>
                          <a:pt x="5742" y="12814"/>
                          <a:pt x="6015" y="12814"/>
                          <a:pt x="6015" y="12447"/>
                        </a:cubicBezTo>
                        <a:cubicBezTo>
                          <a:pt x="6015" y="12447"/>
                          <a:pt x="6015" y="12447"/>
                          <a:pt x="6015" y="12447"/>
                        </a:cubicBezTo>
                        <a:cubicBezTo>
                          <a:pt x="6015" y="12447"/>
                          <a:pt x="6015" y="12447"/>
                          <a:pt x="6015" y="12447"/>
                        </a:cubicBezTo>
                        <a:cubicBezTo>
                          <a:pt x="6289" y="12081"/>
                          <a:pt x="6289" y="12081"/>
                          <a:pt x="6289" y="12081"/>
                        </a:cubicBezTo>
                        <a:cubicBezTo>
                          <a:pt x="6289" y="12081"/>
                          <a:pt x="6289" y="12081"/>
                          <a:pt x="6289" y="12081"/>
                        </a:cubicBezTo>
                        <a:cubicBezTo>
                          <a:pt x="6289" y="12081"/>
                          <a:pt x="6289" y="12081"/>
                          <a:pt x="6289" y="12081"/>
                        </a:cubicBezTo>
                        <a:cubicBezTo>
                          <a:pt x="6289" y="12081"/>
                          <a:pt x="6289" y="12081"/>
                          <a:pt x="6289" y="11715"/>
                        </a:cubicBezTo>
                        <a:cubicBezTo>
                          <a:pt x="6289" y="11715"/>
                          <a:pt x="6289" y="11715"/>
                          <a:pt x="6562" y="11715"/>
                        </a:cubicBezTo>
                        <a:cubicBezTo>
                          <a:pt x="6562" y="11715"/>
                          <a:pt x="6562" y="11715"/>
                          <a:pt x="6562" y="11715"/>
                        </a:cubicBezTo>
                        <a:cubicBezTo>
                          <a:pt x="6562" y="11715"/>
                          <a:pt x="6562" y="11715"/>
                          <a:pt x="6562" y="11715"/>
                        </a:cubicBezTo>
                        <a:cubicBezTo>
                          <a:pt x="6562" y="10983"/>
                          <a:pt x="6835" y="10251"/>
                          <a:pt x="7382" y="10251"/>
                        </a:cubicBezTo>
                        <a:cubicBezTo>
                          <a:pt x="7656" y="10251"/>
                          <a:pt x="7929" y="10617"/>
                          <a:pt x="8203" y="10617"/>
                        </a:cubicBezTo>
                        <a:cubicBezTo>
                          <a:pt x="8476" y="10617"/>
                          <a:pt x="8476" y="10617"/>
                          <a:pt x="8476" y="10617"/>
                        </a:cubicBezTo>
                        <a:cubicBezTo>
                          <a:pt x="8749" y="10617"/>
                          <a:pt x="9296" y="10617"/>
                          <a:pt x="9570" y="10251"/>
                        </a:cubicBezTo>
                        <a:cubicBezTo>
                          <a:pt x="10116" y="10251"/>
                          <a:pt x="10390" y="9885"/>
                          <a:pt x="10663" y="9885"/>
                        </a:cubicBezTo>
                        <a:cubicBezTo>
                          <a:pt x="11757" y="9885"/>
                          <a:pt x="13671" y="13546"/>
                          <a:pt x="13671" y="14644"/>
                        </a:cubicBezTo>
                        <a:cubicBezTo>
                          <a:pt x="13671" y="15010"/>
                          <a:pt x="13671" y="15010"/>
                          <a:pt x="13671" y="15376"/>
                        </a:cubicBezTo>
                        <a:cubicBezTo>
                          <a:pt x="13671" y="15376"/>
                          <a:pt x="13671" y="15376"/>
                          <a:pt x="13671" y="15376"/>
                        </a:cubicBezTo>
                        <a:cubicBezTo>
                          <a:pt x="13944" y="15742"/>
                          <a:pt x="13944" y="15742"/>
                          <a:pt x="13944" y="15742"/>
                        </a:cubicBezTo>
                        <a:cubicBezTo>
                          <a:pt x="13944" y="15742"/>
                          <a:pt x="13944" y="16108"/>
                          <a:pt x="13944" y="16108"/>
                        </a:cubicBezTo>
                        <a:cubicBezTo>
                          <a:pt x="13944" y="16108"/>
                          <a:pt x="13944" y="16108"/>
                          <a:pt x="13944" y="16475"/>
                        </a:cubicBezTo>
                        <a:cubicBezTo>
                          <a:pt x="13944" y="16475"/>
                          <a:pt x="13944" y="16475"/>
                          <a:pt x="13944" y="16475"/>
                        </a:cubicBezTo>
                        <a:cubicBezTo>
                          <a:pt x="13944" y="16475"/>
                          <a:pt x="13944" y="16475"/>
                          <a:pt x="13944" y="16841"/>
                        </a:cubicBezTo>
                        <a:cubicBezTo>
                          <a:pt x="13944" y="16841"/>
                          <a:pt x="13944" y="16841"/>
                          <a:pt x="13944" y="16841"/>
                        </a:cubicBezTo>
                        <a:cubicBezTo>
                          <a:pt x="14218" y="16475"/>
                          <a:pt x="14491" y="16475"/>
                          <a:pt x="14765" y="16475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800" name="Shape 4082"/>
                  <p:cNvSpPr/>
                  <p:nvPr/>
                </p:nvSpPr>
                <p:spPr>
                  <a:xfrm>
                    <a:off x="154775" y="1108873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21600"/>
                        </a:moveTo>
                        <a:cubicBezTo>
                          <a:pt x="21600" y="21600"/>
                          <a:pt x="21600" y="0"/>
                          <a:pt x="0" y="0"/>
                        </a:cubicBezTo>
                        <a:cubicBezTo>
                          <a:pt x="21600" y="0"/>
                          <a:pt x="21600" y="21600"/>
                          <a:pt x="2160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801" name="Shape 4083"/>
                  <p:cNvSpPr/>
                  <p:nvPr/>
                </p:nvSpPr>
                <p:spPr>
                  <a:xfrm>
                    <a:off x="140834" y="1106266"/>
                    <a:ext cx="2541" cy="7710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802" name="Shape 4084"/>
                  <p:cNvSpPr/>
                  <p:nvPr/>
                </p:nvSpPr>
                <p:spPr>
                  <a:xfrm>
                    <a:off x="210537" y="1122364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803" name="Shape 4085"/>
                  <p:cNvSpPr/>
                  <p:nvPr/>
                </p:nvSpPr>
                <p:spPr>
                  <a:xfrm>
                    <a:off x="218503" y="1122364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804" name="Shape 4086"/>
                  <p:cNvSpPr/>
                  <p:nvPr/>
                </p:nvSpPr>
                <p:spPr>
                  <a:xfrm>
                    <a:off x="146809" y="1106946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805" name="Shape 4087"/>
                  <p:cNvSpPr/>
                  <p:nvPr/>
                </p:nvSpPr>
                <p:spPr>
                  <a:xfrm>
                    <a:off x="222486" y="1122364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806" name="Shape 4088"/>
                  <p:cNvSpPr/>
                  <p:nvPr/>
                </p:nvSpPr>
                <p:spPr>
                  <a:xfrm>
                    <a:off x="150792" y="1106946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807" name="Shape 4089"/>
                  <p:cNvSpPr/>
                  <p:nvPr/>
                </p:nvSpPr>
                <p:spPr>
                  <a:xfrm>
                    <a:off x="87064" y="1162837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21600" y="0"/>
                          <a:pt x="21600" y="0"/>
                          <a:pt x="21600" y="0"/>
                        </a:cubicBezTo>
                        <a:cubicBezTo>
                          <a:pt x="21600" y="0"/>
                          <a:pt x="21600" y="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808" name="Shape 4090"/>
                  <p:cNvSpPr/>
                  <p:nvPr/>
                </p:nvSpPr>
                <p:spPr>
                  <a:xfrm>
                    <a:off x="138843" y="1112728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0" y="21600"/>
                          <a:pt x="0" y="0"/>
                          <a:pt x="21600" y="0"/>
                        </a:cubicBezTo>
                        <a:cubicBezTo>
                          <a:pt x="0" y="0"/>
                          <a:pt x="0" y="2160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809" name="Shape 4091"/>
                  <p:cNvSpPr/>
                  <p:nvPr/>
                </p:nvSpPr>
                <p:spPr>
                  <a:xfrm>
                    <a:off x="134860" y="1118510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810" name="Shape 4092"/>
                  <p:cNvSpPr/>
                  <p:nvPr/>
                </p:nvSpPr>
                <p:spPr>
                  <a:xfrm>
                    <a:off x="134860" y="1124291"/>
                    <a:ext cx="6353" cy="6353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19679" h="19679" extrusionOk="0">
                        <a:moveTo>
                          <a:pt x="16796" y="2882"/>
                        </a:moveTo>
                        <a:cubicBezTo>
                          <a:pt x="20639" y="6724"/>
                          <a:pt x="20639" y="12954"/>
                          <a:pt x="16796" y="16796"/>
                        </a:cubicBezTo>
                        <a:cubicBezTo>
                          <a:pt x="12954" y="20639"/>
                          <a:pt x="6724" y="20639"/>
                          <a:pt x="2882" y="16796"/>
                        </a:cubicBezTo>
                        <a:cubicBezTo>
                          <a:pt x="-961" y="12954"/>
                          <a:pt x="-961" y="6724"/>
                          <a:pt x="2882" y="2882"/>
                        </a:cubicBezTo>
                        <a:cubicBezTo>
                          <a:pt x="6724" y="-961"/>
                          <a:pt x="12954" y="-961"/>
                          <a:pt x="16796" y="2882"/>
                        </a:cubicBezTo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811" name="Shape 4093"/>
                  <p:cNvSpPr/>
                  <p:nvPr/>
                </p:nvSpPr>
                <p:spPr>
                  <a:xfrm>
                    <a:off x="367865" y="1212947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812" name="Shape 4094"/>
                  <p:cNvSpPr/>
                  <p:nvPr/>
                </p:nvSpPr>
                <p:spPr>
                  <a:xfrm>
                    <a:off x="367865" y="1224511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813" name="Shape 4095"/>
                  <p:cNvSpPr/>
                  <p:nvPr/>
                </p:nvSpPr>
                <p:spPr>
                  <a:xfrm>
                    <a:off x="367865" y="1228365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814" name="Shape 4096"/>
                  <p:cNvSpPr/>
                  <p:nvPr/>
                </p:nvSpPr>
                <p:spPr>
                  <a:xfrm>
                    <a:off x="369856" y="1205238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21600" y="21600"/>
                          <a:pt x="21600" y="21600"/>
                          <a:pt x="21600" y="0"/>
                        </a:cubicBezTo>
                        <a:cubicBezTo>
                          <a:pt x="21600" y="21600"/>
                          <a:pt x="21600" y="2160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815" name="Shape 4097"/>
                  <p:cNvSpPr/>
                  <p:nvPr/>
                </p:nvSpPr>
                <p:spPr>
                  <a:xfrm>
                    <a:off x="367057" y="1306705"/>
                    <a:ext cx="7967" cy="771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10800" y="10800"/>
                        </a:moveTo>
                        <a:cubicBezTo>
                          <a:pt x="10800" y="0"/>
                          <a:pt x="21600" y="0"/>
                          <a:pt x="21600" y="0"/>
                        </a:cubicBezTo>
                        <a:cubicBezTo>
                          <a:pt x="21600" y="0"/>
                          <a:pt x="10800" y="0"/>
                          <a:pt x="10800" y="10800"/>
                        </a:cubicBezTo>
                        <a:cubicBezTo>
                          <a:pt x="10800" y="10800"/>
                          <a:pt x="0" y="10800"/>
                          <a:pt x="0" y="21600"/>
                        </a:cubicBezTo>
                        <a:cubicBezTo>
                          <a:pt x="0" y="21600"/>
                          <a:pt x="0" y="21600"/>
                          <a:pt x="0" y="21600"/>
                        </a:cubicBezTo>
                        <a:cubicBezTo>
                          <a:pt x="0" y="10800"/>
                          <a:pt x="10800" y="10800"/>
                          <a:pt x="10800" y="108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816" name="Shape 4098"/>
                  <p:cNvSpPr/>
                  <p:nvPr/>
                </p:nvSpPr>
                <p:spPr>
                  <a:xfrm>
                    <a:off x="239601" y="1287432"/>
                    <a:ext cx="163304" cy="15033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15070" y="5268"/>
                        </a:moveTo>
                        <a:cubicBezTo>
                          <a:pt x="15070" y="5268"/>
                          <a:pt x="14567" y="5795"/>
                          <a:pt x="14567" y="6322"/>
                        </a:cubicBezTo>
                        <a:cubicBezTo>
                          <a:pt x="14065" y="6849"/>
                          <a:pt x="13563" y="7376"/>
                          <a:pt x="12558" y="7376"/>
                        </a:cubicBezTo>
                        <a:cubicBezTo>
                          <a:pt x="12056" y="7376"/>
                          <a:pt x="11051" y="6849"/>
                          <a:pt x="10549" y="6322"/>
                        </a:cubicBezTo>
                        <a:cubicBezTo>
                          <a:pt x="10047" y="5795"/>
                          <a:pt x="9544" y="4741"/>
                          <a:pt x="10047" y="3688"/>
                        </a:cubicBezTo>
                        <a:cubicBezTo>
                          <a:pt x="10047" y="2107"/>
                          <a:pt x="9544" y="527"/>
                          <a:pt x="9042" y="0"/>
                        </a:cubicBezTo>
                        <a:cubicBezTo>
                          <a:pt x="9042" y="0"/>
                          <a:pt x="8540" y="0"/>
                          <a:pt x="8540" y="0"/>
                        </a:cubicBezTo>
                        <a:cubicBezTo>
                          <a:pt x="8540" y="0"/>
                          <a:pt x="8037" y="0"/>
                          <a:pt x="8037" y="0"/>
                        </a:cubicBezTo>
                        <a:cubicBezTo>
                          <a:pt x="8037" y="0"/>
                          <a:pt x="8037" y="0"/>
                          <a:pt x="7535" y="0"/>
                        </a:cubicBezTo>
                        <a:cubicBezTo>
                          <a:pt x="7535" y="0"/>
                          <a:pt x="7535" y="0"/>
                          <a:pt x="7535" y="0"/>
                        </a:cubicBezTo>
                        <a:cubicBezTo>
                          <a:pt x="7033" y="0"/>
                          <a:pt x="7033" y="0"/>
                          <a:pt x="7033" y="0"/>
                        </a:cubicBezTo>
                        <a:cubicBezTo>
                          <a:pt x="6530" y="0"/>
                          <a:pt x="6530" y="0"/>
                          <a:pt x="6530" y="0"/>
                        </a:cubicBezTo>
                        <a:cubicBezTo>
                          <a:pt x="6530" y="0"/>
                          <a:pt x="6028" y="527"/>
                          <a:pt x="6028" y="527"/>
                        </a:cubicBezTo>
                        <a:cubicBezTo>
                          <a:pt x="6028" y="1054"/>
                          <a:pt x="6028" y="1580"/>
                          <a:pt x="6028" y="1580"/>
                        </a:cubicBezTo>
                        <a:cubicBezTo>
                          <a:pt x="6028" y="2107"/>
                          <a:pt x="5526" y="2107"/>
                          <a:pt x="5526" y="2107"/>
                        </a:cubicBezTo>
                        <a:cubicBezTo>
                          <a:pt x="5526" y="2107"/>
                          <a:pt x="5526" y="2634"/>
                          <a:pt x="5526" y="2634"/>
                        </a:cubicBezTo>
                        <a:cubicBezTo>
                          <a:pt x="5526" y="3688"/>
                          <a:pt x="4521" y="4215"/>
                          <a:pt x="3516" y="5268"/>
                        </a:cubicBezTo>
                        <a:cubicBezTo>
                          <a:pt x="3014" y="5795"/>
                          <a:pt x="2512" y="5795"/>
                          <a:pt x="2009" y="6322"/>
                        </a:cubicBezTo>
                        <a:cubicBezTo>
                          <a:pt x="1507" y="6849"/>
                          <a:pt x="1005" y="6849"/>
                          <a:pt x="502" y="7376"/>
                        </a:cubicBezTo>
                        <a:cubicBezTo>
                          <a:pt x="502" y="7376"/>
                          <a:pt x="502" y="7376"/>
                          <a:pt x="502" y="7376"/>
                        </a:cubicBezTo>
                        <a:cubicBezTo>
                          <a:pt x="502" y="7376"/>
                          <a:pt x="502" y="7376"/>
                          <a:pt x="502" y="7376"/>
                        </a:cubicBezTo>
                        <a:cubicBezTo>
                          <a:pt x="502" y="7376"/>
                          <a:pt x="502" y="7376"/>
                          <a:pt x="502" y="7376"/>
                        </a:cubicBezTo>
                        <a:cubicBezTo>
                          <a:pt x="502" y="7376"/>
                          <a:pt x="502" y="7376"/>
                          <a:pt x="502" y="7376"/>
                        </a:cubicBezTo>
                        <a:cubicBezTo>
                          <a:pt x="502" y="7902"/>
                          <a:pt x="0" y="7902"/>
                          <a:pt x="0" y="7902"/>
                        </a:cubicBezTo>
                        <a:cubicBezTo>
                          <a:pt x="2512" y="9483"/>
                          <a:pt x="4521" y="11063"/>
                          <a:pt x="6530" y="12644"/>
                        </a:cubicBezTo>
                        <a:cubicBezTo>
                          <a:pt x="11051" y="16332"/>
                          <a:pt x="17079" y="20020"/>
                          <a:pt x="19591" y="21073"/>
                        </a:cubicBezTo>
                        <a:cubicBezTo>
                          <a:pt x="19591" y="21073"/>
                          <a:pt x="20093" y="21073"/>
                          <a:pt x="20093" y="21600"/>
                        </a:cubicBezTo>
                        <a:cubicBezTo>
                          <a:pt x="20093" y="21073"/>
                          <a:pt x="20093" y="21073"/>
                          <a:pt x="20093" y="21073"/>
                        </a:cubicBezTo>
                        <a:cubicBezTo>
                          <a:pt x="20093" y="21073"/>
                          <a:pt x="20093" y="21073"/>
                          <a:pt x="20093" y="20546"/>
                        </a:cubicBezTo>
                        <a:cubicBezTo>
                          <a:pt x="20093" y="20546"/>
                          <a:pt x="20093" y="20546"/>
                          <a:pt x="20093" y="20020"/>
                        </a:cubicBezTo>
                        <a:cubicBezTo>
                          <a:pt x="20595" y="20020"/>
                          <a:pt x="20595" y="20020"/>
                          <a:pt x="20595" y="20020"/>
                        </a:cubicBezTo>
                        <a:cubicBezTo>
                          <a:pt x="20595" y="19493"/>
                          <a:pt x="20595" y="19493"/>
                          <a:pt x="20595" y="19493"/>
                        </a:cubicBezTo>
                        <a:cubicBezTo>
                          <a:pt x="20595" y="19493"/>
                          <a:pt x="20595" y="18966"/>
                          <a:pt x="20595" y="18966"/>
                        </a:cubicBezTo>
                        <a:cubicBezTo>
                          <a:pt x="20595" y="18966"/>
                          <a:pt x="20595" y="18966"/>
                          <a:pt x="21098" y="18439"/>
                        </a:cubicBezTo>
                        <a:cubicBezTo>
                          <a:pt x="21098" y="17912"/>
                          <a:pt x="21098" y="17385"/>
                          <a:pt x="21600" y="16859"/>
                        </a:cubicBezTo>
                        <a:cubicBezTo>
                          <a:pt x="21600" y="15805"/>
                          <a:pt x="19591" y="14751"/>
                          <a:pt x="18586" y="14224"/>
                        </a:cubicBezTo>
                        <a:cubicBezTo>
                          <a:pt x="18084" y="13698"/>
                          <a:pt x="17581" y="13698"/>
                          <a:pt x="17581" y="13171"/>
                        </a:cubicBezTo>
                        <a:cubicBezTo>
                          <a:pt x="17079" y="13171"/>
                          <a:pt x="16577" y="12644"/>
                          <a:pt x="16074" y="12644"/>
                        </a:cubicBezTo>
                        <a:cubicBezTo>
                          <a:pt x="15572" y="12117"/>
                          <a:pt x="15070" y="12117"/>
                          <a:pt x="15070" y="11590"/>
                        </a:cubicBezTo>
                        <a:cubicBezTo>
                          <a:pt x="15070" y="11590"/>
                          <a:pt x="15070" y="11590"/>
                          <a:pt x="15070" y="11063"/>
                        </a:cubicBezTo>
                        <a:cubicBezTo>
                          <a:pt x="14567" y="10537"/>
                          <a:pt x="15572" y="10010"/>
                          <a:pt x="15572" y="10010"/>
                        </a:cubicBezTo>
                        <a:cubicBezTo>
                          <a:pt x="15572" y="9483"/>
                          <a:pt x="16074" y="8956"/>
                          <a:pt x="15572" y="6322"/>
                        </a:cubicBezTo>
                        <a:cubicBezTo>
                          <a:pt x="15572" y="6322"/>
                          <a:pt x="15572" y="5795"/>
                          <a:pt x="15572" y="5268"/>
                        </a:cubicBezTo>
                        <a:cubicBezTo>
                          <a:pt x="15572" y="5268"/>
                          <a:pt x="15572" y="5268"/>
                          <a:pt x="15070" y="5268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817" name="Shape 4099"/>
                  <p:cNvSpPr/>
                  <p:nvPr/>
                </p:nvSpPr>
                <p:spPr>
                  <a:xfrm>
                    <a:off x="393754" y="1423022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818" name="Shape 4100"/>
                  <p:cNvSpPr/>
                  <p:nvPr/>
                </p:nvSpPr>
                <p:spPr>
                  <a:xfrm>
                    <a:off x="395746" y="1417240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819" name="Shape 4101"/>
                  <p:cNvSpPr/>
                  <p:nvPr/>
                </p:nvSpPr>
                <p:spPr>
                  <a:xfrm>
                    <a:off x="391763" y="1428804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820" name="Shape 4102"/>
                  <p:cNvSpPr/>
                  <p:nvPr/>
                </p:nvSpPr>
                <p:spPr>
                  <a:xfrm>
                    <a:off x="306129" y="1284257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821" name="Shape 4103"/>
                  <p:cNvSpPr/>
                  <p:nvPr/>
                </p:nvSpPr>
                <p:spPr>
                  <a:xfrm>
                    <a:off x="319261" y="1329832"/>
                    <a:ext cx="31865" cy="771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14400" extrusionOk="0">
                        <a:moveTo>
                          <a:pt x="21600" y="0"/>
                        </a:moveTo>
                        <a:cubicBezTo>
                          <a:pt x="16200" y="21600"/>
                          <a:pt x="5400" y="14400"/>
                          <a:pt x="0" y="0"/>
                        </a:cubicBezTo>
                        <a:cubicBezTo>
                          <a:pt x="2700" y="7200"/>
                          <a:pt x="8100" y="14400"/>
                          <a:pt x="10800" y="14400"/>
                        </a:cubicBezTo>
                        <a:cubicBezTo>
                          <a:pt x="16200" y="14400"/>
                          <a:pt x="18900" y="7200"/>
                          <a:pt x="216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822" name="Shape 4104"/>
                  <p:cNvSpPr/>
                  <p:nvPr/>
                </p:nvSpPr>
                <p:spPr>
                  <a:xfrm>
                    <a:off x="294180" y="1284257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336" name="Group 4258"/>
                <p:cNvGrpSpPr/>
                <p:nvPr/>
              </p:nvGrpSpPr>
              <p:grpSpPr>
                <a:xfrm>
                  <a:off x="4605" y="257009"/>
                  <a:ext cx="2222509" cy="1573921"/>
                  <a:chOff x="0" y="0"/>
                  <a:chExt cx="2222508" cy="1573919"/>
                </a:xfrm>
                <a:grpFill/>
              </p:grpSpPr>
              <p:sp>
                <p:nvSpPr>
                  <p:cNvPr id="503" name="Shape 4106"/>
                  <p:cNvSpPr/>
                  <p:nvPr/>
                </p:nvSpPr>
                <p:spPr>
                  <a:xfrm>
                    <a:off x="293557" y="1027247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04" name="Shape 4107"/>
                  <p:cNvSpPr/>
                  <p:nvPr/>
                </p:nvSpPr>
                <p:spPr>
                  <a:xfrm>
                    <a:off x="281608" y="1029174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0" y="21600"/>
                          <a:pt x="0" y="21600"/>
                          <a:pt x="0" y="21600"/>
                        </a:cubicBezTo>
                        <a:cubicBezTo>
                          <a:pt x="0" y="21600"/>
                          <a:pt x="21600" y="0"/>
                          <a:pt x="21600" y="0"/>
                        </a:cubicBezTo>
                        <a:cubicBezTo>
                          <a:pt x="21600" y="0"/>
                          <a:pt x="0" y="2160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05" name="Shape 4108"/>
                  <p:cNvSpPr/>
                  <p:nvPr/>
                </p:nvSpPr>
                <p:spPr>
                  <a:xfrm>
                    <a:off x="159319" y="964894"/>
                    <a:ext cx="107542" cy="111784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0829" y="10452"/>
                        </a:moveTo>
                        <a:cubicBezTo>
                          <a:pt x="20829" y="9058"/>
                          <a:pt x="20057" y="7665"/>
                          <a:pt x="20057" y="6271"/>
                        </a:cubicBezTo>
                        <a:cubicBezTo>
                          <a:pt x="20057" y="4877"/>
                          <a:pt x="16200" y="697"/>
                          <a:pt x="14657" y="0"/>
                        </a:cubicBezTo>
                        <a:cubicBezTo>
                          <a:pt x="14657" y="0"/>
                          <a:pt x="13886" y="697"/>
                          <a:pt x="12343" y="697"/>
                        </a:cubicBezTo>
                        <a:cubicBezTo>
                          <a:pt x="11571" y="1394"/>
                          <a:pt x="10029" y="1394"/>
                          <a:pt x="8486" y="1394"/>
                        </a:cubicBezTo>
                        <a:cubicBezTo>
                          <a:pt x="7714" y="1394"/>
                          <a:pt x="7714" y="1394"/>
                          <a:pt x="6943" y="1394"/>
                        </a:cubicBezTo>
                        <a:cubicBezTo>
                          <a:pt x="6943" y="697"/>
                          <a:pt x="6171" y="697"/>
                          <a:pt x="6171" y="697"/>
                        </a:cubicBezTo>
                        <a:cubicBezTo>
                          <a:pt x="6171" y="1394"/>
                          <a:pt x="6171" y="1394"/>
                          <a:pt x="5400" y="1394"/>
                        </a:cubicBezTo>
                        <a:cubicBezTo>
                          <a:pt x="5400" y="1394"/>
                          <a:pt x="5400" y="1394"/>
                          <a:pt x="5400" y="1394"/>
                        </a:cubicBezTo>
                        <a:cubicBezTo>
                          <a:pt x="5400" y="2090"/>
                          <a:pt x="5400" y="2090"/>
                          <a:pt x="5400" y="2090"/>
                        </a:cubicBezTo>
                        <a:cubicBezTo>
                          <a:pt x="5400" y="2090"/>
                          <a:pt x="5400" y="2090"/>
                          <a:pt x="5400" y="2090"/>
                        </a:cubicBezTo>
                        <a:cubicBezTo>
                          <a:pt x="5400" y="2787"/>
                          <a:pt x="5400" y="2787"/>
                          <a:pt x="4629" y="2787"/>
                        </a:cubicBezTo>
                        <a:cubicBezTo>
                          <a:pt x="4629" y="2787"/>
                          <a:pt x="4629" y="2787"/>
                          <a:pt x="4629" y="3484"/>
                        </a:cubicBezTo>
                        <a:cubicBezTo>
                          <a:pt x="4629" y="3484"/>
                          <a:pt x="4629" y="3484"/>
                          <a:pt x="4629" y="3484"/>
                        </a:cubicBezTo>
                        <a:cubicBezTo>
                          <a:pt x="3857" y="3484"/>
                          <a:pt x="3857" y="3484"/>
                          <a:pt x="3857" y="4181"/>
                        </a:cubicBezTo>
                        <a:cubicBezTo>
                          <a:pt x="3857" y="4181"/>
                          <a:pt x="3857" y="4181"/>
                          <a:pt x="3086" y="4181"/>
                        </a:cubicBezTo>
                        <a:cubicBezTo>
                          <a:pt x="3086" y="4181"/>
                          <a:pt x="3086" y="4877"/>
                          <a:pt x="3086" y="4877"/>
                        </a:cubicBezTo>
                        <a:cubicBezTo>
                          <a:pt x="3086" y="4877"/>
                          <a:pt x="2314" y="4877"/>
                          <a:pt x="2314" y="5574"/>
                        </a:cubicBezTo>
                        <a:cubicBezTo>
                          <a:pt x="2314" y="5574"/>
                          <a:pt x="2314" y="5574"/>
                          <a:pt x="1543" y="5574"/>
                        </a:cubicBezTo>
                        <a:cubicBezTo>
                          <a:pt x="1543" y="6271"/>
                          <a:pt x="1543" y="6271"/>
                          <a:pt x="1543" y="6271"/>
                        </a:cubicBezTo>
                        <a:cubicBezTo>
                          <a:pt x="771" y="6271"/>
                          <a:pt x="771" y="6968"/>
                          <a:pt x="771" y="6968"/>
                        </a:cubicBezTo>
                        <a:cubicBezTo>
                          <a:pt x="771" y="6968"/>
                          <a:pt x="771" y="6968"/>
                          <a:pt x="0" y="6968"/>
                        </a:cubicBezTo>
                        <a:cubicBezTo>
                          <a:pt x="771" y="7665"/>
                          <a:pt x="771" y="8361"/>
                          <a:pt x="771" y="9058"/>
                        </a:cubicBezTo>
                        <a:cubicBezTo>
                          <a:pt x="3086" y="14632"/>
                          <a:pt x="4629" y="16026"/>
                          <a:pt x="6943" y="18116"/>
                        </a:cubicBezTo>
                        <a:cubicBezTo>
                          <a:pt x="7714" y="18116"/>
                          <a:pt x="7714" y="18116"/>
                          <a:pt x="7714" y="18116"/>
                        </a:cubicBezTo>
                        <a:cubicBezTo>
                          <a:pt x="8486" y="19510"/>
                          <a:pt x="10800" y="20206"/>
                          <a:pt x="13114" y="21600"/>
                        </a:cubicBezTo>
                        <a:cubicBezTo>
                          <a:pt x="13114" y="21600"/>
                          <a:pt x="13114" y="21600"/>
                          <a:pt x="13114" y="21600"/>
                        </a:cubicBezTo>
                        <a:cubicBezTo>
                          <a:pt x="13114" y="21600"/>
                          <a:pt x="13114" y="20903"/>
                          <a:pt x="13886" y="20903"/>
                        </a:cubicBezTo>
                        <a:cubicBezTo>
                          <a:pt x="13886" y="20903"/>
                          <a:pt x="13886" y="20903"/>
                          <a:pt x="13886" y="20903"/>
                        </a:cubicBezTo>
                        <a:cubicBezTo>
                          <a:pt x="13886" y="20206"/>
                          <a:pt x="13886" y="20206"/>
                          <a:pt x="13886" y="20206"/>
                        </a:cubicBezTo>
                        <a:cubicBezTo>
                          <a:pt x="13886" y="20206"/>
                          <a:pt x="13886" y="20206"/>
                          <a:pt x="13886" y="20206"/>
                        </a:cubicBezTo>
                        <a:cubicBezTo>
                          <a:pt x="14657" y="20206"/>
                          <a:pt x="14657" y="20206"/>
                          <a:pt x="14657" y="20206"/>
                        </a:cubicBezTo>
                        <a:cubicBezTo>
                          <a:pt x="15429" y="19510"/>
                          <a:pt x="16200" y="18813"/>
                          <a:pt x="16971" y="18116"/>
                        </a:cubicBezTo>
                        <a:cubicBezTo>
                          <a:pt x="17743" y="17419"/>
                          <a:pt x="20829" y="16026"/>
                          <a:pt x="20829" y="15329"/>
                        </a:cubicBezTo>
                        <a:cubicBezTo>
                          <a:pt x="20829" y="15329"/>
                          <a:pt x="21600" y="14632"/>
                          <a:pt x="21600" y="13935"/>
                        </a:cubicBezTo>
                        <a:cubicBezTo>
                          <a:pt x="21600" y="13935"/>
                          <a:pt x="21600" y="13239"/>
                          <a:pt x="21600" y="13239"/>
                        </a:cubicBezTo>
                        <a:cubicBezTo>
                          <a:pt x="21600" y="13239"/>
                          <a:pt x="21600" y="13239"/>
                          <a:pt x="21600" y="13239"/>
                        </a:cubicBezTo>
                        <a:cubicBezTo>
                          <a:pt x="21600" y="12542"/>
                          <a:pt x="21600" y="12542"/>
                          <a:pt x="21600" y="12542"/>
                        </a:cubicBezTo>
                        <a:cubicBezTo>
                          <a:pt x="21600" y="11845"/>
                          <a:pt x="21600" y="11845"/>
                          <a:pt x="21600" y="11845"/>
                        </a:cubicBezTo>
                        <a:cubicBezTo>
                          <a:pt x="21600" y="11845"/>
                          <a:pt x="21600" y="11148"/>
                          <a:pt x="20829" y="10452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06" name="Shape 4109"/>
                  <p:cNvSpPr/>
                  <p:nvPr/>
                </p:nvSpPr>
                <p:spPr>
                  <a:xfrm>
                    <a:off x="180042" y="977138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07" name="Shape 4110"/>
                  <p:cNvSpPr/>
                  <p:nvPr/>
                </p:nvSpPr>
                <p:spPr>
                  <a:xfrm>
                    <a:off x="178051" y="979065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0" y="0"/>
                          <a:pt x="0" y="0"/>
                          <a:pt x="21600" y="0"/>
                        </a:cubicBezTo>
                        <a:cubicBezTo>
                          <a:pt x="0" y="0"/>
                          <a:pt x="0" y="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08" name="Shape 4111"/>
                  <p:cNvSpPr/>
                  <p:nvPr/>
                </p:nvSpPr>
                <p:spPr>
                  <a:xfrm>
                    <a:off x="261693" y="1018858"/>
                    <a:ext cx="6351" cy="771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21600"/>
                        </a:moveTo>
                        <a:cubicBezTo>
                          <a:pt x="21600" y="21600"/>
                          <a:pt x="21600" y="10800"/>
                          <a:pt x="0" y="0"/>
                        </a:cubicBezTo>
                        <a:cubicBezTo>
                          <a:pt x="21600" y="10800"/>
                          <a:pt x="21600" y="21600"/>
                          <a:pt x="21600" y="21600"/>
                        </a:cubicBezTo>
                        <a:cubicBezTo>
                          <a:pt x="21600" y="21600"/>
                          <a:pt x="21600" y="21600"/>
                          <a:pt x="2160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09" name="Shape 4112"/>
                  <p:cNvSpPr/>
                  <p:nvPr/>
                </p:nvSpPr>
                <p:spPr>
                  <a:xfrm>
                    <a:off x="162119" y="994483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0" y="21600"/>
                          <a:pt x="0" y="0"/>
                          <a:pt x="21600" y="0"/>
                        </a:cubicBezTo>
                        <a:cubicBezTo>
                          <a:pt x="0" y="0"/>
                          <a:pt x="0" y="2160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10" name="Shape 4113"/>
                  <p:cNvSpPr/>
                  <p:nvPr/>
                </p:nvSpPr>
                <p:spPr>
                  <a:xfrm>
                    <a:off x="172076" y="982919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11" name="Shape 4114"/>
                  <p:cNvSpPr/>
                  <p:nvPr/>
                </p:nvSpPr>
                <p:spPr>
                  <a:xfrm>
                    <a:off x="166102" y="988701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12" name="Shape 4115"/>
                  <p:cNvSpPr/>
                  <p:nvPr/>
                </p:nvSpPr>
                <p:spPr>
                  <a:xfrm>
                    <a:off x="261693" y="1034277"/>
                    <a:ext cx="6351" cy="11564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0" y="21600"/>
                          <a:pt x="21600" y="14400"/>
                          <a:pt x="21600" y="7200"/>
                        </a:cubicBezTo>
                        <a:cubicBezTo>
                          <a:pt x="21600" y="7200"/>
                          <a:pt x="21600" y="0"/>
                          <a:pt x="21600" y="0"/>
                        </a:cubicBezTo>
                        <a:cubicBezTo>
                          <a:pt x="21600" y="0"/>
                          <a:pt x="21600" y="7200"/>
                          <a:pt x="21600" y="7200"/>
                        </a:cubicBezTo>
                        <a:cubicBezTo>
                          <a:pt x="21600" y="14400"/>
                          <a:pt x="0" y="2160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13" name="Shape 4116"/>
                  <p:cNvSpPr/>
                  <p:nvPr/>
                </p:nvSpPr>
                <p:spPr>
                  <a:xfrm>
                    <a:off x="263685" y="1029174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14" name="Shape 4117"/>
                  <p:cNvSpPr/>
                  <p:nvPr/>
                </p:nvSpPr>
                <p:spPr>
                  <a:xfrm>
                    <a:off x="0" y="193977"/>
                    <a:ext cx="342538" cy="269822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360" y="592"/>
                        </a:moveTo>
                        <a:cubicBezTo>
                          <a:pt x="21360" y="296"/>
                          <a:pt x="21360" y="0"/>
                          <a:pt x="20160" y="0"/>
                        </a:cubicBezTo>
                        <a:cubicBezTo>
                          <a:pt x="10320" y="0"/>
                          <a:pt x="10320" y="0"/>
                          <a:pt x="10320" y="0"/>
                        </a:cubicBezTo>
                        <a:cubicBezTo>
                          <a:pt x="9600" y="888"/>
                          <a:pt x="9360" y="1775"/>
                          <a:pt x="9120" y="2663"/>
                        </a:cubicBezTo>
                        <a:cubicBezTo>
                          <a:pt x="8880" y="3551"/>
                          <a:pt x="8160" y="4142"/>
                          <a:pt x="7440" y="5326"/>
                        </a:cubicBezTo>
                        <a:cubicBezTo>
                          <a:pt x="6480" y="6214"/>
                          <a:pt x="5520" y="7693"/>
                          <a:pt x="5520" y="8581"/>
                        </a:cubicBezTo>
                        <a:cubicBezTo>
                          <a:pt x="5280" y="10060"/>
                          <a:pt x="4560" y="11540"/>
                          <a:pt x="3360" y="13611"/>
                        </a:cubicBezTo>
                        <a:cubicBezTo>
                          <a:pt x="2400" y="15386"/>
                          <a:pt x="1440" y="17162"/>
                          <a:pt x="720" y="19233"/>
                        </a:cubicBezTo>
                        <a:cubicBezTo>
                          <a:pt x="240" y="20121"/>
                          <a:pt x="0" y="21008"/>
                          <a:pt x="0" y="21600"/>
                        </a:cubicBezTo>
                        <a:cubicBezTo>
                          <a:pt x="9600" y="21600"/>
                          <a:pt x="9600" y="21600"/>
                          <a:pt x="9600" y="21600"/>
                        </a:cubicBezTo>
                        <a:cubicBezTo>
                          <a:pt x="9600" y="16866"/>
                          <a:pt x="9600" y="16866"/>
                          <a:pt x="9600" y="16866"/>
                        </a:cubicBezTo>
                        <a:cubicBezTo>
                          <a:pt x="9600" y="16274"/>
                          <a:pt x="10320" y="15682"/>
                          <a:pt x="11280" y="15090"/>
                        </a:cubicBezTo>
                        <a:cubicBezTo>
                          <a:pt x="11760" y="15090"/>
                          <a:pt x="12240" y="14499"/>
                          <a:pt x="12480" y="14499"/>
                        </a:cubicBezTo>
                        <a:cubicBezTo>
                          <a:pt x="12480" y="5030"/>
                          <a:pt x="12480" y="5030"/>
                          <a:pt x="12480" y="5030"/>
                        </a:cubicBezTo>
                        <a:cubicBezTo>
                          <a:pt x="12960" y="5030"/>
                          <a:pt x="12960" y="5030"/>
                          <a:pt x="12960" y="5030"/>
                        </a:cubicBezTo>
                        <a:cubicBezTo>
                          <a:pt x="12960" y="5030"/>
                          <a:pt x="16800" y="5030"/>
                          <a:pt x="19440" y="5030"/>
                        </a:cubicBezTo>
                        <a:cubicBezTo>
                          <a:pt x="20640" y="5030"/>
                          <a:pt x="21360" y="5030"/>
                          <a:pt x="21600" y="5030"/>
                        </a:cubicBezTo>
                        <a:cubicBezTo>
                          <a:pt x="21600" y="4438"/>
                          <a:pt x="21600" y="3551"/>
                          <a:pt x="21600" y="2367"/>
                        </a:cubicBezTo>
                        <a:cubicBezTo>
                          <a:pt x="21600" y="2367"/>
                          <a:pt x="21600" y="2367"/>
                          <a:pt x="21600" y="2367"/>
                        </a:cubicBezTo>
                        <a:cubicBezTo>
                          <a:pt x="21600" y="2071"/>
                          <a:pt x="21600" y="1775"/>
                          <a:pt x="21600" y="1479"/>
                        </a:cubicBezTo>
                        <a:cubicBezTo>
                          <a:pt x="21600" y="1479"/>
                          <a:pt x="21600" y="1479"/>
                          <a:pt x="21600" y="1479"/>
                        </a:cubicBezTo>
                        <a:cubicBezTo>
                          <a:pt x="21600" y="1184"/>
                          <a:pt x="21600" y="1184"/>
                          <a:pt x="21600" y="888"/>
                        </a:cubicBezTo>
                        <a:cubicBezTo>
                          <a:pt x="21600" y="888"/>
                          <a:pt x="21600" y="888"/>
                          <a:pt x="21600" y="888"/>
                        </a:cubicBezTo>
                        <a:cubicBezTo>
                          <a:pt x="21600" y="592"/>
                          <a:pt x="21360" y="592"/>
                          <a:pt x="21360" y="592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15" name="Shape 4118"/>
                  <p:cNvSpPr/>
                  <p:nvPr/>
                </p:nvSpPr>
                <p:spPr>
                  <a:xfrm>
                    <a:off x="337370" y="200438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cubicBezTo>
                          <a:pt x="0" y="0"/>
                          <a:pt x="21600" y="0"/>
                          <a:pt x="21600" y="21600"/>
                        </a:cubicBezTo>
                        <a:cubicBezTo>
                          <a:pt x="21600" y="0"/>
                          <a:pt x="0" y="0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16" name="Shape 4119"/>
                  <p:cNvSpPr/>
                  <p:nvPr/>
                </p:nvSpPr>
                <p:spPr>
                  <a:xfrm>
                    <a:off x="0" y="217104"/>
                    <a:ext cx="481942" cy="52808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8674" y="21600"/>
                        </a:moveTo>
                        <a:cubicBezTo>
                          <a:pt x="8844" y="21600"/>
                          <a:pt x="8844" y="21600"/>
                          <a:pt x="8844" y="21600"/>
                        </a:cubicBezTo>
                        <a:cubicBezTo>
                          <a:pt x="8844" y="21600"/>
                          <a:pt x="9014" y="21600"/>
                          <a:pt x="9014" y="21600"/>
                        </a:cubicBezTo>
                        <a:cubicBezTo>
                          <a:pt x="9014" y="21600"/>
                          <a:pt x="9014" y="21600"/>
                          <a:pt x="9014" y="21600"/>
                        </a:cubicBezTo>
                        <a:cubicBezTo>
                          <a:pt x="9014" y="21600"/>
                          <a:pt x="9014" y="21600"/>
                          <a:pt x="9014" y="21600"/>
                        </a:cubicBezTo>
                        <a:cubicBezTo>
                          <a:pt x="9184" y="21600"/>
                          <a:pt x="9184" y="21600"/>
                          <a:pt x="9184" y="21600"/>
                        </a:cubicBezTo>
                        <a:cubicBezTo>
                          <a:pt x="9184" y="21600"/>
                          <a:pt x="9184" y="21600"/>
                          <a:pt x="9184" y="21449"/>
                        </a:cubicBezTo>
                        <a:cubicBezTo>
                          <a:pt x="9184" y="21449"/>
                          <a:pt x="9184" y="21449"/>
                          <a:pt x="9184" y="21449"/>
                        </a:cubicBezTo>
                        <a:cubicBezTo>
                          <a:pt x="9184" y="20543"/>
                          <a:pt x="10035" y="20090"/>
                          <a:pt x="10885" y="20845"/>
                        </a:cubicBezTo>
                        <a:cubicBezTo>
                          <a:pt x="11055" y="20996"/>
                          <a:pt x="11225" y="20996"/>
                          <a:pt x="11225" y="20996"/>
                        </a:cubicBezTo>
                        <a:cubicBezTo>
                          <a:pt x="11225" y="20996"/>
                          <a:pt x="11395" y="20996"/>
                          <a:pt x="11395" y="20996"/>
                        </a:cubicBezTo>
                        <a:cubicBezTo>
                          <a:pt x="11395" y="20845"/>
                          <a:pt x="11395" y="20845"/>
                          <a:pt x="11395" y="20694"/>
                        </a:cubicBezTo>
                        <a:cubicBezTo>
                          <a:pt x="11565" y="20694"/>
                          <a:pt x="11735" y="20543"/>
                          <a:pt x="11906" y="20543"/>
                        </a:cubicBezTo>
                        <a:cubicBezTo>
                          <a:pt x="12076" y="20543"/>
                          <a:pt x="12246" y="20543"/>
                          <a:pt x="12416" y="20543"/>
                        </a:cubicBezTo>
                        <a:cubicBezTo>
                          <a:pt x="12586" y="20694"/>
                          <a:pt x="12926" y="20694"/>
                          <a:pt x="13096" y="20694"/>
                        </a:cubicBezTo>
                        <a:cubicBezTo>
                          <a:pt x="13266" y="20694"/>
                          <a:pt x="13776" y="20543"/>
                          <a:pt x="13946" y="20392"/>
                        </a:cubicBezTo>
                        <a:cubicBezTo>
                          <a:pt x="13946" y="20392"/>
                          <a:pt x="14117" y="20392"/>
                          <a:pt x="14117" y="20392"/>
                        </a:cubicBezTo>
                        <a:cubicBezTo>
                          <a:pt x="14117" y="20392"/>
                          <a:pt x="14117" y="20392"/>
                          <a:pt x="14117" y="20392"/>
                        </a:cubicBezTo>
                        <a:cubicBezTo>
                          <a:pt x="14287" y="20392"/>
                          <a:pt x="14287" y="20392"/>
                          <a:pt x="14287" y="20392"/>
                        </a:cubicBezTo>
                        <a:cubicBezTo>
                          <a:pt x="14287" y="20392"/>
                          <a:pt x="15647" y="20392"/>
                          <a:pt x="17178" y="20392"/>
                        </a:cubicBezTo>
                        <a:cubicBezTo>
                          <a:pt x="17348" y="20392"/>
                          <a:pt x="17688" y="20392"/>
                          <a:pt x="17858" y="20392"/>
                        </a:cubicBezTo>
                        <a:cubicBezTo>
                          <a:pt x="20580" y="20392"/>
                          <a:pt x="21260" y="20392"/>
                          <a:pt x="21600" y="20392"/>
                        </a:cubicBezTo>
                        <a:cubicBezTo>
                          <a:pt x="21600" y="20241"/>
                          <a:pt x="21600" y="19787"/>
                          <a:pt x="21600" y="19334"/>
                        </a:cubicBezTo>
                        <a:cubicBezTo>
                          <a:pt x="21090" y="18730"/>
                          <a:pt x="21090" y="18730"/>
                          <a:pt x="21090" y="18730"/>
                        </a:cubicBezTo>
                        <a:cubicBezTo>
                          <a:pt x="19219" y="3323"/>
                          <a:pt x="19219" y="3323"/>
                          <a:pt x="19219" y="3323"/>
                        </a:cubicBezTo>
                        <a:cubicBezTo>
                          <a:pt x="21600" y="3323"/>
                          <a:pt x="21600" y="3323"/>
                          <a:pt x="21600" y="3323"/>
                        </a:cubicBezTo>
                        <a:cubicBezTo>
                          <a:pt x="19219" y="1813"/>
                          <a:pt x="17178" y="604"/>
                          <a:pt x="16328" y="151"/>
                        </a:cubicBezTo>
                        <a:cubicBezTo>
                          <a:pt x="16328" y="151"/>
                          <a:pt x="16328" y="151"/>
                          <a:pt x="16328" y="151"/>
                        </a:cubicBezTo>
                        <a:cubicBezTo>
                          <a:pt x="16157" y="151"/>
                          <a:pt x="16157" y="0"/>
                          <a:pt x="15987" y="0"/>
                        </a:cubicBezTo>
                        <a:cubicBezTo>
                          <a:pt x="15987" y="0"/>
                          <a:pt x="15987" y="0"/>
                          <a:pt x="15987" y="0"/>
                        </a:cubicBezTo>
                        <a:cubicBezTo>
                          <a:pt x="15987" y="453"/>
                          <a:pt x="15987" y="453"/>
                          <a:pt x="15987" y="453"/>
                        </a:cubicBezTo>
                        <a:cubicBezTo>
                          <a:pt x="15987" y="453"/>
                          <a:pt x="15987" y="453"/>
                          <a:pt x="15987" y="453"/>
                        </a:cubicBezTo>
                        <a:cubicBezTo>
                          <a:pt x="15987" y="453"/>
                          <a:pt x="15987" y="453"/>
                          <a:pt x="15987" y="604"/>
                        </a:cubicBezTo>
                        <a:cubicBezTo>
                          <a:pt x="15987" y="604"/>
                          <a:pt x="15987" y="604"/>
                          <a:pt x="15987" y="755"/>
                        </a:cubicBezTo>
                        <a:cubicBezTo>
                          <a:pt x="15987" y="755"/>
                          <a:pt x="15987" y="755"/>
                          <a:pt x="15987" y="906"/>
                        </a:cubicBezTo>
                        <a:cubicBezTo>
                          <a:pt x="15987" y="906"/>
                          <a:pt x="15987" y="906"/>
                          <a:pt x="15987" y="906"/>
                        </a:cubicBezTo>
                        <a:cubicBezTo>
                          <a:pt x="15987" y="1057"/>
                          <a:pt x="15987" y="1057"/>
                          <a:pt x="15987" y="1057"/>
                        </a:cubicBezTo>
                        <a:cubicBezTo>
                          <a:pt x="15987" y="1057"/>
                          <a:pt x="15987" y="1208"/>
                          <a:pt x="15987" y="1208"/>
                        </a:cubicBezTo>
                        <a:cubicBezTo>
                          <a:pt x="15987" y="1208"/>
                          <a:pt x="15987" y="1208"/>
                          <a:pt x="15987" y="1208"/>
                        </a:cubicBezTo>
                        <a:cubicBezTo>
                          <a:pt x="15987" y="1359"/>
                          <a:pt x="15987" y="1359"/>
                          <a:pt x="15987" y="1510"/>
                        </a:cubicBezTo>
                        <a:cubicBezTo>
                          <a:pt x="15987" y="1510"/>
                          <a:pt x="15987" y="1510"/>
                          <a:pt x="15987" y="1510"/>
                        </a:cubicBezTo>
                        <a:cubicBezTo>
                          <a:pt x="15987" y="1510"/>
                          <a:pt x="15987" y="1510"/>
                          <a:pt x="15987" y="1510"/>
                        </a:cubicBezTo>
                        <a:cubicBezTo>
                          <a:pt x="15987" y="1662"/>
                          <a:pt x="15987" y="1662"/>
                          <a:pt x="15987" y="1662"/>
                        </a:cubicBezTo>
                        <a:cubicBezTo>
                          <a:pt x="15987" y="1662"/>
                          <a:pt x="15987" y="1662"/>
                          <a:pt x="15987" y="1662"/>
                        </a:cubicBezTo>
                        <a:cubicBezTo>
                          <a:pt x="15987" y="1662"/>
                          <a:pt x="15987" y="1662"/>
                          <a:pt x="15987" y="1662"/>
                        </a:cubicBezTo>
                        <a:cubicBezTo>
                          <a:pt x="15987" y="1813"/>
                          <a:pt x="15987" y="1813"/>
                          <a:pt x="15987" y="1813"/>
                        </a:cubicBezTo>
                        <a:cubicBezTo>
                          <a:pt x="15987" y="1813"/>
                          <a:pt x="15987" y="1813"/>
                          <a:pt x="15987" y="1813"/>
                        </a:cubicBezTo>
                        <a:cubicBezTo>
                          <a:pt x="15987" y="1813"/>
                          <a:pt x="15987" y="1813"/>
                          <a:pt x="15987" y="1813"/>
                        </a:cubicBezTo>
                        <a:cubicBezTo>
                          <a:pt x="15987" y="1813"/>
                          <a:pt x="15987" y="1813"/>
                          <a:pt x="15987" y="1813"/>
                        </a:cubicBezTo>
                        <a:cubicBezTo>
                          <a:pt x="15987" y="1813"/>
                          <a:pt x="15987" y="1964"/>
                          <a:pt x="15987" y="1964"/>
                        </a:cubicBezTo>
                        <a:cubicBezTo>
                          <a:pt x="15987" y="1964"/>
                          <a:pt x="15987" y="1964"/>
                          <a:pt x="15817" y="1964"/>
                        </a:cubicBezTo>
                        <a:cubicBezTo>
                          <a:pt x="15817" y="1964"/>
                          <a:pt x="15817" y="1964"/>
                          <a:pt x="15817" y="1964"/>
                        </a:cubicBezTo>
                        <a:cubicBezTo>
                          <a:pt x="15817" y="1964"/>
                          <a:pt x="15817" y="1964"/>
                          <a:pt x="15817" y="1964"/>
                        </a:cubicBezTo>
                        <a:cubicBezTo>
                          <a:pt x="15817" y="1964"/>
                          <a:pt x="15817" y="1964"/>
                          <a:pt x="15817" y="1964"/>
                        </a:cubicBezTo>
                        <a:cubicBezTo>
                          <a:pt x="15817" y="1964"/>
                          <a:pt x="15817" y="1964"/>
                          <a:pt x="15817" y="1964"/>
                        </a:cubicBezTo>
                        <a:cubicBezTo>
                          <a:pt x="15817" y="1964"/>
                          <a:pt x="15817" y="1964"/>
                          <a:pt x="15817" y="1964"/>
                        </a:cubicBezTo>
                        <a:cubicBezTo>
                          <a:pt x="15817" y="1964"/>
                          <a:pt x="15817" y="1964"/>
                          <a:pt x="15817" y="1964"/>
                        </a:cubicBezTo>
                        <a:cubicBezTo>
                          <a:pt x="15817" y="1964"/>
                          <a:pt x="15817" y="1964"/>
                          <a:pt x="15817" y="1964"/>
                        </a:cubicBezTo>
                        <a:cubicBezTo>
                          <a:pt x="15647" y="2115"/>
                          <a:pt x="15647" y="2115"/>
                          <a:pt x="13776" y="2115"/>
                        </a:cubicBezTo>
                        <a:cubicBezTo>
                          <a:pt x="12586" y="2115"/>
                          <a:pt x="10885" y="2115"/>
                          <a:pt x="9865" y="2115"/>
                        </a:cubicBezTo>
                        <a:cubicBezTo>
                          <a:pt x="9694" y="2115"/>
                          <a:pt x="9524" y="2115"/>
                          <a:pt x="9524" y="2115"/>
                        </a:cubicBezTo>
                        <a:cubicBezTo>
                          <a:pt x="9524" y="6344"/>
                          <a:pt x="9524" y="6344"/>
                          <a:pt x="9524" y="6344"/>
                        </a:cubicBezTo>
                        <a:cubicBezTo>
                          <a:pt x="9524" y="6646"/>
                          <a:pt x="9014" y="6948"/>
                          <a:pt x="8334" y="7250"/>
                        </a:cubicBezTo>
                        <a:cubicBezTo>
                          <a:pt x="7994" y="7401"/>
                          <a:pt x="7654" y="7552"/>
                          <a:pt x="7483" y="7703"/>
                        </a:cubicBezTo>
                        <a:cubicBezTo>
                          <a:pt x="7483" y="10573"/>
                          <a:pt x="7483" y="10573"/>
                          <a:pt x="7483" y="10573"/>
                        </a:cubicBezTo>
                        <a:cubicBezTo>
                          <a:pt x="0" y="10573"/>
                          <a:pt x="0" y="10573"/>
                          <a:pt x="0" y="10573"/>
                        </a:cubicBezTo>
                        <a:cubicBezTo>
                          <a:pt x="0" y="11178"/>
                          <a:pt x="340" y="11480"/>
                          <a:pt x="680" y="11782"/>
                        </a:cubicBezTo>
                        <a:cubicBezTo>
                          <a:pt x="680" y="11782"/>
                          <a:pt x="850" y="11933"/>
                          <a:pt x="850" y="11933"/>
                        </a:cubicBezTo>
                        <a:cubicBezTo>
                          <a:pt x="1361" y="12386"/>
                          <a:pt x="1191" y="12839"/>
                          <a:pt x="1191" y="13292"/>
                        </a:cubicBezTo>
                        <a:cubicBezTo>
                          <a:pt x="1020" y="13745"/>
                          <a:pt x="1020" y="14199"/>
                          <a:pt x="1361" y="14803"/>
                        </a:cubicBezTo>
                        <a:cubicBezTo>
                          <a:pt x="2041" y="15558"/>
                          <a:pt x="1871" y="16917"/>
                          <a:pt x="680" y="18428"/>
                        </a:cubicBezTo>
                        <a:cubicBezTo>
                          <a:pt x="680" y="18579"/>
                          <a:pt x="680" y="18730"/>
                          <a:pt x="680" y="18881"/>
                        </a:cubicBezTo>
                        <a:cubicBezTo>
                          <a:pt x="680" y="18730"/>
                          <a:pt x="850" y="18730"/>
                          <a:pt x="850" y="18579"/>
                        </a:cubicBezTo>
                        <a:cubicBezTo>
                          <a:pt x="850" y="18579"/>
                          <a:pt x="850" y="18579"/>
                          <a:pt x="850" y="18579"/>
                        </a:cubicBezTo>
                        <a:cubicBezTo>
                          <a:pt x="1020" y="18579"/>
                          <a:pt x="1020" y="18579"/>
                          <a:pt x="1020" y="18579"/>
                        </a:cubicBezTo>
                        <a:cubicBezTo>
                          <a:pt x="1020" y="18579"/>
                          <a:pt x="1191" y="18579"/>
                          <a:pt x="1191" y="18579"/>
                        </a:cubicBezTo>
                        <a:cubicBezTo>
                          <a:pt x="1191" y="18579"/>
                          <a:pt x="1361" y="18579"/>
                          <a:pt x="1361" y="18579"/>
                        </a:cubicBezTo>
                        <a:cubicBezTo>
                          <a:pt x="1531" y="18579"/>
                          <a:pt x="1701" y="18579"/>
                          <a:pt x="2041" y="18579"/>
                        </a:cubicBezTo>
                        <a:cubicBezTo>
                          <a:pt x="2381" y="18579"/>
                          <a:pt x="2721" y="18579"/>
                          <a:pt x="2891" y="18579"/>
                        </a:cubicBezTo>
                        <a:cubicBezTo>
                          <a:pt x="2891" y="18579"/>
                          <a:pt x="2891" y="18579"/>
                          <a:pt x="3061" y="18579"/>
                        </a:cubicBezTo>
                        <a:cubicBezTo>
                          <a:pt x="3231" y="18579"/>
                          <a:pt x="3742" y="18428"/>
                          <a:pt x="4252" y="18428"/>
                        </a:cubicBezTo>
                        <a:cubicBezTo>
                          <a:pt x="4422" y="18428"/>
                          <a:pt x="4592" y="18428"/>
                          <a:pt x="4762" y="18579"/>
                        </a:cubicBezTo>
                        <a:cubicBezTo>
                          <a:pt x="5102" y="18730"/>
                          <a:pt x="5613" y="19183"/>
                          <a:pt x="5783" y="19334"/>
                        </a:cubicBezTo>
                        <a:cubicBezTo>
                          <a:pt x="6463" y="19334"/>
                          <a:pt x="6463" y="19334"/>
                          <a:pt x="6463" y="19334"/>
                        </a:cubicBezTo>
                        <a:cubicBezTo>
                          <a:pt x="6633" y="19485"/>
                          <a:pt x="6633" y="19485"/>
                          <a:pt x="6633" y="19485"/>
                        </a:cubicBezTo>
                        <a:cubicBezTo>
                          <a:pt x="6803" y="19938"/>
                          <a:pt x="7313" y="20694"/>
                          <a:pt x="7824" y="20845"/>
                        </a:cubicBezTo>
                        <a:cubicBezTo>
                          <a:pt x="7824" y="20996"/>
                          <a:pt x="7994" y="20996"/>
                          <a:pt x="7994" y="20996"/>
                        </a:cubicBezTo>
                        <a:cubicBezTo>
                          <a:pt x="8164" y="21147"/>
                          <a:pt x="8334" y="21298"/>
                          <a:pt x="8504" y="21449"/>
                        </a:cubicBezTo>
                        <a:cubicBezTo>
                          <a:pt x="8504" y="21449"/>
                          <a:pt x="8504" y="21449"/>
                          <a:pt x="8504" y="21449"/>
                        </a:cubicBezTo>
                        <a:cubicBezTo>
                          <a:pt x="8674" y="21449"/>
                          <a:pt x="8674" y="21600"/>
                          <a:pt x="8674" y="21600"/>
                        </a:cubicBezTo>
                        <a:cubicBezTo>
                          <a:pt x="8674" y="21600"/>
                          <a:pt x="8674" y="21600"/>
                          <a:pt x="8674" y="21600"/>
                        </a:cubicBezTo>
                        <a:cubicBezTo>
                          <a:pt x="8674" y="21600"/>
                          <a:pt x="8674" y="21600"/>
                          <a:pt x="8674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17" name="Shape 4120"/>
                  <p:cNvSpPr/>
                  <p:nvPr/>
                </p:nvSpPr>
                <p:spPr>
                  <a:xfrm>
                    <a:off x="355294" y="217104"/>
                    <a:ext cx="2541" cy="11565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18" name="Shape 4121"/>
                  <p:cNvSpPr/>
                  <p:nvPr/>
                </p:nvSpPr>
                <p:spPr>
                  <a:xfrm>
                    <a:off x="357285" y="215856"/>
                    <a:ext cx="6353" cy="6353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19679" h="19679" extrusionOk="0">
                        <a:moveTo>
                          <a:pt x="16796" y="2882"/>
                        </a:moveTo>
                        <a:cubicBezTo>
                          <a:pt x="20639" y="6724"/>
                          <a:pt x="20639" y="12954"/>
                          <a:pt x="16796" y="16796"/>
                        </a:cubicBezTo>
                        <a:cubicBezTo>
                          <a:pt x="12954" y="20639"/>
                          <a:pt x="6724" y="20639"/>
                          <a:pt x="2882" y="16796"/>
                        </a:cubicBezTo>
                        <a:cubicBezTo>
                          <a:pt x="-961" y="12954"/>
                          <a:pt x="-961" y="6724"/>
                          <a:pt x="2882" y="2882"/>
                        </a:cubicBezTo>
                        <a:cubicBezTo>
                          <a:pt x="6724" y="-961"/>
                          <a:pt x="12954" y="-961"/>
                          <a:pt x="16796" y="2882"/>
                        </a:cubicBezTo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19" name="Shape 4122"/>
                  <p:cNvSpPr/>
                  <p:nvPr/>
                </p:nvSpPr>
                <p:spPr>
                  <a:xfrm>
                    <a:off x="14748" y="671945"/>
                    <a:ext cx="6351" cy="771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0" y="21600"/>
                          <a:pt x="0" y="21600"/>
                          <a:pt x="0" y="21600"/>
                        </a:cubicBezTo>
                        <a:cubicBezTo>
                          <a:pt x="0" y="10800"/>
                          <a:pt x="21600" y="10800"/>
                          <a:pt x="21600" y="0"/>
                        </a:cubicBezTo>
                        <a:cubicBezTo>
                          <a:pt x="21600" y="10800"/>
                          <a:pt x="0" y="1080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20" name="Shape 4123"/>
                  <p:cNvSpPr/>
                  <p:nvPr/>
                </p:nvSpPr>
                <p:spPr>
                  <a:xfrm>
                    <a:off x="190000" y="740080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21600"/>
                        </a:moveTo>
                        <a:cubicBezTo>
                          <a:pt x="21600" y="21600"/>
                          <a:pt x="21600" y="0"/>
                          <a:pt x="0" y="0"/>
                        </a:cubicBezTo>
                        <a:cubicBezTo>
                          <a:pt x="21600" y="0"/>
                          <a:pt x="21600" y="21600"/>
                          <a:pt x="2160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21" name="Shape 4124"/>
                  <p:cNvSpPr/>
                  <p:nvPr/>
                </p:nvSpPr>
                <p:spPr>
                  <a:xfrm>
                    <a:off x="179234" y="729764"/>
                    <a:ext cx="11950" cy="1156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cubicBezTo>
                          <a:pt x="7200" y="7200"/>
                          <a:pt x="14400" y="14400"/>
                          <a:pt x="21600" y="21600"/>
                        </a:cubicBezTo>
                        <a:cubicBezTo>
                          <a:pt x="14400" y="14400"/>
                          <a:pt x="7200" y="7200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22" name="Shape 4125"/>
                  <p:cNvSpPr/>
                  <p:nvPr/>
                </p:nvSpPr>
                <p:spPr>
                  <a:xfrm>
                    <a:off x="18731" y="668770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23" name="Shape 4126"/>
                  <p:cNvSpPr/>
                  <p:nvPr/>
                </p:nvSpPr>
                <p:spPr>
                  <a:xfrm>
                    <a:off x="26697" y="668770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24" name="Shape 4127"/>
                  <p:cNvSpPr/>
                  <p:nvPr/>
                </p:nvSpPr>
                <p:spPr>
                  <a:xfrm>
                    <a:off x="31863" y="668770"/>
                    <a:ext cx="11950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25" name="Shape 4128"/>
                  <p:cNvSpPr/>
                  <p:nvPr/>
                </p:nvSpPr>
                <p:spPr>
                  <a:xfrm>
                    <a:off x="63727" y="666843"/>
                    <a:ext cx="31865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0" y="21600"/>
                          <a:pt x="0" y="21600"/>
                          <a:pt x="2700" y="21600"/>
                        </a:cubicBezTo>
                        <a:cubicBezTo>
                          <a:pt x="5400" y="21600"/>
                          <a:pt x="13500" y="0"/>
                          <a:pt x="21600" y="0"/>
                        </a:cubicBezTo>
                        <a:cubicBezTo>
                          <a:pt x="13500" y="0"/>
                          <a:pt x="5400" y="21600"/>
                          <a:pt x="2700" y="21600"/>
                        </a:cubicBezTo>
                        <a:cubicBezTo>
                          <a:pt x="0" y="21600"/>
                          <a:pt x="0" y="2160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26" name="Shape 4129"/>
                  <p:cNvSpPr/>
                  <p:nvPr/>
                </p:nvSpPr>
                <p:spPr>
                  <a:xfrm>
                    <a:off x="353302" y="264039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27" name="Shape 4130"/>
                  <p:cNvSpPr/>
                  <p:nvPr/>
                </p:nvSpPr>
                <p:spPr>
                  <a:xfrm>
                    <a:off x="355294" y="227420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28" name="Shape 4131"/>
                  <p:cNvSpPr/>
                  <p:nvPr/>
                </p:nvSpPr>
                <p:spPr>
                  <a:xfrm>
                    <a:off x="355294" y="254402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29" name="Shape 4132"/>
                  <p:cNvSpPr/>
                  <p:nvPr/>
                </p:nvSpPr>
                <p:spPr>
                  <a:xfrm>
                    <a:off x="355294" y="235129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30" name="Shape 4133"/>
                  <p:cNvSpPr/>
                  <p:nvPr/>
                </p:nvSpPr>
                <p:spPr>
                  <a:xfrm>
                    <a:off x="355294" y="238984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31" name="Shape 4134"/>
                  <p:cNvSpPr/>
                  <p:nvPr/>
                </p:nvSpPr>
                <p:spPr>
                  <a:xfrm>
                    <a:off x="355294" y="219711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32" name="Shape 4135"/>
                  <p:cNvSpPr/>
                  <p:nvPr/>
                </p:nvSpPr>
                <p:spPr>
                  <a:xfrm>
                    <a:off x="203132" y="313469"/>
                    <a:ext cx="701007" cy="632153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15284"/>
                        </a:moveTo>
                        <a:cubicBezTo>
                          <a:pt x="235" y="15789"/>
                          <a:pt x="235" y="15789"/>
                          <a:pt x="235" y="15789"/>
                        </a:cubicBezTo>
                        <a:cubicBezTo>
                          <a:pt x="235" y="15789"/>
                          <a:pt x="235" y="15789"/>
                          <a:pt x="235" y="15789"/>
                        </a:cubicBezTo>
                        <a:cubicBezTo>
                          <a:pt x="235" y="16042"/>
                          <a:pt x="352" y="16421"/>
                          <a:pt x="352" y="16547"/>
                        </a:cubicBezTo>
                        <a:cubicBezTo>
                          <a:pt x="822" y="17053"/>
                          <a:pt x="1174" y="17305"/>
                          <a:pt x="1174" y="17558"/>
                        </a:cubicBezTo>
                        <a:cubicBezTo>
                          <a:pt x="1174" y="17558"/>
                          <a:pt x="1174" y="17684"/>
                          <a:pt x="1174" y="17684"/>
                        </a:cubicBezTo>
                        <a:cubicBezTo>
                          <a:pt x="1174" y="17684"/>
                          <a:pt x="1174" y="17811"/>
                          <a:pt x="1174" y="17811"/>
                        </a:cubicBezTo>
                        <a:cubicBezTo>
                          <a:pt x="1174" y="17811"/>
                          <a:pt x="1174" y="17811"/>
                          <a:pt x="1174" y="17811"/>
                        </a:cubicBezTo>
                        <a:cubicBezTo>
                          <a:pt x="1174" y="17937"/>
                          <a:pt x="1174" y="17937"/>
                          <a:pt x="1174" y="17937"/>
                        </a:cubicBezTo>
                        <a:cubicBezTo>
                          <a:pt x="1174" y="18063"/>
                          <a:pt x="1174" y="18063"/>
                          <a:pt x="1174" y="18189"/>
                        </a:cubicBezTo>
                        <a:cubicBezTo>
                          <a:pt x="1174" y="18189"/>
                          <a:pt x="1174" y="18189"/>
                          <a:pt x="1174" y="18189"/>
                        </a:cubicBezTo>
                        <a:cubicBezTo>
                          <a:pt x="1174" y="18568"/>
                          <a:pt x="1174" y="18568"/>
                          <a:pt x="1174" y="18568"/>
                        </a:cubicBezTo>
                        <a:cubicBezTo>
                          <a:pt x="1174" y="18568"/>
                          <a:pt x="1174" y="18568"/>
                          <a:pt x="1174" y="18568"/>
                        </a:cubicBezTo>
                        <a:cubicBezTo>
                          <a:pt x="1174" y="18695"/>
                          <a:pt x="1174" y="18695"/>
                          <a:pt x="1174" y="18695"/>
                        </a:cubicBezTo>
                        <a:cubicBezTo>
                          <a:pt x="1174" y="18695"/>
                          <a:pt x="1174" y="18695"/>
                          <a:pt x="1174" y="18695"/>
                        </a:cubicBezTo>
                        <a:cubicBezTo>
                          <a:pt x="1174" y="18695"/>
                          <a:pt x="1174" y="18695"/>
                          <a:pt x="1174" y="18695"/>
                        </a:cubicBezTo>
                        <a:cubicBezTo>
                          <a:pt x="1174" y="18821"/>
                          <a:pt x="1174" y="18821"/>
                          <a:pt x="1291" y="18947"/>
                        </a:cubicBezTo>
                        <a:cubicBezTo>
                          <a:pt x="1526" y="18695"/>
                          <a:pt x="1643" y="18821"/>
                          <a:pt x="1878" y="18821"/>
                        </a:cubicBezTo>
                        <a:cubicBezTo>
                          <a:pt x="1878" y="18947"/>
                          <a:pt x="1878" y="18947"/>
                          <a:pt x="1878" y="18947"/>
                        </a:cubicBezTo>
                        <a:cubicBezTo>
                          <a:pt x="1996" y="18695"/>
                          <a:pt x="2113" y="18568"/>
                          <a:pt x="2348" y="18568"/>
                        </a:cubicBezTo>
                        <a:cubicBezTo>
                          <a:pt x="2465" y="18568"/>
                          <a:pt x="2583" y="18695"/>
                          <a:pt x="2817" y="18821"/>
                        </a:cubicBezTo>
                        <a:cubicBezTo>
                          <a:pt x="2817" y="18821"/>
                          <a:pt x="2935" y="18821"/>
                          <a:pt x="2935" y="18821"/>
                        </a:cubicBezTo>
                        <a:cubicBezTo>
                          <a:pt x="3052" y="18821"/>
                          <a:pt x="3287" y="18568"/>
                          <a:pt x="3287" y="18568"/>
                        </a:cubicBezTo>
                        <a:cubicBezTo>
                          <a:pt x="3639" y="18316"/>
                          <a:pt x="3757" y="18189"/>
                          <a:pt x="3874" y="18189"/>
                        </a:cubicBezTo>
                        <a:cubicBezTo>
                          <a:pt x="3991" y="18189"/>
                          <a:pt x="3991" y="18189"/>
                          <a:pt x="3991" y="18189"/>
                        </a:cubicBezTo>
                        <a:cubicBezTo>
                          <a:pt x="4343" y="18189"/>
                          <a:pt x="4696" y="19074"/>
                          <a:pt x="4696" y="19453"/>
                        </a:cubicBezTo>
                        <a:cubicBezTo>
                          <a:pt x="4696" y="19453"/>
                          <a:pt x="4813" y="19579"/>
                          <a:pt x="4930" y="19705"/>
                        </a:cubicBezTo>
                        <a:cubicBezTo>
                          <a:pt x="5048" y="19832"/>
                          <a:pt x="5165" y="19958"/>
                          <a:pt x="5165" y="20084"/>
                        </a:cubicBezTo>
                        <a:cubicBezTo>
                          <a:pt x="5165" y="20211"/>
                          <a:pt x="5165" y="20337"/>
                          <a:pt x="4930" y="20337"/>
                        </a:cubicBezTo>
                        <a:cubicBezTo>
                          <a:pt x="4930" y="20337"/>
                          <a:pt x="4930" y="20337"/>
                          <a:pt x="4930" y="20337"/>
                        </a:cubicBezTo>
                        <a:cubicBezTo>
                          <a:pt x="5283" y="20463"/>
                          <a:pt x="5283" y="20842"/>
                          <a:pt x="5400" y="20968"/>
                        </a:cubicBezTo>
                        <a:cubicBezTo>
                          <a:pt x="5400" y="21095"/>
                          <a:pt x="5400" y="21221"/>
                          <a:pt x="5400" y="21221"/>
                        </a:cubicBezTo>
                        <a:cubicBezTo>
                          <a:pt x="5400" y="21347"/>
                          <a:pt x="5517" y="21347"/>
                          <a:pt x="5517" y="21474"/>
                        </a:cubicBezTo>
                        <a:cubicBezTo>
                          <a:pt x="5517" y="21474"/>
                          <a:pt x="5517" y="21474"/>
                          <a:pt x="5517" y="21474"/>
                        </a:cubicBezTo>
                        <a:cubicBezTo>
                          <a:pt x="5517" y="21474"/>
                          <a:pt x="5517" y="21474"/>
                          <a:pt x="5517" y="21474"/>
                        </a:cubicBezTo>
                        <a:cubicBezTo>
                          <a:pt x="5517" y="21474"/>
                          <a:pt x="5517" y="21474"/>
                          <a:pt x="5517" y="21474"/>
                        </a:cubicBezTo>
                        <a:cubicBezTo>
                          <a:pt x="5517" y="21474"/>
                          <a:pt x="5635" y="21474"/>
                          <a:pt x="5635" y="21474"/>
                        </a:cubicBezTo>
                        <a:cubicBezTo>
                          <a:pt x="5635" y="21474"/>
                          <a:pt x="5635" y="21474"/>
                          <a:pt x="5635" y="21474"/>
                        </a:cubicBezTo>
                        <a:cubicBezTo>
                          <a:pt x="5635" y="21474"/>
                          <a:pt x="5635" y="21474"/>
                          <a:pt x="5635" y="21347"/>
                        </a:cubicBezTo>
                        <a:cubicBezTo>
                          <a:pt x="5752" y="21221"/>
                          <a:pt x="5870" y="21095"/>
                          <a:pt x="5987" y="21095"/>
                        </a:cubicBezTo>
                        <a:cubicBezTo>
                          <a:pt x="6104" y="21095"/>
                          <a:pt x="6104" y="21095"/>
                          <a:pt x="6104" y="21095"/>
                        </a:cubicBezTo>
                        <a:cubicBezTo>
                          <a:pt x="6222" y="21095"/>
                          <a:pt x="6222" y="21095"/>
                          <a:pt x="6222" y="21095"/>
                        </a:cubicBezTo>
                        <a:cubicBezTo>
                          <a:pt x="6222" y="21095"/>
                          <a:pt x="6222" y="21095"/>
                          <a:pt x="6222" y="21095"/>
                        </a:cubicBezTo>
                        <a:cubicBezTo>
                          <a:pt x="6339" y="21095"/>
                          <a:pt x="6339" y="21221"/>
                          <a:pt x="6339" y="21221"/>
                        </a:cubicBezTo>
                        <a:cubicBezTo>
                          <a:pt x="6339" y="21221"/>
                          <a:pt x="6339" y="21221"/>
                          <a:pt x="6339" y="21221"/>
                        </a:cubicBezTo>
                        <a:cubicBezTo>
                          <a:pt x="6339" y="21221"/>
                          <a:pt x="6457" y="21221"/>
                          <a:pt x="6457" y="21221"/>
                        </a:cubicBezTo>
                        <a:cubicBezTo>
                          <a:pt x="6457" y="21221"/>
                          <a:pt x="6457" y="21221"/>
                          <a:pt x="6457" y="21347"/>
                        </a:cubicBezTo>
                        <a:cubicBezTo>
                          <a:pt x="6457" y="21347"/>
                          <a:pt x="6457" y="21347"/>
                          <a:pt x="6457" y="21347"/>
                        </a:cubicBezTo>
                        <a:cubicBezTo>
                          <a:pt x="6574" y="21347"/>
                          <a:pt x="6574" y="21347"/>
                          <a:pt x="6574" y="21347"/>
                        </a:cubicBezTo>
                        <a:cubicBezTo>
                          <a:pt x="6574" y="21347"/>
                          <a:pt x="6574" y="21347"/>
                          <a:pt x="6574" y="21474"/>
                        </a:cubicBezTo>
                        <a:cubicBezTo>
                          <a:pt x="6574" y="21474"/>
                          <a:pt x="6574" y="21474"/>
                          <a:pt x="6574" y="21474"/>
                        </a:cubicBezTo>
                        <a:cubicBezTo>
                          <a:pt x="6574" y="21474"/>
                          <a:pt x="6574" y="21474"/>
                          <a:pt x="6691" y="21474"/>
                        </a:cubicBezTo>
                        <a:cubicBezTo>
                          <a:pt x="6691" y="21474"/>
                          <a:pt x="6691" y="21474"/>
                          <a:pt x="6691" y="21474"/>
                        </a:cubicBezTo>
                        <a:cubicBezTo>
                          <a:pt x="6691" y="21474"/>
                          <a:pt x="6691" y="21600"/>
                          <a:pt x="6691" y="21600"/>
                        </a:cubicBezTo>
                        <a:cubicBezTo>
                          <a:pt x="6691" y="21600"/>
                          <a:pt x="6691" y="21600"/>
                          <a:pt x="6691" y="21600"/>
                        </a:cubicBezTo>
                        <a:cubicBezTo>
                          <a:pt x="6809" y="21600"/>
                          <a:pt x="7043" y="21347"/>
                          <a:pt x="7043" y="21221"/>
                        </a:cubicBezTo>
                        <a:cubicBezTo>
                          <a:pt x="7161" y="20842"/>
                          <a:pt x="7865" y="20589"/>
                          <a:pt x="8100" y="20968"/>
                        </a:cubicBezTo>
                        <a:cubicBezTo>
                          <a:pt x="8100" y="20968"/>
                          <a:pt x="8217" y="21095"/>
                          <a:pt x="8100" y="21221"/>
                        </a:cubicBezTo>
                        <a:cubicBezTo>
                          <a:pt x="8100" y="21221"/>
                          <a:pt x="8100" y="21221"/>
                          <a:pt x="8100" y="21347"/>
                        </a:cubicBezTo>
                        <a:cubicBezTo>
                          <a:pt x="8217" y="21221"/>
                          <a:pt x="8217" y="21221"/>
                          <a:pt x="8217" y="21221"/>
                        </a:cubicBezTo>
                        <a:cubicBezTo>
                          <a:pt x="8335" y="21221"/>
                          <a:pt x="8335" y="21095"/>
                          <a:pt x="8452" y="21095"/>
                        </a:cubicBezTo>
                        <a:cubicBezTo>
                          <a:pt x="8452" y="21095"/>
                          <a:pt x="8452" y="21095"/>
                          <a:pt x="8570" y="21095"/>
                        </a:cubicBezTo>
                        <a:cubicBezTo>
                          <a:pt x="8570" y="21095"/>
                          <a:pt x="8570" y="21095"/>
                          <a:pt x="8570" y="21095"/>
                        </a:cubicBezTo>
                        <a:cubicBezTo>
                          <a:pt x="8570" y="21095"/>
                          <a:pt x="8570" y="20968"/>
                          <a:pt x="8570" y="20968"/>
                        </a:cubicBezTo>
                        <a:cubicBezTo>
                          <a:pt x="8687" y="20968"/>
                          <a:pt x="8687" y="20842"/>
                          <a:pt x="8687" y="20842"/>
                        </a:cubicBezTo>
                        <a:cubicBezTo>
                          <a:pt x="8687" y="20716"/>
                          <a:pt x="8687" y="20716"/>
                          <a:pt x="8687" y="20589"/>
                        </a:cubicBezTo>
                        <a:cubicBezTo>
                          <a:pt x="8687" y="20589"/>
                          <a:pt x="8804" y="20589"/>
                          <a:pt x="8804" y="20589"/>
                        </a:cubicBezTo>
                        <a:cubicBezTo>
                          <a:pt x="8804" y="20463"/>
                          <a:pt x="8804" y="20463"/>
                          <a:pt x="8804" y="20337"/>
                        </a:cubicBezTo>
                        <a:cubicBezTo>
                          <a:pt x="8804" y="20337"/>
                          <a:pt x="8804" y="20337"/>
                          <a:pt x="8804" y="20337"/>
                        </a:cubicBezTo>
                        <a:cubicBezTo>
                          <a:pt x="8922" y="20211"/>
                          <a:pt x="8922" y="20211"/>
                          <a:pt x="8922" y="20084"/>
                        </a:cubicBezTo>
                        <a:cubicBezTo>
                          <a:pt x="8922" y="20084"/>
                          <a:pt x="8922" y="19958"/>
                          <a:pt x="8804" y="19832"/>
                        </a:cubicBezTo>
                        <a:cubicBezTo>
                          <a:pt x="8804" y="19579"/>
                          <a:pt x="8687" y="19200"/>
                          <a:pt x="8922" y="19074"/>
                        </a:cubicBezTo>
                        <a:cubicBezTo>
                          <a:pt x="9039" y="19074"/>
                          <a:pt x="9157" y="19074"/>
                          <a:pt x="9274" y="19074"/>
                        </a:cubicBezTo>
                        <a:cubicBezTo>
                          <a:pt x="9626" y="19074"/>
                          <a:pt x="9743" y="18947"/>
                          <a:pt x="9861" y="18695"/>
                        </a:cubicBezTo>
                        <a:cubicBezTo>
                          <a:pt x="9978" y="18568"/>
                          <a:pt x="9978" y="18442"/>
                          <a:pt x="9978" y="18442"/>
                        </a:cubicBezTo>
                        <a:cubicBezTo>
                          <a:pt x="10096" y="18063"/>
                          <a:pt x="10213" y="17937"/>
                          <a:pt x="10330" y="17811"/>
                        </a:cubicBezTo>
                        <a:cubicBezTo>
                          <a:pt x="10330" y="17305"/>
                          <a:pt x="10448" y="16800"/>
                          <a:pt x="10800" y="16674"/>
                        </a:cubicBezTo>
                        <a:cubicBezTo>
                          <a:pt x="10800" y="16547"/>
                          <a:pt x="10800" y="16547"/>
                          <a:pt x="10917" y="16547"/>
                        </a:cubicBezTo>
                        <a:cubicBezTo>
                          <a:pt x="10917" y="16547"/>
                          <a:pt x="11035" y="16674"/>
                          <a:pt x="11035" y="16674"/>
                        </a:cubicBezTo>
                        <a:cubicBezTo>
                          <a:pt x="11152" y="16674"/>
                          <a:pt x="11152" y="16674"/>
                          <a:pt x="11152" y="16674"/>
                        </a:cubicBezTo>
                        <a:cubicBezTo>
                          <a:pt x="11270" y="16800"/>
                          <a:pt x="11504" y="16926"/>
                          <a:pt x="11504" y="16926"/>
                        </a:cubicBezTo>
                        <a:cubicBezTo>
                          <a:pt x="11504" y="16926"/>
                          <a:pt x="11504" y="16926"/>
                          <a:pt x="11504" y="16926"/>
                        </a:cubicBezTo>
                        <a:cubicBezTo>
                          <a:pt x="11622" y="16421"/>
                          <a:pt x="11857" y="16421"/>
                          <a:pt x="11974" y="16295"/>
                        </a:cubicBezTo>
                        <a:cubicBezTo>
                          <a:pt x="12091" y="16295"/>
                          <a:pt x="12091" y="16295"/>
                          <a:pt x="12091" y="16168"/>
                        </a:cubicBezTo>
                        <a:cubicBezTo>
                          <a:pt x="12209" y="15789"/>
                          <a:pt x="12443" y="15537"/>
                          <a:pt x="12678" y="15537"/>
                        </a:cubicBezTo>
                        <a:cubicBezTo>
                          <a:pt x="12796" y="15537"/>
                          <a:pt x="12913" y="15663"/>
                          <a:pt x="13030" y="15663"/>
                        </a:cubicBezTo>
                        <a:cubicBezTo>
                          <a:pt x="13148" y="15663"/>
                          <a:pt x="13265" y="15663"/>
                          <a:pt x="13265" y="15663"/>
                        </a:cubicBezTo>
                        <a:cubicBezTo>
                          <a:pt x="13265" y="15284"/>
                          <a:pt x="13617" y="15158"/>
                          <a:pt x="13852" y="15158"/>
                        </a:cubicBezTo>
                        <a:cubicBezTo>
                          <a:pt x="14087" y="15158"/>
                          <a:pt x="14322" y="15032"/>
                          <a:pt x="14557" y="14905"/>
                        </a:cubicBezTo>
                        <a:cubicBezTo>
                          <a:pt x="14557" y="14779"/>
                          <a:pt x="14674" y="14779"/>
                          <a:pt x="14791" y="14653"/>
                        </a:cubicBezTo>
                        <a:cubicBezTo>
                          <a:pt x="15026" y="14526"/>
                          <a:pt x="15261" y="14274"/>
                          <a:pt x="15496" y="14274"/>
                        </a:cubicBezTo>
                        <a:cubicBezTo>
                          <a:pt x="15613" y="14274"/>
                          <a:pt x="15730" y="14400"/>
                          <a:pt x="15730" y="14400"/>
                        </a:cubicBezTo>
                        <a:cubicBezTo>
                          <a:pt x="15848" y="14526"/>
                          <a:pt x="15965" y="14526"/>
                          <a:pt x="16435" y="14526"/>
                        </a:cubicBezTo>
                        <a:cubicBezTo>
                          <a:pt x="16552" y="14526"/>
                          <a:pt x="16552" y="14526"/>
                          <a:pt x="16552" y="14526"/>
                        </a:cubicBezTo>
                        <a:cubicBezTo>
                          <a:pt x="16904" y="14526"/>
                          <a:pt x="17139" y="14526"/>
                          <a:pt x="17139" y="14526"/>
                        </a:cubicBezTo>
                        <a:cubicBezTo>
                          <a:pt x="17139" y="14526"/>
                          <a:pt x="17257" y="14526"/>
                          <a:pt x="17257" y="14526"/>
                        </a:cubicBezTo>
                        <a:cubicBezTo>
                          <a:pt x="17257" y="14526"/>
                          <a:pt x="17257" y="14400"/>
                          <a:pt x="17374" y="14400"/>
                        </a:cubicBezTo>
                        <a:cubicBezTo>
                          <a:pt x="17491" y="14274"/>
                          <a:pt x="17609" y="14274"/>
                          <a:pt x="17843" y="14147"/>
                        </a:cubicBezTo>
                        <a:cubicBezTo>
                          <a:pt x="17961" y="14147"/>
                          <a:pt x="18196" y="14021"/>
                          <a:pt x="18430" y="14147"/>
                        </a:cubicBezTo>
                        <a:cubicBezTo>
                          <a:pt x="18430" y="14147"/>
                          <a:pt x="18548" y="14147"/>
                          <a:pt x="18665" y="14147"/>
                        </a:cubicBezTo>
                        <a:cubicBezTo>
                          <a:pt x="18900" y="14147"/>
                          <a:pt x="19252" y="14021"/>
                          <a:pt x="19604" y="14021"/>
                        </a:cubicBezTo>
                        <a:cubicBezTo>
                          <a:pt x="19957" y="13895"/>
                          <a:pt x="20191" y="13895"/>
                          <a:pt x="20426" y="13895"/>
                        </a:cubicBezTo>
                        <a:cubicBezTo>
                          <a:pt x="20661" y="13895"/>
                          <a:pt x="20778" y="13768"/>
                          <a:pt x="21013" y="13516"/>
                        </a:cubicBezTo>
                        <a:cubicBezTo>
                          <a:pt x="21013" y="13389"/>
                          <a:pt x="21013" y="13389"/>
                          <a:pt x="21130" y="13263"/>
                        </a:cubicBezTo>
                        <a:cubicBezTo>
                          <a:pt x="21130" y="13263"/>
                          <a:pt x="21130" y="13263"/>
                          <a:pt x="21130" y="13263"/>
                        </a:cubicBezTo>
                        <a:cubicBezTo>
                          <a:pt x="21130" y="13137"/>
                          <a:pt x="21248" y="13011"/>
                          <a:pt x="21248" y="12884"/>
                        </a:cubicBezTo>
                        <a:cubicBezTo>
                          <a:pt x="21365" y="12632"/>
                          <a:pt x="21365" y="12505"/>
                          <a:pt x="21365" y="12379"/>
                        </a:cubicBezTo>
                        <a:cubicBezTo>
                          <a:pt x="21483" y="12379"/>
                          <a:pt x="21483" y="12379"/>
                          <a:pt x="21483" y="12253"/>
                        </a:cubicBezTo>
                        <a:cubicBezTo>
                          <a:pt x="21483" y="12253"/>
                          <a:pt x="21483" y="12253"/>
                          <a:pt x="21483" y="12253"/>
                        </a:cubicBezTo>
                        <a:cubicBezTo>
                          <a:pt x="21483" y="12126"/>
                          <a:pt x="21483" y="12126"/>
                          <a:pt x="21483" y="12126"/>
                        </a:cubicBezTo>
                        <a:cubicBezTo>
                          <a:pt x="21483" y="12126"/>
                          <a:pt x="21483" y="12126"/>
                          <a:pt x="21483" y="12000"/>
                        </a:cubicBezTo>
                        <a:cubicBezTo>
                          <a:pt x="21483" y="12000"/>
                          <a:pt x="21483" y="12000"/>
                          <a:pt x="21483" y="12000"/>
                        </a:cubicBezTo>
                        <a:cubicBezTo>
                          <a:pt x="21483" y="11874"/>
                          <a:pt x="21483" y="11874"/>
                          <a:pt x="21483" y="11747"/>
                        </a:cubicBezTo>
                        <a:cubicBezTo>
                          <a:pt x="21483" y="11747"/>
                          <a:pt x="21483" y="11747"/>
                          <a:pt x="21483" y="11747"/>
                        </a:cubicBezTo>
                        <a:cubicBezTo>
                          <a:pt x="21483" y="11621"/>
                          <a:pt x="21483" y="11495"/>
                          <a:pt x="21483" y="11368"/>
                        </a:cubicBezTo>
                        <a:cubicBezTo>
                          <a:pt x="21483" y="11368"/>
                          <a:pt x="21483" y="11368"/>
                          <a:pt x="21600" y="11368"/>
                        </a:cubicBezTo>
                        <a:cubicBezTo>
                          <a:pt x="21600" y="11242"/>
                          <a:pt x="21600" y="11116"/>
                          <a:pt x="21600" y="10989"/>
                        </a:cubicBezTo>
                        <a:cubicBezTo>
                          <a:pt x="21600" y="10863"/>
                          <a:pt x="21600" y="10863"/>
                          <a:pt x="21600" y="10863"/>
                        </a:cubicBezTo>
                        <a:cubicBezTo>
                          <a:pt x="21600" y="10737"/>
                          <a:pt x="21600" y="10611"/>
                          <a:pt x="21600" y="10484"/>
                        </a:cubicBezTo>
                        <a:cubicBezTo>
                          <a:pt x="21600" y="10358"/>
                          <a:pt x="21600" y="10358"/>
                          <a:pt x="21600" y="10232"/>
                        </a:cubicBezTo>
                        <a:cubicBezTo>
                          <a:pt x="21600" y="10105"/>
                          <a:pt x="21600" y="9979"/>
                          <a:pt x="21600" y="9726"/>
                        </a:cubicBezTo>
                        <a:cubicBezTo>
                          <a:pt x="21600" y="9726"/>
                          <a:pt x="21600" y="9726"/>
                          <a:pt x="21600" y="9600"/>
                        </a:cubicBezTo>
                        <a:cubicBezTo>
                          <a:pt x="21600" y="9474"/>
                          <a:pt x="21600" y="9221"/>
                          <a:pt x="21600" y="9095"/>
                        </a:cubicBezTo>
                        <a:cubicBezTo>
                          <a:pt x="21600" y="8968"/>
                          <a:pt x="21600" y="8968"/>
                          <a:pt x="21600" y="8968"/>
                        </a:cubicBezTo>
                        <a:cubicBezTo>
                          <a:pt x="21248" y="9095"/>
                          <a:pt x="20896" y="9095"/>
                          <a:pt x="20778" y="9095"/>
                        </a:cubicBezTo>
                        <a:cubicBezTo>
                          <a:pt x="20778" y="9221"/>
                          <a:pt x="20661" y="9221"/>
                          <a:pt x="20661" y="9221"/>
                        </a:cubicBezTo>
                        <a:cubicBezTo>
                          <a:pt x="20426" y="9221"/>
                          <a:pt x="20426" y="9221"/>
                          <a:pt x="20426" y="9221"/>
                        </a:cubicBezTo>
                        <a:cubicBezTo>
                          <a:pt x="20426" y="8968"/>
                          <a:pt x="20426" y="8968"/>
                          <a:pt x="20426" y="8968"/>
                        </a:cubicBezTo>
                        <a:cubicBezTo>
                          <a:pt x="20426" y="8968"/>
                          <a:pt x="20426" y="7958"/>
                          <a:pt x="19839" y="7705"/>
                        </a:cubicBezTo>
                        <a:cubicBezTo>
                          <a:pt x="19252" y="7326"/>
                          <a:pt x="18430" y="7200"/>
                          <a:pt x="18430" y="7200"/>
                        </a:cubicBezTo>
                        <a:cubicBezTo>
                          <a:pt x="18313" y="7200"/>
                          <a:pt x="18313" y="7200"/>
                          <a:pt x="18313" y="7200"/>
                        </a:cubicBezTo>
                        <a:cubicBezTo>
                          <a:pt x="18313" y="7074"/>
                          <a:pt x="18313" y="7074"/>
                          <a:pt x="18313" y="7074"/>
                        </a:cubicBezTo>
                        <a:cubicBezTo>
                          <a:pt x="18313" y="7074"/>
                          <a:pt x="17843" y="6189"/>
                          <a:pt x="17491" y="5811"/>
                        </a:cubicBezTo>
                        <a:cubicBezTo>
                          <a:pt x="17257" y="5558"/>
                          <a:pt x="13852" y="3158"/>
                          <a:pt x="9391" y="0"/>
                        </a:cubicBezTo>
                        <a:cubicBezTo>
                          <a:pt x="7513" y="0"/>
                          <a:pt x="7513" y="0"/>
                          <a:pt x="7513" y="0"/>
                        </a:cubicBezTo>
                        <a:cubicBezTo>
                          <a:pt x="8804" y="12126"/>
                          <a:pt x="8804" y="12126"/>
                          <a:pt x="8804" y="12126"/>
                        </a:cubicBezTo>
                        <a:cubicBezTo>
                          <a:pt x="9157" y="12632"/>
                          <a:pt x="9157" y="12632"/>
                          <a:pt x="9157" y="12632"/>
                        </a:cubicBezTo>
                        <a:cubicBezTo>
                          <a:pt x="9157" y="12758"/>
                          <a:pt x="9157" y="12758"/>
                          <a:pt x="9157" y="12758"/>
                        </a:cubicBezTo>
                        <a:cubicBezTo>
                          <a:pt x="9274" y="13516"/>
                          <a:pt x="9157" y="14021"/>
                          <a:pt x="8922" y="14147"/>
                        </a:cubicBezTo>
                        <a:cubicBezTo>
                          <a:pt x="8804" y="14274"/>
                          <a:pt x="8687" y="14274"/>
                          <a:pt x="6104" y="14274"/>
                        </a:cubicBezTo>
                        <a:cubicBezTo>
                          <a:pt x="5165" y="14274"/>
                          <a:pt x="4226" y="14274"/>
                          <a:pt x="3757" y="14274"/>
                        </a:cubicBezTo>
                        <a:cubicBezTo>
                          <a:pt x="3757" y="14274"/>
                          <a:pt x="3639" y="14274"/>
                          <a:pt x="3639" y="14274"/>
                        </a:cubicBezTo>
                        <a:cubicBezTo>
                          <a:pt x="3522" y="14274"/>
                          <a:pt x="3052" y="14526"/>
                          <a:pt x="2817" y="14526"/>
                        </a:cubicBezTo>
                        <a:cubicBezTo>
                          <a:pt x="2583" y="14526"/>
                          <a:pt x="2465" y="14526"/>
                          <a:pt x="2230" y="14400"/>
                        </a:cubicBezTo>
                        <a:cubicBezTo>
                          <a:pt x="2230" y="14400"/>
                          <a:pt x="2113" y="14400"/>
                          <a:pt x="1996" y="14400"/>
                        </a:cubicBezTo>
                        <a:cubicBezTo>
                          <a:pt x="1996" y="14400"/>
                          <a:pt x="1996" y="14400"/>
                          <a:pt x="1996" y="14400"/>
                        </a:cubicBezTo>
                        <a:cubicBezTo>
                          <a:pt x="1996" y="14526"/>
                          <a:pt x="1878" y="14905"/>
                          <a:pt x="1643" y="14905"/>
                        </a:cubicBezTo>
                        <a:cubicBezTo>
                          <a:pt x="1409" y="14905"/>
                          <a:pt x="1291" y="14779"/>
                          <a:pt x="1057" y="14526"/>
                        </a:cubicBezTo>
                        <a:cubicBezTo>
                          <a:pt x="822" y="14274"/>
                          <a:pt x="704" y="14274"/>
                          <a:pt x="704" y="14274"/>
                        </a:cubicBezTo>
                        <a:cubicBezTo>
                          <a:pt x="704" y="14274"/>
                          <a:pt x="587" y="14400"/>
                          <a:pt x="587" y="14653"/>
                        </a:cubicBezTo>
                        <a:cubicBezTo>
                          <a:pt x="587" y="14779"/>
                          <a:pt x="587" y="14779"/>
                          <a:pt x="587" y="14905"/>
                        </a:cubicBezTo>
                        <a:cubicBezTo>
                          <a:pt x="587" y="14905"/>
                          <a:pt x="587" y="14905"/>
                          <a:pt x="587" y="14905"/>
                        </a:cubicBezTo>
                        <a:cubicBezTo>
                          <a:pt x="587" y="14905"/>
                          <a:pt x="470" y="15032"/>
                          <a:pt x="470" y="15032"/>
                        </a:cubicBezTo>
                        <a:cubicBezTo>
                          <a:pt x="470" y="15032"/>
                          <a:pt x="470" y="15032"/>
                          <a:pt x="470" y="15032"/>
                        </a:cubicBezTo>
                        <a:cubicBezTo>
                          <a:pt x="352" y="15158"/>
                          <a:pt x="352" y="15158"/>
                          <a:pt x="352" y="15158"/>
                        </a:cubicBezTo>
                        <a:cubicBezTo>
                          <a:pt x="235" y="15158"/>
                          <a:pt x="235" y="15158"/>
                          <a:pt x="235" y="15284"/>
                        </a:cubicBezTo>
                        <a:cubicBezTo>
                          <a:pt x="235" y="15284"/>
                          <a:pt x="117" y="15284"/>
                          <a:pt x="0" y="15284"/>
                        </a:cubicBezTo>
                        <a:cubicBezTo>
                          <a:pt x="0" y="15284"/>
                          <a:pt x="0" y="15284"/>
                          <a:pt x="0" y="15284"/>
                        </a:cubicBezTo>
                        <a:cubicBezTo>
                          <a:pt x="0" y="15284"/>
                          <a:pt x="0" y="15284"/>
                          <a:pt x="0" y="15284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33" name="Shape 4136"/>
                  <p:cNvSpPr/>
                  <p:nvPr/>
                </p:nvSpPr>
                <p:spPr>
                  <a:xfrm>
                    <a:off x="795414" y="520369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lnTo>
                          <a:pt x="0" y="21600"/>
                        </a:lnTo>
                        <a:lnTo>
                          <a:pt x="21600" y="21600"/>
                        </a:lnTo>
                        <a:lnTo>
                          <a:pt x="0" y="2160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34" name="Shape 4137"/>
                  <p:cNvSpPr/>
                  <p:nvPr/>
                </p:nvSpPr>
                <p:spPr>
                  <a:xfrm>
                    <a:off x="876257" y="574333"/>
                    <a:ext cx="27882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3086" y="21600"/>
                          <a:pt x="12343" y="21600"/>
                          <a:pt x="21600" y="0"/>
                        </a:cubicBezTo>
                        <a:cubicBezTo>
                          <a:pt x="21600" y="0"/>
                          <a:pt x="21600" y="0"/>
                          <a:pt x="21600" y="0"/>
                        </a:cubicBezTo>
                        <a:cubicBezTo>
                          <a:pt x="12343" y="21600"/>
                          <a:pt x="3086" y="2160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35" name="Shape 4138"/>
                  <p:cNvSpPr/>
                  <p:nvPr/>
                </p:nvSpPr>
                <p:spPr>
                  <a:xfrm>
                    <a:off x="235804" y="828736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36" name="Shape 4139"/>
                  <p:cNvSpPr/>
                  <p:nvPr/>
                </p:nvSpPr>
                <p:spPr>
                  <a:xfrm>
                    <a:off x="235804" y="832590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37" name="Shape 4140"/>
                  <p:cNvSpPr/>
                  <p:nvPr/>
                </p:nvSpPr>
                <p:spPr>
                  <a:xfrm>
                    <a:off x="201948" y="759353"/>
                    <a:ext cx="6353" cy="6353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19679" h="19679" extrusionOk="0">
                        <a:moveTo>
                          <a:pt x="16796" y="2882"/>
                        </a:moveTo>
                        <a:cubicBezTo>
                          <a:pt x="20639" y="6724"/>
                          <a:pt x="20639" y="12954"/>
                          <a:pt x="16796" y="16796"/>
                        </a:cubicBezTo>
                        <a:cubicBezTo>
                          <a:pt x="12954" y="20639"/>
                          <a:pt x="6724" y="20639"/>
                          <a:pt x="2882" y="16796"/>
                        </a:cubicBezTo>
                        <a:cubicBezTo>
                          <a:pt x="-961" y="12954"/>
                          <a:pt x="-961" y="6724"/>
                          <a:pt x="2882" y="2882"/>
                        </a:cubicBezTo>
                        <a:cubicBezTo>
                          <a:pt x="6724" y="-961"/>
                          <a:pt x="12954" y="-961"/>
                          <a:pt x="16796" y="2882"/>
                        </a:cubicBezTo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38" name="Shape 4141"/>
                  <p:cNvSpPr/>
                  <p:nvPr/>
                </p:nvSpPr>
                <p:spPr>
                  <a:xfrm>
                    <a:off x="235804" y="855718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39" name="Shape 4142"/>
                  <p:cNvSpPr/>
                  <p:nvPr/>
                </p:nvSpPr>
                <p:spPr>
                  <a:xfrm>
                    <a:off x="411055" y="936664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40" name="Shape 4143"/>
                  <p:cNvSpPr/>
                  <p:nvPr/>
                </p:nvSpPr>
                <p:spPr>
                  <a:xfrm>
                    <a:off x="413047" y="938592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41" name="Shape 4144"/>
                  <p:cNvSpPr/>
                  <p:nvPr/>
                </p:nvSpPr>
                <p:spPr>
                  <a:xfrm>
                    <a:off x="405081" y="930882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42" name="Shape 4145"/>
                  <p:cNvSpPr/>
                  <p:nvPr/>
                </p:nvSpPr>
                <p:spPr>
                  <a:xfrm>
                    <a:off x="386350" y="930203"/>
                    <a:ext cx="7967" cy="771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7200" y="10800"/>
                          <a:pt x="14400" y="0"/>
                          <a:pt x="21600" y="0"/>
                        </a:cubicBezTo>
                        <a:cubicBezTo>
                          <a:pt x="14400" y="0"/>
                          <a:pt x="7200" y="1080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43" name="Shape 4146"/>
                  <p:cNvSpPr/>
                  <p:nvPr/>
                </p:nvSpPr>
                <p:spPr>
                  <a:xfrm>
                    <a:off x="401098" y="928955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21600"/>
                        </a:moveTo>
                        <a:cubicBezTo>
                          <a:pt x="21600" y="21600"/>
                          <a:pt x="21600" y="0"/>
                          <a:pt x="0" y="0"/>
                        </a:cubicBezTo>
                        <a:cubicBezTo>
                          <a:pt x="21600" y="0"/>
                          <a:pt x="21600" y="21600"/>
                          <a:pt x="2160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44" name="Shape 4147"/>
                  <p:cNvSpPr/>
                  <p:nvPr/>
                </p:nvSpPr>
                <p:spPr>
                  <a:xfrm>
                    <a:off x="397115" y="927028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45" name="Shape 4148"/>
                  <p:cNvSpPr/>
                  <p:nvPr/>
                </p:nvSpPr>
                <p:spPr>
                  <a:xfrm>
                    <a:off x="476775" y="927028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46" name="Shape 4149"/>
                  <p:cNvSpPr/>
                  <p:nvPr/>
                </p:nvSpPr>
                <p:spPr>
                  <a:xfrm>
                    <a:off x="383175" y="936664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47" name="Shape 4150"/>
                  <p:cNvSpPr/>
                  <p:nvPr/>
                </p:nvSpPr>
                <p:spPr>
                  <a:xfrm>
                    <a:off x="415038" y="940519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48" name="Shape 4151"/>
                  <p:cNvSpPr/>
                  <p:nvPr/>
                </p:nvSpPr>
                <p:spPr>
                  <a:xfrm>
                    <a:off x="377200" y="934057"/>
                    <a:ext cx="6351" cy="771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21600"/>
                        </a:moveTo>
                        <a:cubicBezTo>
                          <a:pt x="21600" y="10800"/>
                          <a:pt x="0" y="10800"/>
                          <a:pt x="0" y="0"/>
                        </a:cubicBezTo>
                        <a:cubicBezTo>
                          <a:pt x="0" y="10800"/>
                          <a:pt x="21600" y="10800"/>
                          <a:pt x="21600" y="10800"/>
                        </a:cubicBezTo>
                        <a:cubicBezTo>
                          <a:pt x="21600" y="21600"/>
                          <a:pt x="21600" y="21600"/>
                          <a:pt x="2160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49" name="Shape 4152"/>
                  <p:cNvSpPr/>
                  <p:nvPr/>
                </p:nvSpPr>
                <p:spPr>
                  <a:xfrm>
                    <a:off x="235804" y="845402"/>
                    <a:ext cx="1" cy="1156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h="21600" extrusionOk="0">
                        <a:moveTo>
                          <a:pt x="0" y="0"/>
                        </a:move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0" y="7200"/>
                          <a:pt x="0" y="14400"/>
                          <a:pt x="0" y="21600"/>
                        </a:cubicBezTo>
                        <a:cubicBezTo>
                          <a:pt x="0" y="21600"/>
                          <a:pt x="0" y="21600"/>
                          <a:pt x="0" y="21600"/>
                        </a:cubicBezTo>
                        <a:lnTo>
                          <a:pt x="0" y="0"/>
                        </a:ln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50" name="Shape 4153"/>
                  <p:cNvSpPr/>
                  <p:nvPr/>
                </p:nvSpPr>
                <p:spPr>
                  <a:xfrm>
                    <a:off x="379192" y="936664"/>
                    <a:ext cx="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h="21600" extrusionOk="0">
                        <a:moveTo>
                          <a:pt x="0" y="0"/>
                        </a:moveTo>
                        <a:cubicBezTo>
                          <a:pt x="0" y="21600"/>
                          <a:pt x="0" y="21600"/>
                          <a:pt x="0" y="21600"/>
                        </a:cubicBezTo>
                        <a:cubicBezTo>
                          <a:pt x="0" y="21600"/>
                          <a:pt x="0" y="21600"/>
                          <a:pt x="0" y="21600"/>
                        </a:cubicBezTo>
                        <a:lnTo>
                          <a:pt x="0" y="0"/>
                        </a:ln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51" name="Shape 4154"/>
                  <p:cNvSpPr/>
                  <p:nvPr/>
                </p:nvSpPr>
                <p:spPr>
                  <a:xfrm>
                    <a:off x="215889" y="747790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0"/>
                        </a:moveTo>
                        <a:cubicBezTo>
                          <a:pt x="21600" y="0"/>
                          <a:pt x="0" y="21600"/>
                          <a:pt x="0" y="21600"/>
                        </a:cubicBezTo>
                        <a:cubicBezTo>
                          <a:pt x="0" y="21600"/>
                          <a:pt x="21600" y="0"/>
                          <a:pt x="216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52" name="Shape 4155"/>
                  <p:cNvSpPr/>
                  <p:nvPr/>
                </p:nvSpPr>
                <p:spPr>
                  <a:xfrm>
                    <a:off x="234996" y="737473"/>
                    <a:ext cx="19916" cy="1156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cubicBezTo>
                          <a:pt x="8640" y="14400"/>
                          <a:pt x="12960" y="21600"/>
                          <a:pt x="21600" y="21600"/>
                        </a:cubicBezTo>
                        <a:cubicBezTo>
                          <a:pt x="12960" y="21600"/>
                          <a:pt x="8640" y="14400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53" name="Shape 4156"/>
                  <p:cNvSpPr/>
                  <p:nvPr/>
                </p:nvSpPr>
                <p:spPr>
                  <a:xfrm>
                    <a:off x="215889" y="741328"/>
                    <a:ext cx="2541" cy="7710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54" name="Shape 4157"/>
                  <p:cNvSpPr/>
                  <p:nvPr/>
                </p:nvSpPr>
                <p:spPr>
                  <a:xfrm>
                    <a:off x="213897" y="751644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0" y="21600"/>
                          <a:pt x="0" y="21600"/>
                          <a:pt x="21600" y="0"/>
                        </a:cubicBezTo>
                        <a:cubicBezTo>
                          <a:pt x="0" y="21600"/>
                          <a:pt x="0" y="2160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55" name="Shape 4158"/>
                  <p:cNvSpPr/>
                  <p:nvPr/>
                </p:nvSpPr>
                <p:spPr>
                  <a:xfrm>
                    <a:off x="203132" y="757426"/>
                    <a:ext cx="7967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56" name="Shape 4159"/>
                  <p:cNvSpPr/>
                  <p:nvPr/>
                </p:nvSpPr>
                <p:spPr>
                  <a:xfrm>
                    <a:off x="493890" y="745183"/>
                    <a:ext cx="338555" cy="219712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12814"/>
                        </a:moveTo>
                        <a:cubicBezTo>
                          <a:pt x="21355" y="12814"/>
                          <a:pt x="21355" y="12814"/>
                          <a:pt x="21355" y="12814"/>
                        </a:cubicBezTo>
                        <a:cubicBezTo>
                          <a:pt x="21355" y="12814"/>
                          <a:pt x="21355" y="12814"/>
                          <a:pt x="21355" y="12814"/>
                        </a:cubicBezTo>
                        <a:cubicBezTo>
                          <a:pt x="21355" y="12814"/>
                          <a:pt x="21109" y="12814"/>
                          <a:pt x="21109" y="12814"/>
                        </a:cubicBezTo>
                        <a:cubicBezTo>
                          <a:pt x="21109" y="12814"/>
                          <a:pt x="21109" y="12814"/>
                          <a:pt x="21109" y="12814"/>
                        </a:cubicBezTo>
                        <a:cubicBezTo>
                          <a:pt x="21109" y="12814"/>
                          <a:pt x="21109" y="12814"/>
                          <a:pt x="21109" y="12447"/>
                        </a:cubicBezTo>
                        <a:cubicBezTo>
                          <a:pt x="20864" y="12447"/>
                          <a:pt x="20864" y="12447"/>
                          <a:pt x="20864" y="12447"/>
                        </a:cubicBezTo>
                        <a:cubicBezTo>
                          <a:pt x="20618" y="12447"/>
                          <a:pt x="20618" y="12447"/>
                          <a:pt x="20618" y="12447"/>
                        </a:cubicBezTo>
                        <a:cubicBezTo>
                          <a:pt x="20618" y="12447"/>
                          <a:pt x="20618" y="12447"/>
                          <a:pt x="20618" y="12447"/>
                        </a:cubicBezTo>
                        <a:cubicBezTo>
                          <a:pt x="20373" y="12081"/>
                          <a:pt x="20373" y="11349"/>
                          <a:pt x="20373" y="10617"/>
                        </a:cubicBezTo>
                        <a:cubicBezTo>
                          <a:pt x="20373" y="10617"/>
                          <a:pt x="20373" y="10617"/>
                          <a:pt x="20373" y="10251"/>
                        </a:cubicBezTo>
                        <a:cubicBezTo>
                          <a:pt x="19882" y="10617"/>
                          <a:pt x="19391" y="10617"/>
                          <a:pt x="19145" y="10617"/>
                        </a:cubicBezTo>
                        <a:cubicBezTo>
                          <a:pt x="18655" y="10251"/>
                          <a:pt x="18655" y="9885"/>
                          <a:pt x="18409" y="9519"/>
                        </a:cubicBezTo>
                        <a:cubicBezTo>
                          <a:pt x="18409" y="9519"/>
                          <a:pt x="18164" y="9153"/>
                          <a:pt x="18164" y="9153"/>
                        </a:cubicBezTo>
                        <a:cubicBezTo>
                          <a:pt x="18164" y="9153"/>
                          <a:pt x="18164" y="9153"/>
                          <a:pt x="18164" y="9153"/>
                        </a:cubicBezTo>
                        <a:cubicBezTo>
                          <a:pt x="17182" y="9153"/>
                          <a:pt x="17182" y="7322"/>
                          <a:pt x="17182" y="6956"/>
                        </a:cubicBezTo>
                        <a:cubicBezTo>
                          <a:pt x="17182" y="6590"/>
                          <a:pt x="16445" y="5492"/>
                          <a:pt x="16200" y="5492"/>
                        </a:cubicBezTo>
                        <a:cubicBezTo>
                          <a:pt x="16200" y="5125"/>
                          <a:pt x="16200" y="5125"/>
                          <a:pt x="16200" y="5125"/>
                        </a:cubicBezTo>
                        <a:cubicBezTo>
                          <a:pt x="15709" y="4759"/>
                          <a:pt x="15464" y="4027"/>
                          <a:pt x="15464" y="3295"/>
                        </a:cubicBezTo>
                        <a:cubicBezTo>
                          <a:pt x="15464" y="3295"/>
                          <a:pt x="15218" y="2929"/>
                          <a:pt x="15218" y="2929"/>
                        </a:cubicBezTo>
                        <a:cubicBezTo>
                          <a:pt x="15218" y="2929"/>
                          <a:pt x="14973" y="2563"/>
                          <a:pt x="14973" y="2563"/>
                        </a:cubicBezTo>
                        <a:cubicBezTo>
                          <a:pt x="14973" y="2563"/>
                          <a:pt x="14973" y="2563"/>
                          <a:pt x="14973" y="2563"/>
                        </a:cubicBezTo>
                        <a:cubicBezTo>
                          <a:pt x="14973" y="2563"/>
                          <a:pt x="14973" y="2197"/>
                          <a:pt x="14973" y="2197"/>
                        </a:cubicBezTo>
                        <a:cubicBezTo>
                          <a:pt x="14973" y="2197"/>
                          <a:pt x="14973" y="2197"/>
                          <a:pt x="14973" y="2197"/>
                        </a:cubicBezTo>
                        <a:cubicBezTo>
                          <a:pt x="14973" y="1831"/>
                          <a:pt x="14973" y="1831"/>
                          <a:pt x="14973" y="1464"/>
                        </a:cubicBezTo>
                        <a:cubicBezTo>
                          <a:pt x="14973" y="1464"/>
                          <a:pt x="14973" y="1464"/>
                          <a:pt x="14973" y="1464"/>
                        </a:cubicBezTo>
                        <a:cubicBezTo>
                          <a:pt x="14973" y="1464"/>
                          <a:pt x="14973" y="1098"/>
                          <a:pt x="14973" y="732"/>
                        </a:cubicBezTo>
                        <a:cubicBezTo>
                          <a:pt x="14973" y="732"/>
                          <a:pt x="14973" y="732"/>
                          <a:pt x="14973" y="732"/>
                        </a:cubicBezTo>
                        <a:cubicBezTo>
                          <a:pt x="14973" y="732"/>
                          <a:pt x="14973" y="732"/>
                          <a:pt x="14727" y="732"/>
                        </a:cubicBezTo>
                        <a:cubicBezTo>
                          <a:pt x="14482" y="732"/>
                          <a:pt x="14236" y="732"/>
                          <a:pt x="13991" y="732"/>
                        </a:cubicBezTo>
                        <a:cubicBezTo>
                          <a:pt x="13991" y="366"/>
                          <a:pt x="13991" y="366"/>
                          <a:pt x="13991" y="366"/>
                        </a:cubicBezTo>
                        <a:cubicBezTo>
                          <a:pt x="13991" y="366"/>
                          <a:pt x="13745" y="366"/>
                          <a:pt x="13745" y="366"/>
                        </a:cubicBezTo>
                        <a:cubicBezTo>
                          <a:pt x="13745" y="366"/>
                          <a:pt x="13745" y="366"/>
                          <a:pt x="13745" y="366"/>
                        </a:cubicBezTo>
                        <a:cubicBezTo>
                          <a:pt x="13745" y="366"/>
                          <a:pt x="13745" y="366"/>
                          <a:pt x="13745" y="366"/>
                        </a:cubicBezTo>
                        <a:cubicBezTo>
                          <a:pt x="13745" y="366"/>
                          <a:pt x="13500" y="366"/>
                          <a:pt x="13500" y="366"/>
                        </a:cubicBezTo>
                        <a:cubicBezTo>
                          <a:pt x="13500" y="366"/>
                          <a:pt x="13500" y="366"/>
                          <a:pt x="13500" y="366"/>
                        </a:cubicBezTo>
                        <a:cubicBezTo>
                          <a:pt x="13500" y="366"/>
                          <a:pt x="13500" y="366"/>
                          <a:pt x="13500" y="366"/>
                        </a:cubicBezTo>
                        <a:cubicBezTo>
                          <a:pt x="13500" y="366"/>
                          <a:pt x="13500" y="366"/>
                          <a:pt x="13500" y="366"/>
                        </a:cubicBezTo>
                        <a:cubicBezTo>
                          <a:pt x="13500" y="0"/>
                          <a:pt x="13500" y="0"/>
                          <a:pt x="13500" y="0"/>
                        </a:cubicBezTo>
                        <a:cubicBezTo>
                          <a:pt x="13500" y="0"/>
                          <a:pt x="13500" y="0"/>
                          <a:pt x="13500" y="0"/>
                        </a:cubicBezTo>
                        <a:cubicBezTo>
                          <a:pt x="13255" y="0"/>
                          <a:pt x="13009" y="366"/>
                          <a:pt x="12764" y="732"/>
                        </a:cubicBezTo>
                        <a:cubicBezTo>
                          <a:pt x="12764" y="732"/>
                          <a:pt x="12518" y="732"/>
                          <a:pt x="12518" y="1098"/>
                        </a:cubicBezTo>
                        <a:cubicBezTo>
                          <a:pt x="12273" y="1098"/>
                          <a:pt x="12273" y="1464"/>
                          <a:pt x="12027" y="1464"/>
                        </a:cubicBezTo>
                        <a:cubicBezTo>
                          <a:pt x="11291" y="2197"/>
                          <a:pt x="10800" y="2563"/>
                          <a:pt x="10309" y="2563"/>
                        </a:cubicBezTo>
                        <a:cubicBezTo>
                          <a:pt x="10064" y="2563"/>
                          <a:pt x="9818" y="2563"/>
                          <a:pt x="9818" y="2563"/>
                        </a:cubicBezTo>
                        <a:cubicBezTo>
                          <a:pt x="9818" y="3661"/>
                          <a:pt x="9082" y="4393"/>
                          <a:pt x="8100" y="4027"/>
                        </a:cubicBezTo>
                        <a:cubicBezTo>
                          <a:pt x="8100" y="4027"/>
                          <a:pt x="7855" y="3661"/>
                          <a:pt x="7609" y="3661"/>
                        </a:cubicBezTo>
                        <a:cubicBezTo>
                          <a:pt x="7609" y="3661"/>
                          <a:pt x="7609" y="3661"/>
                          <a:pt x="7364" y="4393"/>
                        </a:cubicBezTo>
                        <a:cubicBezTo>
                          <a:pt x="7364" y="5492"/>
                          <a:pt x="6873" y="5858"/>
                          <a:pt x="6382" y="5858"/>
                        </a:cubicBezTo>
                        <a:cubicBezTo>
                          <a:pt x="6136" y="5858"/>
                          <a:pt x="6136" y="5858"/>
                          <a:pt x="6136" y="6224"/>
                        </a:cubicBezTo>
                        <a:cubicBezTo>
                          <a:pt x="6136" y="7688"/>
                          <a:pt x="5645" y="7688"/>
                          <a:pt x="5400" y="7688"/>
                        </a:cubicBezTo>
                        <a:cubicBezTo>
                          <a:pt x="4909" y="7688"/>
                          <a:pt x="4418" y="7322"/>
                          <a:pt x="3927" y="6956"/>
                        </a:cubicBezTo>
                        <a:cubicBezTo>
                          <a:pt x="3927" y="6956"/>
                          <a:pt x="3927" y="6956"/>
                          <a:pt x="3927" y="6956"/>
                        </a:cubicBezTo>
                        <a:cubicBezTo>
                          <a:pt x="3682" y="7322"/>
                          <a:pt x="3682" y="8420"/>
                          <a:pt x="3682" y="9153"/>
                        </a:cubicBezTo>
                        <a:cubicBezTo>
                          <a:pt x="3682" y="9519"/>
                          <a:pt x="3682" y="9519"/>
                          <a:pt x="3682" y="9519"/>
                        </a:cubicBezTo>
                        <a:cubicBezTo>
                          <a:pt x="3436" y="9519"/>
                          <a:pt x="3436" y="9519"/>
                          <a:pt x="3436" y="9519"/>
                        </a:cubicBezTo>
                        <a:cubicBezTo>
                          <a:pt x="3436" y="9519"/>
                          <a:pt x="2945" y="10251"/>
                          <a:pt x="2700" y="12081"/>
                        </a:cubicBezTo>
                        <a:cubicBezTo>
                          <a:pt x="2209" y="13546"/>
                          <a:pt x="1227" y="13912"/>
                          <a:pt x="491" y="13912"/>
                        </a:cubicBezTo>
                        <a:cubicBezTo>
                          <a:pt x="491" y="13912"/>
                          <a:pt x="491" y="13912"/>
                          <a:pt x="491" y="13912"/>
                        </a:cubicBezTo>
                        <a:cubicBezTo>
                          <a:pt x="491" y="13912"/>
                          <a:pt x="491" y="13912"/>
                          <a:pt x="491" y="14278"/>
                        </a:cubicBezTo>
                        <a:cubicBezTo>
                          <a:pt x="736" y="14644"/>
                          <a:pt x="736" y="15376"/>
                          <a:pt x="736" y="16108"/>
                        </a:cubicBezTo>
                        <a:cubicBezTo>
                          <a:pt x="491" y="16108"/>
                          <a:pt x="491" y="16475"/>
                          <a:pt x="491" y="16475"/>
                        </a:cubicBezTo>
                        <a:cubicBezTo>
                          <a:pt x="491" y="16475"/>
                          <a:pt x="491" y="16841"/>
                          <a:pt x="491" y="16841"/>
                        </a:cubicBezTo>
                        <a:cubicBezTo>
                          <a:pt x="491" y="16841"/>
                          <a:pt x="491" y="16841"/>
                          <a:pt x="245" y="17207"/>
                        </a:cubicBezTo>
                        <a:cubicBezTo>
                          <a:pt x="245" y="17207"/>
                          <a:pt x="245" y="17207"/>
                          <a:pt x="245" y="17573"/>
                        </a:cubicBezTo>
                        <a:cubicBezTo>
                          <a:pt x="245" y="17573"/>
                          <a:pt x="245" y="17939"/>
                          <a:pt x="245" y="17939"/>
                        </a:cubicBezTo>
                        <a:cubicBezTo>
                          <a:pt x="245" y="17939"/>
                          <a:pt x="0" y="18305"/>
                          <a:pt x="0" y="18305"/>
                        </a:cubicBezTo>
                        <a:cubicBezTo>
                          <a:pt x="0" y="18305"/>
                          <a:pt x="0" y="18305"/>
                          <a:pt x="0" y="18671"/>
                        </a:cubicBezTo>
                        <a:cubicBezTo>
                          <a:pt x="491" y="18671"/>
                          <a:pt x="736" y="19037"/>
                          <a:pt x="982" y="19769"/>
                        </a:cubicBezTo>
                        <a:cubicBezTo>
                          <a:pt x="982" y="19769"/>
                          <a:pt x="982" y="19769"/>
                          <a:pt x="982" y="19769"/>
                        </a:cubicBezTo>
                        <a:cubicBezTo>
                          <a:pt x="982" y="19769"/>
                          <a:pt x="1227" y="19769"/>
                          <a:pt x="1227" y="20136"/>
                        </a:cubicBezTo>
                        <a:cubicBezTo>
                          <a:pt x="1227" y="20136"/>
                          <a:pt x="1227" y="20136"/>
                          <a:pt x="1227" y="20136"/>
                        </a:cubicBezTo>
                        <a:cubicBezTo>
                          <a:pt x="1473" y="20502"/>
                          <a:pt x="1964" y="21234"/>
                          <a:pt x="2455" y="21600"/>
                        </a:cubicBezTo>
                        <a:cubicBezTo>
                          <a:pt x="2455" y="21600"/>
                          <a:pt x="2700" y="21600"/>
                          <a:pt x="2700" y="21600"/>
                        </a:cubicBezTo>
                        <a:cubicBezTo>
                          <a:pt x="2700" y="21600"/>
                          <a:pt x="2700" y="21600"/>
                          <a:pt x="2945" y="21600"/>
                        </a:cubicBezTo>
                        <a:cubicBezTo>
                          <a:pt x="3436" y="20502"/>
                          <a:pt x="4418" y="20136"/>
                          <a:pt x="5400" y="20136"/>
                        </a:cubicBezTo>
                        <a:cubicBezTo>
                          <a:pt x="5645" y="20136"/>
                          <a:pt x="6382" y="20502"/>
                          <a:pt x="6873" y="20868"/>
                        </a:cubicBezTo>
                        <a:cubicBezTo>
                          <a:pt x="6873" y="20868"/>
                          <a:pt x="6873" y="20868"/>
                          <a:pt x="6873" y="20868"/>
                        </a:cubicBezTo>
                        <a:cubicBezTo>
                          <a:pt x="6873" y="20868"/>
                          <a:pt x="6873" y="20868"/>
                          <a:pt x="6873" y="20868"/>
                        </a:cubicBezTo>
                        <a:cubicBezTo>
                          <a:pt x="6873" y="20868"/>
                          <a:pt x="6873" y="20502"/>
                          <a:pt x="6627" y="20136"/>
                        </a:cubicBezTo>
                        <a:cubicBezTo>
                          <a:pt x="6627" y="19769"/>
                          <a:pt x="6627" y="19769"/>
                          <a:pt x="6627" y="19769"/>
                        </a:cubicBezTo>
                        <a:cubicBezTo>
                          <a:pt x="6382" y="18305"/>
                          <a:pt x="6136" y="17207"/>
                          <a:pt x="6382" y="16475"/>
                        </a:cubicBezTo>
                        <a:cubicBezTo>
                          <a:pt x="6627" y="16108"/>
                          <a:pt x="6873" y="15742"/>
                          <a:pt x="9327" y="15742"/>
                        </a:cubicBezTo>
                        <a:cubicBezTo>
                          <a:pt x="9573" y="15742"/>
                          <a:pt x="9818" y="15742"/>
                          <a:pt x="10309" y="15742"/>
                        </a:cubicBezTo>
                        <a:cubicBezTo>
                          <a:pt x="10309" y="15742"/>
                          <a:pt x="10309" y="15742"/>
                          <a:pt x="10555" y="15742"/>
                        </a:cubicBezTo>
                        <a:cubicBezTo>
                          <a:pt x="11045" y="15742"/>
                          <a:pt x="11782" y="15742"/>
                          <a:pt x="12273" y="16108"/>
                        </a:cubicBezTo>
                        <a:cubicBezTo>
                          <a:pt x="12273" y="16108"/>
                          <a:pt x="12273" y="16108"/>
                          <a:pt x="12273" y="16108"/>
                        </a:cubicBezTo>
                        <a:cubicBezTo>
                          <a:pt x="12518" y="16108"/>
                          <a:pt x="12518" y="16108"/>
                          <a:pt x="12764" y="16108"/>
                        </a:cubicBezTo>
                        <a:cubicBezTo>
                          <a:pt x="12764" y="16108"/>
                          <a:pt x="12764" y="16108"/>
                          <a:pt x="12764" y="16108"/>
                        </a:cubicBezTo>
                        <a:cubicBezTo>
                          <a:pt x="13009" y="16108"/>
                          <a:pt x="13009" y="16108"/>
                          <a:pt x="13255" y="16108"/>
                        </a:cubicBezTo>
                        <a:cubicBezTo>
                          <a:pt x="13255" y="16108"/>
                          <a:pt x="13255" y="16108"/>
                          <a:pt x="13255" y="16108"/>
                        </a:cubicBezTo>
                        <a:cubicBezTo>
                          <a:pt x="13500" y="16108"/>
                          <a:pt x="13500" y="16108"/>
                          <a:pt x="13500" y="16108"/>
                        </a:cubicBezTo>
                        <a:cubicBezTo>
                          <a:pt x="13500" y="16108"/>
                          <a:pt x="13745" y="16475"/>
                          <a:pt x="13745" y="16475"/>
                        </a:cubicBezTo>
                        <a:cubicBezTo>
                          <a:pt x="13745" y="16108"/>
                          <a:pt x="13991" y="16108"/>
                          <a:pt x="13991" y="15742"/>
                        </a:cubicBezTo>
                        <a:cubicBezTo>
                          <a:pt x="13991" y="15742"/>
                          <a:pt x="13991" y="15742"/>
                          <a:pt x="13991" y="15742"/>
                        </a:cubicBezTo>
                        <a:cubicBezTo>
                          <a:pt x="13991" y="15742"/>
                          <a:pt x="13991" y="15742"/>
                          <a:pt x="13991" y="15742"/>
                        </a:cubicBezTo>
                        <a:cubicBezTo>
                          <a:pt x="13991" y="15742"/>
                          <a:pt x="13991" y="15742"/>
                          <a:pt x="13991" y="15742"/>
                        </a:cubicBezTo>
                        <a:cubicBezTo>
                          <a:pt x="14482" y="15376"/>
                          <a:pt x="14482" y="15376"/>
                          <a:pt x="14482" y="15376"/>
                        </a:cubicBezTo>
                        <a:cubicBezTo>
                          <a:pt x="14482" y="15376"/>
                          <a:pt x="14482" y="15376"/>
                          <a:pt x="14482" y="15376"/>
                        </a:cubicBezTo>
                        <a:cubicBezTo>
                          <a:pt x="14973" y="15010"/>
                          <a:pt x="14973" y="15010"/>
                          <a:pt x="14973" y="15010"/>
                        </a:cubicBezTo>
                        <a:cubicBezTo>
                          <a:pt x="14973" y="15376"/>
                          <a:pt x="14973" y="15376"/>
                          <a:pt x="14973" y="15376"/>
                        </a:cubicBezTo>
                        <a:cubicBezTo>
                          <a:pt x="14973" y="15376"/>
                          <a:pt x="15218" y="15376"/>
                          <a:pt x="15218" y="15376"/>
                        </a:cubicBezTo>
                        <a:cubicBezTo>
                          <a:pt x="15464" y="15376"/>
                          <a:pt x="15709" y="15376"/>
                          <a:pt x="15955" y="15742"/>
                        </a:cubicBezTo>
                        <a:cubicBezTo>
                          <a:pt x="16445" y="15742"/>
                          <a:pt x="16691" y="15742"/>
                          <a:pt x="16936" y="15742"/>
                        </a:cubicBezTo>
                        <a:cubicBezTo>
                          <a:pt x="17182" y="15742"/>
                          <a:pt x="17182" y="15742"/>
                          <a:pt x="17182" y="15742"/>
                        </a:cubicBezTo>
                        <a:cubicBezTo>
                          <a:pt x="17182" y="15742"/>
                          <a:pt x="17182" y="15742"/>
                          <a:pt x="17182" y="15742"/>
                        </a:cubicBezTo>
                        <a:cubicBezTo>
                          <a:pt x="17427" y="15742"/>
                          <a:pt x="17427" y="15742"/>
                          <a:pt x="17673" y="15376"/>
                        </a:cubicBezTo>
                        <a:cubicBezTo>
                          <a:pt x="17673" y="15376"/>
                          <a:pt x="17673" y="15376"/>
                          <a:pt x="17918" y="15376"/>
                        </a:cubicBezTo>
                        <a:cubicBezTo>
                          <a:pt x="18164" y="14644"/>
                          <a:pt x="18655" y="14278"/>
                          <a:pt x="18900" y="14278"/>
                        </a:cubicBezTo>
                        <a:cubicBezTo>
                          <a:pt x="19882" y="14278"/>
                          <a:pt x="20864" y="13912"/>
                          <a:pt x="20864" y="13912"/>
                        </a:cubicBezTo>
                        <a:cubicBezTo>
                          <a:pt x="21109" y="13546"/>
                          <a:pt x="21355" y="13180"/>
                          <a:pt x="21355" y="13180"/>
                        </a:cubicBezTo>
                        <a:cubicBezTo>
                          <a:pt x="21355" y="13180"/>
                          <a:pt x="21355" y="13180"/>
                          <a:pt x="21600" y="13180"/>
                        </a:cubicBezTo>
                        <a:cubicBezTo>
                          <a:pt x="21600" y="13180"/>
                          <a:pt x="21600" y="13180"/>
                          <a:pt x="21600" y="13180"/>
                        </a:cubicBezTo>
                        <a:cubicBezTo>
                          <a:pt x="21600" y="13180"/>
                          <a:pt x="21600" y="13180"/>
                          <a:pt x="21600" y="13180"/>
                        </a:cubicBezTo>
                        <a:cubicBezTo>
                          <a:pt x="21600" y="12814"/>
                          <a:pt x="21600" y="12814"/>
                          <a:pt x="21600" y="12814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57" name="Shape 4160"/>
                  <p:cNvSpPr/>
                  <p:nvPr/>
                </p:nvSpPr>
                <p:spPr>
                  <a:xfrm>
                    <a:off x="827278" y="876918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58" name="Shape 4161"/>
                  <p:cNvSpPr/>
                  <p:nvPr/>
                </p:nvSpPr>
                <p:spPr>
                  <a:xfrm>
                    <a:off x="767533" y="896191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59" name="Shape 4162"/>
                  <p:cNvSpPr/>
                  <p:nvPr/>
                </p:nvSpPr>
                <p:spPr>
                  <a:xfrm>
                    <a:off x="755584" y="900046"/>
                    <a:ext cx="6351" cy="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extrusionOk="0">
                        <a:moveTo>
                          <a:pt x="0" y="0"/>
                        </a:move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21600" y="0"/>
                          <a:pt x="21600" y="0"/>
                          <a:pt x="21600" y="0"/>
                        </a:cubicBezTo>
                        <a:cubicBezTo>
                          <a:pt x="21600" y="0"/>
                          <a:pt x="21600" y="0"/>
                          <a:pt x="21600" y="0"/>
                        </a:cubicBezTo>
                        <a:cubicBezTo>
                          <a:pt x="21600" y="0"/>
                          <a:pt x="21600" y="0"/>
                          <a:pt x="21600" y="0"/>
                        </a:cubicBezTo>
                        <a:cubicBezTo>
                          <a:pt x="21600" y="0"/>
                          <a:pt x="21600" y="0"/>
                          <a:pt x="21600" y="0"/>
                        </a:cubicBezTo>
                        <a:lnTo>
                          <a:pt x="0" y="0"/>
                        </a:ln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60" name="Shape 4163"/>
                  <p:cNvSpPr/>
                  <p:nvPr/>
                </p:nvSpPr>
                <p:spPr>
                  <a:xfrm>
                    <a:off x="732870" y="898118"/>
                    <a:ext cx="23899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9257" y="21600"/>
                        </a:moveTo>
                        <a:cubicBezTo>
                          <a:pt x="6171" y="0"/>
                          <a:pt x="3086" y="0"/>
                          <a:pt x="0" y="0"/>
                        </a:cubicBezTo>
                        <a:cubicBezTo>
                          <a:pt x="3086" y="0"/>
                          <a:pt x="6171" y="0"/>
                          <a:pt x="9257" y="21600"/>
                        </a:cubicBezTo>
                        <a:cubicBezTo>
                          <a:pt x="15429" y="21600"/>
                          <a:pt x="18514" y="21600"/>
                          <a:pt x="21600" y="21600"/>
                        </a:cubicBezTo>
                        <a:cubicBezTo>
                          <a:pt x="21600" y="21600"/>
                          <a:pt x="21600" y="21600"/>
                          <a:pt x="21600" y="21600"/>
                        </a:cubicBezTo>
                        <a:cubicBezTo>
                          <a:pt x="18514" y="21600"/>
                          <a:pt x="15429" y="21600"/>
                          <a:pt x="9257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61" name="Shape 4164"/>
                  <p:cNvSpPr/>
                  <p:nvPr/>
                </p:nvSpPr>
                <p:spPr>
                  <a:xfrm>
                    <a:off x="712955" y="898118"/>
                    <a:ext cx="7967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0" y="21600"/>
                          <a:pt x="0" y="21600"/>
                          <a:pt x="0" y="21600"/>
                        </a:cubicBezTo>
                        <a:cubicBezTo>
                          <a:pt x="10800" y="21600"/>
                          <a:pt x="10800" y="21600"/>
                          <a:pt x="21600" y="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62" name="Shape 4165"/>
                  <p:cNvSpPr/>
                  <p:nvPr/>
                </p:nvSpPr>
                <p:spPr>
                  <a:xfrm>
                    <a:off x="493890" y="934057"/>
                    <a:ext cx="15933" cy="1156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10800" y="0"/>
                          <a:pt x="16200" y="7200"/>
                          <a:pt x="21600" y="21600"/>
                        </a:cubicBezTo>
                        <a:cubicBezTo>
                          <a:pt x="16200" y="7200"/>
                          <a:pt x="10800" y="0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63" name="Shape 4166"/>
                  <p:cNvSpPr/>
                  <p:nvPr/>
                </p:nvSpPr>
                <p:spPr>
                  <a:xfrm>
                    <a:off x="508639" y="944373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21600"/>
                        </a:moveTo>
                        <a:cubicBezTo>
                          <a:pt x="21600" y="0"/>
                          <a:pt x="0" y="0"/>
                          <a:pt x="0" y="0"/>
                        </a:cubicBezTo>
                        <a:cubicBezTo>
                          <a:pt x="0" y="0"/>
                          <a:pt x="21600" y="0"/>
                          <a:pt x="2160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64" name="Shape 4167"/>
                  <p:cNvSpPr/>
                  <p:nvPr/>
                </p:nvSpPr>
                <p:spPr>
                  <a:xfrm>
                    <a:off x="699822" y="903900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65" name="Shape 4168"/>
                  <p:cNvSpPr/>
                  <p:nvPr/>
                </p:nvSpPr>
                <p:spPr>
                  <a:xfrm>
                    <a:off x="600248" y="955937"/>
                    <a:ext cx="6353" cy="6353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19679" h="19679" extrusionOk="0">
                        <a:moveTo>
                          <a:pt x="16796" y="2882"/>
                        </a:moveTo>
                        <a:cubicBezTo>
                          <a:pt x="20639" y="6724"/>
                          <a:pt x="20639" y="12954"/>
                          <a:pt x="16796" y="16796"/>
                        </a:cubicBezTo>
                        <a:cubicBezTo>
                          <a:pt x="12954" y="20639"/>
                          <a:pt x="6724" y="20639"/>
                          <a:pt x="2882" y="16796"/>
                        </a:cubicBezTo>
                        <a:cubicBezTo>
                          <a:pt x="-961" y="12954"/>
                          <a:pt x="-961" y="6724"/>
                          <a:pt x="2882" y="2882"/>
                        </a:cubicBezTo>
                        <a:cubicBezTo>
                          <a:pt x="6724" y="-961"/>
                          <a:pt x="12954" y="-961"/>
                          <a:pt x="16796" y="2882"/>
                        </a:cubicBezTo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66" name="Shape 4169"/>
                  <p:cNvSpPr/>
                  <p:nvPr/>
                </p:nvSpPr>
                <p:spPr>
                  <a:xfrm>
                    <a:off x="641261" y="900046"/>
                    <a:ext cx="15933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67" name="Shape 4170"/>
                  <p:cNvSpPr/>
                  <p:nvPr/>
                </p:nvSpPr>
                <p:spPr>
                  <a:xfrm>
                    <a:off x="693040" y="903900"/>
                    <a:ext cx="7967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68" name="Shape 4171"/>
                  <p:cNvSpPr/>
                  <p:nvPr/>
                </p:nvSpPr>
                <p:spPr>
                  <a:xfrm>
                    <a:off x="657193" y="901973"/>
                    <a:ext cx="27882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21600"/>
                        </a:moveTo>
                        <a:cubicBezTo>
                          <a:pt x="15429" y="0"/>
                          <a:pt x="6171" y="0"/>
                          <a:pt x="0" y="0"/>
                        </a:cubicBezTo>
                        <a:cubicBezTo>
                          <a:pt x="6171" y="0"/>
                          <a:pt x="15429" y="0"/>
                          <a:pt x="2160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69" name="Shape 4172"/>
                  <p:cNvSpPr/>
                  <p:nvPr/>
                </p:nvSpPr>
                <p:spPr>
                  <a:xfrm>
                    <a:off x="720921" y="894264"/>
                    <a:ext cx="7967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21600"/>
                        </a:moveTo>
                        <a:cubicBezTo>
                          <a:pt x="21600" y="21600"/>
                          <a:pt x="21600" y="21600"/>
                          <a:pt x="21600" y="21600"/>
                        </a:cubicBezTo>
                        <a:cubicBezTo>
                          <a:pt x="21600" y="0"/>
                          <a:pt x="21600" y="0"/>
                          <a:pt x="21600" y="0"/>
                        </a:cubicBezTo>
                        <a:cubicBezTo>
                          <a:pt x="0" y="21600"/>
                          <a:pt x="0" y="21600"/>
                          <a:pt x="0" y="21600"/>
                        </a:cubicBezTo>
                        <a:cubicBezTo>
                          <a:pt x="0" y="21600"/>
                          <a:pt x="0" y="21600"/>
                          <a:pt x="0" y="21600"/>
                        </a:cubicBezTo>
                        <a:cubicBezTo>
                          <a:pt x="10800" y="21600"/>
                          <a:pt x="10800" y="21600"/>
                          <a:pt x="10800" y="21600"/>
                        </a:cubicBezTo>
                        <a:cubicBezTo>
                          <a:pt x="10800" y="21600"/>
                          <a:pt x="10800" y="21600"/>
                          <a:pt x="10800" y="21600"/>
                        </a:cubicBezTo>
                        <a:lnTo>
                          <a:pt x="21600" y="21600"/>
                        </a:ln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70" name="Shape 4173"/>
                  <p:cNvSpPr/>
                  <p:nvPr/>
                </p:nvSpPr>
                <p:spPr>
                  <a:xfrm>
                    <a:off x="685074" y="903900"/>
                    <a:ext cx="7967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71" name="Shape 4174"/>
                  <p:cNvSpPr/>
                  <p:nvPr/>
                </p:nvSpPr>
                <p:spPr>
                  <a:xfrm>
                    <a:off x="719737" y="896191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72" name="Shape 4175"/>
                  <p:cNvSpPr/>
                  <p:nvPr/>
                </p:nvSpPr>
                <p:spPr>
                  <a:xfrm>
                    <a:off x="600248" y="955937"/>
                    <a:ext cx="6353" cy="6353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19679" h="19679" extrusionOk="0">
                        <a:moveTo>
                          <a:pt x="16796" y="2882"/>
                        </a:moveTo>
                        <a:cubicBezTo>
                          <a:pt x="20639" y="6724"/>
                          <a:pt x="20639" y="12954"/>
                          <a:pt x="16796" y="16796"/>
                        </a:cubicBezTo>
                        <a:cubicBezTo>
                          <a:pt x="12954" y="20639"/>
                          <a:pt x="6724" y="20639"/>
                          <a:pt x="2882" y="16796"/>
                        </a:cubicBezTo>
                        <a:cubicBezTo>
                          <a:pt x="-961" y="12954"/>
                          <a:pt x="-961" y="6724"/>
                          <a:pt x="2882" y="2882"/>
                        </a:cubicBezTo>
                        <a:cubicBezTo>
                          <a:pt x="6724" y="-961"/>
                          <a:pt x="12954" y="-961"/>
                          <a:pt x="16796" y="2882"/>
                        </a:cubicBezTo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73" name="Shape 4176"/>
                  <p:cNvSpPr/>
                  <p:nvPr/>
                </p:nvSpPr>
                <p:spPr>
                  <a:xfrm>
                    <a:off x="712955" y="749717"/>
                    <a:ext cx="11950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74" name="Shape 4177"/>
                  <p:cNvSpPr/>
                  <p:nvPr/>
                </p:nvSpPr>
                <p:spPr>
                  <a:xfrm>
                    <a:off x="557618" y="814565"/>
                    <a:ext cx="19916" cy="771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21600"/>
                        </a:moveTo>
                        <a:cubicBezTo>
                          <a:pt x="14400" y="21600"/>
                          <a:pt x="7200" y="10800"/>
                          <a:pt x="0" y="0"/>
                        </a:cubicBezTo>
                        <a:cubicBezTo>
                          <a:pt x="7200" y="10800"/>
                          <a:pt x="14400" y="21600"/>
                          <a:pt x="2160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75" name="Shape 4178"/>
                  <p:cNvSpPr/>
                  <p:nvPr/>
                </p:nvSpPr>
                <p:spPr>
                  <a:xfrm>
                    <a:off x="500673" y="905828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0"/>
                        </a:moveTo>
                        <a:cubicBezTo>
                          <a:pt x="0" y="0"/>
                          <a:pt x="0" y="21600"/>
                          <a:pt x="0" y="21600"/>
                        </a:cubicBezTo>
                        <a:cubicBezTo>
                          <a:pt x="0" y="21600"/>
                          <a:pt x="0" y="0"/>
                          <a:pt x="216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76" name="Shape 4179"/>
                  <p:cNvSpPr/>
                  <p:nvPr/>
                </p:nvSpPr>
                <p:spPr>
                  <a:xfrm>
                    <a:off x="707788" y="745862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77" name="Shape 4180"/>
                  <p:cNvSpPr/>
                  <p:nvPr/>
                </p:nvSpPr>
                <p:spPr>
                  <a:xfrm>
                    <a:off x="494698" y="921246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78" name="Shape 4181"/>
                  <p:cNvSpPr/>
                  <p:nvPr/>
                </p:nvSpPr>
                <p:spPr>
                  <a:xfrm>
                    <a:off x="496690" y="913537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0"/>
                        </a:moveTo>
                        <a:cubicBezTo>
                          <a:pt x="21600" y="0"/>
                          <a:pt x="21600" y="0"/>
                          <a:pt x="0" y="21600"/>
                        </a:cubicBezTo>
                        <a:cubicBezTo>
                          <a:pt x="21600" y="0"/>
                          <a:pt x="21600" y="0"/>
                          <a:pt x="216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79" name="Shape 4182"/>
                  <p:cNvSpPr/>
                  <p:nvPr/>
                </p:nvSpPr>
                <p:spPr>
                  <a:xfrm>
                    <a:off x="490715" y="928955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80" name="Shape 4183"/>
                  <p:cNvSpPr/>
                  <p:nvPr/>
                </p:nvSpPr>
                <p:spPr>
                  <a:xfrm>
                    <a:off x="492707" y="932810"/>
                    <a:ext cx="6353" cy="6353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19679" h="19679" extrusionOk="0">
                        <a:moveTo>
                          <a:pt x="16796" y="2882"/>
                        </a:moveTo>
                        <a:cubicBezTo>
                          <a:pt x="20639" y="6724"/>
                          <a:pt x="20639" y="12954"/>
                          <a:pt x="16796" y="16796"/>
                        </a:cubicBezTo>
                        <a:cubicBezTo>
                          <a:pt x="12954" y="20639"/>
                          <a:pt x="6724" y="20639"/>
                          <a:pt x="2882" y="16796"/>
                        </a:cubicBezTo>
                        <a:cubicBezTo>
                          <a:pt x="-961" y="12954"/>
                          <a:pt x="-961" y="6724"/>
                          <a:pt x="2882" y="2882"/>
                        </a:cubicBezTo>
                        <a:cubicBezTo>
                          <a:pt x="6724" y="-961"/>
                          <a:pt x="12954" y="-961"/>
                          <a:pt x="16796" y="2882"/>
                        </a:cubicBezTo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81" name="Shape 4184"/>
                  <p:cNvSpPr/>
                  <p:nvPr/>
                </p:nvSpPr>
                <p:spPr>
                  <a:xfrm>
                    <a:off x="744819" y="382851"/>
                    <a:ext cx="644296" cy="485679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568" h="21600" extrusionOk="0">
                        <a:moveTo>
                          <a:pt x="18551" y="17836"/>
                        </a:moveTo>
                        <a:cubicBezTo>
                          <a:pt x="18551" y="17345"/>
                          <a:pt x="18551" y="17182"/>
                          <a:pt x="18678" y="16855"/>
                        </a:cubicBezTo>
                        <a:cubicBezTo>
                          <a:pt x="18678" y="16691"/>
                          <a:pt x="18805" y="16691"/>
                          <a:pt x="18805" y="16200"/>
                        </a:cubicBezTo>
                        <a:cubicBezTo>
                          <a:pt x="18932" y="15218"/>
                          <a:pt x="20838" y="12764"/>
                          <a:pt x="21092" y="12436"/>
                        </a:cubicBezTo>
                        <a:cubicBezTo>
                          <a:pt x="21219" y="12109"/>
                          <a:pt x="21219" y="10800"/>
                          <a:pt x="21219" y="8018"/>
                        </a:cubicBezTo>
                        <a:cubicBezTo>
                          <a:pt x="21219" y="7364"/>
                          <a:pt x="21346" y="6709"/>
                          <a:pt x="21473" y="5891"/>
                        </a:cubicBezTo>
                        <a:cubicBezTo>
                          <a:pt x="21600" y="5727"/>
                          <a:pt x="21600" y="5564"/>
                          <a:pt x="21473" y="5400"/>
                        </a:cubicBezTo>
                        <a:cubicBezTo>
                          <a:pt x="21346" y="5236"/>
                          <a:pt x="21219" y="5073"/>
                          <a:pt x="21219" y="4582"/>
                        </a:cubicBezTo>
                        <a:cubicBezTo>
                          <a:pt x="21346" y="4255"/>
                          <a:pt x="21092" y="4091"/>
                          <a:pt x="20965" y="3764"/>
                        </a:cubicBezTo>
                        <a:cubicBezTo>
                          <a:pt x="20838" y="3436"/>
                          <a:pt x="20711" y="3273"/>
                          <a:pt x="20711" y="2945"/>
                        </a:cubicBezTo>
                        <a:cubicBezTo>
                          <a:pt x="20711" y="2945"/>
                          <a:pt x="20711" y="2945"/>
                          <a:pt x="20711" y="2782"/>
                        </a:cubicBezTo>
                        <a:cubicBezTo>
                          <a:pt x="20711" y="2782"/>
                          <a:pt x="20711" y="2782"/>
                          <a:pt x="20711" y="2782"/>
                        </a:cubicBezTo>
                        <a:cubicBezTo>
                          <a:pt x="20711" y="2782"/>
                          <a:pt x="20711" y="2782"/>
                          <a:pt x="20711" y="2618"/>
                        </a:cubicBezTo>
                        <a:cubicBezTo>
                          <a:pt x="20711" y="2618"/>
                          <a:pt x="20711" y="2618"/>
                          <a:pt x="20711" y="2618"/>
                        </a:cubicBezTo>
                        <a:cubicBezTo>
                          <a:pt x="20711" y="2618"/>
                          <a:pt x="20711" y="2618"/>
                          <a:pt x="20711" y="2455"/>
                        </a:cubicBezTo>
                        <a:cubicBezTo>
                          <a:pt x="20711" y="2455"/>
                          <a:pt x="20711" y="2455"/>
                          <a:pt x="20711" y="2291"/>
                        </a:cubicBezTo>
                        <a:cubicBezTo>
                          <a:pt x="20711" y="2291"/>
                          <a:pt x="20711" y="2291"/>
                          <a:pt x="20711" y="2291"/>
                        </a:cubicBezTo>
                        <a:cubicBezTo>
                          <a:pt x="20711" y="2291"/>
                          <a:pt x="20711" y="2127"/>
                          <a:pt x="20711" y="2127"/>
                        </a:cubicBezTo>
                        <a:cubicBezTo>
                          <a:pt x="20711" y="2127"/>
                          <a:pt x="20711" y="2127"/>
                          <a:pt x="20711" y="2127"/>
                        </a:cubicBezTo>
                        <a:cubicBezTo>
                          <a:pt x="20584" y="1800"/>
                          <a:pt x="20584" y="1473"/>
                          <a:pt x="20584" y="1145"/>
                        </a:cubicBezTo>
                        <a:cubicBezTo>
                          <a:pt x="19567" y="1800"/>
                          <a:pt x="19567" y="1800"/>
                          <a:pt x="19567" y="1800"/>
                        </a:cubicBezTo>
                        <a:cubicBezTo>
                          <a:pt x="19440" y="1473"/>
                          <a:pt x="19440" y="1473"/>
                          <a:pt x="19440" y="1473"/>
                        </a:cubicBezTo>
                        <a:cubicBezTo>
                          <a:pt x="19440" y="1473"/>
                          <a:pt x="19186" y="982"/>
                          <a:pt x="18678" y="491"/>
                        </a:cubicBezTo>
                        <a:cubicBezTo>
                          <a:pt x="18551" y="491"/>
                          <a:pt x="18551" y="327"/>
                          <a:pt x="18551" y="327"/>
                        </a:cubicBezTo>
                        <a:cubicBezTo>
                          <a:pt x="18424" y="327"/>
                          <a:pt x="18424" y="327"/>
                          <a:pt x="18424" y="327"/>
                        </a:cubicBezTo>
                        <a:cubicBezTo>
                          <a:pt x="18424" y="327"/>
                          <a:pt x="18296" y="327"/>
                          <a:pt x="18296" y="164"/>
                        </a:cubicBezTo>
                        <a:cubicBezTo>
                          <a:pt x="18296" y="164"/>
                          <a:pt x="18169" y="164"/>
                          <a:pt x="18169" y="164"/>
                        </a:cubicBezTo>
                        <a:cubicBezTo>
                          <a:pt x="18169" y="164"/>
                          <a:pt x="18042" y="164"/>
                          <a:pt x="18042" y="164"/>
                        </a:cubicBezTo>
                        <a:cubicBezTo>
                          <a:pt x="18042" y="164"/>
                          <a:pt x="17915" y="164"/>
                          <a:pt x="17915" y="164"/>
                        </a:cubicBezTo>
                        <a:cubicBezTo>
                          <a:pt x="17915" y="164"/>
                          <a:pt x="17788" y="164"/>
                          <a:pt x="17788" y="164"/>
                        </a:cubicBezTo>
                        <a:cubicBezTo>
                          <a:pt x="17661" y="164"/>
                          <a:pt x="17661" y="164"/>
                          <a:pt x="17661" y="164"/>
                        </a:cubicBezTo>
                        <a:cubicBezTo>
                          <a:pt x="17534" y="0"/>
                          <a:pt x="17534" y="0"/>
                          <a:pt x="17534" y="0"/>
                        </a:cubicBezTo>
                        <a:cubicBezTo>
                          <a:pt x="17407" y="0"/>
                          <a:pt x="17407" y="0"/>
                          <a:pt x="17280" y="0"/>
                        </a:cubicBezTo>
                        <a:cubicBezTo>
                          <a:pt x="17280" y="0"/>
                          <a:pt x="17280" y="0"/>
                          <a:pt x="17153" y="0"/>
                        </a:cubicBezTo>
                        <a:cubicBezTo>
                          <a:pt x="17026" y="0"/>
                          <a:pt x="16899" y="0"/>
                          <a:pt x="16772" y="0"/>
                        </a:cubicBezTo>
                        <a:cubicBezTo>
                          <a:pt x="10673" y="4909"/>
                          <a:pt x="10673" y="4909"/>
                          <a:pt x="10673" y="4909"/>
                        </a:cubicBezTo>
                        <a:cubicBezTo>
                          <a:pt x="8005" y="7691"/>
                          <a:pt x="8005" y="7691"/>
                          <a:pt x="8005" y="7691"/>
                        </a:cubicBezTo>
                        <a:cubicBezTo>
                          <a:pt x="8005" y="7691"/>
                          <a:pt x="7496" y="7855"/>
                          <a:pt x="6861" y="8182"/>
                        </a:cubicBezTo>
                        <a:cubicBezTo>
                          <a:pt x="6861" y="8182"/>
                          <a:pt x="6861" y="8182"/>
                          <a:pt x="6861" y="8182"/>
                        </a:cubicBezTo>
                        <a:cubicBezTo>
                          <a:pt x="6861" y="8182"/>
                          <a:pt x="6734" y="8182"/>
                          <a:pt x="6734" y="8182"/>
                        </a:cubicBezTo>
                        <a:cubicBezTo>
                          <a:pt x="6734" y="8182"/>
                          <a:pt x="6734" y="8182"/>
                          <a:pt x="6734" y="8182"/>
                        </a:cubicBezTo>
                        <a:cubicBezTo>
                          <a:pt x="6607" y="8182"/>
                          <a:pt x="6607" y="8182"/>
                          <a:pt x="6607" y="8182"/>
                        </a:cubicBezTo>
                        <a:cubicBezTo>
                          <a:pt x="6607" y="8182"/>
                          <a:pt x="6480" y="8345"/>
                          <a:pt x="6480" y="8345"/>
                        </a:cubicBezTo>
                        <a:cubicBezTo>
                          <a:pt x="6480" y="8345"/>
                          <a:pt x="6480" y="8345"/>
                          <a:pt x="6480" y="8345"/>
                        </a:cubicBezTo>
                        <a:cubicBezTo>
                          <a:pt x="6353" y="8345"/>
                          <a:pt x="6353" y="8345"/>
                          <a:pt x="6353" y="8345"/>
                        </a:cubicBezTo>
                        <a:cubicBezTo>
                          <a:pt x="6353" y="8345"/>
                          <a:pt x="6226" y="8345"/>
                          <a:pt x="6226" y="8345"/>
                        </a:cubicBezTo>
                        <a:cubicBezTo>
                          <a:pt x="6226" y="8345"/>
                          <a:pt x="6226" y="8345"/>
                          <a:pt x="6226" y="8345"/>
                        </a:cubicBezTo>
                        <a:cubicBezTo>
                          <a:pt x="6099" y="8345"/>
                          <a:pt x="6099" y="8509"/>
                          <a:pt x="6099" y="8509"/>
                        </a:cubicBezTo>
                        <a:cubicBezTo>
                          <a:pt x="6099" y="8509"/>
                          <a:pt x="6099" y="8509"/>
                          <a:pt x="5972" y="8509"/>
                        </a:cubicBezTo>
                        <a:cubicBezTo>
                          <a:pt x="5972" y="8509"/>
                          <a:pt x="5972" y="8509"/>
                          <a:pt x="5972" y="8509"/>
                        </a:cubicBezTo>
                        <a:cubicBezTo>
                          <a:pt x="5972" y="8509"/>
                          <a:pt x="5845" y="8509"/>
                          <a:pt x="5845" y="8509"/>
                        </a:cubicBezTo>
                        <a:cubicBezTo>
                          <a:pt x="5845" y="8509"/>
                          <a:pt x="5845" y="8509"/>
                          <a:pt x="5845" y="8509"/>
                        </a:cubicBezTo>
                        <a:cubicBezTo>
                          <a:pt x="5845" y="8509"/>
                          <a:pt x="5845" y="8509"/>
                          <a:pt x="5718" y="8509"/>
                        </a:cubicBezTo>
                        <a:cubicBezTo>
                          <a:pt x="5718" y="8673"/>
                          <a:pt x="5845" y="8673"/>
                          <a:pt x="5845" y="8836"/>
                        </a:cubicBezTo>
                        <a:cubicBezTo>
                          <a:pt x="5845" y="9000"/>
                          <a:pt x="5845" y="9164"/>
                          <a:pt x="5845" y="9327"/>
                        </a:cubicBezTo>
                        <a:cubicBezTo>
                          <a:pt x="5845" y="9327"/>
                          <a:pt x="5845" y="9491"/>
                          <a:pt x="5845" y="9655"/>
                        </a:cubicBezTo>
                        <a:cubicBezTo>
                          <a:pt x="5845" y="9818"/>
                          <a:pt x="5845" y="9818"/>
                          <a:pt x="5845" y="9982"/>
                        </a:cubicBezTo>
                        <a:cubicBezTo>
                          <a:pt x="5845" y="10145"/>
                          <a:pt x="5845" y="10145"/>
                          <a:pt x="5845" y="10309"/>
                        </a:cubicBezTo>
                        <a:cubicBezTo>
                          <a:pt x="5845" y="10473"/>
                          <a:pt x="5845" y="10473"/>
                          <a:pt x="5845" y="10636"/>
                        </a:cubicBezTo>
                        <a:cubicBezTo>
                          <a:pt x="5845" y="10800"/>
                          <a:pt x="5845" y="10800"/>
                          <a:pt x="5845" y="10964"/>
                        </a:cubicBezTo>
                        <a:cubicBezTo>
                          <a:pt x="5845" y="10964"/>
                          <a:pt x="5845" y="11127"/>
                          <a:pt x="5845" y="11127"/>
                        </a:cubicBezTo>
                        <a:cubicBezTo>
                          <a:pt x="5845" y="11291"/>
                          <a:pt x="5845" y="11455"/>
                          <a:pt x="5845" y="11455"/>
                        </a:cubicBezTo>
                        <a:cubicBezTo>
                          <a:pt x="5845" y="11618"/>
                          <a:pt x="5845" y="11618"/>
                          <a:pt x="5845" y="11618"/>
                        </a:cubicBezTo>
                        <a:cubicBezTo>
                          <a:pt x="5845" y="11782"/>
                          <a:pt x="5718" y="11782"/>
                          <a:pt x="5718" y="11945"/>
                        </a:cubicBezTo>
                        <a:cubicBezTo>
                          <a:pt x="5718" y="11945"/>
                          <a:pt x="5718" y="11945"/>
                          <a:pt x="5718" y="12109"/>
                        </a:cubicBezTo>
                        <a:cubicBezTo>
                          <a:pt x="5718" y="12109"/>
                          <a:pt x="5718" y="12273"/>
                          <a:pt x="5718" y="12273"/>
                        </a:cubicBezTo>
                        <a:cubicBezTo>
                          <a:pt x="5718" y="12273"/>
                          <a:pt x="5718" y="12436"/>
                          <a:pt x="5718" y="12436"/>
                        </a:cubicBezTo>
                        <a:cubicBezTo>
                          <a:pt x="5718" y="12436"/>
                          <a:pt x="5718" y="12600"/>
                          <a:pt x="5718" y="12600"/>
                        </a:cubicBezTo>
                        <a:cubicBezTo>
                          <a:pt x="5718" y="12600"/>
                          <a:pt x="5718" y="12600"/>
                          <a:pt x="5718" y="12600"/>
                        </a:cubicBezTo>
                        <a:cubicBezTo>
                          <a:pt x="5718" y="12764"/>
                          <a:pt x="5718" y="12764"/>
                          <a:pt x="5718" y="12764"/>
                        </a:cubicBezTo>
                        <a:cubicBezTo>
                          <a:pt x="5718" y="12764"/>
                          <a:pt x="5718" y="12927"/>
                          <a:pt x="5718" y="12927"/>
                        </a:cubicBezTo>
                        <a:cubicBezTo>
                          <a:pt x="5718" y="12927"/>
                          <a:pt x="5718" y="12927"/>
                          <a:pt x="5718" y="12927"/>
                        </a:cubicBezTo>
                        <a:cubicBezTo>
                          <a:pt x="5718" y="13091"/>
                          <a:pt x="5718" y="13091"/>
                          <a:pt x="5718" y="13091"/>
                        </a:cubicBezTo>
                        <a:cubicBezTo>
                          <a:pt x="5718" y="13091"/>
                          <a:pt x="5718" y="13091"/>
                          <a:pt x="5718" y="13091"/>
                        </a:cubicBezTo>
                        <a:cubicBezTo>
                          <a:pt x="5718" y="13091"/>
                          <a:pt x="5718" y="13255"/>
                          <a:pt x="5718" y="13255"/>
                        </a:cubicBezTo>
                        <a:cubicBezTo>
                          <a:pt x="5718" y="13255"/>
                          <a:pt x="5718" y="13255"/>
                          <a:pt x="5718" y="13255"/>
                        </a:cubicBezTo>
                        <a:cubicBezTo>
                          <a:pt x="5718" y="13255"/>
                          <a:pt x="5718" y="13255"/>
                          <a:pt x="5718" y="13255"/>
                        </a:cubicBezTo>
                        <a:cubicBezTo>
                          <a:pt x="5718" y="13255"/>
                          <a:pt x="5718" y="13255"/>
                          <a:pt x="5718" y="13255"/>
                        </a:cubicBezTo>
                        <a:cubicBezTo>
                          <a:pt x="5718" y="13255"/>
                          <a:pt x="5718" y="13418"/>
                          <a:pt x="5718" y="13418"/>
                        </a:cubicBezTo>
                        <a:cubicBezTo>
                          <a:pt x="5591" y="13418"/>
                          <a:pt x="5591" y="13418"/>
                          <a:pt x="5591" y="13418"/>
                        </a:cubicBezTo>
                        <a:cubicBezTo>
                          <a:pt x="5591" y="13418"/>
                          <a:pt x="5591" y="13418"/>
                          <a:pt x="5591" y="13418"/>
                        </a:cubicBezTo>
                        <a:cubicBezTo>
                          <a:pt x="5591" y="13418"/>
                          <a:pt x="5591" y="13418"/>
                          <a:pt x="5591" y="13418"/>
                        </a:cubicBezTo>
                        <a:cubicBezTo>
                          <a:pt x="5591" y="13418"/>
                          <a:pt x="5591" y="13418"/>
                          <a:pt x="5591" y="13418"/>
                        </a:cubicBezTo>
                        <a:cubicBezTo>
                          <a:pt x="5591" y="13418"/>
                          <a:pt x="5591" y="13418"/>
                          <a:pt x="5591" y="13418"/>
                        </a:cubicBezTo>
                        <a:cubicBezTo>
                          <a:pt x="5591" y="13418"/>
                          <a:pt x="5464" y="13745"/>
                          <a:pt x="5464" y="13909"/>
                        </a:cubicBezTo>
                        <a:cubicBezTo>
                          <a:pt x="5336" y="14400"/>
                          <a:pt x="5209" y="14564"/>
                          <a:pt x="5082" y="14727"/>
                        </a:cubicBezTo>
                        <a:cubicBezTo>
                          <a:pt x="5082" y="14891"/>
                          <a:pt x="5082" y="14891"/>
                          <a:pt x="5082" y="14891"/>
                        </a:cubicBezTo>
                        <a:cubicBezTo>
                          <a:pt x="4828" y="15218"/>
                          <a:pt x="4574" y="15709"/>
                          <a:pt x="4066" y="15709"/>
                        </a:cubicBezTo>
                        <a:cubicBezTo>
                          <a:pt x="3939" y="15709"/>
                          <a:pt x="3558" y="15709"/>
                          <a:pt x="3176" y="15873"/>
                        </a:cubicBezTo>
                        <a:cubicBezTo>
                          <a:pt x="2668" y="15873"/>
                          <a:pt x="2160" y="16036"/>
                          <a:pt x="1779" y="16036"/>
                        </a:cubicBezTo>
                        <a:cubicBezTo>
                          <a:pt x="1525" y="15873"/>
                          <a:pt x="1271" y="16036"/>
                          <a:pt x="1016" y="16200"/>
                        </a:cubicBezTo>
                        <a:cubicBezTo>
                          <a:pt x="889" y="16364"/>
                          <a:pt x="889" y="16364"/>
                          <a:pt x="762" y="16364"/>
                        </a:cubicBezTo>
                        <a:cubicBezTo>
                          <a:pt x="762" y="16527"/>
                          <a:pt x="635" y="16527"/>
                          <a:pt x="635" y="16527"/>
                        </a:cubicBezTo>
                        <a:cubicBezTo>
                          <a:pt x="635" y="16527"/>
                          <a:pt x="635" y="16527"/>
                          <a:pt x="635" y="16527"/>
                        </a:cubicBezTo>
                        <a:cubicBezTo>
                          <a:pt x="381" y="16527"/>
                          <a:pt x="127" y="16527"/>
                          <a:pt x="0" y="16527"/>
                        </a:cubicBezTo>
                        <a:cubicBezTo>
                          <a:pt x="0" y="16527"/>
                          <a:pt x="0" y="16527"/>
                          <a:pt x="0" y="16527"/>
                        </a:cubicBezTo>
                        <a:cubicBezTo>
                          <a:pt x="0" y="16527"/>
                          <a:pt x="0" y="16527"/>
                          <a:pt x="0" y="16527"/>
                        </a:cubicBezTo>
                        <a:cubicBezTo>
                          <a:pt x="0" y="16691"/>
                          <a:pt x="0" y="16691"/>
                          <a:pt x="0" y="16691"/>
                        </a:cubicBezTo>
                        <a:cubicBezTo>
                          <a:pt x="0" y="16691"/>
                          <a:pt x="0" y="16855"/>
                          <a:pt x="0" y="16855"/>
                        </a:cubicBezTo>
                        <a:cubicBezTo>
                          <a:pt x="0" y="16855"/>
                          <a:pt x="0" y="16855"/>
                          <a:pt x="0" y="16855"/>
                        </a:cubicBezTo>
                        <a:cubicBezTo>
                          <a:pt x="0" y="16855"/>
                          <a:pt x="0" y="16855"/>
                          <a:pt x="0" y="16855"/>
                        </a:cubicBezTo>
                        <a:cubicBezTo>
                          <a:pt x="0" y="17018"/>
                          <a:pt x="0" y="17018"/>
                          <a:pt x="0" y="17018"/>
                        </a:cubicBezTo>
                        <a:cubicBezTo>
                          <a:pt x="127" y="17182"/>
                          <a:pt x="127" y="17345"/>
                          <a:pt x="127" y="17509"/>
                        </a:cubicBezTo>
                        <a:cubicBezTo>
                          <a:pt x="254" y="17673"/>
                          <a:pt x="254" y="17836"/>
                          <a:pt x="381" y="18000"/>
                        </a:cubicBezTo>
                        <a:cubicBezTo>
                          <a:pt x="381" y="18000"/>
                          <a:pt x="381" y="18000"/>
                          <a:pt x="381" y="18000"/>
                        </a:cubicBezTo>
                        <a:cubicBezTo>
                          <a:pt x="508" y="18000"/>
                          <a:pt x="508" y="18000"/>
                          <a:pt x="508" y="18000"/>
                        </a:cubicBezTo>
                        <a:cubicBezTo>
                          <a:pt x="762" y="18327"/>
                          <a:pt x="1144" y="18818"/>
                          <a:pt x="1144" y="19309"/>
                        </a:cubicBezTo>
                        <a:cubicBezTo>
                          <a:pt x="1144" y="19636"/>
                          <a:pt x="1144" y="19636"/>
                          <a:pt x="1144" y="19636"/>
                        </a:cubicBezTo>
                        <a:cubicBezTo>
                          <a:pt x="1398" y="19636"/>
                          <a:pt x="1525" y="19800"/>
                          <a:pt x="1652" y="20127"/>
                        </a:cubicBezTo>
                        <a:cubicBezTo>
                          <a:pt x="1652" y="20127"/>
                          <a:pt x="1779" y="20291"/>
                          <a:pt x="1779" y="20291"/>
                        </a:cubicBezTo>
                        <a:cubicBezTo>
                          <a:pt x="1906" y="20291"/>
                          <a:pt x="2033" y="20291"/>
                          <a:pt x="2160" y="20291"/>
                        </a:cubicBezTo>
                        <a:cubicBezTo>
                          <a:pt x="2287" y="20127"/>
                          <a:pt x="2414" y="20127"/>
                          <a:pt x="2414" y="20127"/>
                        </a:cubicBezTo>
                        <a:cubicBezTo>
                          <a:pt x="2541" y="20127"/>
                          <a:pt x="2541" y="20127"/>
                          <a:pt x="2541" y="20127"/>
                        </a:cubicBezTo>
                        <a:cubicBezTo>
                          <a:pt x="2668" y="20291"/>
                          <a:pt x="2668" y="20291"/>
                          <a:pt x="2668" y="20291"/>
                        </a:cubicBezTo>
                        <a:cubicBezTo>
                          <a:pt x="2795" y="20455"/>
                          <a:pt x="2795" y="20618"/>
                          <a:pt x="2795" y="20945"/>
                        </a:cubicBezTo>
                        <a:cubicBezTo>
                          <a:pt x="2795" y="20945"/>
                          <a:pt x="2795" y="21109"/>
                          <a:pt x="2795" y="21273"/>
                        </a:cubicBezTo>
                        <a:cubicBezTo>
                          <a:pt x="2795" y="21273"/>
                          <a:pt x="2795" y="21273"/>
                          <a:pt x="2922" y="21273"/>
                        </a:cubicBezTo>
                        <a:cubicBezTo>
                          <a:pt x="2922" y="21273"/>
                          <a:pt x="2922" y="21273"/>
                          <a:pt x="2922" y="21273"/>
                        </a:cubicBezTo>
                        <a:cubicBezTo>
                          <a:pt x="2922" y="21273"/>
                          <a:pt x="2922" y="21273"/>
                          <a:pt x="2922" y="21273"/>
                        </a:cubicBezTo>
                        <a:cubicBezTo>
                          <a:pt x="2922" y="21109"/>
                          <a:pt x="2922" y="20945"/>
                          <a:pt x="3049" y="20945"/>
                        </a:cubicBezTo>
                        <a:cubicBezTo>
                          <a:pt x="3049" y="20945"/>
                          <a:pt x="3049" y="20945"/>
                          <a:pt x="3049" y="20945"/>
                        </a:cubicBezTo>
                        <a:cubicBezTo>
                          <a:pt x="3049" y="20945"/>
                          <a:pt x="3049" y="20945"/>
                          <a:pt x="3049" y="20945"/>
                        </a:cubicBezTo>
                        <a:cubicBezTo>
                          <a:pt x="3049" y="20945"/>
                          <a:pt x="3176" y="20782"/>
                          <a:pt x="3176" y="20782"/>
                        </a:cubicBezTo>
                        <a:cubicBezTo>
                          <a:pt x="3176" y="20782"/>
                          <a:pt x="3176" y="20782"/>
                          <a:pt x="3176" y="20782"/>
                        </a:cubicBezTo>
                        <a:cubicBezTo>
                          <a:pt x="3176" y="20782"/>
                          <a:pt x="3304" y="20618"/>
                          <a:pt x="3304" y="20618"/>
                        </a:cubicBezTo>
                        <a:cubicBezTo>
                          <a:pt x="3304" y="20618"/>
                          <a:pt x="3304" y="20618"/>
                          <a:pt x="3304" y="20618"/>
                        </a:cubicBezTo>
                        <a:cubicBezTo>
                          <a:pt x="3431" y="20618"/>
                          <a:pt x="3431" y="20618"/>
                          <a:pt x="3558" y="20618"/>
                        </a:cubicBezTo>
                        <a:cubicBezTo>
                          <a:pt x="3558" y="20618"/>
                          <a:pt x="3558" y="20618"/>
                          <a:pt x="3558" y="20618"/>
                        </a:cubicBezTo>
                        <a:cubicBezTo>
                          <a:pt x="3558" y="20618"/>
                          <a:pt x="3558" y="20618"/>
                          <a:pt x="3685" y="20618"/>
                        </a:cubicBezTo>
                        <a:cubicBezTo>
                          <a:pt x="3685" y="20618"/>
                          <a:pt x="3685" y="20618"/>
                          <a:pt x="3685" y="20618"/>
                        </a:cubicBezTo>
                        <a:cubicBezTo>
                          <a:pt x="4066" y="20782"/>
                          <a:pt x="4066" y="21109"/>
                          <a:pt x="4193" y="21273"/>
                        </a:cubicBezTo>
                        <a:cubicBezTo>
                          <a:pt x="4193" y="21273"/>
                          <a:pt x="4193" y="21436"/>
                          <a:pt x="4193" y="21436"/>
                        </a:cubicBezTo>
                        <a:cubicBezTo>
                          <a:pt x="4193" y="21600"/>
                          <a:pt x="4193" y="21600"/>
                          <a:pt x="4193" y="21600"/>
                        </a:cubicBezTo>
                        <a:cubicBezTo>
                          <a:pt x="4320" y="21600"/>
                          <a:pt x="4320" y="21600"/>
                          <a:pt x="4447" y="21600"/>
                        </a:cubicBezTo>
                        <a:cubicBezTo>
                          <a:pt x="4447" y="21600"/>
                          <a:pt x="4447" y="21600"/>
                          <a:pt x="4447" y="21600"/>
                        </a:cubicBezTo>
                        <a:cubicBezTo>
                          <a:pt x="4447" y="21600"/>
                          <a:pt x="4447" y="21600"/>
                          <a:pt x="4447" y="21600"/>
                        </a:cubicBezTo>
                        <a:cubicBezTo>
                          <a:pt x="4447" y="20945"/>
                          <a:pt x="5209" y="19964"/>
                          <a:pt x="5209" y="19964"/>
                        </a:cubicBezTo>
                        <a:cubicBezTo>
                          <a:pt x="5209" y="19964"/>
                          <a:pt x="5209" y="19800"/>
                          <a:pt x="5209" y="19636"/>
                        </a:cubicBezTo>
                        <a:cubicBezTo>
                          <a:pt x="5209" y="19145"/>
                          <a:pt x="5336" y="18818"/>
                          <a:pt x="5464" y="18491"/>
                        </a:cubicBezTo>
                        <a:cubicBezTo>
                          <a:pt x="5591" y="18327"/>
                          <a:pt x="5845" y="18327"/>
                          <a:pt x="6099" y="18327"/>
                        </a:cubicBezTo>
                        <a:cubicBezTo>
                          <a:pt x="6226" y="18327"/>
                          <a:pt x="6226" y="18327"/>
                          <a:pt x="6353" y="18327"/>
                        </a:cubicBezTo>
                        <a:cubicBezTo>
                          <a:pt x="6480" y="18327"/>
                          <a:pt x="6734" y="18327"/>
                          <a:pt x="6861" y="18327"/>
                        </a:cubicBezTo>
                        <a:cubicBezTo>
                          <a:pt x="6988" y="18491"/>
                          <a:pt x="6988" y="18491"/>
                          <a:pt x="6988" y="18491"/>
                        </a:cubicBezTo>
                        <a:cubicBezTo>
                          <a:pt x="6988" y="18491"/>
                          <a:pt x="7115" y="18327"/>
                          <a:pt x="7115" y="18327"/>
                        </a:cubicBezTo>
                        <a:cubicBezTo>
                          <a:pt x="7242" y="18164"/>
                          <a:pt x="7496" y="18000"/>
                          <a:pt x="7624" y="18000"/>
                        </a:cubicBezTo>
                        <a:cubicBezTo>
                          <a:pt x="7751" y="18000"/>
                          <a:pt x="7878" y="18000"/>
                          <a:pt x="8005" y="18164"/>
                        </a:cubicBezTo>
                        <a:cubicBezTo>
                          <a:pt x="8132" y="18164"/>
                          <a:pt x="8259" y="18327"/>
                          <a:pt x="8513" y="18327"/>
                        </a:cubicBezTo>
                        <a:cubicBezTo>
                          <a:pt x="8640" y="18327"/>
                          <a:pt x="9021" y="18327"/>
                          <a:pt x="9148" y="18655"/>
                        </a:cubicBezTo>
                        <a:cubicBezTo>
                          <a:pt x="9275" y="18655"/>
                          <a:pt x="9402" y="18982"/>
                          <a:pt x="9402" y="19145"/>
                        </a:cubicBezTo>
                        <a:cubicBezTo>
                          <a:pt x="9529" y="19309"/>
                          <a:pt x="9529" y="19473"/>
                          <a:pt x="9656" y="19473"/>
                        </a:cubicBezTo>
                        <a:cubicBezTo>
                          <a:pt x="10165" y="19145"/>
                          <a:pt x="10673" y="18982"/>
                          <a:pt x="10927" y="18982"/>
                        </a:cubicBezTo>
                        <a:cubicBezTo>
                          <a:pt x="11181" y="18982"/>
                          <a:pt x="11435" y="19145"/>
                          <a:pt x="11816" y="19473"/>
                        </a:cubicBezTo>
                        <a:cubicBezTo>
                          <a:pt x="11944" y="19636"/>
                          <a:pt x="12071" y="19800"/>
                          <a:pt x="12198" y="19800"/>
                        </a:cubicBezTo>
                        <a:cubicBezTo>
                          <a:pt x="12325" y="19800"/>
                          <a:pt x="12579" y="19964"/>
                          <a:pt x="12833" y="19964"/>
                        </a:cubicBezTo>
                        <a:cubicBezTo>
                          <a:pt x="13214" y="19964"/>
                          <a:pt x="13341" y="19800"/>
                          <a:pt x="13341" y="19800"/>
                        </a:cubicBezTo>
                        <a:cubicBezTo>
                          <a:pt x="13468" y="19800"/>
                          <a:pt x="13468" y="19636"/>
                          <a:pt x="13595" y="19473"/>
                        </a:cubicBezTo>
                        <a:cubicBezTo>
                          <a:pt x="13849" y="19309"/>
                          <a:pt x="14104" y="18982"/>
                          <a:pt x="14485" y="18982"/>
                        </a:cubicBezTo>
                        <a:cubicBezTo>
                          <a:pt x="14612" y="18982"/>
                          <a:pt x="14612" y="18982"/>
                          <a:pt x="14612" y="18982"/>
                        </a:cubicBezTo>
                        <a:cubicBezTo>
                          <a:pt x="14739" y="18982"/>
                          <a:pt x="14993" y="18982"/>
                          <a:pt x="15247" y="18982"/>
                        </a:cubicBezTo>
                        <a:cubicBezTo>
                          <a:pt x="15374" y="18982"/>
                          <a:pt x="15628" y="18818"/>
                          <a:pt x="15755" y="18818"/>
                        </a:cubicBezTo>
                        <a:cubicBezTo>
                          <a:pt x="15755" y="18818"/>
                          <a:pt x="15755" y="18818"/>
                          <a:pt x="15755" y="18818"/>
                        </a:cubicBezTo>
                        <a:cubicBezTo>
                          <a:pt x="15755" y="18818"/>
                          <a:pt x="15755" y="18818"/>
                          <a:pt x="15755" y="18818"/>
                        </a:cubicBezTo>
                        <a:cubicBezTo>
                          <a:pt x="16136" y="18818"/>
                          <a:pt x="16264" y="18982"/>
                          <a:pt x="16391" y="18982"/>
                        </a:cubicBezTo>
                        <a:cubicBezTo>
                          <a:pt x="16391" y="18982"/>
                          <a:pt x="16391" y="18982"/>
                          <a:pt x="16518" y="18982"/>
                        </a:cubicBezTo>
                        <a:cubicBezTo>
                          <a:pt x="16518" y="18982"/>
                          <a:pt x="16518" y="18982"/>
                          <a:pt x="16518" y="18982"/>
                        </a:cubicBezTo>
                        <a:cubicBezTo>
                          <a:pt x="16645" y="19145"/>
                          <a:pt x="17026" y="19309"/>
                          <a:pt x="17280" y="19309"/>
                        </a:cubicBezTo>
                        <a:cubicBezTo>
                          <a:pt x="17280" y="19473"/>
                          <a:pt x="17407" y="19309"/>
                          <a:pt x="17407" y="19309"/>
                        </a:cubicBezTo>
                        <a:cubicBezTo>
                          <a:pt x="17534" y="19309"/>
                          <a:pt x="17788" y="18982"/>
                          <a:pt x="17915" y="18818"/>
                        </a:cubicBezTo>
                        <a:cubicBezTo>
                          <a:pt x="18042" y="18491"/>
                          <a:pt x="18296" y="18164"/>
                          <a:pt x="18551" y="18164"/>
                        </a:cubicBezTo>
                        <a:cubicBezTo>
                          <a:pt x="18551" y="18164"/>
                          <a:pt x="18551" y="18164"/>
                          <a:pt x="18551" y="18164"/>
                        </a:cubicBezTo>
                        <a:cubicBezTo>
                          <a:pt x="18551" y="18000"/>
                          <a:pt x="18551" y="18000"/>
                          <a:pt x="18551" y="17836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82" name="Shape 4185"/>
                  <p:cNvSpPr/>
                  <p:nvPr/>
                </p:nvSpPr>
                <p:spPr>
                  <a:xfrm>
                    <a:off x="938802" y="560842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83" name="Shape 4186"/>
                  <p:cNvSpPr/>
                  <p:nvPr/>
                </p:nvSpPr>
                <p:spPr>
                  <a:xfrm>
                    <a:off x="926853" y="564697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84" name="Shape 4187"/>
                  <p:cNvSpPr/>
                  <p:nvPr/>
                </p:nvSpPr>
                <p:spPr>
                  <a:xfrm>
                    <a:off x="947951" y="556308"/>
                    <a:ext cx="35848" cy="771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0"/>
                        </a:moveTo>
                        <a:cubicBezTo>
                          <a:pt x="21600" y="0"/>
                          <a:pt x="12000" y="7200"/>
                          <a:pt x="0" y="21600"/>
                        </a:cubicBezTo>
                        <a:cubicBezTo>
                          <a:pt x="12000" y="7200"/>
                          <a:pt x="21600" y="0"/>
                          <a:pt x="216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85" name="Shape 4188"/>
                  <p:cNvSpPr/>
                  <p:nvPr/>
                </p:nvSpPr>
                <p:spPr>
                  <a:xfrm>
                    <a:off x="942785" y="560842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86" name="Shape 4189"/>
                  <p:cNvSpPr/>
                  <p:nvPr/>
                </p:nvSpPr>
                <p:spPr>
                  <a:xfrm>
                    <a:off x="1063458" y="382851"/>
                    <a:ext cx="183218" cy="10793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lnTo>
                          <a:pt x="21600" y="0"/>
                        </a:lnTo>
                        <a:lnTo>
                          <a:pt x="0" y="21600"/>
                        </a:ln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87" name="Shape 4190"/>
                  <p:cNvSpPr/>
                  <p:nvPr/>
                </p:nvSpPr>
                <p:spPr>
                  <a:xfrm>
                    <a:off x="922870" y="566624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0"/>
                        </a:moveTo>
                        <a:cubicBezTo>
                          <a:pt x="0" y="0"/>
                          <a:pt x="0" y="21600"/>
                          <a:pt x="0" y="21600"/>
                        </a:cubicBezTo>
                        <a:cubicBezTo>
                          <a:pt x="0" y="21600"/>
                          <a:pt x="0" y="0"/>
                          <a:pt x="216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88" name="Shape 4191"/>
                  <p:cNvSpPr/>
                  <p:nvPr/>
                </p:nvSpPr>
                <p:spPr>
                  <a:xfrm>
                    <a:off x="1293288" y="383531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89" name="Shape 4192"/>
                  <p:cNvSpPr/>
                  <p:nvPr/>
                </p:nvSpPr>
                <p:spPr>
                  <a:xfrm>
                    <a:off x="1246675" y="379676"/>
                    <a:ext cx="11950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90" name="Shape 4193"/>
                  <p:cNvSpPr/>
                  <p:nvPr/>
                </p:nvSpPr>
                <p:spPr>
                  <a:xfrm>
                    <a:off x="1277356" y="383531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91" name="Shape 4194"/>
                  <p:cNvSpPr/>
                  <p:nvPr/>
                </p:nvSpPr>
                <p:spPr>
                  <a:xfrm>
                    <a:off x="1285322" y="383531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92" name="Shape 4195"/>
                  <p:cNvSpPr/>
                  <p:nvPr/>
                </p:nvSpPr>
                <p:spPr>
                  <a:xfrm>
                    <a:off x="1262607" y="379676"/>
                    <a:ext cx="7967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93" name="Shape 4196"/>
                  <p:cNvSpPr/>
                  <p:nvPr/>
                </p:nvSpPr>
                <p:spPr>
                  <a:xfrm>
                    <a:off x="1269390" y="383531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94" name="Shape 4197"/>
                  <p:cNvSpPr/>
                  <p:nvPr/>
                </p:nvSpPr>
                <p:spPr>
                  <a:xfrm>
                    <a:off x="1245492" y="381604"/>
                    <a:ext cx="6351" cy="6351"/>
                  </a:xfrm>
                  <a:prstGeom prst="rect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95" name="Shape 4198"/>
                  <p:cNvSpPr/>
                  <p:nvPr/>
                </p:nvSpPr>
                <p:spPr>
                  <a:xfrm>
                    <a:off x="1214811" y="805608"/>
                    <a:ext cx="19916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cubicBezTo>
                          <a:pt x="12960" y="0"/>
                          <a:pt x="17280" y="21600"/>
                          <a:pt x="21600" y="21600"/>
                        </a:cubicBezTo>
                        <a:cubicBezTo>
                          <a:pt x="17280" y="21600"/>
                          <a:pt x="12960" y="0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96" name="Shape 4199"/>
                  <p:cNvSpPr/>
                  <p:nvPr/>
                </p:nvSpPr>
                <p:spPr>
                  <a:xfrm>
                    <a:off x="932019" y="794045"/>
                    <a:ext cx="19916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cubicBezTo>
                          <a:pt x="4320" y="0"/>
                          <a:pt x="12960" y="0"/>
                          <a:pt x="17280" y="0"/>
                        </a:cubicBezTo>
                        <a:cubicBezTo>
                          <a:pt x="21600" y="21600"/>
                          <a:pt x="21600" y="21600"/>
                          <a:pt x="21600" y="21600"/>
                        </a:cubicBezTo>
                        <a:cubicBezTo>
                          <a:pt x="17280" y="0"/>
                          <a:pt x="17280" y="0"/>
                          <a:pt x="17280" y="0"/>
                        </a:cubicBezTo>
                        <a:cubicBezTo>
                          <a:pt x="12960" y="0"/>
                          <a:pt x="4320" y="0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97" name="Shape 4200"/>
                  <p:cNvSpPr/>
                  <p:nvPr/>
                </p:nvSpPr>
                <p:spPr>
                  <a:xfrm>
                    <a:off x="1182948" y="807536"/>
                    <a:ext cx="15933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98" name="Shape 4201"/>
                  <p:cNvSpPr/>
                  <p:nvPr/>
                </p:nvSpPr>
                <p:spPr>
                  <a:xfrm>
                    <a:off x="1238709" y="809463"/>
                    <a:ext cx="23899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21600"/>
                        </a:moveTo>
                        <a:cubicBezTo>
                          <a:pt x="14400" y="21600"/>
                          <a:pt x="3600" y="10800"/>
                          <a:pt x="0" y="0"/>
                        </a:cubicBezTo>
                        <a:cubicBezTo>
                          <a:pt x="3600" y="10800"/>
                          <a:pt x="14400" y="21600"/>
                          <a:pt x="2160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99" name="Shape 4202"/>
                  <p:cNvSpPr/>
                  <p:nvPr/>
                </p:nvSpPr>
                <p:spPr>
                  <a:xfrm>
                    <a:off x="829269" y="853111"/>
                    <a:ext cx="6351" cy="771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0" y="10800"/>
                          <a:pt x="21600" y="0"/>
                          <a:pt x="21600" y="0"/>
                        </a:cubicBezTo>
                        <a:cubicBezTo>
                          <a:pt x="21600" y="0"/>
                          <a:pt x="21600" y="0"/>
                          <a:pt x="21600" y="0"/>
                        </a:cubicBezTo>
                        <a:cubicBezTo>
                          <a:pt x="0" y="0"/>
                          <a:pt x="0" y="1080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00" name="Shape 4203"/>
                  <p:cNvSpPr/>
                  <p:nvPr/>
                </p:nvSpPr>
                <p:spPr>
                  <a:xfrm>
                    <a:off x="868291" y="865354"/>
                    <a:ext cx="7967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01" name="Shape 4204"/>
                  <p:cNvSpPr/>
                  <p:nvPr/>
                </p:nvSpPr>
                <p:spPr>
                  <a:xfrm>
                    <a:off x="847193" y="842227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02" name="Shape 4205"/>
                  <p:cNvSpPr/>
                  <p:nvPr/>
                </p:nvSpPr>
                <p:spPr>
                  <a:xfrm>
                    <a:off x="912912" y="670698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03" name="Shape 4206"/>
                  <p:cNvSpPr/>
                  <p:nvPr/>
                </p:nvSpPr>
                <p:spPr>
                  <a:xfrm>
                    <a:off x="912912" y="666843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04" name="Shape 4207"/>
                  <p:cNvSpPr/>
                  <p:nvPr/>
                </p:nvSpPr>
                <p:spPr>
                  <a:xfrm>
                    <a:off x="916895" y="598708"/>
                    <a:ext cx="2541" cy="7710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05" name="Shape 4208"/>
                  <p:cNvSpPr/>
                  <p:nvPr/>
                </p:nvSpPr>
                <p:spPr>
                  <a:xfrm>
                    <a:off x="912912" y="655279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06" name="Shape 4209"/>
                  <p:cNvSpPr/>
                  <p:nvPr/>
                </p:nvSpPr>
                <p:spPr>
                  <a:xfrm>
                    <a:off x="916895" y="579435"/>
                    <a:ext cx="2541" cy="11565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07" name="Shape 4210"/>
                  <p:cNvSpPr/>
                  <p:nvPr/>
                </p:nvSpPr>
                <p:spPr>
                  <a:xfrm>
                    <a:off x="912912" y="674552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08" name="Shape 4211"/>
                  <p:cNvSpPr/>
                  <p:nvPr/>
                </p:nvSpPr>
                <p:spPr>
                  <a:xfrm>
                    <a:off x="916895" y="614127"/>
                    <a:ext cx="2541" cy="7710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09" name="Shape 4212"/>
                  <p:cNvSpPr/>
                  <p:nvPr/>
                </p:nvSpPr>
                <p:spPr>
                  <a:xfrm>
                    <a:off x="912912" y="647570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10" name="Shape 4213"/>
                  <p:cNvSpPr/>
                  <p:nvPr/>
                </p:nvSpPr>
                <p:spPr>
                  <a:xfrm>
                    <a:off x="916895" y="628297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11" name="Shape 4214"/>
                  <p:cNvSpPr/>
                  <p:nvPr/>
                </p:nvSpPr>
                <p:spPr>
                  <a:xfrm>
                    <a:off x="916895" y="637934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12" name="Shape 4215"/>
                  <p:cNvSpPr/>
                  <p:nvPr/>
                </p:nvSpPr>
                <p:spPr>
                  <a:xfrm>
                    <a:off x="759567" y="747790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0"/>
                        </a:moveTo>
                        <a:cubicBezTo>
                          <a:pt x="21600" y="21600"/>
                          <a:pt x="0" y="21600"/>
                          <a:pt x="0" y="21600"/>
                        </a:cubicBezTo>
                        <a:cubicBezTo>
                          <a:pt x="0" y="21600"/>
                          <a:pt x="21600" y="21600"/>
                          <a:pt x="216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13" name="Shape 4216"/>
                  <p:cNvSpPr/>
                  <p:nvPr/>
                </p:nvSpPr>
                <p:spPr>
                  <a:xfrm>
                    <a:off x="744819" y="749717"/>
                    <a:ext cx="15933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14" name="Shape 4217"/>
                  <p:cNvSpPr/>
                  <p:nvPr/>
                </p:nvSpPr>
                <p:spPr>
                  <a:xfrm>
                    <a:off x="912912" y="678407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15" name="Shape 4218"/>
                  <p:cNvSpPr/>
                  <p:nvPr/>
                </p:nvSpPr>
                <p:spPr>
                  <a:xfrm>
                    <a:off x="827278" y="857645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16" name="Shape 4219"/>
                  <p:cNvSpPr/>
                  <p:nvPr/>
                </p:nvSpPr>
                <p:spPr>
                  <a:xfrm>
                    <a:off x="815329" y="830663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17" name="Shape 4220"/>
                  <p:cNvSpPr/>
                  <p:nvPr/>
                </p:nvSpPr>
                <p:spPr>
                  <a:xfrm>
                    <a:off x="741644" y="751644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18" name="Shape 4221"/>
                  <p:cNvSpPr/>
                  <p:nvPr/>
                </p:nvSpPr>
                <p:spPr>
                  <a:xfrm>
                    <a:off x="741644" y="759353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19" name="Shape 4222"/>
                  <p:cNvSpPr/>
                  <p:nvPr/>
                </p:nvSpPr>
                <p:spPr>
                  <a:xfrm>
                    <a:off x="743635" y="751644"/>
                    <a:ext cx="6351" cy="6351"/>
                  </a:xfrm>
                  <a:prstGeom prst="rect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20" name="Shape 4223"/>
                  <p:cNvSpPr/>
                  <p:nvPr/>
                </p:nvSpPr>
                <p:spPr>
                  <a:xfrm>
                    <a:off x="1314386" y="382851"/>
                    <a:ext cx="410249" cy="674554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4200" y="21482"/>
                        </a:moveTo>
                        <a:cubicBezTo>
                          <a:pt x="4200" y="21600"/>
                          <a:pt x="4200" y="21600"/>
                          <a:pt x="4200" y="21600"/>
                        </a:cubicBezTo>
                        <a:cubicBezTo>
                          <a:pt x="4200" y="21600"/>
                          <a:pt x="4200" y="21600"/>
                          <a:pt x="4200" y="21600"/>
                        </a:cubicBezTo>
                        <a:cubicBezTo>
                          <a:pt x="4400" y="21600"/>
                          <a:pt x="4400" y="21600"/>
                          <a:pt x="4400" y="21600"/>
                        </a:cubicBezTo>
                        <a:cubicBezTo>
                          <a:pt x="4400" y="21600"/>
                          <a:pt x="4800" y="21482"/>
                          <a:pt x="5000" y="21364"/>
                        </a:cubicBezTo>
                        <a:cubicBezTo>
                          <a:pt x="5200" y="21128"/>
                          <a:pt x="5400" y="21128"/>
                          <a:pt x="5600" y="21128"/>
                        </a:cubicBezTo>
                        <a:cubicBezTo>
                          <a:pt x="5800" y="21128"/>
                          <a:pt x="6000" y="21246"/>
                          <a:pt x="6200" y="21246"/>
                        </a:cubicBezTo>
                        <a:cubicBezTo>
                          <a:pt x="6400" y="21246"/>
                          <a:pt x="6400" y="21364"/>
                          <a:pt x="6400" y="21364"/>
                        </a:cubicBezTo>
                        <a:cubicBezTo>
                          <a:pt x="6800" y="21010"/>
                          <a:pt x="7800" y="20892"/>
                          <a:pt x="8400" y="20892"/>
                        </a:cubicBezTo>
                        <a:cubicBezTo>
                          <a:pt x="8600" y="20892"/>
                          <a:pt x="9000" y="20892"/>
                          <a:pt x="9000" y="20774"/>
                        </a:cubicBezTo>
                        <a:cubicBezTo>
                          <a:pt x="9400" y="20774"/>
                          <a:pt x="9400" y="20774"/>
                          <a:pt x="9400" y="20774"/>
                        </a:cubicBezTo>
                        <a:cubicBezTo>
                          <a:pt x="9800" y="20656"/>
                          <a:pt x="10600" y="20420"/>
                          <a:pt x="11000" y="20302"/>
                        </a:cubicBezTo>
                        <a:cubicBezTo>
                          <a:pt x="10800" y="20184"/>
                          <a:pt x="10800" y="20184"/>
                          <a:pt x="10800" y="20184"/>
                        </a:cubicBezTo>
                        <a:cubicBezTo>
                          <a:pt x="10800" y="20066"/>
                          <a:pt x="10600" y="19711"/>
                          <a:pt x="11200" y="19475"/>
                        </a:cubicBezTo>
                        <a:cubicBezTo>
                          <a:pt x="11400" y="19357"/>
                          <a:pt x="11800" y="19357"/>
                          <a:pt x="12200" y="19357"/>
                        </a:cubicBezTo>
                        <a:cubicBezTo>
                          <a:pt x="12800" y="19357"/>
                          <a:pt x="12800" y="19357"/>
                          <a:pt x="12800" y="19357"/>
                        </a:cubicBezTo>
                        <a:cubicBezTo>
                          <a:pt x="13400" y="19357"/>
                          <a:pt x="14000" y="19357"/>
                          <a:pt x="14200" y="19121"/>
                        </a:cubicBezTo>
                        <a:cubicBezTo>
                          <a:pt x="14800" y="18767"/>
                          <a:pt x="15600" y="18295"/>
                          <a:pt x="16200" y="17941"/>
                        </a:cubicBezTo>
                        <a:cubicBezTo>
                          <a:pt x="16200" y="17941"/>
                          <a:pt x="16400" y="17823"/>
                          <a:pt x="16400" y="17823"/>
                        </a:cubicBezTo>
                        <a:cubicBezTo>
                          <a:pt x="16600" y="17823"/>
                          <a:pt x="16600" y="17823"/>
                          <a:pt x="16600" y="17705"/>
                        </a:cubicBezTo>
                        <a:cubicBezTo>
                          <a:pt x="16600" y="17587"/>
                          <a:pt x="16600" y="17351"/>
                          <a:pt x="17000" y="17115"/>
                        </a:cubicBezTo>
                        <a:cubicBezTo>
                          <a:pt x="17400" y="16997"/>
                          <a:pt x="18200" y="16643"/>
                          <a:pt x="18800" y="16643"/>
                        </a:cubicBezTo>
                        <a:cubicBezTo>
                          <a:pt x="18800" y="16643"/>
                          <a:pt x="18800" y="16643"/>
                          <a:pt x="18800" y="16643"/>
                        </a:cubicBezTo>
                        <a:cubicBezTo>
                          <a:pt x="18800" y="16643"/>
                          <a:pt x="18800" y="16643"/>
                          <a:pt x="18800" y="16643"/>
                        </a:cubicBezTo>
                        <a:cubicBezTo>
                          <a:pt x="19000" y="16643"/>
                          <a:pt x="19000" y="16643"/>
                          <a:pt x="19000" y="16643"/>
                        </a:cubicBezTo>
                        <a:cubicBezTo>
                          <a:pt x="19000" y="16643"/>
                          <a:pt x="19000" y="16643"/>
                          <a:pt x="19200" y="16643"/>
                        </a:cubicBezTo>
                        <a:cubicBezTo>
                          <a:pt x="19200" y="16407"/>
                          <a:pt x="19200" y="16407"/>
                          <a:pt x="19200" y="16407"/>
                        </a:cubicBezTo>
                        <a:cubicBezTo>
                          <a:pt x="18800" y="16289"/>
                          <a:pt x="18200" y="15934"/>
                          <a:pt x="18200" y="15462"/>
                        </a:cubicBezTo>
                        <a:cubicBezTo>
                          <a:pt x="18200" y="15344"/>
                          <a:pt x="18200" y="15226"/>
                          <a:pt x="18200" y="15108"/>
                        </a:cubicBezTo>
                        <a:cubicBezTo>
                          <a:pt x="18200" y="14990"/>
                          <a:pt x="18200" y="14754"/>
                          <a:pt x="18200" y="14754"/>
                        </a:cubicBezTo>
                        <a:cubicBezTo>
                          <a:pt x="17800" y="14754"/>
                          <a:pt x="17400" y="14636"/>
                          <a:pt x="17200" y="14400"/>
                        </a:cubicBezTo>
                        <a:cubicBezTo>
                          <a:pt x="17000" y="14164"/>
                          <a:pt x="17200" y="13810"/>
                          <a:pt x="17600" y="13574"/>
                        </a:cubicBezTo>
                        <a:cubicBezTo>
                          <a:pt x="17600" y="13574"/>
                          <a:pt x="17600" y="13456"/>
                          <a:pt x="17400" y="13338"/>
                        </a:cubicBezTo>
                        <a:cubicBezTo>
                          <a:pt x="17400" y="13102"/>
                          <a:pt x="17200" y="12866"/>
                          <a:pt x="17400" y="12748"/>
                        </a:cubicBezTo>
                        <a:cubicBezTo>
                          <a:pt x="17400" y="12630"/>
                          <a:pt x="17600" y="12511"/>
                          <a:pt x="18000" y="12511"/>
                        </a:cubicBezTo>
                        <a:cubicBezTo>
                          <a:pt x="18200" y="12511"/>
                          <a:pt x="18200" y="12511"/>
                          <a:pt x="18200" y="12275"/>
                        </a:cubicBezTo>
                        <a:cubicBezTo>
                          <a:pt x="18200" y="12039"/>
                          <a:pt x="18200" y="11685"/>
                          <a:pt x="19000" y="11567"/>
                        </a:cubicBezTo>
                        <a:cubicBezTo>
                          <a:pt x="19200" y="11567"/>
                          <a:pt x="19400" y="11449"/>
                          <a:pt x="19400" y="10977"/>
                        </a:cubicBezTo>
                        <a:cubicBezTo>
                          <a:pt x="19400" y="10505"/>
                          <a:pt x="20800" y="10151"/>
                          <a:pt x="21600" y="10033"/>
                        </a:cubicBezTo>
                        <a:cubicBezTo>
                          <a:pt x="21600" y="10033"/>
                          <a:pt x="21600" y="10033"/>
                          <a:pt x="21600" y="10033"/>
                        </a:cubicBezTo>
                        <a:cubicBezTo>
                          <a:pt x="21600" y="9915"/>
                          <a:pt x="21600" y="9561"/>
                          <a:pt x="21600" y="9207"/>
                        </a:cubicBezTo>
                        <a:cubicBezTo>
                          <a:pt x="21600" y="9089"/>
                          <a:pt x="21600" y="8970"/>
                          <a:pt x="21600" y="8852"/>
                        </a:cubicBezTo>
                        <a:cubicBezTo>
                          <a:pt x="21600" y="5311"/>
                          <a:pt x="21600" y="5311"/>
                          <a:pt x="21600" y="5311"/>
                        </a:cubicBezTo>
                        <a:cubicBezTo>
                          <a:pt x="4800" y="0"/>
                          <a:pt x="4800" y="0"/>
                          <a:pt x="4800" y="0"/>
                        </a:cubicBezTo>
                        <a:cubicBezTo>
                          <a:pt x="3200" y="590"/>
                          <a:pt x="3200" y="590"/>
                          <a:pt x="3200" y="590"/>
                        </a:cubicBezTo>
                        <a:cubicBezTo>
                          <a:pt x="3200" y="1180"/>
                          <a:pt x="3400" y="1652"/>
                          <a:pt x="3400" y="1889"/>
                        </a:cubicBezTo>
                        <a:cubicBezTo>
                          <a:pt x="3400" y="1889"/>
                          <a:pt x="3400" y="1889"/>
                          <a:pt x="3400" y="1889"/>
                        </a:cubicBezTo>
                        <a:cubicBezTo>
                          <a:pt x="3400" y="2007"/>
                          <a:pt x="3400" y="2007"/>
                          <a:pt x="3400" y="2007"/>
                        </a:cubicBezTo>
                        <a:cubicBezTo>
                          <a:pt x="3400" y="2007"/>
                          <a:pt x="3400" y="2007"/>
                          <a:pt x="3400" y="2007"/>
                        </a:cubicBezTo>
                        <a:cubicBezTo>
                          <a:pt x="3400" y="2125"/>
                          <a:pt x="3400" y="2125"/>
                          <a:pt x="3400" y="2125"/>
                        </a:cubicBezTo>
                        <a:cubicBezTo>
                          <a:pt x="3400" y="2125"/>
                          <a:pt x="3600" y="2361"/>
                          <a:pt x="3600" y="2479"/>
                        </a:cubicBezTo>
                        <a:cubicBezTo>
                          <a:pt x="4000" y="2715"/>
                          <a:pt x="4400" y="2951"/>
                          <a:pt x="4200" y="3305"/>
                        </a:cubicBezTo>
                        <a:cubicBezTo>
                          <a:pt x="4200" y="3541"/>
                          <a:pt x="4400" y="3541"/>
                          <a:pt x="4400" y="3659"/>
                        </a:cubicBezTo>
                        <a:cubicBezTo>
                          <a:pt x="4600" y="3777"/>
                          <a:pt x="4800" y="4013"/>
                          <a:pt x="4600" y="4367"/>
                        </a:cubicBezTo>
                        <a:cubicBezTo>
                          <a:pt x="4400" y="4957"/>
                          <a:pt x="4200" y="5430"/>
                          <a:pt x="4200" y="5784"/>
                        </a:cubicBezTo>
                        <a:cubicBezTo>
                          <a:pt x="4200" y="9089"/>
                          <a:pt x="4000" y="9207"/>
                          <a:pt x="3800" y="9325"/>
                        </a:cubicBezTo>
                        <a:cubicBezTo>
                          <a:pt x="3600" y="9443"/>
                          <a:pt x="600" y="11213"/>
                          <a:pt x="400" y="11803"/>
                        </a:cubicBezTo>
                        <a:cubicBezTo>
                          <a:pt x="400" y="12157"/>
                          <a:pt x="200" y="12275"/>
                          <a:pt x="0" y="12393"/>
                        </a:cubicBezTo>
                        <a:cubicBezTo>
                          <a:pt x="0" y="12511"/>
                          <a:pt x="0" y="12511"/>
                          <a:pt x="0" y="12866"/>
                        </a:cubicBezTo>
                        <a:cubicBezTo>
                          <a:pt x="0" y="12984"/>
                          <a:pt x="0" y="12984"/>
                          <a:pt x="0" y="12984"/>
                        </a:cubicBezTo>
                        <a:cubicBezTo>
                          <a:pt x="0" y="13102"/>
                          <a:pt x="0" y="13102"/>
                          <a:pt x="0" y="13102"/>
                        </a:cubicBezTo>
                        <a:cubicBezTo>
                          <a:pt x="0" y="13220"/>
                          <a:pt x="0" y="13220"/>
                          <a:pt x="0" y="13220"/>
                        </a:cubicBezTo>
                        <a:cubicBezTo>
                          <a:pt x="0" y="13220"/>
                          <a:pt x="0" y="13220"/>
                          <a:pt x="200" y="13338"/>
                        </a:cubicBezTo>
                        <a:cubicBezTo>
                          <a:pt x="200" y="13338"/>
                          <a:pt x="200" y="13338"/>
                          <a:pt x="200" y="13456"/>
                        </a:cubicBezTo>
                        <a:cubicBezTo>
                          <a:pt x="200" y="13456"/>
                          <a:pt x="200" y="13456"/>
                          <a:pt x="200" y="13456"/>
                        </a:cubicBezTo>
                        <a:cubicBezTo>
                          <a:pt x="400" y="13456"/>
                          <a:pt x="400" y="13456"/>
                          <a:pt x="400" y="13456"/>
                        </a:cubicBezTo>
                        <a:cubicBezTo>
                          <a:pt x="400" y="13574"/>
                          <a:pt x="600" y="13574"/>
                          <a:pt x="600" y="13692"/>
                        </a:cubicBezTo>
                        <a:cubicBezTo>
                          <a:pt x="800" y="13810"/>
                          <a:pt x="800" y="13928"/>
                          <a:pt x="1000" y="13928"/>
                        </a:cubicBezTo>
                        <a:cubicBezTo>
                          <a:pt x="1000" y="13928"/>
                          <a:pt x="1000" y="13928"/>
                          <a:pt x="1000" y="13928"/>
                        </a:cubicBezTo>
                        <a:cubicBezTo>
                          <a:pt x="1000" y="13928"/>
                          <a:pt x="1000" y="13928"/>
                          <a:pt x="1000" y="13928"/>
                        </a:cubicBezTo>
                        <a:cubicBezTo>
                          <a:pt x="1000" y="13928"/>
                          <a:pt x="1000" y="13928"/>
                          <a:pt x="1000" y="13928"/>
                        </a:cubicBezTo>
                        <a:cubicBezTo>
                          <a:pt x="1000" y="13928"/>
                          <a:pt x="1000" y="13928"/>
                          <a:pt x="1000" y="13928"/>
                        </a:cubicBezTo>
                        <a:cubicBezTo>
                          <a:pt x="1000" y="13928"/>
                          <a:pt x="1200" y="13928"/>
                          <a:pt x="1200" y="13928"/>
                        </a:cubicBezTo>
                        <a:cubicBezTo>
                          <a:pt x="1400" y="13928"/>
                          <a:pt x="1400" y="13928"/>
                          <a:pt x="1400" y="13928"/>
                        </a:cubicBezTo>
                        <a:cubicBezTo>
                          <a:pt x="1400" y="13928"/>
                          <a:pt x="1400" y="13928"/>
                          <a:pt x="1400" y="13928"/>
                        </a:cubicBezTo>
                        <a:cubicBezTo>
                          <a:pt x="1400" y="14046"/>
                          <a:pt x="1600" y="14046"/>
                          <a:pt x="1800" y="14046"/>
                        </a:cubicBezTo>
                        <a:cubicBezTo>
                          <a:pt x="1800" y="14164"/>
                          <a:pt x="1800" y="14164"/>
                          <a:pt x="2000" y="14164"/>
                        </a:cubicBezTo>
                        <a:cubicBezTo>
                          <a:pt x="2400" y="14518"/>
                          <a:pt x="2800" y="15108"/>
                          <a:pt x="2800" y="15462"/>
                        </a:cubicBezTo>
                        <a:cubicBezTo>
                          <a:pt x="2800" y="15580"/>
                          <a:pt x="2800" y="15698"/>
                          <a:pt x="3000" y="15816"/>
                        </a:cubicBezTo>
                        <a:cubicBezTo>
                          <a:pt x="3000" y="15934"/>
                          <a:pt x="3200" y="16170"/>
                          <a:pt x="3000" y="16643"/>
                        </a:cubicBezTo>
                        <a:cubicBezTo>
                          <a:pt x="3000" y="17115"/>
                          <a:pt x="3600" y="17941"/>
                          <a:pt x="3800" y="18059"/>
                        </a:cubicBezTo>
                        <a:cubicBezTo>
                          <a:pt x="4200" y="18177"/>
                          <a:pt x="4200" y="18295"/>
                          <a:pt x="4200" y="18413"/>
                        </a:cubicBezTo>
                        <a:cubicBezTo>
                          <a:pt x="4000" y="18649"/>
                          <a:pt x="3600" y="18767"/>
                          <a:pt x="2600" y="18649"/>
                        </a:cubicBezTo>
                        <a:cubicBezTo>
                          <a:pt x="2400" y="18649"/>
                          <a:pt x="2200" y="18649"/>
                          <a:pt x="1800" y="18649"/>
                        </a:cubicBezTo>
                        <a:cubicBezTo>
                          <a:pt x="1400" y="18649"/>
                          <a:pt x="1200" y="18649"/>
                          <a:pt x="1200" y="18649"/>
                        </a:cubicBezTo>
                        <a:cubicBezTo>
                          <a:pt x="1200" y="18767"/>
                          <a:pt x="1200" y="18767"/>
                          <a:pt x="1200" y="18767"/>
                        </a:cubicBezTo>
                        <a:cubicBezTo>
                          <a:pt x="1000" y="18885"/>
                          <a:pt x="1000" y="19121"/>
                          <a:pt x="1600" y="19357"/>
                        </a:cubicBezTo>
                        <a:cubicBezTo>
                          <a:pt x="1800" y="19475"/>
                          <a:pt x="2000" y="19593"/>
                          <a:pt x="2200" y="19711"/>
                        </a:cubicBezTo>
                        <a:cubicBezTo>
                          <a:pt x="2800" y="19948"/>
                          <a:pt x="3400" y="20184"/>
                          <a:pt x="3600" y="20656"/>
                        </a:cubicBezTo>
                        <a:cubicBezTo>
                          <a:pt x="3600" y="20656"/>
                          <a:pt x="3600" y="20774"/>
                          <a:pt x="3600" y="20892"/>
                        </a:cubicBezTo>
                        <a:cubicBezTo>
                          <a:pt x="3600" y="20892"/>
                          <a:pt x="3600" y="20892"/>
                          <a:pt x="3600" y="20892"/>
                        </a:cubicBezTo>
                        <a:cubicBezTo>
                          <a:pt x="3800" y="21010"/>
                          <a:pt x="3800" y="21128"/>
                          <a:pt x="3800" y="21128"/>
                        </a:cubicBezTo>
                        <a:cubicBezTo>
                          <a:pt x="3800" y="21128"/>
                          <a:pt x="3800" y="21128"/>
                          <a:pt x="3800" y="21128"/>
                        </a:cubicBezTo>
                        <a:cubicBezTo>
                          <a:pt x="4000" y="21364"/>
                          <a:pt x="4000" y="21482"/>
                          <a:pt x="4200" y="21482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21" name="Shape 4224"/>
                  <p:cNvSpPr/>
                  <p:nvPr/>
                </p:nvSpPr>
                <p:spPr>
                  <a:xfrm>
                    <a:off x="1405995" y="382851"/>
                    <a:ext cx="318640" cy="165749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lnTo>
                          <a:pt x="21600" y="2160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22" name="Shape 4225"/>
                  <p:cNvSpPr/>
                  <p:nvPr/>
                </p:nvSpPr>
                <p:spPr>
                  <a:xfrm>
                    <a:off x="1374131" y="382851"/>
                    <a:ext cx="31865" cy="1542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lnTo>
                          <a:pt x="21600" y="0"/>
                        </a:lnTo>
                        <a:lnTo>
                          <a:pt x="0" y="21600"/>
                        </a:ln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23" name="Shape 4226"/>
                  <p:cNvSpPr/>
                  <p:nvPr/>
                </p:nvSpPr>
                <p:spPr>
                  <a:xfrm>
                    <a:off x="1671672" y="896191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24" name="Shape 4227"/>
                  <p:cNvSpPr/>
                  <p:nvPr/>
                </p:nvSpPr>
                <p:spPr>
                  <a:xfrm>
                    <a:off x="1390871" y="1052302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25" name="Shape 4228"/>
                  <p:cNvSpPr/>
                  <p:nvPr/>
                </p:nvSpPr>
                <p:spPr>
                  <a:xfrm>
                    <a:off x="1637008" y="899366"/>
                    <a:ext cx="35848" cy="15419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0"/>
                        </a:moveTo>
                        <a:cubicBezTo>
                          <a:pt x="14400" y="0"/>
                          <a:pt x="4800" y="16200"/>
                          <a:pt x="0" y="21600"/>
                        </a:cubicBezTo>
                        <a:cubicBezTo>
                          <a:pt x="4800" y="16200"/>
                          <a:pt x="14400" y="0"/>
                          <a:pt x="21600" y="0"/>
                        </a:cubicBezTo>
                        <a:cubicBezTo>
                          <a:pt x="21600" y="0"/>
                          <a:pt x="21600" y="0"/>
                          <a:pt x="216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26" name="Shape 4229"/>
                  <p:cNvSpPr/>
                  <p:nvPr/>
                </p:nvSpPr>
                <p:spPr>
                  <a:xfrm>
                    <a:off x="1392863" y="1054229"/>
                    <a:ext cx="6351" cy="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extrusionOk="0">
                        <a:moveTo>
                          <a:pt x="21600" y="0"/>
                        </a:move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0" y="0"/>
                          <a:pt x="0" y="0"/>
                          <a:pt x="0" y="0"/>
                        </a:cubicBezTo>
                        <a:lnTo>
                          <a:pt x="21600" y="0"/>
                        </a:ln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27" name="Shape 4230"/>
                  <p:cNvSpPr/>
                  <p:nvPr/>
                </p:nvSpPr>
                <p:spPr>
                  <a:xfrm>
                    <a:off x="1322352" y="803001"/>
                    <a:ext cx="11950" cy="1156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21600"/>
                        </a:moveTo>
                        <a:cubicBezTo>
                          <a:pt x="14400" y="21600"/>
                          <a:pt x="14400" y="16200"/>
                          <a:pt x="7200" y="10800"/>
                        </a:cubicBezTo>
                        <a:cubicBezTo>
                          <a:pt x="7200" y="5400"/>
                          <a:pt x="0" y="5400"/>
                          <a:pt x="0" y="0"/>
                        </a:cubicBezTo>
                        <a:cubicBezTo>
                          <a:pt x="0" y="5400"/>
                          <a:pt x="7200" y="5400"/>
                          <a:pt x="7200" y="10800"/>
                        </a:cubicBezTo>
                        <a:cubicBezTo>
                          <a:pt x="14400" y="16200"/>
                          <a:pt x="14400" y="21600"/>
                          <a:pt x="14400" y="21600"/>
                        </a:cubicBezTo>
                        <a:cubicBezTo>
                          <a:pt x="21600" y="21600"/>
                          <a:pt x="21600" y="21600"/>
                          <a:pt x="21600" y="21600"/>
                        </a:cubicBezTo>
                        <a:cubicBezTo>
                          <a:pt x="21600" y="21600"/>
                          <a:pt x="21600" y="21600"/>
                          <a:pt x="21600" y="21600"/>
                        </a:cubicBezTo>
                        <a:cubicBezTo>
                          <a:pt x="21600" y="21600"/>
                          <a:pt x="21600" y="21600"/>
                          <a:pt x="2160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28" name="Shape 4231"/>
                  <p:cNvSpPr/>
                  <p:nvPr/>
                </p:nvSpPr>
                <p:spPr>
                  <a:xfrm>
                    <a:off x="1337101" y="811390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29" name="Shape 4232"/>
                  <p:cNvSpPr/>
                  <p:nvPr/>
                </p:nvSpPr>
                <p:spPr>
                  <a:xfrm>
                    <a:off x="1313203" y="795292"/>
                    <a:ext cx="6351" cy="771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0" y="0"/>
                          <a:pt x="0" y="0"/>
                          <a:pt x="21600" y="10800"/>
                        </a:cubicBezTo>
                        <a:cubicBezTo>
                          <a:pt x="21600" y="10800"/>
                          <a:pt x="21600" y="10800"/>
                          <a:pt x="21600" y="21600"/>
                        </a:cubicBezTo>
                        <a:cubicBezTo>
                          <a:pt x="21600" y="10800"/>
                          <a:pt x="21600" y="10800"/>
                          <a:pt x="21600" y="10800"/>
                        </a:cubicBezTo>
                        <a:cubicBezTo>
                          <a:pt x="0" y="0"/>
                          <a:pt x="0" y="0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30" name="Shape 4233"/>
                  <p:cNvSpPr/>
                  <p:nvPr/>
                </p:nvSpPr>
                <p:spPr>
                  <a:xfrm>
                    <a:off x="1333118" y="811390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31" name="Shape 4234"/>
                  <p:cNvSpPr/>
                  <p:nvPr/>
                </p:nvSpPr>
                <p:spPr>
                  <a:xfrm>
                    <a:off x="1378922" y="1026568"/>
                    <a:ext cx="2541" cy="7710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32" name="Shape 4235"/>
                  <p:cNvSpPr/>
                  <p:nvPr/>
                </p:nvSpPr>
                <p:spPr>
                  <a:xfrm>
                    <a:off x="1386080" y="1041986"/>
                    <a:ext cx="7967" cy="1156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cubicBezTo>
                          <a:pt x="10800" y="14400"/>
                          <a:pt x="10800" y="21600"/>
                          <a:pt x="21600" y="21600"/>
                        </a:cubicBezTo>
                        <a:cubicBezTo>
                          <a:pt x="21600" y="21600"/>
                          <a:pt x="21600" y="21600"/>
                          <a:pt x="21600" y="21600"/>
                        </a:cubicBezTo>
                        <a:cubicBezTo>
                          <a:pt x="10800" y="21600"/>
                          <a:pt x="10800" y="14400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33" name="Shape 4236"/>
                  <p:cNvSpPr/>
                  <p:nvPr/>
                </p:nvSpPr>
                <p:spPr>
                  <a:xfrm>
                    <a:off x="1380914" y="1034277"/>
                    <a:ext cx="6351" cy="771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21600"/>
                        </a:moveTo>
                        <a:cubicBezTo>
                          <a:pt x="21600" y="21600"/>
                          <a:pt x="21600" y="10800"/>
                          <a:pt x="0" y="0"/>
                        </a:cubicBezTo>
                        <a:cubicBezTo>
                          <a:pt x="21600" y="10800"/>
                          <a:pt x="21600" y="21600"/>
                          <a:pt x="2160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34" name="Shape 4237"/>
                  <p:cNvSpPr/>
                  <p:nvPr/>
                </p:nvSpPr>
                <p:spPr>
                  <a:xfrm>
                    <a:off x="1342267" y="813317"/>
                    <a:ext cx="7967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cubicBezTo>
                          <a:pt x="0" y="21600"/>
                          <a:pt x="10800" y="21600"/>
                          <a:pt x="21600" y="21600"/>
                        </a:cubicBezTo>
                        <a:cubicBezTo>
                          <a:pt x="10800" y="21600"/>
                          <a:pt x="0" y="21600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35" name="Shape 4238"/>
                  <p:cNvSpPr/>
                  <p:nvPr/>
                </p:nvSpPr>
                <p:spPr>
                  <a:xfrm>
                    <a:off x="1337101" y="811390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36" name="Shape 4239"/>
                  <p:cNvSpPr/>
                  <p:nvPr/>
                </p:nvSpPr>
                <p:spPr>
                  <a:xfrm>
                    <a:off x="1329135" y="811390"/>
                    <a:ext cx="6351" cy="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extrusionOk="0">
                        <a:moveTo>
                          <a:pt x="0" y="0"/>
                        </a:moveTo>
                        <a:cubicBezTo>
                          <a:pt x="21600" y="0"/>
                          <a:pt x="21600" y="0"/>
                          <a:pt x="21600" y="0"/>
                        </a:cubicBezTo>
                        <a:cubicBezTo>
                          <a:pt x="21600" y="0"/>
                          <a:pt x="21600" y="0"/>
                          <a:pt x="21600" y="0"/>
                        </a:cubicBezTo>
                        <a:lnTo>
                          <a:pt x="0" y="0"/>
                        </a:ln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37" name="Shape 4240"/>
                  <p:cNvSpPr/>
                  <p:nvPr/>
                </p:nvSpPr>
                <p:spPr>
                  <a:xfrm>
                    <a:off x="1311211" y="786335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38" name="Shape 4241"/>
                  <p:cNvSpPr/>
                  <p:nvPr/>
                </p:nvSpPr>
                <p:spPr>
                  <a:xfrm>
                    <a:off x="1777366" y="1247"/>
                    <a:ext cx="445143" cy="43557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554" h="21600" extrusionOk="0">
                        <a:moveTo>
                          <a:pt x="19892" y="4759"/>
                        </a:moveTo>
                        <a:cubicBezTo>
                          <a:pt x="20077" y="4393"/>
                          <a:pt x="20077" y="4393"/>
                          <a:pt x="20077" y="4393"/>
                        </a:cubicBezTo>
                        <a:cubicBezTo>
                          <a:pt x="20077" y="4393"/>
                          <a:pt x="20077" y="4393"/>
                          <a:pt x="20077" y="4393"/>
                        </a:cubicBezTo>
                        <a:cubicBezTo>
                          <a:pt x="18969" y="1464"/>
                          <a:pt x="18969" y="1464"/>
                          <a:pt x="18969" y="1464"/>
                        </a:cubicBezTo>
                        <a:cubicBezTo>
                          <a:pt x="18785" y="1464"/>
                          <a:pt x="18416" y="1464"/>
                          <a:pt x="18046" y="1464"/>
                        </a:cubicBezTo>
                        <a:cubicBezTo>
                          <a:pt x="17677" y="1281"/>
                          <a:pt x="17123" y="1281"/>
                          <a:pt x="16754" y="1281"/>
                        </a:cubicBezTo>
                        <a:cubicBezTo>
                          <a:pt x="15646" y="1647"/>
                          <a:pt x="14908" y="1281"/>
                          <a:pt x="13800" y="732"/>
                        </a:cubicBezTo>
                        <a:cubicBezTo>
                          <a:pt x="13616" y="732"/>
                          <a:pt x="13431" y="549"/>
                          <a:pt x="12877" y="549"/>
                        </a:cubicBezTo>
                        <a:cubicBezTo>
                          <a:pt x="11585" y="549"/>
                          <a:pt x="10108" y="1098"/>
                          <a:pt x="9923" y="1281"/>
                        </a:cubicBezTo>
                        <a:cubicBezTo>
                          <a:pt x="9554" y="2014"/>
                          <a:pt x="8262" y="2197"/>
                          <a:pt x="7154" y="1647"/>
                        </a:cubicBezTo>
                        <a:cubicBezTo>
                          <a:pt x="6785" y="1464"/>
                          <a:pt x="6785" y="1464"/>
                          <a:pt x="6785" y="1464"/>
                        </a:cubicBezTo>
                        <a:cubicBezTo>
                          <a:pt x="6046" y="1281"/>
                          <a:pt x="4939" y="732"/>
                          <a:pt x="3462" y="549"/>
                        </a:cubicBezTo>
                        <a:cubicBezTo>
                          <a:pt x="1800" y="549"/>
                          <a:pt x="877" y="366"/>
                          <a:pt x="508" y="0"/>
                        </a:cubicBezTo>
                        <a:cubicBezTo>
                          <a:pt x="508" y="0"/>
                          <a:pt x="508" y="0"/>
                          <a:pt x="508" y="0"/>
                        </a:cubicBezTo>
                        <a:cubicBezTo>
                          <a:pt x="323" y="732"/>
                          <a:pt x="323" y="1098"/>
                          <a:pt x="508" y="1464"/>
                        </a:cubicBezTo>
                        <a:cubicBezTo>
                          <a:pt x="508" y="1831"/>
                          <a:pt x="692" y="2380"/>
                          <a:pt x="139" y="2746"/>
                        </a:cubicBezTo>
                        <a:cubicBezTo>
                          <a:pt x="-46" y="3112"/>
                          <a:pt x="-46" y="3478"/>
                          <a:pt x="139" y="4210"/>
                        </a:cubicBezTo>
                        <a:cubicBezTo>
                          <a:pt x="139" y="4576"/>
                          <a:pt x="323" y="5125"/>
                          <a:pt x="323" y="5675"/>
                        </a:cubicBezTo>
                        <a:cubicBezTo>
                          <a:pt x="323" y="21234"/>
                          <a:pt x="323" y="21234"/>
                          <a:pt x="323" y="21234"/>
                        </a:cubicBezTo>
                        <a:cubicBezTo>
                          <a:pt x="12508" y="21234"/>
                          <a:pt x="12508" y="21234"/>
                          <a:pt x="12508" y="21234"/>
                        </a:cubicBezTo>
                        <a:cubicBezTo>
                          <a:pt x="13062" y="20685"/>
                          <a:pt x="13062" y="20685"/>
                          <a:pt x="13062" y="20685"/>
                        </a:cubicBezTo>
                        <a:cubicBezTo>
                          <a:pt x="13246" y="20685"/>
                          <a:pt x="13431" y="20685"/>
                          <a:pt x="13431" y="20685"/>
                        </a:cubicBezTo>
                        <a:cubicBezTo>
                          <a:pt x="13985" y="20685"/>
                          <a:pt x="14169" y="20868"/>
                          <a:pt x="14539" y="21051"/>
                        </a:cubicBezTo>
                        <a:cubicBezTo>
                          <a:pt x="17123" y="21051"/>
                          <a:pt x="17123" y="21051"/>
                          <a:pt x="17123" y="21051"/>
                        </a:cubicBezTo>
                        <a:cubicBezTo>
                          <a:pt x="17308" y="21234"/>
                          <a:pt x="17308" y="21234"/>
                          <a:pt x="17308" y="21234"/>
                        </a:cubicBezTo>
                        <a:cubicBezTo>
                          <a:pt x="17492" y="21234"/>
                          <a:pt x="17677" y="21600"/>
                          <a:pt x="18046" y="21600"/>
                        </a:cubicBezTo>
                        <a:cubicBezTo>
                          <a:pt x="18231" y="21600"/>
                          <a:pt x="18231" y="21600"/>
                          <a:pt x="18231" y="21417"/>
                        </a:cubicBezTo>
                        <a:cubicBezTo>
                          <a:pt x="18416" y="21234"/>
                          <a:pt x="18600" y="20685"/>
                          <a:pt x="19339" y="20685"/>
                        </a:cubicBezTo>
                        <a:cubicBezTo>
                          <a:pt x="19523" y="20685"/>
                          <a:pt x="19708" y="20502"/>
                          <a:pt x="19892" y="20136"/>
                        </a:cubicBezTo>
                        <a:cubicBezTo>
                          <a:pt x="20077" y="19769"/>
                          <a:pt x="20262" y="19220"/>
                          <a:pt x="20631" y="19220"/>
                        </a:cubicBezTo>
                        <a:cubicBezTo>
                          <a:pt x="21000" y="19220"/>
                          <a:pt x="21000" y="19220"/>
                          <a:pt x="21000" y="19220"/>
                        </a:cubicBezTo>
                        <a:cubicBezTo>
                          <a:pt x="21185" y="19220"/>
                          <a:pt x="21185" y="19037"/>
                          <a:pt x="21369" y="18671"/>
                        </a:cubicBezTo>
                        <a:cubicBezTo>
                          <a:pt x="21554" y="18671"/>
                          <a:pt x="21554" y="18671"/>
                          <a:pt x="21554" y="18671"/>
                        </a:cubicBezTo>
                        <a:cubicBezTo>
                          <a:pt x="21554" y="18305"/>
                          <a:pt x="21554" y="18122"/>
                          <a:pt x="21554" y="17939"/>
                        </a:cubicBezTo>
                        <a:cubicBezTo>
                          <a:pt x="21554" y="17390"/>
                          <a:pt x="21554" y="17390"/>
                          <a:pt x="21185" y="17024"/>
                        </a:cubicBezTo>
                        <a:cubicBezTo>
                          <a:pt x="21000" y="16841"/>
                          <a:pt x="20816" y="16475"/>
                          <a:pt x="20631" y="15742"/>
                        </a:cubicBezTo>
                        <a:cubicBezTo>
                          <a:pt x="20446" y="15193"/>
                          <a:pt x="19892" y="14278"/>
                          <a:pt x="19339" y="13546"/>
                        </a:cubicBezTo>
                        <a:cubicBezTo>
                          <a:pt x="18785" y="12447"/>
                          <a:pt x="18416" y="11898"/>
                          <a:pt x="18416" y="11532"/>
                        </a:cubicBezTo>
                        <a:cubicBezTo>
                          <a:pt x="18231" y="11166"/>
                          <a:pt x="18046" y="10983"/>
                          <a:pt x="17862" y="10617"/>
                        </a:cubicBezTo>
                        <a:cubicBezTo>
                          <a:pt x="17677" y="10251"/>
                          <a:pt x="17308" y="9885"/>
                          <a:pt x="17308" y="9336"/>
                        </a:cubicBezTo>
                        <a:cubicBezTo>
                          <a:pt x="17308" y="8969"/>
                          <a:pt x="17308" y="8786"/>
                          <a:pt x="16939" y="8237"/>
                        </a:cubicBezTo>
                        <a:cubicBezTo>
                          <a:pt x="16569" y="8054"/>
                          <a:pt x="16385" y="7688"/>
                          <a:pt x="16016" y="7322"/>
                        </a:cubicBezTo>
                        <a:cubicBezTo>
                          <a:pt x="15092" y="5858"/>
                          <a:pt x="14723" y="3844"/>
                          <a:pt x="14908" y="3295"/>
                        </a:cubicBezTo>
                        <a:cubicBezTo>
                          <a:pt x="15092" y="2929"/>
                          <a:pt x="15092" y="2929"/>
                          <a:pt x="15277" y="2929"/>
                        </a:cubicBezTo>
                        <a:cubicBezTo>
                          <a:pt x="15462" y="2929"/>
                          <a:pt x="15462" y="2929"/>
                          <a:pt x="15462" y="2929"/>
                        </a:cubicBezTo>
                        <a:cubicBezTo>
                          <a:pt x="15831" y="2929"/>
                          <a:pt x="16016" y="3295"/>
                          <a:pt x="16754" y="5125"/>
                        </a:cubicBezTo>
                        <a:cubicBezTo>
                          <a:pt x="16939" y="5492"/>
                          <a:pt x="16939" y="5675"/>
                          <a:pt x="17123" y="5675"/>
                        </a:cubicBezTo>
                        <a:cubicBezTo>
                          <a:pt x="17677" y="7139"/>
                          <a:pt x="18600" y="8237"/>
                          <a:pt x="18785" y="8237"/>
                        </a:cubicBezTo>
                        <a:cubicBezTo>
                          <a:pt x="18969" y="8054"/>
                          <a:pt x="19339" y="6956"/>
                          <a:pt x="19339" y="6407"/>
                        </a:cubicBezTo>
                        <a:cubicBezTo>
                          <a:pt x="19523" y="5858"/>
                          <a:pt x="19708" y="5492"/>
                          <a:pt x="19892" y="5308"/>
                        </a:cubicBezTo>
                        <a:cubicBezTo>
                          <a:pt x="19892" y="5125"/>
                          <a:pt x="19892" y="5125"/>
                          <a:pt x="19892" y="5125"/>
                        </a:cubicBezTo>
                        <a:cubicBezTo>
                          <a:pt x="19892" y="4759"/>
                          <a:pt x="19892" y="4759"/>
                          <a:pt x="19892" y="4759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39" name="Shape 4242"/>
                  <p:cNvSpPr/>
                  <p:nvPr/>
                </p:nvSpPr>
                <p:spPr>
                  <a:xfrm>
                    <a:off x="1787179" y="0"/>
                    <a:ext cx="6351" cy="6350"/>
                  </a:xfrm>
                  <a:prstGeom prst="rect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40" name="Shape 4243"/>
                  <p:cNvSpPr/>
                  <p:nvPr/>
                </p:nvSpPr>
                <p:spPr>
                  <a:xfrm>
                    <a:off x="1115237" y="1284825"/>
                    <a:ext cx="223048" cy="24284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11172" y="0"/>
                        </a:moveTo>
                        <a:cubicBezTo>
                          <a:pt x="10800" y="0"/>
                          <a:pt x="10800" y="0"/>
                          <a:pt x="10800" y="0"/>
                        </a:cubicBezTo>
                        <a:cubicBezTo>
                          <a:pt x="10800" y="327"/>
                          <a:pt x="10800" y="327"/>
                          <a:pt x="10800" y="327"/>
                        </a:cubicBezTo>
                        <a:cubicBezTo>
                          <a:pt x="10800" y="655"/>
                          <a:pt x="10800" y="655"/>
                          <a:pt x="10800" y="982"/>
                        </a:cubicBezTo>
                        <a:cubicBezTo>
                          <a:pt x="10800" y="982"/>
                          <a:pt x="10800" y="1309"/>
                          <a:pt x="10800" y="1309"/>
                        </a:cubicBezTo>
                        <a:cubicBezTo>
                          <a:pt x="10800" y="1309"/>
                          <a:pt x="10800" y="1636"/>
                          <a:pt x="10800" y="1636"/>
                        </a:cubicBezTo>
                        <a:cubicBezTo>
                          <a:pt x="10800" y="1964"/>
                          <a:pt x="10800" y="1964"/>
                          <a:pt x="10800" y="2291"/>
                        </a:cubicBezTo>
                        <a:cubicBezTo>
                          <a:pt x="10800" y="2291"/>
                          <a:pt x="10800" y="2291"/>
                          <a:pt x="10800" y="2618"/>
                        </a:cubicBezTo>
                        <a:cubicBezTo>
                          <a:pt x="10800" y="2618"/>
                          <a:pt x="10800" y="2618"/>
                          <a:pt x="10800" y="2945"/>
                        </a:cubicBezTo>
                        <a:cubicBezTo>
                          <a:pt x="10800" y="2945"/>
                          <a:pt x="10800" y="2945"/>
                          <a:pt x="10800" y="3273"/>
                        </a:cubicBezTo>
                        <a:cubicBezTo>
                          <a:pt x="10800" y="3273"/>
                          <a:pt x="10800" y="3273"/>
                          <a:pt x="10800" y="3600"/>
                        </a:cubicBezTo>
                        <a:cubicBezTo>
                          <a:pt x="10800" y="3600"/>
                          <a:pt x="10800" y="3600"/>
                          <a:pt x="10800" y="3600"/>
                        </a:cubicBezTo>
                        <a:cubicBezTo>
                          <a:pt x="10800" y="3927"/>
                          <a:pt x="10800" y="3927"/>
                          <a:pt x="10800" y="3927"/>
                        </a:cubicBezTo>
                        <a:cubicBezTo>
                          <a:pt x="10800" y="3927"/>
                          <a:pt x="10800" y="3927"/>
                          <a:pt x="10800" y="4255"/>
                        </a:cubicBezTo>
                        <a:cubicBezTo>
                          <a:pt x="10800" y="4255"/>
                          <a:pt x="10800" y="4255"/>
                          <a:pt x="10800" y="4255"/>
                        </a:cubicBezTo>
                        <a:cubicBezTo>
                          <a:pt x="10800" y="4255"/>
                          <a:pt x="10800" y="4255"/>
                          <a:pt x="10800" y="4255"/>
                        </a:cubicBezTo>
                        <a:cubicBezTo>
                          <a:pt x="10800" y="4582"/>
                          <a:pt x="10800" y="4582"/>
                          <a:pt x="10800" y="4582"/>
                        </a:cubicBezTo>
                        <a:cubicBezTo>
                          <a:pt x="10800" y="4909"/>
                          <a:pt x="10800" y="4909"/>
                          <a:pt x="10800" y="4909"/>
                        </a:cubicBezTo>
                        <a:cubicBezTo>
                          <a:pt x="10055" y="4909"/>
                          <a:pt x="10055" y="4909"/>
                          <a:pt x="10055" y="4909"/>
                        </a:cubicBezTo>
                        <a:cubicBezTo>
                          <a:pt x="9683" y="5236"/>
                          <a:pt x="5214" y="5236"/>
                          <a:pt x="4469" y="5236"/>
                        </a:cubicBezTo>
                        <a:cubicBezTo>
                          <a:pt x="4097" y="5236"/>
                          <a:pt x="4097" y="5236"/>
                          <a:pt x="4097" y="5236"/>
                        </a:cubicBezTo>
                        <a:cubicBezTo>
                          <a:pt x="4097" y="5236"/>
                          <a:pt x="4097" y="5236"/>
                          <a:pt x="4097" y="5236"/>
                        </a:cubicBezTo>
                        <a:cubicBezTo>
                          <a:pt x="4097" y="5236"/>
                          <a:pt x="4097" y="5236"/>
                          <a:pt x="4097" y="5236"/>
                        </a:cubicBezTo>
                        <a:cubicBezTo>
                          <a:pt x="4097" y="5236"/>
                          <a:pt x="4097" y="5236"/>
                          <a:pt x="3724" y="5236"/>
                        </a:cubicBezTo>
                        <a:cubicBezTo>
                          <a:pt x="3724" y="5236"/>
                          <a:pt x="3724" y="5236"/>
                          <a:pt x="3724" y="5236"/>
                        </a:cubicBezTo>
                        <a:cubicBezTo>
                          <a:pt x="3724" y="5236"/>
                          <a:pt x="3352" y="5236"/>
                          <a:pt x="3352" y="5236"/>
                        </a:cubicBezTo>
                        <a:cubicBezTo>
                          <a:pt x="3352" y="5564"/>
                          <a:pt x="2979" y="5564"/>
                          <a:pt x="2979" y="5564"/>
                        </a:cubicBezTo>
                        <a:cubicBezTo>
                          <a:pt x="2979" y="5564"/>
                          <a:pt x="2979" y="5564"/>
                          <a:pt x="2607" y="5564"/>
                        </a:cubicBezTo>
                        <a:cubicBezTo>
                          <a:pt x="2607" y="5564"/>
                          <a:pt x="2607" y="5891"/>
                          <a:pt x="2607" y="5891"/>
                        </a:cubicBezTo>
                        <a:cubicBezTo>
                          <a:pt x="2607" y="5891"/>
                          <a:pt x="2607" y="5891"/>
                          <a:pt x="2607" y="6218"/>
                        </a:cubicBezTo>
                        <a:cubicBezTo>
                          <a:pt x="3352" y="6545"/>
                          <a:pt x="3724" y="6873"/>
                          <a:pt x="4097" y="7200"/>
                        </a:cubicBezTo>
                        <a:cubicBezTo>
                          <a:pt x="4097" y="7527"/>
                          <a:pt x="4097" y="7855"/>
                          <a:pt x="4097" y="7855"/>
                        </a:cubicBezTo>
                        <a:cubicBezTo>
                          <a:pt x="3724" y="8509"/>
                          <a:pt x="2979" y="8509"/>
                          <a:pt x="2607" y="8836"/>
                        </a:cubicBezTo>
                        <a:cubicBezTo>
                          <a:pt x="2234" y="8836"/>
                          <a:pt x="1862" y="8836"/>
                          <a:pt x="1862" y="9164"/>
                        </a:cubicBezTo>
                        <a:cubicBezTo>
                          <a:pt x="1862" y="9818"/>
                          <a:pt x="1117" y="10800"/>
                          <a:pt x="0" y="11782"/>
                        </a:cubicBezTo>
                        <a:cubicBezTo>
                          <a:pt x="0" y="12109"/>
                          <a:pt x="745" y="12436"/>
                          <a:pt x="745" y="12764"/>
                        </a:cubicBezTo>
                        <a:cubicBezTo>
                          <a:pt x="1490" y="13745"/>
                          <a:pt x="1862" y="14073"/>
                          <a:pt x="2234" y="14727"/>
                        </a:cubicBezTo>
                        <a:cubicBezTo>
                          <a:pt x="2234" y="15055"/>
                          <a:pt x="2607" y="15709"/>
                          <a:pt x="4841" y="17673"/>
                        </a:cubicBezTo>
                        <a:cubicBezTo>
                          <a:pt x="5959" y="18327"/>
                          <a:pt x="6331" y="18982"/>
                          <a:pt x="6703" y="19636"/>
                        </a:cubicBezTo>
                        <a:cubicBezTo>
                          <a:pt x="7076" y="20291"/>
                          <a:pt x="7448" y="20945"/>
                          <a:pt x="8566" y="21600"/>
                        </a:cubicBezTo>
                        <a:cubicBezTo>
                          <a:pt x="8566" y="21600"/>
                          <a:pt x="8566" y="21600"/>
                          <a:pt x="8566" y="21600"/>
                        </a:cubicBezTo>
                        <a:cubicBezTo>
                          <a:pt x="8566" y="21600"/>
                          <a:pt x="8566" y="21600"/>
                          <a:pt x="8566" y="21600"/>
                        </a:cubicBezTo>
                        <a:cubicBezTo>
                          <a:pt x="8566" y="21600"/>
                          <a:pt x="8938" y="21273"/>
                          <a:pt x="8938" y="21273"/>
                        </a:cubicBezTo>
                        <a:cubicBezTo>
                          <a:pt x="8938" y="21273"/>
                          <a:pt x="8938" y="21273"/>
                          <a:pt x="9310" y="21273"/>
                        </a:cubicBezTo>
                        <a:cubicBezTo>
                          <a:pt x="9310" y="20945"/>
                          <a:pt x="9310" y="20945"/>
                          <a:pt x="9683" y="20945"/>
                        </a:cubicBezTo>
                        <a:cubicBezTo>
                          <a:pt x="9683" y="20945"/>
                          <a:pt x="9683" y="20945"/>
                          <a:pt x="9683" y="20945"/>
                        </a:cubicBezTo>
                        <a:cubicBezTo>
                          <a:pt x="10055" y="20945"/>
                          <a:pt x="10428" y="20945"/>
                          <a:pt x="10428" y="20945"/>
                        </a:cubicBezTo>
                        <a:cubicBezTo>
                          <a:pt x="11172" y="20945"/>
                          <a:pt x="11172" y="20945"/>
                          <a:pt x="11172" y="20945"/>
                        </a:cubicBezTo>
                        <a:cubicBezTo>
                          <a:pt x="11172" y="20618"/>
                          <a:pt x="10800" y="19964"/>
                          <a:pt x="10800" y="19309"/>
                        </a:cubicBezTo>
                        <a:cubicBezTo>
                          <a:pt x="10428" y="18655"/>
                          <a:pt x="10428" y="18655"/>
                          <a:pt x="10428" y="18655"/>
                        </a:cubicBezTo>
                        <a:cubicBezTo>
                          <a:pt x="10055" y="18000"/>
                          <a:pt x="10055" y="17345"/>
                          <a:pt x="10428" y="17018"/>
                        </a:cubicBezTo>
                        <a:cubicBezTo>
                          <a:pt x="11172" y="16364"/>
                          <a:pt x="12290" y="16364"/>
                          <a:pt x="12662" y="16364"/>
                        </a:cubicBezTo>
                        <a:cubicBezTo>
                          <a:pt x="13779" y="16364"/>
                          <a:pt x="13779" y="16364"/>
                          <a:pt x="13779" y="16364"/>
                        </a:cubicBezTo>
                        <a:cubicBezTo>
                          <a:pt x="13779" y="16364"/>
                          <a:pt x="13779" y="15709"/>
                          <a:pt x="13779" y="15709"/>
                        </a:cubicBezTo>
                        <a:cubicBezTo>
                          <a:pt x="14152" y="15055"/>
                          <a:pt x="14524" y="14400"/>
                          <a:pt x="15641" y="14400"/>
                        </a:cubicBezTo>
                        <a:cubicBezTo>
                          <a:pt x="16386" y="14400"/>
                          <a:pt x="16759" y="15055"/>
                          <a:pt x="17131" y="15709"/>
                        </a:cubicBezTo>
                        <a:cubicBezTo>
                          <a:pt x="17503" y="16036"/>
                          <a:pt x="17503" y="16364"/>
                          <a:pt x="17876" y="16691"/>
                        </a:cubicBezTo>
                        <a:cubicBezTo>
                          <a:pt x="18248" y="16364"/>
                          <a:pt x="18993" y="16691"/>
                          <a:pt x="19366" y="16691"/>
                        </a:cubicBezTo>
                        <a:cubicBezTo>
                          <a:pt x="20110" y="17018"/>
                          <a:pt x="20110" y="17018"/>
                          <a:pt x="20855" y="17018"/>
                        </a:cubicBezTo>
                        <a:cubicBezTo>
                          <a:pt x="21600" y="17018"/>
                          <a:pt x="21600" y="14400"/>
                          <a:pt x="21600" y="13418"/>
                        </a:cubicBezTo>
                        <a:cubicBezTo>
                          <a:pt x="21600" y="13091"/>
                          <a:pt x="21600" y="12764"/>
                          <a:pt x="21600" y="12436"/>
                        </a:cubicBezTo>
                        <a:cubicBezTo>
                          <a:pt x="21600" y="11127"/>
                          <a:pt x="21600" y="10473"/>
                          <a:pt x="20855" y="10145"/>
                        </a:cubicBezTo>
                        <a:cubicBezTo>
                          <a:pt x="19738" y="9491"/>
                          <a:pt x="18993" y="8509"/>
                          <a:pt x="18993" y="7527"/>
                        </a:cubicBezTo>
                        <a:cubicBezTo>
                          <a:pt x="18993" y="6873"/>
                          <a:pt x="19366" y="6218"/>
                          <a:pt x="20110" y="5891"/>
                        </a:cubicBezTo>
                        <a:cubicBezTo>
                          <a:pt x="20483" y="5564"/>
                          <a:pt x="20855" y="5236"/>
                          <a:pt x="20855" y="4909"/>
                        </a:cubicBezTo>
                        <a:cubicBezTo>
                          <a:pt x="20855" y="4582"/>
                          <a:pt x="20855" y="4255"/>
                          <a:pt x="20483" y="3927"/>
                        </a:cubicBezTo>
                        <a:cubicBezTo>
                          <a:pt x="20110" y="3927"/>
                          <a:pt x="18993" y="3927"/>
                          <a:pt x="18248" y="4255"/>
                        </a:cubicBezTo>
                        <a:cubicBezTo>
                          <a:pt x="17876" y="4255"/>
                          <a:pt x="17503" y="4255"/>
                          <a:pt x="17131" y="4255"/>
                        </a:cubicBezTo>
                        <a:cubicBezTo>
                          <a:pt x="17131" y="4255"/>
                          <a:pt x="16759" y="4255"/>
                          <a:pt x="16759" y="4255"/>
                        </a:cubicBezTo>
                        <a:cubicBezTo>
                          <a:pt x="16759" y="4255"/>
                          <a:pt x="16759" y="4255"/>
                          <a:pt x="16759" y="4255"/>
                        </a:cubicBezTo>
                        <a:cubicBezTo>
                          <a:pt x="16759" y="4255"/>
                          <a:pt x="16759" y="4255"/>
                          <a:pt x="16386" y="4255"/>
                        </a:cubicBezTo>
                        <a:cubicBezTo>
                          <a:pt x="16386" y="4255"/>
                          <a:pt x="16386" y="4255"/>
                          <a:pt x="16386" y="4255"/>
                        </a:cubicBezTo>
                        <a:cubicBezTo>
                          <a:pt x="16386" y="4255"/>
                          <a:pt x="16386" y="4255"/>
                          <a:pt x="16386" y="4255"/>
                        </a:cubicBezTo>
                        <a:cubicBezTo>
                          <a:pt x="16386" y="4255"/>
                          <a:pt x="16386" y="3927"/>
                          <a:pt x="16014" y="3927"/>
                        </a:cubicBezTo>
                        <a:cubicBezTo>
                          <a:pt x="16014" y="3927"/>
                          <a:pt x="16014" y="3927"/>
                          <a:pt x="16014" y="3927"/>
                        </a:cubicBezTo>
                        <a:cubicBezTo>
                          <a:pt x="16014" y="3927"/>
                          <a:pt x="16014" y="3600"/>
                          <a:pt x="16014" y="3600"/>
                        </a:cubicBezTo>
                        <a:cubicBezTo>
                          <a:pt x="16014" y="3273"/>
                          <a:pt x="16014" y="3273"/>
                          <a:pt x="16014" y="3273"/>
                        </a:cubicBezTo>
                        <a:cubicBezTo>
                          <a:pt x="16014" y="2945"/>
                          <a:pt x="16014" y="2945"/>
                          <a:pt x="16014" y="2945"/>
                        </a:cubicBezTo>
                        <a:cubicBezTo>
                          <a:pt x="16014" y="2945"/>
                          <a:pt x="16014" y="2618"/>
                          <a:pt x="16014" y="2618"/>
                        </a:cubicBezTo>
                        <a:cubicBezTo>
                          <a:pt x="16014" y="2291"/>
                          <a:pt x="16014" y="2291"/>
                          <a:pt x="16014" y="2291"/>
                        </a:cubicBezTo>
                        <a:cubicBezTo>
                          <a:pt x="16014" y="1964"/>
                          <a:pt x="16014" y="1964"/>
                          <a:pt x="16386" y="1636"/>
                        </a:cubicBezTo>
                        <a:cubicBezTo>
                          <a:pt x="16386" y="1636"/>
                          <a:pt x="16386" y="1309"/>
                          <a:pt x="16386" y="1309"/>
                        </a:cubicBezTo>
                        <a:cubicBezTo>
                          <a:pt x="16386" y="982"/>
                          <a:pt x="16386" y="655"/>
                          <a:pt x="16386" y="327"/>
                        </a:cubicBezTo>
                        <a:cubicBezTo>
                          <a:pt x="16386" y="327"/>
                          <a:pt x="16386" y="327"/>
                          <a:pt x="16386" y="327"/>
                        </a:cubicBezTo>
                        <a:cubicBezTo>
                          <a:pt x="13779" y="327"/>
                          <a:pt x="11545" y="0"/>
                          <a:pt x="11172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41" name="Shape 4244"/>
                  <p:cNvSpPr/>
                  <p:nvPr/>
                </p:nvSpPr>
                <p:spPr>
                  <a:xfrm>
                    <a:off x="1230743" y="1283577"/>
                    <a:ext cx="51780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21600"/>
                        </a:moveTo>
                        <a:cubicBezTo>
                          <a:pt x="10800" y="21600"/>
                          <a:pt x="1543" y="0"/>
                          <a:pt x="0" y="0"/>
                        </a:cubicBez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1543" y="0"/>
                          <a:pt x="10800" y="21600"/>
                          <a:pt x="2160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42" name="Shape 4245"/>
                  <p:cNvSpPr/>
                  <p:nvPr/>
                </p:nvSpPr>
                <p:spPr>
                  <a:xfrm>
                    <a:off x="1139135" y="1292534"/>
                    <a:ext cx="71695" cy="34692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6821" y="0"/>
                        </a:moveTo>
                        <a:cubicBezTo>
                          <a:pt x="6821" y="2160"/>
                          <a:pt x="6821" y="4320"/>
                          <a:pt x="6821" y="6480"/>
                        </a:cubicBezTo>
                        <a:cubicBezTo>
                          <a:pt x="5684" y="10800"/>
                          <a:pt x="3411" y="15120"/>
                          <a:pt x="1137" y="15120"/>
                        </a:cubicBezTo>
                        <a:cubicBezTo>
                          <a:pt x="0" y="17280"/>
                          <a:pt x="0" y="17280"/>
                          <a:pt x="0" y="17280"/>
                        </a:cubicBezTo>
                        <a:cubicBezTo>
                          <a:pt x="0" y="17280"/>
                          <a:pt x="0" y="17280"/>
                          <a:pt x="0" y="17280"/>
                        </a:cubicBezTo>
                        <a:cubicBezTo>
                          <a:pt x="2274" y="17280"/>
                          <a:pt x="3411" y="19440"/>
                          <a:pt x="3411" y="21600"/>
                        </a:cubicBezTo>
                        <a:cubicBezTo>
                          <a:pt x="3411" y="21600"/>
                          <a:pt x="3411" y="21600"/>
                          <a:pt x="3411" y="21600"/>
                        </a:cubicBezTo>
                        <a:cubicBezTo>
                          <a:pt x="4547" y="21600"/>
                          <a:pt x="4547" y="21600"/>
                          <a:pt x="5684" y="21600"/>
                        </a:cubicBezTo>
                        <a:cubicBezTo>
                          <a:pt x="5684" y="21600"/>
                          <a:pt x="5684" y="21600"/>
                          <a:pt x="5684" y="21600"/>
                        </a:cubicBezTo>
                        <a:cubicBezTo>
                          <a:pt x="5684" y="21600"/>
                          <a:pt x="5684" y="21600"/>
                          <a:pt x="5684" y="21600"/>
                        </a:cubicBezTo>
                        <a:cubicBezTo>
                          <a:pt x="5684" y="21600"/>
                          <a:pt x="5684" y="21600"/>
                          <a:pt x="5684" y="21600"/>
                        </a:cubicBezTo>
                        <a:cubicBezTo>
                          <a:pt x="5684" y="21600"/>
                          <a:pt x="5684" y="21600"/>
                          <a:pt x="6821" y="21600"/>
                        </a:cubicBezTo>
                        <a:cubicBezTo>
                          <a:pt x="9095" y="21600"/>
                          <a:pt x="18189" y="21600"/>
                          <a:pt x="21600" y="21600"/>
                        </a:cubicBezTo>
                        <a:cubicBezTo>
                          <a:pt x="21600" y="19440"/>
                          <a:pt x="21600" y="17280"/>
                          <a:pt x="21600" y="17280"/>
                        </a:cubicBezTo>
                        <a:cubicBezTo>
                          <a:pt x="21600" y="15120"/>
                          <a:pt x="21600" y="15120"/>
                          <a:pt x="21600" y="15120"/>
                        </a:cubicBezTo>
                        <a:cubicBezTo>
                          <a:pt x="21600" y="12960"/>
                          <a:pt x="21600" y="12960"/>
                          <a:pt x="21600" y="10800"/>
                        </a:cubicBezTo>
                        <a:cubicBezTo>
                          <a:pt x="21600" y="10800"/>
                          <a:pt x="21600" y="8640"/>
                          <a:pt x="21600" y="8640"/>
                        </a:cubicBezTo>
                        <a:cubicBezTo>
                          <a:pt x="21600" y="6480"/>
                          <a:pt x="21600" y="6480"/>
                          <a:pt x="21600" y="4320"/>
                        </a:cubicBezTo>
                        <a:cubicBezTo>
                          <a:pt x="21600" y="2160"/>
                          <a:pt x="21600" y="2160"/>
                          <a:pt x="21600" y="0"/>
                        </a:cubicBezTo>
                        <a:cubicBezTo>
                          <a:pt x="21600" y="0"/>
                          <a:pt x="21600" y="0"/>
                          <a:pt x="21600" y="0"/>
                        </a:cubicBezTo>
                        <a:cubicBezTo>
                          <a:pt x="21600" y="0"/>
                          <a:pt x="21600" y="0"/>
                          <a:pt x="21600" y="0"/>
                        </a:cubicBezTo>
                        <a:lnTo>
                          <a:pt x="6821" y="0"/>
                        </a:ln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43" name="Shape 4246"/>
                  <p:cNvSpPr/>
                  <p:nvPr/>
                </p:nvSpPr>
                <p:spPr>
                  <a:xfrm>
                    <a:off x="1207653" y="1300243"/>
                    <a:ext cx="2541" cy="7710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44" name="Shape 4247"/>
                  <p:cNvSpPr/>
                  <p:nvPr/>
                </p:nvSpPr>
                <p:spPr>
                  <a:xfrm>
                    <a:off x="1151084" y="1324050"/>
                    <a:ext cx="7967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45" name="Shape 4248"/>
                  <p:cNvSpPr/>
                  <p:nvPr/>
                </p:nvSpPr>
                <p:spPr>
                  <a:xfrm>
                    <a:off x="1157866" y="1324050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46" name="Shape 4249"/>
                  <p:cNvSpPr/>
                  <p:nvPr/>
                </p:nvSpPr>
                <p:spPr>
                  <a:xfrm>
                    <a:off x="1207653" y="1319516"/>
                    <a:ext cx="2541" cy="7710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47" name="Shape 4250"/>
                  <p:cNvSpPr/>
                  <p:nvPr/>
                </p:nvSpPr>
                <p:spPr>
                  <a:xfrm>
                    <a:off x="1207653" y="1311807"/>
                    <a:ext cx="2541" cy="7710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48" name="Shape 4251"/>
                  <p:cNvSpPr/>
                  <p:nvPr/>
                </p:nvSpPr>
                <p:spPr>
                  <a:xfrm>
                    <a:off x="1214811" y="1227006"/>
                    <a:ext cx="282794" cy="346914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19265" y="0"/>
                        </a:moveTo>
                        <a:cubicBezTo>
                          <a:pt x="18097" y="455"/>
                          <a:pt x="18097" y="455"/>
                          <a:pt x="18097" y="455"/>
                        </a:cubicBezTo>
                        <a:cubicBezTo>
                          <a:pt x="16638" y="682"/>
                          <a:pt x="16638" y="682"/>
                          <a:pt x="16638" y="682"/>
                        </a:cubicBezTo>
                        <a:cubicBezTo>
                          <a:pt x="16638" y="1137"/>
                          <a:pt x="16346" y="1819"/>
                          <a:pt x="15762" y="2501"/>
                        </a:cubicBezTo>
                        <a:cubicBezTo>
                          <a:pt x="15762" y="2501"/>
                          <a:pt x="15762" y="2501"/>
                          <a:pt x="15762" y="2501"/>
                        </a:cubicBezTo>
                        <a:cubicBezTo>
                          <a:pt x="15762" y="2501"/>
                          <a:pt x="15762" y="2501"/>
                          <a:pt x="15762" y="2501"/>
                        </a:cubicBezTo>
                        <a:cubicBezTo>
                          <a:pt x="15762" y="2728"/>
                          <a:pt x="15762" y="2728"/>
                          <a:pt x="15762" y="2728"/>
                        </a:cubicBezTo>
                        <a:cubicBezTo>
                          <a:pt x="15178" y="3183"/>
                          <a:pt x="14886" y="4320"/>
                          <a:pt x="14886" y="4775"/>
                        </a:cubicBezTo>
                        <a:cubicBezTo>
                          <a:pt x="14886" y="4775"/>
                          <a:pt x="14886" y="4775"/>
                          <a:pt x="14886" y="4775"/>
                        </a:cubicBezTo>
                        <a:cubicBezTo>
                          <a:pt x="14886" y="5457"/>
                          <a:pt x="14886" y="5457"/>
                          <a:pt x="14886" y="5457"/>
                        </a:cubicBezTo>
                        <a:cubicBezTo>
                          <a:pt x="14011" y="5002"/>
                          <a:pt x="14011" y="5002"/>
                          <a:pt x="14011" y="5002"/>
                        </a:cubicBezTo>
                        <a:cubicBezTo>
                          <a:pt x="12843" y="4547"/>
                          <a:pt x="10800" y="3865"/>
                          <a:pt x="9924" y="3865"/>
                        </a:cubicBezTo>
                        <a:cubicBezTo>
                          <a:pt x="9632" y="3865"/>
                          <a:pt x="9341" y="3865"/>
                          <a:pt x="8465" y="3865"/>
                        </a:cubicBezTo>
                        <a:cubicBezTo>
                          <a:pt x="8465" y="3865"/>
                          <a:pt x="8465" y="3865"/>
                          <a:pt x="8465" y="3865"/>
                        </a:cubicBezTo>
                        <a:cubicBezTo>
                          <a:pt x="8465" y="3865"/>
                          <a:pt x="8465" y="3865"/>
                          <a:pt x="8465" y="3865"/>
                        </a:cubicBezTo>
                        <a:cubicBezTo>
                          <a:pt x="8173" y="3865"/>
                          <a:pt x="7881" y="3865"/>
                          <a:pt x="7589" y="3865"/>
                        </a:cubicBezTo>
                        <a:cubicBezTo>
                          <a:pt x="7589" y="3865"/>
                          <a:pt x="7589" y="3865"/>
                          <a:pt x="7297" y="3865"/>
                        </a:cubicBezTo>
                        <a:cubicBezTo>
                          <a:pt x="7297" y="3865"/>
                          <a:pt x="7005" y="3865"/>
                          <a:pt x="6714" y="3865"/>
                        </a:cubicBezTo>
                        <a:cubicBezTo>
                          <a:pt x="6422" y="3865"/>
                          <a:pt x="6422" y="3865"/>
                          <a:pt x="6422" y="3865"/>
                        </a:cubicBezTo>
                        <a:cubicBezTo>
                          <a:pt x="6422" y="4093"/>
                          <a:pt x="6422" y="4320"/>
                          <a:pt x="6422" y="4547"/>
                        </a:cubicBezTo>
                        <a:cubicBezTo>
                          <a:pt x="6422" y="4547"/>
                          <a:pt x="6422" y="4547"/>
                          <a:pt x="6422" y="4547"/>
                        </a:cubicBezTo>
                        <a:cubicBezTo>
                          <a:pt x="6422" y="4775"/>
                          <a:pt x="6130" y="4775"/>
                          <a:pt x="6130" y="5002"/>
                        </a:cubicBezTo>
                        <a:cubicBezTo>
                          <a:pt x="6130" y="5002"/>
                          <a:pt x="6130" y="5002"/>
                          <a:pt x="6130" y="5229"/>
                        </a:cubicBezTo>
                        <a:cubicBezTo>
                          <a:pt x="6130" y="5229"/>
                          <a:pt x="6130" y="5457"/>
                          <a:pt x="6130" y="5457"/>
                        </a:cubicBezTo>
                        <a:cubicBezTo>
                          <a:pt x="6130" y="5457"/>
                          <a:pt x="6130" y="5457"/>
                          <a:pt x="6130" y="5457"/>
                        </a:cubicBezTo>
                        <a:cubicBezTo>
                          <a:pt x="6130" y="5684"/>
                          <a:pt x="6130" y="5684"/>
                          <a:pt x="6130" y="5684"/>
                        </a:cubicBezTo>
                        <a:cubicBezTo>
                          <a:pt x="6130" y="5684"/>
                          <a:pt x="6422" y="5684"/>
                          <a:pt x="6422" y="5684"/>
                        </a:cubicBezTo>
                        <a:cubicBezTo>
                          <a:pt x="7297" y="5457"/>
                          <a:pt x="8465" y="5229"/>
                          <a:pt x="9049" y="5684"/>
                        </a:cubicBezTo>
                        <a:cubicBezTo>
                          <a:pt x="9924" y="6139"/>
                          <a:pt x="10216" y="6594"/>
                          <a:pt x="9924" y="7048"/>
                        </a:cubicBezTo>
                        <a:cubicBezTo>
                          <a:pt x="9924" y="7731"/>
                          <a:pt x="9341" y="8185"/>
                          <a:pt x="8757" y="8640"/>
                        </a:cubicBezTo>
                        <a:cubicBezTo>
                          <a:pt x="8465" y="8640"/>
                          <a:pt x="8465" y="8867"/>
                          <a:pt x="8465" y="8867"/>
                        </a:cubicBezTo>
                        <a:cubicBezTo>
                          <a:pt x="8465" y="9095"/>
                          <a:pt x="8757" y="9549"/>
                          <a:pt x="9341" y="9777"/>
                        </a:cubicBezTo>
                        <a:cubicBezTo>
                          <a:pt x="10508" y="10232"/>
                          <a:pt x="10508" y="11368"/>
                          <a:pt x="10508" y="12278"/>
                        </a:cubicBezTo>
                        <a:cubicBezTo>
                          <a:pt x="10508" y="12505"/>
                          <a:pt x="10508" y="12733"/>
                          <a:pt x="10508" y="12960"/>
                        </a:cubicBezTo>
                        <a:cubicBezTo>
                          <a:pt x="10508" y="14324"/>
                          <a:pt x="10508" y="16143"/>
                          <a:pt x="9049" y="16371"/>
                        </a:cubicBezTo>
                        <a:cubicBezTo>
                          <a:pt x="8173" y="16371"/>
                          <a:pt x="7589" y="16371"/>
                          <a:pt x="7297" y="16143"/>
                        </a:cubicBezTo>
                        <a:cubicBezTo>
                          <a:pt x="7005" y="16143"/>
                          <a:pt x="6714" y="15916"/>
                          <a:pt x="6422" y="15916"/>
                        </a:cubicBezTo>
                        <a:cubicBezTo>
                          <a:pt x="6130" y="16143"/>
                          <a:pt x="6130" y="16143"/>
                          <a:pt x="6130" y="16143"/>
                        </a:cubicBezTo>
                        <a:cubicBezTo>
                          <a:pt x="5546" y="16143"/>
                          <a:pt x="5254" y="15461"/>
                          <a:pt x="4962" y="15006"/>
                        </a:cubicBezTo>
                        <a:cubicBezTo>
                          <a:pt x="4670" y="14779"/>
                          <a:pt x="4670" y="14552"/>
                          <a:pt x="4670" y="14552"/>
                        </a:cubicBezTo>
                        <a:cubicBezTo>
                          <a:pt x="4670" y="14552"/>
                          <a:pt x="4378" y="14779"/>
                          <a:pt x="4378" y="14779"/>
                        </a:cubicBezTo>
                        <a:cubicBezTo>
                          <a:pt x="4378" y="15234"/>
                          <a:pt x="4086" y="15916"/>
                          <a:pt x="3211" y="15916"/>
                        </a:cubicBezTo>
                        <a:cubicBezTo>
                          <a:pt x="2335" y="15916"/>
                          <a:pt x="2335" y="15916"/>
                          <a:pt x="2335" y="15916"/>
                        </a:cubicBezTo>
                        <a:cubicBezTo>
                          <a:pt x="1751" y="15916"/>
                          <a:pt x="1459" y="15916"/>
                          <a:pt x="1459" y="15916"/>
                        </a:cubicBezTo>
                        <a:cubicBezTo>
                          <a:pt x="1459" y="15916"/>
                          <a:pt x="1459" y="16143"/>
                          <a:pt x="1751" y="16371"/>
                        </a:cubicBezTo>
                        <a:cubicBezTo>
                          <a:pt x="1751" y="16825"/>
                          <a:pt x="1751" y="16825"/>
                          <a:pt x="1751" y="16825"/>
                        </a:cubicBezTo>
                        <a:cubicBezTo>
                          <a:pt x="2335" y="17507"/>
                          <a:pt x="2627" y="18189"/>
                          <a:pt x="2043" y="18644"/>
                        </a:cubicBezTo>
                        <a:cubicBezTo>
                          <a:pt x="1751" y="19099"/>
                          <a:pt x="1168" y="19099"/>
                          <a:pt x="584" y="19099"/>
                        </a:cubicBezTo>
                        <a:cubicBezTo>
                          <a:pt x="584" y="19099"/>
                          <a:pt x="292" y="19099"/>
                          <a:pt x="292" y="19099"/>
                        </a:cubicBezTo>
                        <a:cubicBezTo>
                          <a:pt x="292" y="19099"/>
                          <a:pt x="292" y="19099"/>
                          <a:pt x="292" y="19099"/>
                        </a:cubicBezTo>
                        <a:cubicBezTo>
                          <a:pt x="0" y="19099"/>
                          <a:pt x="0" y="19099"/>
                          <a:pt x="0" y="19326"/>
                        </a:cubicBezTo>
                        <a:cubicBezTo>
                          <a:pt x="0" y="19326"/>
                          <a:pt x="0" y="19326"/>
                          <a:pt x="0" y="19326"/>
                        </a:cubicBezTo>
                        <a:cubicBezTo>
                          <a:pt x="876" y="20008"/>
                          <a:pt x="1751" y="20691"/>
                          <a:pt x="2335" y="21600"/>
                        </a:cubicBezTo>
                        <a:cubicBezTo>
                          <a:pt x="2627" y="21600"/>
                          <a:pt x="2627" y="21600"/>
                          <a:pt x="2627" y="21373"/>
                        </a:cubicBezTo>
                        <a:cubicBezTo>
                          <a:pt x="2627" y="21373"/>
                          <a:pt x="2919" y="21373"/>
                          <a:pt x="2919" y="21373"/>
                        </a:cubicBezTo>
                        <a:cubicBezTo>
                          <a:pt x="3211" y="21373"/>
                          <a:pt x="3211" y="21145"/>
                          <a:pt x="3503" y="21145"/>
                        </a:cubicBezTo>
                        <a:cubicBezTo>
                          <a:pt x="3503" y="21145"/>
                          <a:pt x="3503" y="21145"/>
                          <a:pt x="3503" y="20918"/>
                        </a:cubicBezTo>
                        <a:cubicBezTo>
                          <a:pt x="3795" y="20918"/>
                          <a:pt x="3795" y="20918"/>
                          <a:pt x="3795" y="20918"/>
                        </a:cubicBezTo>
                        <a:cubicBezTo>
                          <a:pt x="4086" y="20918"/>
                          <a:pt x="4086" y="20918"/>
                          <a:pt x="4086" y="20691"/>
                        </a:cubicBezTo>
                        <a:cubicBezTo>
                          <a:pt x="4086" y="20691"/>
                          <a:pt x="4378" y="20691"/>
                          <a:pt x="4378" y="20691"/>
                        </a:cubicBezTo>
                        <a:cubicBezTo>
                          <a:pt x="4378" y="20691"/>
                          <a:pt x="4378" y="20691"/>
                          <a:pt x="4670" y="20691"/>
                        </a:cubicBezTo>
                        <a:cubicBezTo>
                          <a:pt x="4670" y="20691"/>
                          <a:pt x="4670" y="20691"/>
                          <a:pt x="4670" y="20691"/>
                        </a:cubicBezTo>
                        <a:cubicBezTo>
                          <a:pt x="4670" y="20691"/>
                          <a:pt x="4670" y="20463"/>
                          <a:pt x="4962" y="20463"/>
                        </a:cubicBezTo>
                        <a:cubicBezTo>
                          <a:pt x="4962" y="20463"/>
                          <a:pt x="4962" y="20463"/>
                          <a:pt x="4962" y="20463"/>
                        </a:cubicBezTo>
                        <a:cubicBezTo>
                          <a:pt x="4962" y="20463"/>
                          <a:pt x="4962" y="20463"/>
                          <a:pt x="4962" y="20463"/>
                        </a:cubicBezTo>
                        <a:cubicBezTo>
                          <a:pt x="4962" y="20463"/>
                          <a:pt x="4962" y="20463"/>
                          <a:pt x="5254" y="20463"/>
                        </a:cubicBezTo>
                        <a:cubicBezTo>
                          <a:pt x="5254" y="20463"/>
                          <a:pt x="5254" y="20463"/>
                          <a:pt x="5254" y="20463"/>
                        </a:cubicBezTo>
                        <a:cubicBezTo>
                          <a:pt x="5254" y="20463"/>
                          <a:pt x="5254" y="20463"/>
                          <a:pt x="5254" y="20463"/>
                        </a:cubicBezTo>
                        <a:cubicBezTo>
                          <a:pt x="5546" y="20463"/>
                          <a:pt x="5546" y="20463"/>
                          <a:pt x="5546" y="20463"/>
                        </a:cubicBezTo>
                        <a:cubicBezTo>
                          <a:pt x="5838" y="20691"/>
                          <a:pt x="5838" y="20691"/>
                          <a:pt x="6130" y="20918"/>
                        </a:cubicBezTo>
                        <a:cubicBezTo>
                          <a:pt x="6714" y="21145"/>
                          <a:pt x="6714" y="21145"/>
                          <a:pt x="7297" y="20691"/>
                        </a:cubicBezTo>
                        <a:cubicBezTo>
                          <a:pt x="7881" y="20463"/>
                          <a:pt x="8465" y="20236"/>
                          <a:pt x="9341" y="20236"/>
                        </a:cubicBezTo>
                        <a:cubicBezTo>
                          <a:pt x="10216" y="20236"/>
                          <a:pt x="10800" y="20463"/>
                          <a:pt x="10800" y="21145"/>
                        </a:cubicBezTo>
                        <a:cubicBezTo>
                          <a:pt x="10800" y="21145"/>
                          <a:pt x="11092" y="20918"/>
                          <a:pt x="11092" y="20691"/>
                        </a:cubicBezTo>
                        <a:cubicBezTo>
                          <a:pt x="11676" y="20463"/>
                          <a:pt x="12259" y="20236"/>
                          <a:pt x="12843" y="20236"/>
                        </a:cubicBezTo>
                        <a:cubicBezTo>
                          <a:pt x="12843" y="20236"/>
                          <a:pt x="12843" y="20236"/>
                          <a:pt x="13135" y="20236"/>
                        </a:cubicBezTo>
                        <a:cubicBezTo>
                          <a:pt x="13135" y="20236"/>
                          <a:pt x="13135" y="20236"/>
                          <a:pt x="13135" y="20236"/>
                        </a:cubicBezTo>
                        <a:cubicBezTo>
                          <a:pt x="13135" y="20236"/>
                          <a:pt x="13135" y="20236"/>
                          <a:pt x="13135" y="19781"/>
                        </a:cubicBezTo>
                        <a:cubicBezTo>
                          <a:pt x="13135" y="18872"/>
                          <a:pt x="13427" y="18417"/>
                          <a:pt x="14011" y="18417"/>
                        </a:cubicBezTo>
                        <a:cubicBezTo>
                          <a:pt x="14303" y="18417"/>
                          <a:pt x="14303" y="18417"/>
                          <a:pt x="14303" y="18417"/>
                        </a:cubicBezTo>
                        <a:cubicBezTo>
                          <a:pt x="14303" y="18417"/>
                          <a:pt x="14303" y="18189"/>
                          <a:pt x="14303" y="17735"/>
                        </a:cubicBezTo>
                        <a:cubicBezTo>
                          <a:pt x="14303" y="16825"/>
                          <a:pt x="14303" y="15688"/>
                          <a:pt x="14595" y="14779"/>
                        </a:cubicBezTo>
                        <a:cubicBezTo>
                          <a:pt x="14595" y="14324"/>
                          <a:pt x="14595" y="13869"/>
                          <a:pt x="14595" y="13415"/>
                        </a:cubicBezTo>
                        <a:cubicBezTo>
                          <a:pt x="14595" y="12960"/>
                          <a:pt x="15178" y="12505"/>
                          <a:pt x="16054" y="12051"/>
                        </a:cubicBezTo>
                        <a:cubicBezTo>
                          <a:pt x="16638" y="11596"/>
                          <a:pt x="17514" y="11141"/>
                          <a:pt x="17514" y="10686"/>
                        </a:cubicBezTo>
                        <a:cubicBezTo>
                          <a:pt x="17514" y="10004"/>
                          <a:pt x="17805" y="9095"/>
                          <a:pt x="18681" y="7958"/>
                        </a:cubicBezTo>
                        <a:cubicBezTo>
                          <a:pt x="19265" y="7048"/>
                          <a:pt x="19849" y="5912"/>
                          <a:pt x="19849" y="5229"/>
                        </a:cubicBezTo>
                        <a:cubicBezTo>
                          <a:pt x="19849" y="3865"/>
                          <a:pt x="20141" y="3411"/>
                          <a:pt x="20724" y="2728"/>
                        </a:cubicBezTo>
                        <a:cubicBezTo>
                          <a:pt x="21016" y="2728"/>
                          <a:pt x="21016" y="2501"/>
                          <a:pt x="21016" y="2274"/>
                        </a:cubicBezTo>
                        <a:cubicBezTo>
                          <a:pt x="21308" y="2274"/>
                          <a:pt x="21308" y="2046"/>
                          <a:pt x="21308" y="2046"/>
                        </a:cubicBezTo>
                        <a:cubicBezTo>
                          <a:pt x="21308" y="1819"/>
                          <a:pt x="21308" y="1819"/>
                          <a:pt x="21308" y="1819"/>
                        </a:cubicBezTo>
                        <a:cubicBezTo>
                          <a:pt x="21308" y="1592"/>
                          <a:pt x="21600" y="1592"/>
                          <a:pt x="21600" y="1364"/>
                        </a:cubicBezTo>
                        <a:cubicBezTo>
                          <a:pt x="21600" y="1364"/>
                          <a:pt x="21600" y="1364"/>
                          <a:pt x="21600" y="1137"/>
                        </a:cubicBezTo>
                        <a:cubicBezTo>
                          <a:pt x="21600" y="1137"/>
                          <a:pt x="21600" y="909"/>
                          <a:pt x="21600" y="909"/>
                        </a:cubicBezTo>
                        <a:cubicBezTo>
                          <a:pt x="21600" y="682"/>
                          <a:pt x="21600" y="682"/>
                          <a:pt x="21600" y="455"/>
                        </a:cubicBezTo>
                        <a:cubicBezTo>
                          <a:pt x="21600" y="455"/>
                          <a:pt x="21600" y="455"/>
                          <a:pt x="21600" y="455"/>
                        </a:cubicBezTo>
                        <a:cubicBezTo>
                          <a:pt x="20432" y="227"/>
                          <a:pt x="20432" y="227"/>
                          <a:pt x="20432" y="227"/>
                        </a:cubicBezTo>
                        <a:lnTo>
                          <a:pt x="19265" y="0"/>
                        </a:ln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49" name="Shape 4252"/>
                  <p:cNvSpPr/>
                  <p:nvPr/>
                </p:nvSpPr>
                <p:spPr>
                  <a:xfrm>
                    <a:off x="1465740" y="1225758"/>
                    <a:ext cx="15933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lnTo>
                          <a:pt x="21600" y="2160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50" name="Shape 4253"/>
                  <p:cNvSpPr/>
                  <p:nvPr/>
                </p:nvSpPr>
                <p:spPr>
                  <a:xfrm>
                    <a:off x="1302437" y="1285504"/>
                    <a:ext cx="7967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51" name="Shape 4254"/>
                  <p:cNvSpPr/>
                  <p:nvPr/>
                </p:nvSpPr>
                <p:spPr>
                  <a:xfrm>
                    <a:off x="1314386" y="1285504"/>
                    <a:ext cx="11950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52" name="Shape 4255"/>
                  <p:cNvSpPr/>
                  <p:nvPr/>
                </p:nvSpPr>
                <p:spPr>
                  <a:xfrm>
                    <a:off x="1409978" y="1265552"/>
                    <a:ext cx="11950" cy="38547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0" y="21600"/>
                          <a:pt x="0" y="21600"/>
                          <a:pt x="0" y="21600"/>
                        </a:cubicBezTo>
                        <a:cubicBezTo>
                          <a:pt x="0" y="21600"/>
                          <a:pt x="0" y="21600"/>
                          <a:pt x="0" y="21600"/>
                        </a:cubicBezTo>
                        <a:cubicBezTo>
                          <a:pt x="0" y="17280"/>
                          <a:pt x="7200" y="6480"/>
                          <a:pt x="21600" y="2160"/>
                        </a:cubicBezTo>
                        <a:cubicBezTo>
                          <a:pt x="21600" y="0"/>
                          <a:pt x="21600" y="0"/>
                          <a:pt x="21600" y="0"/>
                        </a:cubicBezTo>
                        <a:cubicBezTo>
                          <a:pt x="21600" y="2160"/>
                          <a:pt x="21600" y="2160"/>
                          <a:pt x="21600" y="2160"/>
                        </a:cubicBezTo>
                        <a:cubicBezTo>
                          <a:pt x="7200" y="8640"/>
                          <a:pt x="0" y="1728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53" name="Shape 4256"/>
                  <p:cNvSpPr/>
                  <p:nvPr/>
                </p:nvSpPr>
                <p:spPr>
                  <a:xfrm>
                    <a:off x="1418752" y="1264304"/>
                    <a:ext cx="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h="21600" extrusionOk="0">
                        <a:moveTo>
                          <a:pt x="0" y="0"/>
                        </a:move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0" y="21600"/>
                          <a:pt x="0" y="21600"/>
                          <a:pt x="0" y="21600"/>
                        </a:cubicBezTo>
                        <a:lnTo>
                          <a:pt x="0" y="0"/>
                        </a:ln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654" name="Shape 4257"/>
                  <p:cNvSpPr/>
                  <p:nvPr/>
                </p:nvSpPr>
                <p:spPr>
                  <a:xfrm>
                    <a:off x="1291296" y="1306705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337" name="Group 4406"/>
                <p:cNvGrpSpPr/>
                <p:nvPr/>
              </p:nvGrpSpPr>
              <p:grpSpPr>
                <a:xfrm>
                  <a:off x="1258063" y="322537"/>
                  <a:ext cx="1596149" cy="2452767"/>
                  <a:chOff x="0" y="0"/>
                  <a:chExt cx="1596147" cy="2452765"/>
                </a:xfrm>
                <a:grpFill/>
              </p:grpSpPr>
              <p:sp>
                <p:nvSpPr>
                  <p:cNvPr id="356" name="Shape 4259"/>
                  <p:cNvSpPr/>
                  <p:nvPr/>
                </p:nvSpPr>
                <p:spPr>
                  <a:xfrm>
                    <a:off x="403465" y="328887"/>
                    <a:ext cx="685075" cy="824883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640" y="3487"/>
                        </a:moveTo>
                        <a:cubicBezTo>
                          <a:pt x="2640" y="3778"/>
                          <a:pt x="2640" y="3778"/>
                          <a:pt x="2640" y="3778"/>
                        </a:cubicBezTo>
                        <a:cubicBezTo>
                          <a:pt x="2640" y="4262"/>
                          <a:pt x="2640" y="4262"/>
                          <a:pt x="2640" y="4262"/>
                        </a:cubicBezTo>
                        <a:cubicBezTo>
                          <a:pt x="2640" y="6877"/>
                          <a:pt x="2640" y="6877"/>
                          <a:pt x="2640" y="6877"/>
                        </a:cubicBezTo>
                        <a:cubicBezTo>
                          <a:pt x="2760" y="8136"/>
                          <a:pt x="2400" y="8233"/>
                          <a:pt x="2280" y="8233"/>
                        </a:cubicBezTo>
                        <a:cubicBezTo>
                          <a:pt x="2280" y="8233"/>
                          <a:pt x="2280" y="8233"/>
                          <a:pt x="2280" y="8233"/>
                        </a:cubicBezTo>
                        <a:cubicBezTo>
                          <a:pt x="1440" y="8427"/>
                          <a:pt x="1320" y="8621"/>
                          <a:pt x="1320" y="8621"/>
                        </a:cubicBezTo>
                        <a:cubicBezTo>
                          <a:pt x="1320" y="8814"/>
                          <a:pt x="1320" y="9396"/>
                          <a:pt x="600" y="9492"/>
                        </a:cubicBezTo>
                        <a:cubicBezTo>
                          <a:pt x="600" y="9492"/>
                          <a:pt x="600" y="9686"/>
                          <a:pt x="600" y="9686"/>
                        </a:cubicBezTo>
                        <a:cubicBezTo>
                          <a:pt x="600" y="9880"/>
                          <a:pt x="600" y="10267"/>
                          <a:pt x="120" y="10267"/>
                        </a:cubicBezTo>
                        <a:cubicBezTo>
                          <a:pt x="120" y="10364"/>
                          <a:pt x="120" y="10364"/>
                          <a:pt x="120" y="10364"/>
                        </a:cubicBezTo>
                        <a:cubicBezTo>
                          <a:pt x="240" y="10558"/>
                          <a:pt x="360" y="10848"/>
                          <a:pt x="120" y="11042"/>
                        </a:cubicBezTo>
                        <a:cubicBezTo>
                          <a:pt x="0" y="11139"/>
                          <a:pt x="0" y="11236"/>
                          <a:pt x="0" y="11333"/>
                        </a:cubicBezTo>
                        <a:cubicBezTo>
                          <a:pt x="0" y="11333"/>
                          <a:pt x="0" y="11333"/>
                          <a:pt x="120" y="11333"/>
                        </a:cubicBezTo>
                        <a:cubicBezTo>
                          <a:pt x="240" y="11333"/>
                          <a:pt x="360" y="11430"/>
                          <a:pt x="480" y="11430"/>
                        </a:cubicBezTo>
                        <a:cubicBezTo>
                          <a:pt x="600" y="11623"/>
                          <a:pt x="600" y="11817"/>
                          <a:pt x="600" y="12108"/>
                        </a:cubicBezTo>
                        <a:cubicBezTo>
                          <a:pt x="600" y="12204"/>
                          <a:pt x="600" y="12301"/>
                          <a:pt x="600" y="12301"/>
                        </a:cubicBezTo>
                        <a:cubicBezTo>
                          <a:pt x="600" y="12592"/>
                          <a:pt x="960" y="12786"/>
                          <a:pt x="1080" y="12786"/>
                        </a:cubicBezTo>
                        <a:cubicBezTo>
                          <a:pt x="1080" y="12786"/>
                          <a:pt x="1080" y="12883"/>
                          <a:pt x="1080" y="12883"/>
                        </a:cubicBezTo>
                        <a:cubicBezTo>
                          <a:pt x="1320" y="12883"/>
                          <a:pt x="1320" y="12883"/>
                          <a:pt x="1320" y="12883"/>
                        </a:cubicBezTo>
                        <a:cubicBezTo>
                          <a:pt x="1080" y="13464"/>
                          <a:pt x="1080" y="13464"/>
                          <a:pt x="1080" y="13464"/>
                        </a:cubicBezTo>
                        <a:cubicBezTo>
                          <a:pt x="1200" y="13561"/>
                          <a:pt x="1320" y="13561"/>
                          <a:pt x="1320" y="13754"/>
                        </a:cubicBezTo>
                        <a:cubicBezTo>
                          <a:pt x="1440" y="13754"/>
                          <a:pt x="1440" y="13754"/>
                          <a:pt x="1440" y="13754"/>
                        </a:cubicBezTo>
                        <a:cubicBezTo>
                          <a:pt x="1440" y="13754"/>
                          <a:pt x="1440" y="13754"/>
                          <a:pt x="1440" y="13754"/>
                        </a:cubicBezTo>
                        <a:cubicBezTo>
                          <a:pt x="1440" y="13754"/>
                          <a:pt x="1440" y="13754"/>
                          <a:pt x="1440" y="13754"/>
                        </a:cubicBezTo>
                        <a:cubicBezTo>
                          <a:pt x="1440" y="13754"/>
                          <a:pt x="1440" y="13754"/>
                          <a:pt x="1440" y="13754"/>
                        </a:cubicBezTo>
                        <a:cubicBezTo>
                          <a:pt x="1440" y="13851"/>
                          <a:pt x="1440" y="13851"/>
                          <a:pt x="1560" y="13851"/>
                        </a:cubicBezTo>
                        <a:cubicBezTo>
                          <a:pt x="1680" y="14045"/>
                          <a:pt x="1800" y="14142"/>
                          <a:pt x="1920" y="14335"/>
                        </a:cubicBezTo>
                        <a:cubicBezTo>
                          <a:pt x="1920" y="14335"/>
                          <a:pt x="1920" y="14335"/>
                          <a:pt x="1920" y="14335"/>
                        </a:cubicBezTo>
                        <a:cubicBezTo>
                          <a:pt x="1920" y="14335"/>
                          <a:pt x="2040" y="14335"/>
                          <a:pt x="2040" y="14432"/>
                        </a:cubicBezTo>
                        <a:cubicBezTo>
                          <a:pt x="2040" y="14432"/>
                          <a:pt x="2040" y="14432"/>
                          <a:pt x="2040" y="14432"/>
                        </a:cubicBezTo>
                        <a:cubicBezTo>
                          <a:pt x="2040" y="14432"/>
                          <a:pt x="2040" y="14432"/>
                          <a:pt x="2040" y="14529"/>
                        </a:cubicBezTo>
                        <a:cubicBezTo>
                          <a:pt x="2040" y="14529"/>
                          <a:pt x="2040" y="14529"/>
                          <a:pt x="2040" y="14529"/>
                        </a:cubicBezTo>
                        <a:cubicBezTo>
                          <a:pt x="2040" y="14529"/>
                          <a:pt x="2160" y="14626"/>
                          <a:pt x="2160" y="14626"/>
                        </a:cubicBezTo>
                        <a:cubicBezTo>
                          <a:pt x="2280" y="14820"/>
                          <a:pt x="2400" y="15110"/>
                          <a:pt x="2400" y="15401"/>
                        </a:cubicBezTo>
                        <a:cubicBezTo>
                          <a:pt x="2280" y="15498"/>
                          <a:pt x="2160" y="15595"/>
                          <a:pt x="2040" y="15691"/>
                        </a:cubicBezTo>
                        <a:cubicBezTo>
                          <a:pt x="1920" y="15691"/>
                          <a:pt x="1920" y="15691"/>
                          <a:pt x="1920" y="15691"/>
                        </a:cubicBezTo>
                        <a:cubicBezTo>
                          <a:pt x="2520" y="15788"/>
                          <a:pt x="2520" y="15788"/>
                          <a:pt x="2520" y="15788"/>
                        </a:cubicBezTo>
                        <a:cubicBezTo>
                          <a:pt x="2640" y="16176"/>
                          <a:pt x="2640" y="16176"/>
                          <a:pt x="2640" y="16176"/>
                        </a:cubicBezTo>
                        <a:cubicBezTo>
                          <a:pt x="2880" y="16176"/>
                          <a:pt x="3480" y="16273"/>
                          <a:pt x="3720" y="16563"/>
                        </a:cubicBezTo>
                        <a:cubicBezTo>
                          <a:pt x="3840" y="16757"/>
                          <a:pt x="3960" y="16757"/>
                          <a:pt x="4080" y="16854"/>
                        </a:cubicBezTo>
                        <a:cubicBezTo>
                          <a:pt x="4320" y="17048"/>
                          <a:pt x="4440" y="17144"/>
                          <a:pt x="4440" y="17435"/>
                        </a:cubicBezTo>
                        <a:cubicBezTo>
                          <a:pt x="4440" y="17435"/>
                          <a:pt x="4560" y="17532"/>
                          <a:pt x="4680" y="17532"/>
                        </a:cubicBezTo>
                        <a:cubicBezTo>
                          <a:pt x="4800" y="17629"/>
                          <a:pt x="4920" y="17726"/>
                          <a:pt x="5160" y="17822"/>
                        </a:cubicBezTo>
                        <a:cubicBezTo>
                          <a:pt x="5760" y="18210"/>
                          <a:pt x="5760" y="18500"/>
                          <a:pt x="5760" y="18694"/>
                        </a:cubicBezTo>
                        <a:cubicBezTo>
                          <a:pt x="5760" y="18791"/>
                          <a:pt x="6120" y="18985"/>
                          <a:pt x="6480" y="19082"/>
                        </a:cubicBezTo>
                        <a:cubicBezTo>
                          <a:pt x="6600" y="19178"/>
                          <a:pt x="6600" y="19178"/>
                          <a:pt x="6600" y="19178"/>
                        </a:cubicBezTo>
                        <a:cubicBezTo>
                          <a:pt x="6960" y="19760"/>
                          <a:pt x="6960" y="19760"/>
                          <a:pt x="6960" y="19760"/>
                        </a:cubicBezTo>
                        <a:cubicBezTo>
                          <a:pt x="6960" y="19760"/>
                          <a:pt x="6960" y="19760"/>
                          <a:pt x="6960" y="19760"/>
                        </a:cubicBezTo>
                        <a:cubicBezTo>
                          <a:pt x="6960" y="19760"/>
                          <a:pt x="6960" y="19760"/>
                          <a:pt x="6960" y="19760"/>
                        </a:cubicBezTo>
                        <a:cubicBezTo>
                          <a:pt x="7080" y="19857"/>
                          <a:pt x="7080" y="19857"/>
                          <a:pt x="7080" y="19857"/>
                        </a:cubicBezTo>
                        <a:cubicBezTo>
                          <a:pt x="7080" y="19857"/>
                          <a:pt x="7080" y="19857"/>
                          <a:pt x="7080" y="19857"/>
                        </a:cubicBezTo>
                        <a:cubicBezTo>
                          <a:pt x="7200" y="19953"/>
                          <a:pt x="7200" y="19953"/>
                          <a:pt x="7200" y="19953"/>
                        </a:cubicBezTo>
                        <a:cubicBezTo>
                          <a:pt x="7200" y="19953"/>
                          <a:pt x="7200" y="19953"/>
                          <a:pt x="7200" y="19953"/>
                        </a:cubicBezTo>
                        <a:cubicBezTo>
                          <a:pt x="7200" y="20050"/>
                          <a:pt x="7320" y="20050"/>
                          <a:pt x="7320" y="20147"/>
                        </a:cubicBezTo>
                        <a:cubicBezTo>
                          <a:pt x="7320" y="20147"/>
                          <a:pt x="7320" y="20147"/>
                          <a:pt x="7320" y="20244"/>
                        </a:cubicBezTo>
                        <a:cubicBezTo>
                          <a:pt x="7320" y="20244"/>
                          <a:pt x="7320" y="20244"/>
                          <a:pt x="7320" y="20244"/>
                        </a:cubicBezTo>
                        <a:cubicBezTo>
                          <a:pt x="7440" y="20244"/>
                          <a:pt x="7440" y="20244"/>
                          <a:pt x="7440" y="20341"/>
                        </a:cubicBezTo>
                        <a:cubicBezTo>
                          <a:pt x="7440" y="20341"/>
                          <a:pt x="7440" y="20341"/>
                          <a:pt x="7440" y="20341"/>
                        </a:cubicBezTo>
                        <a:cubicBezTo>
                          <a:pt x="7560" y="20438"/>
                          <a:pt x="7800" y="20535"/>
                          <a:pt x="7800" y="20535"/>
                        </a:cubicBezTo>
                        <a:cubicBezTo>
                          <a:pt x="7800" y="20535"/>
                          <a:pt x="7800" y="20535"/>
                          <a:pt x="7800" y="20535"/>
                        </a:cubicBezTo>
                        <a:cubicBezTo>
                          <a:pt x="7920" y="20631"/>
                          <a:pt x="8040" y="20631"/>
                          <a:pt x="8160" y="20631"/>
                        </a:cubicBezTo>
                        <a:cubicBezTo>
                          <a:pt x="8280" y="20631"/>
                          <a:pt x="8280" y="20631"/>
                          <a:pt x="8400" y="20631"/>
                        </a:cubicBezTo>
                        <a:cubicBezTo>
                          <a:pt x="8640" y="20341"/>
                          <a:pt x="9000" y="20438"/>
                          <a:pt x="9240" y="20535"/>
                        </a:cubicBezTo>
                        <a:cubicBezTo>
                          <a:pt x="9480" y="20438"/>
                          <a:pt x="9840" y="20341"/>
                          <a:pt x="10080" y="20535"/>
                        </a:cubicBezTo>
                        <a:cubicBezTo>
                          <a:pt x="10080" y="20535"/>
                          <a:pt x="10080" y="20535"/>
                          <a:pt x="10200" y="20535"/>
                        </a:cubicBezTo>
                        <a:cubicBezTo>
                          <a:pt x="10200" y="20535"/>
                          <a:pt x="10200" y="20535"/>
                          <a:pt x="10200" y="20535"/>
                        </a:cubicBezTo>
                        <a:cubicBezTo>
                          <a:pt x="10200" y="20631"/>
                          <a:pt x="10200" y="20631"/>
                          <a:pt x="10320" y="20631"/>
                        </a:cubicBezTo>
                        <a:cubicBezTo>
                          <a:pt x="10320" y="20631"/>
                          <a:pt x="10320" y="20631"/>
                          <a:pt x="10320" y="20728"/>
                        </a:cubicBezTo>
                        <a:cubicBezTo>
                          <a:pt x="10440" y="20728"/>
                          <a:pt x="10440" y="20728"/>
                          <a:pt x="10440" y="20728"/>
                        </a:cubicBezTo>
                        <a:cubicBezTo>
                          <a:pt x="10440" y="20728"/>
                          <a:pt x="10560" y="20825"/>
                          <a:pt x="10560" y="20825"/>
                        </a:cubicBezTo>
                        <a:cubicBezTo>
                          <a:pt x="10560" y="20825"/>
                          <a:pt x="10680" y="20825"/>
                          <a:pt x="10680" y="20922"/>
                        </a:cubicBezTo>
                        <a:cubicBezTo>
                          <a:pt x="10680" y="20922"/>
                          <a:pt x="10800" y="20922"/>
                          <a:pt x="10800" y="20922"/>
                        </a:cubicBezTo>
                        <a:cubicBezTo>
                          <a:pt x="10800" y="21019"/>
                          <a:pt x="10800" y="21019"/>
                          <a:pt x="10920" y="21019"/>
                        </a:cubicBezTo>
                        <a:cubicBezTo>
                          <a:pt x="10920" y="21019"/>
                          <a:pt x="10920" y="21116"/>
                          <a:pt x="11040" y="21116"/>
                        </a:cubicBezTo>
                        <a:cubicBezTo>
                          <a:pt x="11040" y="21116"/>
                          <a:pt x="11040" y="21213"/>
                          <a:pt x="11160" y="21213"/>
                        </a:cubicBezTo>
                        <a:cubicBezTo>
                          <a:pt x="11160" y="21213"/>
                          <a:pt x="11160" y="21213"/>
                          <a:pt x="11280" y="21309"/>
                        </a:cubicBezTo>
                        <a:cubicBezTo>
                          <a:pt x="11280" y="21309"/>
                          <a:pt x="11280" y="21309"/>
                          <a:pt x="11400" y="21406"/>
                        </a:cubicBezTo>
                        <a:cubicBezTo>
                          <a:pt x="11400" y="21406"/>
                          <a:pt x="11400" y="21406"/>
                          <a:pt x="11520" y="21503"/>
                        </a:cubicBezTo>
                        <a:cubicBezTo>
                          <a:pt x="11520" y="21503"/>
                          <a:pt x="11520" y="21503"/>
                          <a:pt x="11520" y="21503"/>
                        </a:cubicBezTo>
                        <a:cubicBezTo>
                          <a:pt x="11760" y="21503"/>
                          <a:pt x="12000" y="21406"/>
                          <a:pt x="12240" y="21309"/>
                        </a:cubicBezTo>
                        <a:cubicBezTo>
                          <a:pt x="12240" y="21309"/>
                          <a:pt x="12240" y="21309"/>
                          <a:pt x="12240" y="21309"/>
                        </a:cubicBezTo>
                        <a:cubicBezTo>
                          <a:pt x="12360" y="21309"/>
                          <a:pt x="12360" y="21309"/>
                          <a:pt x="12480" y="21309"/>
                        </a:cubicBezTo>
                        <a:cubicBezTo>
                          <a:pt x="12480" y="21309"/>
                          <a:pt x="12480" y="21309"/>
                          <a:pt x="12480" y="21309"/>
                        </a:cubicBezTo>
                        <a:cubicBezTo>
                          <a:pt x="12480" y="21309"/>
                          <a:pt x="12480" y="21309"/>
                          <a:pt x="12480" y="21309"/>
                        </a:cubicBezTo>
                        <a:cubicBezTo>
                          <a:pt x="12720" y="21309"/>
                          <a:pt x="12960" y="21406"/>
                          <a:pt x="13080" y="21503"/>
                        </a:cubicBezTo>
                        <a:cubicBezTo>
                          <a:pt x="13080" y="21503"/>
                          <a:pt x="13200" y="21503"/>
                          <a:pt x="13200" y="21600"/>
                        </a:cubicBezTo>
                        <a:cubicBezTo>
                          <a:pt x="13440" y="21406"/>
                          <a:pt x="13920" y="21213"/>
                          <a:pt x="14160" y="21213"/>
                        </a:cubicBezTo>
                        <a:cubicBezTo>
                          <a:pt x="14280" y="21213"/>
                          <a:pt x="14400" y="21309"/>
                          <a:pt x="14400" y="21309"/>
                        </a:cubicBezTo>
                        <a:cubicBezTo>
                          <a:pt x="14520" y="21309"/>
                          <a:pt x="14640" y="21309"/>
                          <a:pt x="14760" y="21309"/>
                        </a:cubicBezTo>
                        <a:cubicBezTo>
                          <a:pt x="14880" y="21309"/>
                          <a:pt x="14880" y="21309"/>
                          <a:pt x="15000" y="21309"/>
                        </a:cubicBezTo>
                        <a:cubicBezTo>
                          <a:pt x="15000" y="21213"/>
                          <a:pt x="15120" y="21116"/>
                          <a:pt x="15360" y="21019"/>
                        </a:cubicBezTo>
                        <a:cubicBezTo>
                          <a:pt x="15360" y="21019"/>
                          <a:pt x="15480" y="20922"/>
                          <a:pt x="15480" y="20922"/>
                        </a:cubicBezTo>
                        <a:cubicBezTo>
                          <a:pt x="15600" y="20825"/>
                          <a:pt x="15600" y="20825"/>
                          <a:pt x="15600" y="20825"/>
                        </a:cubicBezTo>
                        <a:cubicBezTo>
                          <a:pt x="15720" y="20535"/>
                          <a:pt x="16560" y="20147"/>
                          <a:pt x="16800" y="20147"/>
                        </a:cubicBezTo>
                        <a:cubicBezTo>
                          <a:pt x="16920" y="20050"/>
                          <a:pt x="17040" y="20050"/>
                          <a:pt x="17160" y="20050"/>
                        </a:cubicBezTo>
                        <a:cubicBezTo>
                          <a:pt x="17160" y="20050"/>
                          <a:pt x="17280" y="20050"/>
                          <a:pt x="17280" y="20050"/>
                        </a:cubicBezTo>
                        <a:cubicBezTo>
                          <a:pt x="17400" y="20050"/>
                          <a:pt x="17400" y="20050"/>
                          <a:pt x="17520" y="20050"/>
                        </a:cubicBezTo>
                        <a:cubicBezTo>
                          <a:pt x="17520" y="20050"/>
                          <a:pt x="17520" y="20147"/>
                          <a:pt x="17520" y="20147"/>
                        </a:cubicBezTo>
                        <a:cubicBezTo>
                          <a:pt x="17640" y="20147"/>
                          <a:pt x="17640" y="20147"/>
                          <a:pt x="17640" y="20147"/>
                        </a:cubicBezTo>
                        <a:cubicBezTo>
                          <a:pt x="17760" y="20147"/>
                          <a:pt x="17760" y="20147"/>
                          <a:pt x="17760" y="20147"/>
                        </a:cubicBezTo>
                        <a:cubicBezTo>
                          <a:pt x="17760" y="20244"/>
                          <a:pt x="17880" y="20244"/>
                          <a:pt x="17880" y="20244"/>
                        </a:cubicBezTo>
                        <a:cubicBezTo>
                          <a:pt x="17880" y="20147"/>
                          <a:pt x="17880" y="20147"/>
                          <a:pt x="17880" y="20050"/>
                        </a:cubicBezTo>
                        <a:cubicBezTo>
                          <a:pt x="17880" y="19953"/>
                          <a:pt x="17880" y="19857"/>
                          <a:pt x="17880" y="19760"/>
                        </a:cubicBezTo>
                        <a:cubicBezTo>
                          <a:pt x="17520" y="19760"/>
                          <a:pt x="16800" y="19372"/>
                          <a:pt x="16560" y="18888"/>
                        </a:cubicBezTo>
                        <a:cubicBezTo>
                          <a:pt x="16560" y="18791"/>
                          <a:pt x="16440" y="18694"/>
                          <a:pt x="16440" y="18694"/>
                        </a:cubicBezTo>
                        <a:cubicBezTo>
                          <a:pt x="16320" y="18500"/>
                          <a:pt x="16080" y="18307"/>
                          <a:pt x="15960" y="18113"/>
                        </a:cubicBezTo>
                        <a:cubicBezTo>
                          <a:pt x="15720" y="18016"/>
                          <a:pt x="15480" y="17822"/>
                          <a:pt x="15360" y="17629"/>
                        </a:cubicBezTo>
                        <a:cubicBezTo>
                          <a:pt x="15360" y="17532"/>
                          <a:pt x="15120" y="17532"/>
                          <a:pt x="14880" y="17435"/>
                        </a:cubicBezTo>
                        <a:cubicBezTo>
                          <a:pt x="14640" y="17338"/>
                          <a:pt x="14280" y="17338"/>
                          <a:pt x="14160" y="17144"/>
                        </a:cubicBezTo>
                        <a:cubicBezTo>
                          <a:pt x="14040" y="16854"/>
                          <a:pt x="14160" y="16660"/>
                          <a:pt x="14280" y="16563"/>
                        </a:cubicBezTo>
                        <a:cubicBezTo>
                          <a:pt x="14400" y="16563"/>
                          <a:pt x="14400" y="16466"/>
                          <a:pt x="14400" y="16370"/>
                        </a:cubicBezTo>
                        <a:cubicBezTo>
                          <a:pt x="14400" y="16273"/>
                          <a:pt x="14520" y="15982"/>
                          <a:pt x="15120" y="15982"/>
                        </a:cubicBezTo>
                        <a:cubicBezTo>
                          <a:pt x="15240" y="15982"/>
                          <a:pt x="15360" y="15982"/>
                          <a:pt x="15480" y="15982"/>
                        </a:cubicBezTo>
                        <a:cubicBezTo>
                          <a:pt x="15480" y="15982"/>
                          <a:pt x="15480" y="15982"/>
                          <a:pt x="15480" y="16079"/>
                        </a:cubicBezTo>
                        <a:cubicBezTo>
                          <a:pt x="15600" y="15788"/>
                          <a:pt x="15600" y="15304"/>
                          <a:pt x="15600" y="15013"/>
                        </a:cubicBezTo>
                        <a:cubicBezTo>
                          <a:pt x="15600" y="14723"/>
                          <a:pt x="15840" y="14529"/>
                          <a:pt x="15960" y="14335"/>
                        </a:cubicBezTo>
                        <a:cubicBezTo>
                          <a:pt x="15960" y="14239"/>
                          <a:pt x="16080" y="14142"/>
                          <a:pt x="16080" y="14142"/>
                        </a:cubicBezTo>
                        <a:cubicBezTo>
                          <a:pt x="15960" y="14045"/>
                          <a:pt x="15960" y="13948"/>
                          <a:pt x="15960" y="13851"/>
                        </a:cubicBezTo>
                        <a:cubicBezTo>
                          <a:pt x="16080" y="13657"/>
                          <a:pt x="16200" y="13561"/>
                          <a:pt x="16440" y="13464"/>
                        </a:cubicBezTo>
                        <a:cubicBezTo>
                          <a:pt x="16560" y="13464"/>
                          <a:pt x="16680" y="13367"/>
                          <a:pt x="16680" y="13367"/>
                        </a:cubicBezTo>
                        <a:cubicBezTo>
                          <a:pt x="16800" y="13270"/>
                          <a:pt x="16800" y="13173"/>
                          <a:pt x="16800" y="12979"/>
                        </a:cubicBezTo>
                        <a:cubicBezTo>
                          <a:pt x="16920" y="12786"/>
                          <a:pt x="16920" y="12495"/>
                          <a:pt x="17160" y="12301"/>
                        </a:cubicBezTo>
                        <a:cubicBezTo>
                          <a:pt x="17280" y="12204"/>
                          <a:pt x="17400" y="12011"/>
                          <a:pt x="17520" y="11914"/>
                        </a:cubicBezTo>
                        <a:cubicBezTo>
                          <a:pt x="17640" y="11623"/>
                          <a:pt x="17880" y="11430"/>
                          <a:pt x="18120" y="11430"/>
                        </a:cubicBezTo>
                        <a:cubicBezTo>
                          <a:pt x="18240" y="11430"/>
                          <a:pt x="18480" y="11236"/>
                          <a:pt x="18480" y="11042"/>
                        </a:cubicBezTo>
                        <a:cubicBezTo>
                          <a:pt x="18480" y="10945"/>
                          <a:pt x="18600" y="10752"/>
                          <a:pt x="18720" y="10558"/>
                        </a:cubicBezTo>
                        <a:cubicBezTo>
                          <a:pt x="18840" y="10364"/>
                          <a:pt x="18960" y="10074"/>
                          <a:pt x="18960" y="9783"/>
                        </a:cubicBezTo>
                        <a:cubicBezTo>
                          <a:pt x="18960" y="9783"/>
                          <a:pt x="18960" y="9783"/>
                          <a:pt x="18960" y="9783"/>
                        </a:cubicBezTo>
                        <a:cubicBezTo>
                          <a:pt x="18960" y="9783"/>
                          <a:pt x="18960" y="9686"/>
                          <a:pt x="18960" y="9589"/>
                        </a:cubicBezTo>
                        <a:cubicBezTo>
                          <a:pt x="18840" y="9105"/>
                          <a:pt x="18720" y="8621"/>
                          <a:pt x="19080" y="8233"/>
                        </a:cubicBezTo>
                        <a:cubicBezTo>
                          <a:pt x="19440" y="7846"/>
                          <a:pt x="19680" y="7555"/>
                          <a:pt x="19560" y="7265"/>
                        </a:cubicBezTo>
                        <a:cubicBezTo>
                          <a:pt x="19440" y="6877"/>
                          <a:pt x="19920" y="6780"/>
                          <a:pt x="20160" y="6587"/>
                        </a:cubicBezTo>
                        <a:cubicBezTo>
                          <a:pt x="20280" y="6587"/>
                          <a:pt x="20280" y="6490"/>
                          <a:pt x="20400" y="6490"/>
                        </a:cubicBezTo>
                        <a:cubicBezTo>
                          <a:pt x="20400" y="6393"/>
                          <a:pt x="20520" y="6393"/>
                          <a:pt x="20640" y="6296"/>
                        </a:cubicBezTo>
                        <a:cubicBezTo>
                          <a:pt x="20760" y="6296"/>
                          <a:pt x="20760" y="6296"/>
                          <a:pt x="20880" y="6199"/>
                        </a:cubicBezTo>
                        <a:cubicBezTo>
                          <a:pt x="20880" y="6199"/>
                          <a:pt x="20880" y="6199"/>
                          <a:pt x="20880" y="6199"/>
                        </a:cubicBezTo>
                        <a:cubicBezTo>
                          <a:pt x="21000" y="6102"/>
                          <a:pt x="21000" y="6102"/>
                          <a:pt x="21120" y="6102"/>
                        </a:cubicBezTo>
                        <a:cubicBezTo>
                          <a:pt x="21120" y="6005"/>
                          <a:pt x="21120" y="6005"/>
                          <a:pt x="21240" y="6005"/>
                        </a:cubicBezTo>
                        <a:cubicBezTo>
                          <a:pt x="21240" y="5909"/>
                          <a:pt x="21360" y="5909"/>
                          <a:pt x="21360" y="5909"/>
                        </a:cubicBezTo>
                        <a:cubicBezTo>
                          <a:pt x="21360" y="5812"/>
                          <a:pt x="21360" y="5812"/>
                          <a:pt x="21480" y="5715"/>
                        </a:cubicBezTo>
                        <a:cubicBezTo>
                          <a:pt x="21480" y="5715"/>
                          <a:pt x="21480" y="5715"/>
                          <a:pt x="21600" y="5618"/>
                        </a:cubicBezTo>
                        <a:cubicBezTo>
                          <a:pt x="21240" y="5424"/>
                          <a:pt x="21000" y="5230"/>
                          <a:pt x="20880" y="5230"/>
                        </a:cubicBezTo>
                        <a:cubicBezTo>
                          <a:pt x="20280" y="5037"/>
                          <a:pt x="19920" y="4262"/>
                          <a:pt x="19920" y="3293"/>
                        </a:cubicBezTo>
                        <a:cubicBezTo>
                          <a:pt x="19920" y="2712"/>
                          <a:pt x="19800" y="2228"/>
                          <a:pt x="19800" y="1840"/>
                        </a:cubicBezTo>
                        <a:cubicBezTo>
                          <a:pt x="19680" y="1743"/>
                          <a:pt x="19680" y="1647"/>
                          <a:pt x="19680" y="1550"/>
                        </a:cubicBezTo>
                        <a:cubicBezTo>
                          <a:pt x="19680" y="1356"/>
                          <a:pt x="19200" y="775"/>
                          <a:pt x="18600" y="581"/>
                        </a:cubicBezTo>
                        <a:cubicBezTo>
                          <a:pt x="18240" y="387"/>
                          <a:pt x="18000" y="194"/>
                          <a:pt x="17880" y="0"/>
                        </a:cubicBezTo>
                        <a:cubicBezTo>
                          <a:pt x="17880" y="0"/>
                          <a:pt x="17880" y="0"/>
                          <a:pt x="17880" y="0"/>
                        </a:cubicBezTo>
                        <a:cubicBezTo>
                          <a:pt x="17880" y="0"/>
                          <a:pt x="17880" y="0"/>
                          <a:pt x="17880" y="0"/>
                        </a:cubicBezTo>
                        <a:cubicBezTo>
                          <a:pt x="17880" y="0"/>
                          <a:pt x="17760" y="97"/>
                          <a:pt x="17760" y="97"/>
                        </a:cubicBezTo>
                        <a:cubicBezTo>
                          <a:pt x="17760" y="97"/>
                          <a:pt x="17760" y="97"/>
                          <a:pt x="17760" y="97"/>
                        </a:cubicBezTo>
                        <a:cubicBezTo>
                          <a:pt x="17640" y="97"/>
                          <a:pt x="17640" y="97"/>
                          <a:pt x="17640" y="194"/>
                        </a:cubicBezTo>
                        <a:cubicBezTo>
                          <a:pt x="17640" y="194"/>
                          <a:pt x="17640" y="194"/>
                          <a:pt x="17640" y="194"/>
                        </a:cubicBezTo>
                        <a:cubicBezTo>
                          <a:pt x="17520" y="194"/>
                          <a:pt x="17520" y="194"/>
                          <a:pt x="17400" y="194"/>
                        </a:cubicBezTo>
                        <a:cubicBezTo>
                          <a:pt x="17160" y="194"/>
                          <a:pt x="17160" y="194"/>
                          <a:pt x="17160" y="194"/>
                        </a:cubicBezTo>
                        <a:cubicBezTo>
                          <a:pt x="17160" y="194"/>
                          <a:pt x="17160" y="291"/>
                          <a:pt x="17160" y="387"/>
                        </a:cubicBezTo>
                        <a:cubicBezTo>
                          <a:pt x="17040" y="581"/>
                          <a:pt x="16800" y="969"/>
                          <a:pt x="16320" y="969"/>
                        </a:cubicBezTo>
                        <a:cubicBezTo>
                          <a:pt x="16080" y="969"/>
                          <a:pt x="16080" y="969"/>
                          <a:pt x="16080" y="1162"/>
                        </a:cubicBezTo>
                        <a:cubicBezTo>
                          <a:pt x="15960" y="1259"/>
                          <a:pt x="15840" y="1453"/>
                          <a:pt x="15480" y="1453"/>
                        </a:cubicBezTo>
                        <a:cubicBezTo>
                          <a:pt x="15120" y="1453"/>
                          <a:pt x="14880" y="1259"/>
                          <a:pt x="14760" y="1162"/>
                        </a:cubicBezTo>
                        <a:cubicBezTo>
                          <a:pt x="12960" y="1162"/>
                          <a:pt x="12960" y="1162"/>
                          <a:pt x="12960" y="1162"/>
                        </a:cubicBezTo>
                        <a:cubicBezTo>
                          <a:pt x="12840" y="1065"/>
                          <a:pt x="12840" y="1065"/>
                          <a:pt x="12840" y="1065"/>
                        </a:cubicBezTo>
                        <a:cubicBezTo>
                          <a:pt x="12840" y="1065"/>
                          <a:pt x="12600" y="969"/>
                          <a:pt x="12480" y="969"/>
                        </a:cubicBezTo>
                        <a:cubicBezTo>
                          <a:pt x="12000" y="1259"/>
                          <a:pt x="12000" y="1259"/>
                          <a:pt x="12000" y="1259"/>
                        </a:cubicBezTo>
                        <a:cubicBezTo>
                          <a:pt x="3960" y="1259"/>
                          <a:pt x="3960" y="1259"/>
                          <a:pt x="3960" y="1259"/>
                        </a:cubicBezTo>
                        <a:cubicBezTo>
                          <a:pt x="3960" y="3487"/>
                          <a:pt x="3960" y="3487"/>
                          <a:pt x="3960" y="3487"/>
                        </a:cubicBezTo>
                        <a:lnTo>
                          <a:pt x="2640" y="3487"/>
                        </a:ln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57" name="Shape 4260"/>
                  <p:cNvSpPr/>
                  <p:nvPr/>
                </p:nvSpPr>
                <p:spPr>
                  <a:xfrm>
                    <a:off x="446094" y="849936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58" name="Shape 4261"/>
                  <p:cNvSpPr/>
                  <p:nvPr/>
                </p:nvSpPr>
                <p:spPr>
                  <a:xfrm>
                    <a:off x="614563" y="1061259"/>
                    <a:ext cx="11950" cy="23128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21600"/>
                        </a:moveTo>
                        <a:lnTo>
                          <a:pt x="0" y="0"/>
                        </a:lnTo>
                        <a:lnTo>
                          <a:pt x="21600" y="21600"/>
                        </a:ln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59" name="Shape 4262"/>
                  <p:cNvSpPr/>
                  <p:nvPr/>
                </p:nvSpPr>
                <p:spPr>
                  <a:xfrm>
                    <a:off x="464018" y="878845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60" name="Shape 4263"/>
                  <p:cNvSpPr/>
                  <p:nvPr/>
                </p:nvSpPr>
                <p:spPr>
                  <a:xfrm>
                    <a:off x="462026" y="874991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cubicBezTo>
                          <a:pt x="0" y="0"/>
                          <a:pt x="0" y="0"/>
                          <a:pt x="21600" y="21600"/>
                        </a:cubicBezTo>
                        <a:cubicBezTo>
                          <a:pt x="21600" y="0"/>
                          <a:pt x="0" y="0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61" name="Shape 4264"/>
                  <p:cNvSpPr/>
                  <p:nvPr/>
                </p:nvSpPr>
                <p:spPr>
                  <a:xfrm>
                    <a:off x="451261" y="856966"/>
                    <a:ext cx="11950" cy="19274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cubicBezTo>
                          <a:pt x="7200" y="8640"/>
                          <a:pt x="14400" y="12960"/>
                          <a:pt x="21600" y="21600"/>
                        </a:cubicBezTo>
                        <a:cubicBezTo>
                          <a:pt x="14400" y="12960"/>
                          <a:pt x="7200" y="8640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62" name="Shape 4265"/>
                  <p:cNvSpPr/>
                  <p:nvPr/>
                </p:nvSpPr>
                <p:spPr>
                  <a:xfrm>
                    <a:off x="439312" y="818420"/>
                    <a:ext cx="7967" cy="23128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3086"/>
                        </a:moveTo>
                        <a:cubicBezTo>
                          <a:pt x="0" y="21600"/>
                          <a:pt x="0" y="21600"/>
                          <a:pt x="0" y="21600"/>
                        </a:cubicBezTo>
                        <a:cubicBezTo>
                          <a:pt x="0" y="21600"/>
                          <a:pt x="0" y="21600"/>
                          <a:pt x="0" y="21600"/>
                        </a:cubicBezTo>
                        <a:cubicBezTo>
                          <a:pt x="21600" y="3086"/>
                          <a:pt x="21600" y="3086"/>
                          <a:pt x="21600" y="3086"/>
                        </a:cubicBezTo>
                        <a:cubicBezTo>
                          <a:pt x="0" y="3086"/>
                          <a:pt x="0" y="3086"/>
                          <a:pt x="0" y="3086"/>
                        </a:cubicBezTo>
                        <a:cubicBezTo>
                          <a:pt x="0" y="3086"/>
                          <a:pt x="0" y="0"/>
                          <a:pt x="0" y="0"/>
                        </a:cubicBezTo>
                        <a:cubicBezTo>
                          <a:pt x="0" y="0"/>
                          <a:pt x="0" y="3086"/>
                          <a:pt x="0" y="3086"/>
                        </a:cubicBezTo>
                        <a:lnTo>
                          <a:pt x="21600" y="3086"/>
                        </a:ln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63" name="Shape 4266"/>
                  <p:cNvSpPr/>
                  <p:nvPr/>
                </p:nvSpPr>
                <p:spPr>
                  <a:xfrm>
                    <a:off x="450077" y="851863"/>
                    <a:ext cx="6353" cy="6353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19679" h="19679" extrusionOk="0">
                        <a:moveTo>
                          <a:pt x="16796" y="2882"/>
                        </a:moveTo>
                        <a:cubicBezTo>
                          <a:pt x="20639" y="6724"/>
                          <a:pt x="20639" y="12954"/>
                          <a:pt x="16796" y="16796"/>
                        </a:cubicBezTo>
                        <a:cubicBezTo>
                          <a:pt x="12954" y="20639"/>
                          <a:pt x="6724" y="20639"/>
                          <a:pt x="2882" y="16796"/>
                        </a:cubicBezTo>
                        <a:cubicBezTo>
                          <a:pt x="-961" y="12954"/>
                          <a:pt x="-961" y="6724"/>
                          <a:pt x="2882" y="2882"/>
                        </a:cubicBezTo>
                        <a:cubicBezTo>
                          <a:pt x="6724" y="-961"/>
                          <a:pt x="12954" y="-961"/>
                          <a:pt x="16796" y="2882"/>
                        </a:cubicBezTo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64" name="Shape 4267"/>
                  <p:cNvSpPr/>
                  <p:nvPr/>
                </p:nvSpPr>
                <p:spPr>
                  <a:xfrm>
                    <a:off x="1242106" y="783729"/>
                    <a:ext cx="61516" cy="57819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0850" h="21600" extrusionOk="0">
                        <a:moveTo>
                          <a:pt x="4650" y="6750"/>
                        </a:moveTo>
                        <a:cubicBezTo>
                          <a:pt x="4650" y="6750"/>
                          <a:pt x="4650" y="8100"/>
                          <a:pt x="4650" y="8100"/>
                        </a:cubicBezTo>
                        <a:cubicBezTo>
                          <a:pt x="4650" y="8100"/>
                          <a:pt x="3300" y="9450"/>
                          <a:pt x="3300" y="9450"/>
                        </a:cubicBezTo>
                        <a:cubicBezTo>
                          <a:pt x="3300" y="9450"/>
                          <a:pt x="3300" y="9450"/>
                          <a:pt x="3300" y="10800"/>
                        </a:cubicBezTo>
                        <a:cubicBezTo>
                          <a:pt x="1950" y="10800"/>
                          <a:pt x="1950" y="12150"/>
                          <a:pt x="600" y="12150"/>
                        </a:cubicBezTo>
                        <a:cubicBezTo>
                          <a:pt x="-750" y="14850"/>
                          <a:pt x="600" y="20250"/>
                          <a:pt x="600" y="21600"/>
                        </a:cubicBezTo>
                        <a:cubicBezTo>
                          <a:pt x="600" y="21600"/>
                          <a:pt x="600" y="21600"/>
                          <a:pt x="1950" y="21600"/>
                        </a:cubicBezTo>
                        <a:cubicBezTo>
                          <a:pt x="3300" y="21600"/>
                          <a:pt x="4650" y="21600"/>
                          <a:pt x="6000" y="20250"/>
                        </a:cubicBezTo>
                        <a:cubicBezTo>
                          <a:pt x="6000" y="20250"/>
                          <a:pt x="7350" y="20250"/>
                          <a:pt x="7350" y="20250"/>
                        </a:cubicBezTo>
                        <a:cubicBezTo>
                          <a:pt x="7350" y="20250"/>
                          <a:pt x="7350" y="20250"/>
                          <a:pt x="7350" y="18900"/>
                        </a:cubicBezTo>
                        <a:cubicBezTo>
                          <a:pt x="8700" y="18900"/>
                          <a:pt x="8700" y="18900"/>
                          <a:pt x="10050" y="18900"/>
                        </a:cubicBezTo>
                        <a:cubicBezTo>
                          <a:pt x="10050" y="18900"/>
                          <a:pt x="10050" y="18900"/>
                          <a:pt x="10050" y="18900"/>
                        </a:cubicBezTo>
                        <a:cubicBezTo>
                          <a:pt x="10050" y="20250"/>
                          <a:pt x="11400" y="20250"/>
                          <a:pt x="11400" y="20250"/>
                        </a:cubicBezTo>
                        <a:cubicBezTo>
                          <a:pt x="11400" y="20250"/>
                          <a:pt x="12750" y="20250"/>
                          <a:pt x="12750" y="20250"/>
                        </a:cubicBezTo>
                        <a:cubicBezTo>
                          <a:pt x="12750" y="20250"/>
                          <a:pt x="12750" y="20250"/>
                          <a:pt x="12750" y="21600"/>
                        </a:cubicBezTo>
                        <a:cubicBezTo>
                          <a:pt x="14100" y="21600"/>
                          <a:pt x="14100" y="21600"/>
                          <a:pt x="14100" y="21600"/>
                        </a:cubicBezTo>
                        <a:cubicBezTo>
                          <a:pt x="14100" y="20250"/>
                          <a:pt x="15450" y="18900"/>
                          <a:pt x="15450" y="18900"/>
                        </a:cubicBezTo>
                        <a:cubicBezTo>
                          <a:pt x="15450" y="18900"/>
                          <a:pt x="14100" y="17550"/>
                          <a:pt x="14100" y="17550"/>
                        </a:cubicBezTo>
                        <a:cubicBezTo>
                          <a:pt x="12750" y="17550"/>
                          <a:pt x="11400" y="17550"/>
                          <a:pt x="10050" y="16200"/>
                        </a:cubicBezTo>
                        <a:cubicBezTo>
                          <a:pt x="10050" y="14850"/>
                          <a:pt x="8700" y="13500"/>
                          <a:pt x="10050" y="12150"/>
                        </a:cubicBezTo>
                        <a:cubicBezTo>
                          <a:pt x="10050" y="9450"/>
                          <a:pt x="16800" y="5400"/>
                          <a:pt x="20850" y="4050"/>
                        </a:cubicBezTo>
                        <a:cubicBezTo>
                          <a:pt x="20850" y="4050"/>
                          <a:pt x="20850" y="2700"/>
                          <a:pt x="18150" y="0"/>
                        </a:cubicBezTo>
                        <a:cubicBezTo>
                          <a:pt x="18150" y="0"/>
                          <a:pt x="18150" y="0"/>
                          <a:pt x="16800" y="0"/>
                        </a:cubicBezTo>
                        <a:cubicBezTo>
                          <a:pt x="16800" y="0"/>
                          <a:pt x="16800" y="0"/>
                          <a:pt x="16800" y="0"/>
                        </a:cubicBezTo>
                        <a:cubicBezTo>
                          <a:pt x="16800" y="0"/>
                          <a:pt x="16800" y="0"/>
                          <a:pt x="16800" y="0"/>
                        </a:cubicBezTo>
                        <a:cubicBezTo>
                          <a:pt x="16800" y="0"/>
                          <a:pt x="15450" y="1350"/>
                          <a:pt x="15450" y="1350"/>
                        </a:cubicBezTo>
                        <a:cubicBezTo>
                          <a:pt x="15450" y="1350"/>
                          <a:pt x="15450" y="1350"/>
                          <a:pt x="15450" y="1350"/>
                        </a:cubicBezTo>
                        <a:cubicBezTo>
                          <a:pt x="15450" y="1350"/>
                          <a:pt x="15450" y="1350"/>
                          <a:pt x="15450" y="1350"/>
                        </a:cubicBezTo>
                        <a:cubicBezTo>
                          <a:pt x="15450" y="1350"/>
                          <a:pt x="15450" y="1350"/>
                          <a:pt x="15450" y="1350"/>
                        </a:cubicBezTo>
                        <a:cubicBezTo>
                          <a:pt x="14100" y="2700"/>
                          <a:pt x="12750" y="2700"/>
                          <a:pt x="11400" y="2700"/>
                        </a:cubicBezTo>
                        <a:cubicBezTo>
                          <a:pt x="11400" y="2700"/>
                          <a:pt x="11400" y="2700"/>
                          <a:pt x="11400" y="2700"/>
                        </a:cubicBezTo>
                        <a:cubicBezTo>
                          <a:pt x="10050" y="2700"/>
                          <a:pt x="8700" y="2700"/>
                          <a:pt x="7350" y="2700"/>
                        </a:cubicBezTo>
                        <a:cubicBezTo>
                          <a:pt x="7350" y="4050"/>
                          <a:pt x="6000" y="5400"/>
                          <a:pt x="4650" y="675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65" name="Shape 4268"/>
                  <p:cNvSpPr/>
                  <p:nvPr/>
                </p:nvSpPr>
                <p:spPr>
                  <a:xfrm>
                    <a:off x="1282522" y="833838"/>
                    <a:ext cx="6351" cy="771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0" y="10800"/>
                          <a:pt x="21600" y="0"/>
                          <a:pt x="21600" y="0"/>
                        </a:cubicBezTo>
                        <a:cubicBezTo>
                          <a:pt x="21600" y="0"/>
                          <a:pt x="21600" y="0"/>
                          <a:pt x="21600" y="0"/>
                        </a:cubicBezTo>
                        <a:cubicBezTo>
                          <a:pt x="21600" y="0"/>
                          <a:pt x="0" y="10800"/>
                          <a:pt x="0" y="21600"/>
                        </a:cubicBezTo>
                        <a:cubicBezTo>
                          <a:pt x="0" y="21600"/>
                          <a:pt x="0" y="2160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66" name="Shape 4269"/>
                  <p:cNvSpPr/>
                  <p:nvPr/>
                </p:nvSpPr>
                <p:spPr>
                  <a:xfrm>
                    <a:off x="1016087" y="560162"/>
                    <a:ext cx="267620" cy="215858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343" h="21600" extrusionOk="0">
                        <a:moveTo>
                          <a:pt x="351" y="13546"/>
                        </a:moveTo>
                        <a:cubicBezTo>
                          <a:pt x="656" y="13546"/>
                          <a:pt x="960" y="13546"/>
                          <a:pt x="1264" y="13546"/>
                        </a:cubicBezTo>
                        <a:cubicBezTo>
                          <a:pt x="2177" y="13546"/>
                          <a:pt x="2785" y="13546"/>
                          <a:pt x="2785" y="13912"/>
                        </a:cubicBezTo>
                        <a:cubicBezTo>
                          <a:pt x="3089" y="13546"/>
                          <a:pt x="3089" y="13180"/>
                          <a:pt x="3089" y="12814"/>
                        </a:cubicBezTo>
                        <a:cubicBezTo>
                          <a:pt x="3394" y="11715"/>
                          <a:pt x="4002" y="11349"/>
                          <a:pt x="4611" y="11349"/>
                        </a:cubicBezTo>
                        <a:cubicBezTo>
                          <a:pt x="4915" y="11349"/>
                          <a:pt x="5219" y="11715"/>
                          <a:pt x="5828" y="12081"/>
                        </a:cubicBezTo>
                        <a:cubicBezTo>
                          <a:pt x="5828" y="12447"/>
                          <a:pt x="6132" y="12447"/>
                          <a:pt x="6132" y="12447"/>
                        </a:cubicBezTo>
                        <a:cubicBezTo>
                          <a:pt x="6436" y="13180"/>
                          <a:pt x="6740" y="13180"/>
                          <a:pt x="7044" y="13180"/>
                        </a:cubicBezTo>
                        <a:cubicBezTo>
                          <a:pt x="8261" y="12447"/>
                          <a:pt x="8870" y="12814"/>
                          <a:pt x="8870" y="12814"/>
                        </a:cubicBezTo>
                        <a:cubicBezTo>
                          <a:pt x="9174" y="12814"/>
                          <a:pt x="9174" y="12814"/>
                          <a:pt x="9174" y="13180"/>
                        </a:cubicBezTo>
                        <a:cubicBezTo>
                          <a:pt x="9174" y="13180"/>
                          <a:pt x="9174" y="13180"/>
                          <a:pt x="9782" y="13180"/>
                        </a:cubicBezTo>
                        <a:cubicBezTo>
                          <a:pt x="10087" y="13180"/>
                          <a:pt x="10391" y="13180"/>
                          <a:pt x="10695" y="13180"/>
                        </a:cubicBezTo>
                        <a:cubicBezTo>
                          <a:pt x="11608" y="12814"/>
                          <a:pt x="12216" y="12814"/>
                          <a:pt x="12520" y="12814"/>
                        </a:cubicBezTo>
                        <a:cubicBezTo>
                          <a:pt x="12825" y="13180"/>
                          <a:pt x="13433" y="13180"/>
                          <a:pt x="20126" y="21600"/>
                        </a:cubicBezTo>
                        <a:cubicBezTo>
                          <a:pt x="20126" y="21600"/>
                          <a:pt x="20126" y="21600"/>
                          <a:pt x="20126" y="21600"/>
                        </a:cubicBezTo>
                        <a:cubicBezTo>
                          <a:pt x="20126" y="21600"/>
                          <a:pt x="20126" y="21600"/>
                          <a:pt x="20430" y="21600"/>
                        </a:cubicBezTo>
                        <a:cubicBezTo>
                          <a:pt x="20430" y="21600"/>
                          <a:pt x="20430" y="21600"/>
                          <a:pt x="20430" y="21600"/>
                        </a:cubicBezTo>
                        <a:cubicBezTo>
                          <a:pt x="20735" y="21600"/>
                          <a:pt x="20735" y="21600"/>
                          <a:pt x="20735" y="21600"/>
                        </a:cubicBezTo>
                        <a:cubicBezTo>
                          <a:pt x="20735" y="21600"/>
                          <a:pt x="20735" y="21600"/>
                          <a:pt x="21039" y="21600"/>
                        </a:cubicBezTo>
                        <a:cubicBezTo>
                          <a:pt x="21039" y="21600"/>
                          <a:pt x="21039" y="21600"/>
                          <a:pt x="21039" y="21600"/>
                        </a:cubicBezTo>
                        <a:cubicBezTo>
                          <a:pt x="21039" y="21234"/>
                          <a:pt x="21039" y="21234"/>
                          <a:pt x="21039" y="21234"/>
                        </a:cubicBezTo>
                        <a:cubicBezTo>
                          <a:pt x="21039" y="21234"/>
                          <a:pt x="21039" y="21234"/>
                          <a:pt x="21343" y="21234"/>
                        </a:cubicBezTo>
                        <a:cubicBezTo>
                          <a:pt x="20126" y="20136"/>
                          <a:pt x="19213" y="18671"/>
                          <a:pt x="17997" y="16841"/>
                        </a:cubicBezTo>
                        <a:cubicBezTo>
                          <a:pt x="16171" y="13912"/>
                          <a:pt x="14042" y="12814"/>
                          <a:pt x="13129" y="12814"/>
                        </a:cubicBezTo>
                        <a:cubicBezTo>
                          <a:pt x="11912" y="12814"/>
                          <a:pt x="11608" y="11715"/>
                          <a:pt x="11304" y="10617"/>
                        </a:cubicBezTo>
                        <a:cubicBezTo>
                          <a:pt x="10999" y="10617"/>
                          <a:pt x="10999" y="10251"/>
                          <a:pt x="10695" y="9885"/>
                        </a:cubicBezTo>
                        <a:cubicBezTo>
                          <a:pt x="9478" y="9885"/>
                          <a:pt x="7957" y="5492"/>
                          <a:pt x="7653" y="3295"/>
                        </a:cubicBezTo>
                        <a:cubicBezTo>
                          <a:pt x="7653" y="2563"/>
                          <a:pt x="7349" y="1098"/>
                          <a:pt x="6436" y="0"/>
                        </a:cubicBezTo>
                        <a:cubicBezTo>
                          <a:pt x="6436" y="0"/>
                          <a:pt x="6436" y="0"/>
                          <a:pt x="6436" y="0"/>
                        </a:cubicBezTo>
                        <a:cubicBezTo>
                          <a:pt x="6132" y="366"/>
                          <a:pt x="6132" y="366"/>
                          <a:pt x="6132" y="366"/>
                        </a:cubicBezTo>
                        <a:cubicBezTo>
                          <a:pt x="5828" y="732"/>
                          <a:pt x="5828" y="732"/>
                          <a:pt x="5523" y="1098"/>
                        </a:cubicBezTo>
                        <a:cubicBezTo>
                          <a:pt x="5523" y="1098"/>
                          <a:pt x="5523" y="1098"/>
                          <a:pt x="5219" y="1464"/>
                        </a:cubicBezTo>
                        <a:cubicBezTo>
                          <a:pt x="5219" y="1464"/>
                          <a:pt x="4915" y="1831"/>
                          <a:pt x="4915" y="1831"/>
                        </a:cubicBezTo>
                        <a:cubicBezTo>
                          <a:pt x="4915" y="1831"/>
                          <a:pt x="4611" y="1831"/>
                          <a:pt x="4611" y="1831"/>
                        </a:cubicBezTo>
                        <a:cubicBezTo>
                          <a:pt x="4611" y="2197"/>
                          <a:pt x="4306" y="2197"/>
                          <a:pt x="4002" y="2563"/>
                        </a:cubicBezTo>
                        <a:cubicBezTo>
                          <a:pt x="4002" y="2563"/>
                          <a:pt x="3698" y="2563"/>
                          <a:pt x="3698" y="2929"/>
                        </a:cubicBezTo>
                        <a:cubicBezTo>
                          <a:pt x="3394" y="3295"/>
                          <a:pt x="3089" y="3295"/>
                          <a:pt x="2785" y="3661"/>
                        </a:cubicBezTo>
                        <a:cubicBezTo>
                          <a:pt x="1873" y="4027"/>
                          <a:pt x="1873" y="4393"/>
                          <a:pt x="1873" y="4393"/>
                        </a:cubicBezTo>
                        <a:cubicBezTo>
                          <a:pt x="2177" y="5858"/>
                          <a:pt x="1568" y="7322"/>
                          <a:pt x="351" y="9153"/>
                        </a:cubicBezTo>
                        <a:cubicBezTo>
                          <a:pt x="-257" y="10251"/>
                          <a:pt x="47" y="11715"/>
                          <a:pt x="351" y="13180"/>
                        </a:cubicBezTo>
                        <a:cubicBezTo>
                          <a:pt x="351" y="13180"/>
                          <a:pt x="351" y="13180"/>
                          <a:pt x="351" y="13180"/>
                        </a:cubicBezTo>
                        <a:cubicBezTo>
                          <a:pt x="351" y="13546"/>
                          <a:pt x="351" y="13546"/>
                          <a:pt x="351" y="13546"/>
                        </a:cubicBezTo>
                        <a:cubicBezTo>
                          <a:pt x="351" y="13546"/>
                          <a:pt x="351" y="13546"/>
                          <a:pt x="351" y="13546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67" name="Shape 4270"/>
                  <p:cNvSpPr/>
                  <p:nvPr/>
                </p:nvSpPr>
                <p:spPr>
                  <a:xfrm>
                    <a:off x="1079390" y="570478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0"/>
                        </a:moveTo>
                        <a:cubicBezTo>
                          <a:pt x="21600" y="0"/>
                          <a:pt x="21600" y="0"/>
                          <a:pt x="0" y="21600"/>
                        </a:cubicBezTo>
                        <a:cubicBezTo>
                          <a:pt x="21600" y="0"/>
                          <a:pt x="21600" y="0"/>
                          <a:pt x="216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68" name="Shape 4271"/>
                  <p:cNvSpPr/>
                  <p:nvPr/>
                </p:nvSpPr>
                <p:spPr>
                  <a:xfrm>
                    <a:off x="1071424" y="572406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69" name="Shape 4272"/>
                  <p:cNvSpPr/>
                  <p:nvPr/>
                </p:nvSpPr>
                <p:spPr>
                  <a:xfrm>
                    <a:off x="1091339" y="558915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0" y="21600"/>
                          <a:pt x="0" y="21600"/>
                          <a:pt x="21600" y="0"/>
                        </a:cubicBezTo>
                        <a:cubicBezTo>
                          <a:pt x="0" y="21600"/>
                          <a:pt x="0" y="2160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70" name="Shape 4273"/>
                  <p:cNvSpPr/>
                  <p:nvPr/>
                </p:nvSpPr>
                <p:spPr>
                  <a:xfrm>
                    <a:off x="1016229" y="652673"/>
                    <a:ext cx="4600" cy="3854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12471" h="21600" extrusionOk="0">
                        <a:moveTo>
                          <a:pt x="12471" y="0"/>
                        </a:moveTo>
                        <a:cubicBezTo>
                          <a:pt x="-9129" y="5891"/>
                          <a:pt x="1671" y="13745"/>
                          <a:pt x="12471" y="21600"/>
                        </a:cubicBezTo>
                        <a:cubicBezTo>
                          <a:pt x="12471" y="21600"/>
                          <a:pt x="12471" y="21600"/>
                          <a:pt x="12471" y="21600"/>
                        </a:cubicBezTo>
                        <a:cubicBezTo>
                          <a:pt x="12471" y="21600"/>
                          <a:pt x="12471" y="21600"/>
                          <a:pt x="12471" y="21600"/>
                        </a:cubicBezTo>
                        <a:cubicBezTo>
                          <a:pt x="1671" y="13745"/>
                          <a:pt x="-9129" y="5891"/>
                          <a:pt x="12471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71" name="Shape 4274"/>
                  <p:cNvSpPr/>
                  <p:nvPr/>
                </p:nvSpPr>
                <p:spPr>
                  <a:xfrm>
                    <a:off x="1274556" y="772844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72" name="Shape 4275"/>
                  <p:cNvSpPr/>
                  <p:nvPr/>
                </p:nvSpPr>
                <p:spPr>
                  <a:xfrm>
                    <a:off x="1276548" y="770917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73" name="Shape 4276"/>
                  <p:cNvSpPr/>
                  <p:nvPr/>
                </p:nvSpPr>
                <p:spPr>
                  <a:xfrm>
                    <a:off x="865492" y="687364"/>
                    <a:ext cx="621347" cy="47026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5433" y="1361"/>
                        </a:moveTo>
                        <a:cubicBezTo>
                          <a:pt x="5433" y="1361"/>
                          <a:pt x="5433" y="1361"/>
                          <a:pt x="5433" y="1361"/>
                        </a:cubicBezTo>
                        <a:cubicBezTo>
                          <a:pt x="5433" y="1531"/>
                          <a:pt x="5301" y="1531"/>
                          <a:pt x="5301" y="1701"/>
                        </a:cubicBezTo>
                        <a:cubicBezTo>
                          <a:pt x="5301" y="1701"/>
                          <a:pt x="5301" y="1871"/>
                          <a:pt x="5301" y="1871"/>
                        </a:cubicBezTo>
                        <a:cubicBezTo>
                          <a:pt x="5301" y="1871"/>
                          <a:pt x="5301" y="2041"/>
                          <a:pt x="5168" y="2041"/>
                        </a:cubicBezTo>
                        <a:cubicBezTo>
                          <a:pt x="5168" y="2211"/>
                          <a:pt x="5168" y="2211"/>
                          <a:pt x="5036" y="2381"/>
                        </a:cubicBezTo>
                        <a:cubicBezTo>
                          <a:pt x="5036" y="2551"/>
                          <a:pt x="4903" y="2891"/>
                          <a:pt x="4903" y="2891"/>
                        </a:cubicBezTo>
                        <a:cubicBezTo>
                          <a:pt x="4903" y="3572"/>
                          <a:pt x="4373" y="4252"/>
                          <a:pt x="3975" y="4252"/>
                        </a:cubicBezTo>
                        <a:cubicBezTo>
                          <a:pt x="3975" y="4252"/>
                          <a:pt x="3843" y="4592"/>
                          <a:pt x="3710" y="4762"/>
                        </a:cubicBezTo>
                        <a:cubicBezTo>
                          <a:pt x="3578" y="5102"/>
                          <a:pt x="3445" y="5272"/>
                          <a:pt x="3313" y="5613"/>
                        </a:cubicBezTo>
                        <a:cubicBezTo>
                          <a:pt x="3180" y="5783"/>
                          <a:pt x="3180" y="5953"/>
                          <a:pt x="3048" y="6293"/>
                        </a:cubicBezTo>
                        <a:cubicBezTo>
                          <a:pt x="3048" y="6803"/>
                          <a:pt x="3048" y="7143"/>
                          <a:pt x="2783" y="7483"/>
                        </a:cubicBezTo>
                        <a:cubicBezTo>
                          <a:pt x="2650" y="7654"/>
                          <a:pt x="2518" y="7654"/>
                          <a:pt x="2385" y="7824"/>
                        </a:cubicBezTo>
                        <a:cubicBezTo>
                          <a:pt x="2253" y="7824"/>
                          <a:pt x="2253" y="7824"/>
                          <a:pt x="2253" y="7994"/>
                        </a:cubicBezTo>
                        <a:cubicBezTo>
                          <a:pt x="2385" y="8334"/>
                          <a:pt x="2253" y="8674"/>
                          <a:pt x="1988" y="9014"/>
                        </a:cubicBezTo>
                        <a:cubicBezTo>
                          <a:pt x="1855" y="9354"/>
                          <a:pt x="1723" y="9524"/>
                          <a:pt x="1723" y="9865"/>
                        </a:cubicBezTo>
                        <a:cubicBezTo>
                          <a:pt x="1723" y="9865"/>
                          <a:pt x="1723" y="11906"/>
                          <a:pt x="1458" y="12246"/>
                        </a:cubicBezTo>
                        <a:cubicBezTo>
                          <a:pt x="1325" y="12416"/>
                          <a:pt x="1193" y="12416"/>
                          <a:pt x="928" y="12246"/>
                        </a:cubicBezTo>
                        <a:cubicBezTo>
                          <a:pt x="928" y="12246"/>
                          <a:pt x="795" y="12246"/>
                          <a:pt x="663" y="12246"/>
                        </a:cubicBezTo>
                        <a:cubicBezTo>
                          <a:pt x="398" y="12246"/>
                          <a:pt x="398" y="12416"/>
                          <a:pt x="398" y="12416"/>
                        </a:cubicBezTo>
                        <a:cubicBezTo>
                          <a:pt x="398" y="12756"/>
                          <a:pt x="265" y="12926"/>
                          <a:pt x="133" y="13096"/>
                        </a:cubicBezTo>
                        <a:cubicBezTo>
                          <a:pt x="133" y="13096"/>
                          <a:pt x="0" y="13266"/>
                          <a:pt x="0" y="13266"/>
                        </a:cubicBezTo>
                        <a:cubicBezTo>
                          <a:pt x="133" y="13266"/>
                          <a:pt x="398" y="13436"/>
                          <a:pt x="530" y="13436"/>
                        </a:cubicBezTo>
                        <a:cubicBezTo>
                          <a:pt x="928" y="13606"/>
                          <a:pt x="1325" y="13776"/>
                          <a:pt x="1458" y="14287"/>
                        </a:cubicBezTo>
                        <a:cubicBezTo>
                          <a:pt x="1590" y="14457"/>
                          <a:pt x="1723" y="14627"/>
                          <a:pt x="1855" y="14967"/>
                        </a:cubicBezTo>
                        <a:cubicBezTo>
                          <a:pt x="2253" y="15307"/>
                          <a:pt x="2518" y="15817"/>
                          <a:pt x="2783" y="16328"/>
                        </a:cubicBezTo>
                        <a:cubicBezTo>
                          <a:pt x="3048" y="17178"/>
                          <a:pt x="3578" y="17518"/>
                          <a:pt x="3843" y="17518"/>
                        </a:cubicBezTo>
                        <a:cubicBezTo>
                          <a:pt x="3975" y="17518"/>
                          <a:pt x="4108" y="17688"/>
                          <a:pt x="4240" y="17688"/>
                        </a:cubicBezTo>
                        <a:cubicBezTo>
                          <a:pt x="4240" y="17858"/>
                          <a:pt x="4240" y="18028"/>
                          <a:pt x="4240" y="18198"/>
                        </a:cubicBezTo>
                        <a:cubicBezTo>
                          <a:pt x="4240" y="18369"/>
                          <a:pt x="4240" y="18539"/>
                          <a:pt x="4240" y="18879"/>
                        </a:cubicBezTo>
                        <a:cubicBezTo>
                          <a:pt x="4240" y="19049"/>
                          <a:pt x="4240" y="19049"/>
                          <a:pt x="4240" y="19219"/>
                        </a:cubicBezTo>
                        <a:cubicBezTo>
                          <a:pt x="4108" y="19219"/>
                          <a:pt x="4108" y="19389"/>
                          <a:pt x="4108" y="19389"/>
                        </a:cubicBezTo>
                        <a:cubicBezTo>
                          <a:pt x="4240" y="19389"/>
                          <a:pt x="4240" y="19389"/>
                          <a:pt x="4240" y="19389"/>
                        </a:cubicBezTo>
                        <a:cubicBezTo>
                          <a:pt x="4373" y="19389"/>
                          <a:pt x="4373" y="19389"/>
                          <a:pt x="4373" y="19389"/>
                        </a:cubicBezTo>
                        <a:cubicBezTo>
                          <a:pt x="4373" y="19389"/>
                          <a:pt x="4373" y="19559"/>
                          <a:pt x="4373" y="19559"/>
                        </a:cubicBezTo>
                        <a:cubicBezTo>
                          <a:pt x="4506" y="19559"/>
                          <a:pt x="4506" y="19559"/>
                          <a:pt x="4506" y="19559"/>
                        </a:cubicBezTo>
                        <a:cubicBezTo>
                          <a:pt x="4506" y="19559"/>
                          <a:pt x="4771" y="19559"/>
                          <a:pt x="4903" y="19559"/>
                        </a:cubicBezTo>
                        <a:cubicBezTo>
                          <a:pt x="5301" y="19559"/>
                          <a:pt x="5831" y="19729"/>
                          <a:pt x="6096" y="19899"/>
                        </a:cubicBezTo>
                        <a:cubicBezTo>
                          <a:pt x="6361" y="20409"/>
                          <a:pt x="7421" y="21090"/>
                          <a:pt x="7553" y="21090"/>
                        </a:cubicBezTo>
                        <a:cubicBezTo>
                          <a:pt x="7818" y="21090"/>
                          <a:pt x="9011" y="21260"/>
                          <a:pt x="9409" y="21600"/>
                        </a:cubicBezTo>
                        <a:cubicBezTo>
                          <a:pt x="9409" y="21430"/>
                          <a:pt x="9541" y="21430"/>
                          <a:pt x="9541" y="21260"/>
                        </a:cubicBezTo>
                        <a:cubicBezTo>
                          <a:pt x="9674" y="21090"/>
                          <a:pt x="9939" y="20750"/>
                          <a:pt x="10204" y="20580"/>
                        </a:cubicBezTo>
                        <a:cubicBezTo>
                          <a:pt x="10601" y="20239"/>
                          <a:pt x="10999" y="20069"/>
                          <a:pt x="11396" y="20069"/>
                        </a:cubicBezTo>
                        <a:cubicBezTo>
                          <a:pt x="11661" y="20069"/>
                          <a:pt x="11794" y="20239"/>
                          <a:pt x="11794" y="20409"/>
                        </a:cubicBezTo>
                        <a:cubicBezTo>
                          <a:pt x="11926" y="20580"/>
                          <a:pt x="12059" y="20750"/>
                          <a:pt x="12191" y="20580"/>
                        </a:cubicBezTo>
                        <a:cubicBezTo>
                          <a:pt x="12324" y="20580"/>
                          <a:pt x="12721" y="20409"/>
                          <a:pt x="12987" y="20409"/>
                        </a:cubicBezTo>
                        <a:cubicBezTo>
                          <a:pt x="12987" y="20409"/>
                          <a:pt x="12987" y="20409"/>
                          <a:pt x="12987" y="20409"/>
                        </a:cubicBezTo>
                        <a:cubicBezTo>
                          <a:pt x="12987" y="20239"/>
                          <a:pt x="12987" y="20239"/>
                          <a:pt x="12987" y="20239"/>
                        </a:cubicBezTo>
                        <a:cubicBezTo>
                          <a:pt x="12987" y="20239"/>
                          <a:pt x="12987" y="20239"/>
                          <a:pt x="12987" y="20239"/>
                        </a:cubicBezTo>
                        <a:cubicBezTo>
                          <a:pt x="13649" y="20069"/>
                          <a:pt x="13649" y="20069"/>
                          <a:pt x="13649" y="20069"/>
                        </a:cubicBezTo>
                        <a:cubicBezTo>
                          <a:pt x="13649" y="20069"/>
                          <a:pt x="13649" y="20069"/>
                          <a:pt x="13649" y="20069"/>
                        </a:cubicBezTo>
                        <a:cubicBezTo>
                          <a:pt x="13782" y="20069"/>
                          <a:pt x="13914" y="20069"/>
                          <a:pt x="14047" y="20069"/>
                        </a:cubicBezTo>
                        <a:cubicBezTo>
                          <a:pt x="14047" y="20069"/>
                          <a:pt x="14179" y="20069"/>
                          <a:pt x="14312" y="20069"/>
                        </a:cubicBezTo>
                        <a:cubicBezTo>
                          <a:pt x="14312" y="20069"/>
                          <a:pt x="14312" y="20069"/>
                          <a:pt x="14312" y="20069"/>
                        </a:cubicBezTo>
                        <a:cubicBezTo>
                          <a:pt x="14312" y="20069"/>
                          <a:pt x="14444" y="19899"/>
                          <a:pt x="14577" y="19729"/>
                        </a:cubicBezTo>
                        <a:cubicBezTo>
                          <a:pt x="14974" y="19389"/>
                          <a:pt x="15504" y="18709"/>
                          <a:pt x="16299" y="18709"/>
                        </a:cubicBezTo>
                        <a:cubicBezTo>
                          <a:pt x="16432" y="18709"/>
                          <a:pt x="16697" y="18709"/>
                          <a:pt x="16829" y="18709"/>
                        </a:cubicBezTo>
                        <a:cubicBezTo>
                          <a:pt x="17227" y="18709"/>
                          <a:pt x="17492" y="18879"/>
                          <a:pt x="17757" y="18539"/>
                        </a:cubicBezTo>
                        <a:cubicBezTo>
                          <a:pt x="18022" y="18028"/>
                          <a:pt x="20805" y="14457"/>
                          <a:pt x="21600" y="13436"/>
                        </a:cubicBezTo>
                        <a:cubicBezTo>
                          <a:pt x="21467" y="13436"/>
                          <a:pt x="21467" y="13436"/>
                          <a:pt x="21335" y="13436"/>
                        </a:cubicBezTo>
                        <a:cubicBezTo>
                          <a:pt x="21070" y="13436"/>
                          <a:pt x="20407" y="13436"/>
                          <a:pt x="19215" y="12926"/>
                        </a:cubicBezTo>
                        <a:cubicBezTo>
                          <a:pt x="18155" y="12416"/>
                          <a:pt x="16564" y="11565"/>
                          <a:pt x="16167" y="11565"/>
                        </a:cubicBezTo>
                        <a:cubicBezTo>
                          <a:pt x="16034" y="11395"/>
                          <a:pt x="15769" y="11225"/>
                          <a:pt x="15504" y="10885"/>
                        </a:cubicBezTo>
                        <a:cubicBezTo>
                          <a:pt x="15372" y="10715"/>
                          <a:pt x="15239" y="10375"/>
                          <a:pt x="15239" y="10375"/>
                        </a:cubicBezTo>
                        <a:cubicBezTo>
                          <a:pt x="14709" y="10035"/>
                          <a:pt x="14179" y="8674"/>
                          <a:pt x="14179" y="8504"/>
                        </a:cubicBezTo>
                        <a:cubicBezTo>
                          <a:pt x="14047" y="8334"/>
                          <a:pt x="14047" y="8334"/>
                          <a:pt x="14047" y="8334"/>
                        </a:cubicBezTo>
                        <a:cubicBezTo>
                          <a:pt x="14047" y="8334"/>
                          <a:pt x="14047" y="8334"/>
                          <a:pt x="14047" y="8334"/>
                        </a:cubicBezTo>
                        <a:cubicBezTo>
                          <a:pt x="14047" y="8164"/>
                          <a:pt x="14047" y="8164"/>
                          <a:pt x="14179" y="7994"/>
                        </a:cubicBezTo>
                        <a:cubicBezTo>
                          <a:pt x="14179" y="7994"/>
                          <a:pt x="14179" y="7994"/>
                          <a:pt x="14179" y="7994"/>
                        </a:cubicBezTo>
                        <a:cubicBezTo>
                          <a:pt x="14179" y="7994"/>
                          <a:pt x="14179" y="7824"/>
                          <a:pt x="14179" y="7824"/>
                        </a:cubicBezTo>
                        <a:cubicBezTo>
                          <a:pt x="14179" y="7824"/>
                          <a:pt x="14179" y="7654"/>
                          <a:pt x="14179" y="7654"/>
                        </a:cubicBezTo>
                        <a:cubicBezTo>
                          <a:pt x="14179" y="7654"/>
                          <a:pt x="14179" y="7654"/>
                          <a:pt x="14312" y="7654"/>
                        </a:cubicBezTo>
                        <a:cubicBezTo>
                          <a:pt x="14179" y="7654"/>
                          <a:pt x="14179" y="7654"/>
                          <a:pt x="14179" y="7654"/>
                        </a:cubicBezTo>
                        <a:cubicBezTo>
                          <a:pt x="14179" y="7654"/>
                          <a:pt x="14179" y="7654"/>
                          <a:pt x="14179" y="7654"/>
                        </a:cubicBezTo>
                        <a:cubicBezTo>
                          <a:pt x="14179" y="7654"/>
                          <a:pt x="14179" y="7483"/>
                          <a:pt x="14179" y="7483"/>
                        </a:cubicBezTo>
                        <a:cubicBezTo>
                          <a:pt x="14047" y="7483"/>
                          <a:pt x="14047" y="7483"/>
                          <a:pt x="14047" y="7483"/>
                        </a:cubicBezTo>
                        <a:cubicBezTo>
                          <a:pt x="14047" y="7483"/>
                          <a:pt x="14047" y="7483"/>
                          <a:pt x="14047" y="7654"/>
                        </a:cubicBezTo>
                        <a:cubicBezTo>
                          <a:pt x="13782" y="7824"/>
                          <a:pt x="13517" y="7824"/>
                          <a:pt x="13384" y="7824"/>
                        </a:cubicBezTo>
                        <a:cubicBezTo>
                          <a:pt x="12987" y="7824"/>
                          <a:pt x="12854" y="7654"/>
                          <a:pt x="12854" y="7483"/>
                        </a:cubicBezTo>
                        <a:cubicBezTo>
                          <a:pt x="12721" y="7313"/>
                          <a:pt x="12456" y="6123"/>
                          <a:pt x="12854" y="5443"/>
                        </a:cubicBezTo>
                        <a:cubicBezTo>
                          <a:pt x="12987" y="5443"/>
                          <a:pt x="12987" y="5272"/>
                          <a:pt x="13119" y="5272"/>
                        </a:cubicBezTo>
                        <a:cubicBezTo>
                          <a:pt x="13119" y="5272"/>
                          <a:pt x="13119" y="5272"/>
                          <a:pt x="13119" y="5272"/>
                        </a:cubicBezTo>
                        <a:cubicBezTo>
                          <a:pt x="13119" y="5102"/>
                          <a:pt x="13252" y="5102"/>
                          <a:pt x="13252" y="4932"/>
                        </a:cubicBezTo>
                        <a:cubicBezTo>
                          <a:pt x="13252" y="4932"/>
                          <a:pt x="13252" y="4932"/>
                          <a:pt x="13252" y="4932"/>
                        </a:cubicBezTo>
                        <a:cubicBezTo>
                          <a:pt x="13384" y="4762"/>
                          <a:pt x="13384" y="4592"/>
                          <a:pt x="13384" y="4592"/>
                        </a:cubicBezTo>
                        <a:cubicBezTo>
                          <a:pt x="13384" y="4592"/>
                          <a:pt x="13384" y="4592"/>
                          <a:pt x="13517" y="4592"/>
                        </a:cubicBezTo>
                        <a:cubicBezTo>
                          <a:pt x="13517" y="4422"/>
                          <a:pt x="13517" y="4422"/>
                          <a:pt x="13517" y="4422"/>
                        </a:cubicBezTo>
                        <a:cubicBezTo>
                          <a:pt x="12987" y="3742"/>
                          <a:pt x="12589" y="3061"/>
                          <a:pt x="12059" y="2551"/>
                        </a:cubicBezTo>
                        <a:cubicBezTo>
                          <a:pt x="12059" y="2551"/>
                          <a:pt x="12059" y="2551"/>
                          <a:pt x="12059" y="2551"/>
                        </a:cubicBezTo>
                        <a:cubicBezTo>
                          <a:pt x="11926" y="2381"/>
                          <a:pt x="11794" y="2211"/>
                          <a:pt x="11661" y="2041"/>
                        </a:cubicBezTo>
                        <a:cubicBezTo>
                          <a:pt x="11661" y="2041"/>
                          <a:pt x="11661" y="2041"/>
                          <a:pt x="11661" y="2041"/>
                        </a:cubicBezTo>
                        <a:cubicBezTo>
                          <a:pt x="11529" y="1871"/>
                          <a:pt x="11396" y="1701"/>
                          <a:pt x="11264" y="1531"/>
                        </a:cubicBezTo>
                        <a:cubicBezTo>
                          <a:pt x="11264" y="1531"/>
                          <a:pt x="11264" y="1531"/>
                          <a:pt x="11264" y="1531"/>
                        </a:cubicBezTo>
                        <a:cubicBezTo>
                          <a:pt x="11131" y="1361"/>
                          <a:pt x="11131" y="1191"/>
                          <a:pt x="10999" y="1191"/>
                        </a:cubicBezTo>
                        <a:cubicBezTo>
                          <a:pt x="10999" y="1191"/>
                          <a:pt x="10999" y="1191"/>
                          <a:pt x="10999" y="1191"/>
                        </a:cubicBezTo>
                        <a:cubicBezTo>
                          <a:pt x="10734" y="850"/>
                          <a:pt x="10601" y="850"/>
                          <a:pt x="10601" y="680"/>
                        </a:cubicBezTo>
                        <a:cubicBezTo>
                          <a:pt x="10601" y="680"/>
                          <a:pt x="10601" y="680"/>
                          <a:pt x="10469" y="680"/>
                        </a:cubicBezTo>
                        <a:cubicBezTo>
                          <a:pt x="10336" y="680"/>
                          <a:pt x="10204" y="680"/>
                          <a:pt x="10071" y="850"/>
                        </a:cubicBezTo>
                        <a:cubicBezTo>
                          <a:pt x="9806" y="850"/>
                          <a:pt x="9674" y="850"/>
                          <a:pt x="9541" y="850"/>
                        </a:cubicBezTo>
                        <a:cubicBezTo>
                          <a:pt x="9276" y="850"/>
                          <a:pt x="9144" y="850"/>
                          <a:pt x="9144" y="680"/>
                        </a:cubicBezTo>
                        <a:cubicBezTo>
                          <a:pt x="9011" y="680"/>
                          <a:pt x="9011" y="680"/>
                          <a:pt x="8879" y="680"/>
                        </a:cubicBezTo>
                        <a:cubicBezTo>
                          <a:pt x="8879" y="680"/>
                          <a:pt x="8879" y="680"/>
                          <a:pt x="8613" y="680"/>
                        </a:cubicBezTo>
                        <a:cubicBezTo>
                          <a:pt x="8481" y="850"/>
                          <a:pt x="8348" y="850"/>
                          <a:pt x="8216" y="850"/>
                        </a:cubicBezTo>
                        <a:cubicBezTo>
                          <a:pt x="7951" y="850"/>
                          <a:pt x="7686" y="510"/>
                          <a:pt x="7553" y="340"/>
                        </a:cubicBezTo>
                        <a:cubicBezTo>
                          <a:pt x="7553" y="340"/>
                          <a:pt x="7421" y="340"/>
                          <a:pt x="7421" y="170"/>
                        </a:cubicBezTo>
                        <a:cubicBezTo>
                          <a:pt x="7288" y="0"/>
                          <a:pt x="7288" y="0"/>
                          <a:pt x="7288" y="0"/>
                        </a:cubicBezTo>
                        <a:cubicBezTo>
                          <a:pt x="7288" y="0"/>
                          <a:pt x="7156" y="170"/>
                          <a:pt x="7156" y="340"/>
                        </a:cubicBezTo>
                        <a:cubicBezTo>
                          <a:pt x="7156" y="340"/>
                          <a:pt x="7156" y="340"/>
                          <a:pt x="7156" y="510"/>
                        </a:cubicBezTo>
                        <a:cubicBezTo>
                          <a:pt x="7023" y="850"/>
                          <a:pt x="6891" y="1191"/>
                          <a:pt x="6626" y="1191"/>
                        </a:cubicBezTo>
                        <a:cubicBezTo>
                          <a:pt x="6493" y="1191"/>
                          <a:pt x="6361" y="1191"/>
                          <a:pt x="6228" y="1020"/>
                        </a:cubicBezTo>
                        <a:cubicBezTo>
                          <a:pt x="6228" y="1020"/>
                          <a:pt x="6228" y="1020"/>
                          <a:pt x="5831" y="1020"/>
                        </a:cubicBezTo>
                        <a:cubicBezTo>
                          <a:pt x="5698" y="1020"/>
                          <a:pt x="5566" y="1020"/>
                          <a:pt x="5433" y="1020"/>
                        </a:cubicBezTo>
                        <a:cubicBezTo>
                          <a:pt x="5433" y="1020"/>
                          <a:pt x="5433" y="1020"/>
                          <a:pt x="5433" y="1020"/>
                        </a:cubicBezTo>
                        <a:cubicBezTo>
                          <a:pt x="5433" y="1020"/>
                          <a:pt x="5433" y="1020"/>
                          <a:pt x="5433" y="1020"/>
                        </a:cubicBezTo>
                        <a:cubicBezTo>
                          <a:pt x="5433" y="1191"/>
                          <a:pt x="5433" y="1191"/>
                          <a:pt x="5433" y="1361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74" name="Shape 4277"/>
                  <p:cNvSpPr/>
                  <p:nvPr/>
                </p:nvSpPr>
                <p:spPr>
                  <a:xfrm>
                    <a:off x="1268582" y="851863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75" name="Shape 4278"/>
                  <p:cNvSpPr/>
                  <p:nvPr/>
                </p:nvSpPr>
                <p:spPr>
                  <a:xfrm>
                    <a:off x="1236718" y="1125539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76" name="Shape 4279"/>
                  <p:cNvSpPr/>
                  <p:nvPr/>
                </p:nvSpPr>
                <p:spPr>
                  <a:xfrm>
                    <a:off x="1015662" y="718201"/>
                    <a:ext cx="6351" cy="771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0" y="10800"/>
                          <a:pt x="21600" y="10800"/>
                          <a:pt x="21600" y="0"/>
                        </a:cubicBezTo>
                        <a:cubicBezTo>
                          <a:pt x="21600" y="10800"/>
                          <a:pt x="0" y="1080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77" name="Shape 4280"/>
                  <p:cNvSpPr/>
                  <p:nvPr/>
                </p:nvSpPr>
                <p:spPr>
                  <a:xfrm>
                    <a:off x="979815" y="1102412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0" y="21600"/>
                          <a:pt x="0" y="21600"/>
                          <a:pt x="0" y="21600"/>
                        </a:cubicBezTo>
                        <a:cubicBezTo>
                          <a:pt x="0" y="21600"/>
                          <a:pt x="0" y="0"/>
                          <a:pt x="21600" y="0"/>
                        </a:cubicBezTo>
                        <a:cubicBezTo>
                          <a:pt x="0" y="21600"/>
                          <a:pt x="0" y="2160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78" name="Shape 4281"/>
                  <p:cNvSpPr/>
                  <p:nvPr/>
                </p:nvSpPr>
                <p:spPr>
                  <a:xfrm>
                    <a:off x="981807" y="1084386"/>
                    <a:ext cx="2541" cy="11565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79" name="Shape 4282"/>
                  <p:cNvSpPr/>
                  <p:nvPr/>
                </p:nvSpPr>
                <p:spPr>
                  <a:xfrm>
                    <a:off x="1011679" y="728517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21600" y="21600"/>
                          <a:pt x="21600" y="0"/>
                          <a:pt x="21600" y="0"/>
                        </a:cubicBezTo>
                        <a:cubicBezTo>
                          <a:pt x="21600" y="0"/>
                          <a:pt x="21600" y="2160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80" name="Shape 4283"/>
                  <p:cNvSpPr/>
                  <p:nvPr/>
                </p:nvSpPr>
                <p:spPr>
                  <a:xfrm>
                    <a:off x="1017654" y="710491"/>
                    <a:ext cx="2541" cy="771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81" name="Shape 4284"/>
                  <p:cNvSpPr/>
                  <p:nvPr/>
                </p:nvSpPr>
                <p:spPr>
                  <a:xfrm>
                    <a:off x="1248667" y="782481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82" name="Shape 4285"/>
                  <p:cNvSpPr/>
                  <p:nvPr/>
                </p:nvSpPr>
                <p:spPr>
                  <a:xfrm>
                    <a:off x="1238709" y="795292"/>
                    <a:ext cx="6351" cy="771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0"/>
                        </a:moveTo>
                        <a:cubicBezTo>
                          <a:pt x="21600" y="10800"/>
                          <a:pt x="0" y="10800"/>
                          <a:pt x="0" y="21600"/>
                        </a:cubicBezTo>
                        <a:cubicBezTo>
                          <a:pt x="0" y="10800"/>
                          <a:pt x="21600" y="10800"/>
                          <a:pt x="216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83" name="Shape 4286"/>
                  <p:cNvSpPr/>
                  <p:nvPr/>
                </p:nvSpPr>
                <p:spPr>
                  <a:xfrm>
                    <a:off x="1270573" y="849936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84" name="Shape 4287"/>
                  <p:cNvSpPr/>
                  <p:nvPr/>
                </p:nvSpPr>
                <p:spPr>
                  <a:xfrm>
                    <a:off x="1268582" y="848009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85" name="Shape 4288"/>
                  <p:cNvSpPr/>
                  <p:nvPr/>
                </p:nvSpPr>
                <p:spPr>
                  <a:xfrm>
                    <a:off x="1234726" y="801754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0"/>
                        </a:moveTo>
                        <a:cubicBezTo>
                          <a:pt x="10800" y="0"/>
                          <a:pt x="10800" y="21600"/>
                          <a:pt x="0" y="21600"/>
                        </a:cubicBezTo>
                        <a:cubicBezTo>
                          <a:pt x="10800" y="21600"/>
                          <a:pt x="10800" y="0"/>
                          <a:pt x="216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86" name="Shape 4289"/>
                  <p:cNvSpPr/>
                  <p:nvPr/>
                </p:nvSpPr>
                <p:spPr>
                  <a:xfrm>
                    <a:off x="1242692" y="787583"/>
                    <a:ext cx="6351" cy="771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0"/>
                        </a:moveTo>
                        <a:cubicBezTo>
                          <a:pt x="21600" y="0"/>
                          <a:pt x="21600" y="10800"/>
                          <a:pt x="0" y="21600"/>
                        </a:cubicBezTo>
                        <a:cubicBezTo>
                          <a:pt x="21600" y="10800"/>
                          <a:pt x="21600" y="0"/>
                          <a:pt x="216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87" name="Shape 4290"/>
                  <p:cNvSpPr/>
                  <p:nvPr/>
                </p:nvSpPr>
                <p:spPr>
                  <a:xfrm>
                    <a:off x="1120403" y="699607"/>
                    <a:ext cx="7967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88" name="Shape 4291"/>
                  <p:cNvSpPr/>
                  <p:nvPr/>
                </p:nvSpPr>
                <p:spPr>
                  <a:xfrm>
                    <a:off x="1056675" y="698928"/>
                    <a:ext cx="11950" cy="15419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0"/>
                        </a:moveTo>
                        <a:cubicBezTo>
                          <a:pt x="16200" y="10800"/>
                          <a:pt x="10800" y="21600"/>
                          <a:pt x="0" y="21600"/>
                        </a:cubicBezTo>
                        <a:cubicBezTo>
                          <a:pt x="10800" y="21600"/>
                          <a:pt x="16200" y="10800"/>
                          <a:pt x="216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89" name="Shape 4292"/>
                  <p:cNvSpPr/>
                  <p:nvPr/>
                </p:nvSpPr>
                <p:spPr>
                  <a:xfrm>
                    <a:off x="953926" y="23127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90" name="Shape 4293"/>
                  <p:cNvSpPr/>
                  <p:nvPr/>
                </p:nvSpPr>
                <p:spPr>
                  <a:xfrm>
                    <a:off x="957909" y="0"/>
                    <a:ext cx="2541" cy="6350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91" name="Shape 4294"/>
                  <p:cNvSpPr/>
                  <p:nvPr/>
                </p:nvSpPr>
                <p:spPr>
                  <a:xfrm>
                    <a:off x="957909" y="11563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92" name="Shape 4295"/>
                  <p:cNvSpPr/>
                  <p:nvPr/>
                </p:nvSpPr>
                <p:spPr>
                  <a:xfrm>
                    <a:off x="943968" y="43648"/>
                    <a:ext cx="6351" cy="771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21600" y="0"/>
                          <a:pt x="21600" y="0"/>
                          <a:pt x="21600" y="0"/>
                        </a:cubicBezTo>
                        <a:cubicBezTo>
                          <a:pt x="0" y="21600"/>
                          <a:pt x="0" y="21600"/>
                          <a:pt x="0" y="21600"/>
                        </a:cubicBezTo>
                        <a:cubicBezTo>
                          <a:pt x="0" y="21600"/>
                          <a:pt x="0" y="2160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93" name="Shape 4296"/>
                  <p:cNvSpPr/>
                  <p:nvPr/>
                </p:nvSpPr>
                <p:spPr>
                  <a:xfrm>
                    <a:off x="945960" y="38545"/>
                    <a:ext cx="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h="21600" extrusionOk="0">
                        <a:moveTo>
                          <a:pt x="0" y="21600"/>
                        </a:move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0" y="0"/>
                          <a:pt x="0" y="0"/>
                          <a:pt x="0" y="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94" name="Shape 4297"/>
                  <p:cNvSpPr/>
                  <p:nvPr/>
                </p:nvSpPr>
                <p:spPr>
                  <a:xfrm>
                    <a:off x="951934" y="40473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95" name="Shape 4298"/>
                  <p:cNvSpPr/>
                  <p:nvPr/>
                </p:nvSpPr>
                <p:spPr>
                  <a:xfrm>
                    <a:off x="973841" y="50109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96" name="Shape 4299"/>
                  <p:cNvSpPr/>
                  <p:nvPr/>
                </p:nvSpPr>
                <p:spPr>
                  <a:xfrm>
                    <a:off x="967866" y="48182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97" name="Shape 4300"/>
                  <p:cNvSpPr/>
                  <p:nvPr/>
                </p:nvSpPr>
                <p:spPr>
                  <a:xfrm>
                    <a:off x="951934" y="40473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98" name="Shape 4301"/>
                  <p:cNvSpPr/>
                  <p:nvPr/>
                </p:nvSpPr>
                <p:spPr>
                  <a:xfrm>
                    <a:off x="901339" y="1108441"/>
                    <a:ext cx="322623" cy="388387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549" extrusionOk="0">
                        <a:moveTo>
                          <a:pt x="21600" y="2212"/>
                        </a:moveTo>
                        <a:cubicBezTo>
                          <a:pt x="20829" y="2418"/>
                          <a:pt x="20057" y="2212"/>
                          <a:pt x="19543" y="1595"/>
                        </a:cubicBezTo>
                        <a:cubicBezTo>
                          <a:pt x="19029" y="1595"/>
                          <a:pt x="18257" y="1800"/>
                          <a:pt x="17743" y="2006"/>
                        </a:cubicBezTo>
                        <a:cubicBezTo>
                          <a:pt x="17229" y="2212"/>
                          <a:pt x="16971" y="2623"/>
                          <a:pt x="16714" y="2829"/>
                        </a:cubicBezTo>
                        <a:cubicBezTo>
                          <a:pt x="16457" y="3240"/>
                          <a:pt x="15943" y="3446"/>
                          <a:pt x="15686" y="3446"/>
                        </a:cubicBezTo>
                        <a:cubicBezTo>
                          <a:pt x="15429" y="3446"/>
                          <a:pt x="15429" y="3446"/>
                          <a:pt x="15171" y="3240"/>
                        </a:cubicBezTo>
                        <a:cubicBezTo>
                          <a:pt x="14914" y="3240"/>
                          <a:pt x="12857" y="2829"/>
                          <a:pt x="12086" y="2829"/>
                        </a:cubicBezTo>
                        <a:cubicBezTo>
                          <a:pt x="11314" y="2829"/>
                          <a:pt x="9000" y="1595"/>
                          <a:pt x="8486" y="1183"/>
                        </a:cubicBezTo>
                        <a:cubicBezTo>
                          <a:pt x="8229" y="1183"/>
                          <a:pt x="7457" y="978"/>
                          <a:pt x="6943" y="978"/>
                        </a:cubicBezTo>
                        <a:cubicBezTo>
                          <a:pt x="6429" y="978"/>
                          <a:pt x="5914" y="978"/>
                          <a:pt x="5657" y="772"/>
                        </a:cubicBezTo>
                        <a:cubicBezTo>
                          <a:pt x="5657" y="772"/>
                          <a:pt x="5400" y="772"/>
                          <a:pt x="5400" y="772"/>
                        </a:cubicBezTo>
                        <a:cubicBezTo>
                          <a:pt x="5400" y="772"/>
                          <a:pt x="5400" y="772"/>
                          <a:pt x="5400" y="772"/>
                        </a:cubicBezTo>
                        <a:cubicBezTo>
                          <a:pt x="4886" y="566"/>
                          <a:pt x="4886" y="566"/>
                          <a:pt x="4886" y="566"/>
                        </a:cubicBezTo>
                        <a:cubicBezTo>
                          <a:pt x="4886" y="566"/>
                          <a:pt x="4629" y="566"/>
                          <a:pt x="4629" y="566"/>
                        </a:cubicBezTo>
                        <a:cubicBezTo>
                          <a:pt x="4371" y="360"/>
                          <a:pt x="4371" y="360"/>
                          <a:pt x="4371" y="360"/>
                        </a:cubicBezTo>
                        <a:cubicBezTo>
                          <a:pt x="4371" y="360"/>
                          <a:pt x="4371" y="360"/>
                          <a:pt x="4371" y="360"/>
                        </a:cubicBezTo>
                        <a:cubicBezTo>
                          <a:pt x="4371" y="360"/>
                          <a:pt x="4371" y="360"/>
                          <a:pt x="4371" y="360"/>
                        </a:cubicBezTo>
                        <a:cubicBezTo>
                          <a:pt x="4371" y="360"/>
                          <a:pt x="4114" y="360"/>
                          <a:pt x="4114" y="360"/>
                        </a:cubicBezTo>
                        <a:cubicBezTo>
                          <a:pt x="4114" y="360"/>
                          <a:pt x="3857" y="155"/>
                          <a:pt x="3857" y="155"/>
                        </a:cubicBezTo>
                        <a:cubicBezTo>
                          <a:pt x="3857" y="-51"/>
                          <a:pt x="3343" y="-51"/>
                          <a:pt x="2571" y="155"/>
                        </a:cubicBezTo>
                        <a:cubicBezTo>
                          <a:pt x="2057" y="155"/>
                          <a:pt x="771" y="772"/>
                          <a:pt x="771" y="978"/>
                        </a:cubicBezTo>
                        <a:cubicBezTo>
                          <a:pt x="514" y="1183"/>
                          <a:pt x="514" y="1183"/>
                          <a:pt x="514" y="1183"/>
                        </a:cubicBezTo>
                        <a:cubicBezTo>
                          <a:pt x="514" y="1183"/>
                          <a:pt x="514" y="1183"/>
                          <a:pt x="514" y="1183"/>
                        </a:cubicBezTo>
                        <a:cubicBezTo>
                          <a:pt x="1543" y="2006"/>
                          <a:pt x="1543" y="2006"/>
                          <a:pt x="1543" y="2006"/>
                        </a:cubicBezTo>
                        <a:cubicBezTo>
                          <a:pt x="1800" y="3652"/>
                          <a:pt x="1800" y="3652"/>
                          <a:pt x="1800" y="3652"/>
                        </a:cubicBezTo>
                        <a:cubicBezTo>
                          <a:pt x="3086" y="4475"/>
                          <a:pt x="3086" y="4475"/>
                          <a:pt x="3086" y="4475"/>
                        </a:cubicBezTo>
                        <a:cubicBezTo>
                          <a:pt x="3086" y="4680"/>
                          <a:pt x="3086" y="4680"/>
                          <a:pt x="3086" y="4680"/>
                        </a:cubicBezTo>
                        <a:cubicBezTo>
                          <a:pt x="3086" y="4680"/>
                          <a:pt x="3086" y="5709"/>
                          <a:pt x="3086" y="6738"/>
                        </a:cubicBezTo>
                        <a:cubicBezTo>
                          <a:pt x="2829" y="7766"/>
                          <a:pt x="1543" y="9000"/>
                          <a:pt x="771" y="9618"/>
                        </a:cubicBezTo>
                        <a:cubicBezTo>
                          <a:pt x="771" y="9618"/>
                          <a:pt x="771" y="9618"/>
                          <a:pt x="771" y="9618"/>
                        </a:cubicBezTo>
                        <a:cubicBezTo>
                          <a:pt x="771" y="9618"/>
                          <a:pt x="771" y="9618"/>
                          <a:pt x="771" y="9618"/>
                        </a:cubicBezTo>
                        <a:cubicBezTo>
                          <a:pt x="771" y="9618"/>
                          <a:pt x="771" y="9618"/>
                          <a:pt x="771" y="9618"/>
                        </a:cubicBezTo>
                        <a:cubicBezTo>
                          <a:pt x="771" y="9823"/>
                          <a:pt x="771" y="9823"/>
                          <a:pt x="771" y="9823"/>
                        </a:cubicBezTo>
                        <a:cubicBezTo>
                          <a:pt x="771" y="9823"/>
                          <a:pt x="771" y="9823"/>
                          <a:pt x="771" y="9823"/>
                        </a:cubicBezTo>
                        <a:cubicBezTo>
                          <a:pt x="771" y="9823"/>
                          <a:pt x="771" y="9823"/>
                          <a:pt x="771" y="9823"/>
                        </a:cubicBezTo>
                        <a:cubicBezTo>
                          <a:pt x="771" y="9823"/>
                          <a:pt x="771" y="9823"/>
                          <a:pt x="771" y="9823"/>
                        </a:cubicBezTo>
                        <a:cubicBezTo>
                          <a:pt x="771" y="9823"/>
                          <a:pt x="771" y="9823"/>
                          <a:pt x="771" y="10029"/>
                        </a:cubicBezTo>
                        <a:cubicBezTo>
                          <a:pt x="771" y="10029"/>
                          <a:pt x="771" y="10029"/>
                          <a:pt x="771" y="10029"/>
                        </a:cubicBezTo>
                        <a:cubicBezTo>
                          <a:pt x="514" y="10029"/>
                          <a:pt x="514" y="10029"/>
                          <a:pt x="514" y="10029"/>
                        </a:cubicBezTo>
                        <a:cubicBezTo>
                          <a:pt x="514" y="10235"/>
                          <a:pt x="514" y="10235"/>
                          <a:pt x="514" y="10235"/>
                        </a:cubicBezTo>
                        <a:cubicBezTo>
                          <a:pt x="514" y="10235"/>
                          <a:pt x="514" y="10235"/>
                          <a:pt x="514" y="10440"/>
                        </a:cubicBezTo>
                        <a:cubicBezTo>
                          <a:pt x="514" y="10440"/>
                          <a:pt x="257" y="10440"/>
                          <a:pt x="257" y="10440"/>
                        </a:cubicBezTo>
                        <a:cubicBezTo>
                          <a:pt x="1286" y="10852"/>
                          <a:pt x="2314" y="11263"/>
                          <a:pt x="2057" y="11675"/>
                        </a:cubicBezTo>
                        <a:cubicBezTo>
                          <a:pt x="2057" y="12292"/>
                          <a:pt x="1543" y="12292"/>
                          <a:pt x="1029" y="12498"/>
                        </a:cubicBezTo>
                        <a:cubicBezTo>
                          <a:pt x="257" y="12703"/>
                          <a:pt x="0" y="12703"/>
                          <a:pt x="0" y="13115"/>
                        </a:cubicBezTo>
                        <a:cubicBezTo>
                          <a:pt x="11057" y="17846"/>
                          <a:pt x="11057" y="17846"/>
                          <a:pt x="11057" y="17846"/>
                        </a:cubicBezTo>
                        <a:cubicBezTo>
                          <a:pt x="10800" y="19286"/>
                          <a:pt x="10800" y="19286"/>
                          <a:pt x="10800" y="19286"/>
                        </a:cubicBezTo>
                        <a:cubicBezTo>
                          <a:pt x="11057" y="19286"/>
                          <a:pt x="11314" y="19698"/>
                          <a:pt x="11829" y="19903"/>
                        </a:cubicBezTo>
                        <a:cubicBezTo>
                          <a:pt x="11829" y="19903"/>
                          <a:pt x="11829" y="19903"/>
                          <a:pt x="12086" y="19903"/>
                        </a:cubicBezTo>
                        <a:cubicBezTo>
                          <a:pt x="12086" y="19903"/>
                          <a:pt x="12343" y="20109"/>
                          <a:pt x="12343" y="20109"/>
                        </a:cubicBezTo>
                        <a:cubicBezTo>
                          <a:pt x="12343" y="20109"/>
                          <a:pt x="12343" y="20109"/>
                          <a:pt x="12600" y="20315"/>
                        </a:cubicBezTo>
                        <a:cubicBezTo>
                          <a:pt x="12600" y="20315"/>
                          <a:pt x="12857" y="20315"/>
                          <a:pt x="12857" y="20520"/>
                        </a:cubicBezTo>
                        <a:cubicBezTo>
                          <a:pt x="12857" y="20520"/>
                          <a:pt x="13114" y="20520"/>
                          <a:pt x="13114" y="20520"/>
                        </a:cubicBezTo>
                        <a:cubicBezTo>
                          <a:pt x="13371" y="20726"/>
                          <a:pt x="13371" y="20726"/>
                          <a:pt x="13629" y="20726"/>
                        </a:cubicBezTo>
                        <a:cubicBezTo>
                          <a:pt x="13629" y="20932"/>
                          <a:pt x="13629" y="20932"/>
                          <a:pt x="13886" y="20932"/>
                        </a:cubicBezTo>
                        <a:cubicBezTo>
                          <a:pt x="13886" y="20932"/>
                          <a:pt x="14143" y="21138"/>
                          <a:pt x="14143" y="21138"/>
                        </a:cubicBezTo>
                        <a:cubicBezTo>
                          <a:pt x="14143" y="21138"/>
                          <a:pt x="14400" y="21343"/>
                          <a:pt x="14400" y="21343"/>
                        </a:cubicBezTo>
                        <a:cubicBezTo>
                          <a:pt x="14657" y="21343"/>
                          <a:pt x="14657" y="21549"/>
                          <a:pt x="14914" y="21549"/>
                        </a:cubicBezTo>
                        <a:cubicBezTo>
                          <a:pt x="14914" y="21549"/>
                          <a:pt x="14914" y="21549"/>
                          <a:pt x="14914" y="21549"/>
                        </a:cubicBezTo>
                        <a:cubicBezTo>
                          <a:pt x="15943" y="19698"/>
                          <a:pt x="17229" y="17435"/>
                          <a:pt x="17486" y="17023"/>
                        </a:cubicBezTo>
                        <a:cubicBezTo>
                          <a:pt x="18000" y="16406"/>
                          <a:pt x="18514" y="16200"/>
                          <a:pt x="18771" y="15995"/>
                        </a:cubicBezTo>
                        <a:cubicBezTo>
                          <a:pt x="19029" y="15995"/>
                          <a:pt x="19286" y="15789"/>
                          <a:pt x="19543" y="15789"/>
                        </a:cubicBezTo>
                        <a:cubicBezTo>
                          <a:pt x="19800" y="15378"/>
                          <a:pt x="20057" y="15378"/>
                          <a:pt x="20314" y="15378"/>
                        </a:cubicBezTo>
                        <a:cubicBezTo>
                          <a:pt x="20571" y="15378"/>
                          <a:pt x="20571" y="15378"/>
                          <a:pt x="20571" y="15378"/>
                        </a:cubicBezTo>
                        <a:cubicBezTo>
                          <a:pt x="20571" y="15378"/>
                          <a:pt x="20571" y="15378"/>
                          <a:pt x="20571" y="15378"/>
                        </a:cubicBezTo>
                        <a:cubicBezTo>
                          <a:pt x="20571" y="15378"/>
                          <a:pt x="20829" y="15172"/>
                          <a:pt x="21086" y="14966"/>
                        </a:cubicBezTo>
                        <a:cubicBezTo>
                          <a:pt x="21086" y="14966"/>
                          <a:pt x="21086" y="14966"/>
                          <a:pt x="21086" y="14760"/>
                        </a:cubicBezTo>
                        <a:cubicBezTo>
                          <a:pt x="19800" y="13115"/>
                          <a:pt x="19800" y="13115"/>
                          <a:pt x="19800" y="13115"/>
                        </a:cubicBezTo>
                        <a:cubicBezTo>
                          <a:pt x="19543" y="4680"/>
                          <a:pt x="19543" y="4680"/>
                          <a:pt x="19543" y="4680"/>
                        </a:cubicBezTo>
                        <a:cubicBezTo>
                          <a:pt x="21086" y="2829"/>
                          <a:pt x="21086" y="2829"/>
                          <a:pt x="21086" y="2829"/>
                        </a:cubicBezTo>
                        <a:cubicBezTo>
                          <a:pt x="21600" y="2212"/>
                          <a:pt x="21600" y="2212"/>
                          <a:pt x="21600" y="2212"/>
                        </a:cubicBezTo>
                        <a:cubicBezTo>
                          <a:pt x="21600" y="2212"/>
                          <a:pt x="21600" y="2212"/>
                          <a:pt x="21600" y="2212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99" name="Shape 4302"/>
                  <p:cNvSpPr/>
                  <p:nvPr/>
                </p:nvSpPr>
                <p:spPr>
                  <a:xfrm>
                    <a:off x="1192097" y="1149914"/>
                    <a:ext cx="31865" cy="42402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lnTo>
                          <a:pt x="21600" y="0"/>
                        </a:lnTo>
                        <a:lnTo>
                          <a:pt x="16200" y="5891"/>
                        </a:lnTo>
                        <a:lnTo>
                          <a:pt x="0" y="21600"/>
                        </a:ln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00" name="Shape 4303"/>
                  <p:cNvSpPr/>
                  <p:nvPr/>
                </p:nvSpPr>
                <p:spPr>
                  <a:xfrm>
                    <a:off x="1196080" y="1342644"/>
                    <a:ext cx="19916" cy="30837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21600"/>
                        </a:moveTo>
                        <a:lnTo>
                          <a:pt x="0" y="0"/>
                        </a:lnTo>
                        <a:lnTo>
                          <a:pt x="21600" y="21600"/>
                        </a:ln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01" name="Shape 4304"/>
                  <p:cNvSpPr/>
                  <p:nvPr/>
                </p:nvSpPr>
                <p:spPr>
                  <a:xfrm>
                    <a:off x="975832" y="1117830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cubicBezTo>
                          <a:pt x="21600" y="21600"/>
                          <a:pt x="21600" y="21600"/>
                          <a:pt x="21600" y="21600"/>
                        </a:cubicBezTo>
                        <a:cubicBezTo>
                          <a:pt x="21600" y="21600"/>
                          <a:pt x="21600" y="21600"/>
                          <a:pt x="21600" y="21600"/>
                        </a:cubicBezTo>
                        <a:cubicBezTo>
                          <a:pt x="21600" y="21600"/>
                          <a:pt x="10800" y="21600"/>
                          <a:pt x="10800" y="0"/>
                        </a:cubicBezTo>
                        <a:cubicBezTo>
                          <a:pt x="0" y="0"/>
                          <a:pt x="0" y="0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02" name="Shape 4305"/>
                  <p:cNvSpPr/>
                  <p:nvPr/>
                </p:nvSpPr>
                <p:spPr>
                  <a:xfrm>
                    <a:off x="908121" y="1125539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0"/>
                        </a:moveTo>
                        <a:cubicBezTo>
                          <a:pt x="0" y="21600"/>
                          <a:pt x="0" y="21600"/>
                          <a:pt x="0" y="21600"/>
                        </a:cubicBezTo>
                        <a:cubicBezTo>
                          <a:pt x="0" y="21600"/>
                          <a:pt x="0" y="21600"/>
                          <a:pt x="216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03" name="Shape 4306"/>
                  <p:cNvSpPr/>
                  <p:nvPr/>
                </p:nvSpPr>
                <p:spPr>
                  <a:xfrm>
                    <a:off x="963883" y="1112048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04" name="Shape 4307"/>
                  <p:cNvSpPr/>
                  <p:nvPr/>
                </p:nvSpPr>
                <p:spPr>
                  <a:xfrm>
                    <a:off x="967866" y="1113975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cubicBezTo>
                          <a:pt x="21600" y="21600"/>
                          <a:pt x="21600" y="21600"/>
                          <a:pt x="21600" y="21600"/>
                        </a:cubicBezTo>
                        <a:cubicBezTo>
                          <a:pt x="21600" y="21600"/>
                          <a:pt x="0" y="0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05" name="Shape 4308"/>
                  <p:cNvSpPr/>
                  <p:nvPr/>
                </p:nvSpPr>
                <p:spPr>
                  <a:xfrm>
                    <a:off x="718121" y="1142205"/>
                    <a:ext cx="215083" cy="215858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18129" y="0"/>
                        </a:moveTo>
                        <a:cubicBezTo>
                          <a:pt x="18129" y="366"/>
                          <a:pt x="17743" y="366"/>
                          <a:pt x="17357" y="732"/>
                        </a:cubicBezTo>
                        <a:cubicBezTo>
                          <a:pt x="17357" y="732"/>
                          <a:pt x="17357" y="1464"/>
                          <a:pt x="15429" y="1464"/>
                        </a:cubicBezTo>
                        <a:cubicBezTo>
                          <a:pt x="15043" y="1464"/>
                          <a:pt x="14271" y="1464"/>
                          <a:pt x="13886" y="1098"/>
                        </a:cubicBezTo>
                        <a:cubicBezTo>
                          <a:pt x="13886" y="1098"/>
                          <a:pt x="13500" y="1098"/>
                          <a:pt x="13500" y="1098"/>
                        </a:cubicBezTo>
                        <a:cubicBezTo>
                          <a:pt x="13500" y="1098"/>
                          <a:pt x="13500" y="1098"/>
                          <a:pt x="13114" y="1098"/>
                        </a:cubicBezTo>
                        <a:cubicBezTo>
                          <a:pt x="12729" y="1464"/>
                          <a:pt x="11571" y="1831"/>
                          <a:pt x="11571" y="2197"/>
                        </a:cubicBezTo>
                        <a:cubicBezTo>
                          <a:pt x="11186" y="2197"/>
                          <a:pt x="10800" y="2563"/>
                          <a:pt x="10800" y="2563"/>
                        </a:cubicBezTo>
                        <a:cubicBezTo>
                          <a:pt x="10029" y="2563"/>
                          <a:pt x="9643" y="2197"/>
                          <a:pt x="9257" y="1831"/>
                        </a:cubicBezTo>
                        <a:cubicBezTo>
                          <a:pt x="8871" y="1831"/>
                          <a:pt x="8486" y="1464"/>
                          <a:pt x="8100" y="1464"/>
                        </a:cubicBezTo>
                        <a:cubicBezTo>
                          <a:pt x="8100" y="1464"/>
                          <a:pt x="7714" y="1464"/>
                          <a:pt x="7714" y="1464"/>
                        </a:cubicBezTo>
                        <a:cubicBezTo>
                          <a:pt x="7714" y="1464"/>
                          <a:pt x="7714" y="1464"/>
                          <a:pt x="7329" y="1464"/>
                        </a:cubicBezTo>
                        <a:cubicBezTo>
                          <a:pt x="7329" y="1464"/>
                          <a:pt x="6943" y="1831"/>
                          <a:pt x="6943" y="1831"/>
                        </a:cubicBezTo>
                        <a:cubicBezTo>
                          <a:pt x="6943" y="1831"/>
                          <a:pt x="6943" y="1831"/>
                          <a:pt x="6557" y="1831"/>
                        </a:cubicBezTo>
                        <a:cubicBezTo>
                          <a:pt x="6171" y="1831"/>
                          <a:pt x="5786" y="2197"/>
                          <a:pt x="5400" y="2197"/>
                        </a:cubicBezTo>
                        <a:cubicBezTo>
                          <a:pt x="5400" y="2929"/>
                          <a:pt x="5400" y="4393"/>
                          <a:pt x="5400" y="5125"/>
                        </a:cubicBezTo>
                        <a:cubicBezTo>
                          <a:pt x="5400" y="5492"/>
                          <a:pt x="5400" y="5492"/>
                          <a:pt x="5786" y="5858"/>
                        </a:cubicBezTo>
                        <a:cubicBezTo>
                          <a:pt x="6171" y="5858"/>
                          <a:pt x="6557" y="6590"/>
                          <a:pt x="6557" y="7322"/>
                        </a:cubicBezTo>
                        <a:cubicBezTo>
                          <a:pt x="6557" y="8054"/>
                          <a:pt x="6171" y="8420"/>
                          <a:pt x="5786" y="9153"/>
                        </a:cubicBezTo>
                        <a:cubicBezTo>
                          <a:pt x="5786" y="9153"/>
                          <a:pt x="5400" y="9519"/>
                          <a:pt x="5400" y="9519"/>
                        </a:cubicBezTo>
                        <a:cubicBezTo>
                          <a:pt x="5400" y="10617"/>
                          <a:pt x="3857" y="10983"/>
                          <a:pt x="3086" y="11349"/>
                        </a:cubicBezTo>
                        <a:cubicBezTo>
                          <a:pt x="3086" y="11349"/>
                          <a:pt x="2700" y="11715"/>
                          <a:pt x="2700" y="12081"/>
                        </a:cubicBezTo>
                        <a:cubicBezTo>
                          <a:pt x="2314" y="12447"/>
                          <a:pt x="2314" y="12814"/>
                          <a:pt x="1543" y="13546"/>
                        </a:cubicBezTo>
                        <a:cubicBezTo>
                          <a:pt x="1543" y="13546"/>
                          <a:pt x="1543" y="13912"/>
                          <a:pt x="1157" y="14644"/>
                        </a:cubicBezTo>
                        <a:cubicBezTo>
                          <a:pt x="1157" y="15010"/>
                          <a:pt x="1157" y="15376"/>
                          <a:pt x="771" y="16108"/>
                        </a:cubicBezTo>
                        <a:cubicBezTo>
                          <a:pt x="386" y="16841"/>
                          <a:pt x="0" y="18305"/>
                          <a:pt x="0" y="19403"/>
                        </a:cubicBezTo>
                        <a:cubicBezTo>
                          <a:pt x="0" y="19403"/>
                          <a:pt x="0" y="19769"/>
                          <a:pt x="0" y="20136"/>
                        </a:cubicBezTo>
                        <a:cubicBezTo>
                          <a:pt x="0" y="20502"/>
                          <a:pt x="0" y="20502"/>
                          <a:pt x="0" y="20502"/>
                        </a:cubicBezTo>
                        <a:cubicBezTo>
                          <a:pt x="0" y="20868"/>
                          <a:pt x="0" y="21234"/>
                          <a:pt x="0" y="21234"/>
                        </a:cubicBezTo>
                        <a:cubicBezTo>
                          <a:pt x="0" y="21234"/>
                          <a:pt x="0" y="21600"/>
                          <a:pt x="0" y="21600"/>
                        </a:cubicBezTo>
                        <a:cubicBezTo>
                          <a:pt x="0" y="21600"/>
                          <a:pt x="0" y="21600"/>
                          <a:pt x="0" y="21600"/>
                        </a:cubicBezTo>
                        <a:cubicBezTo>
                          <a:pt x="0" y="21600"/>
                          <a:pt x="0" y="21600"/>
                          <a:pt x="0" y="21600"/>
                        </a:cubicBezTo>
                        <a:cubicBezTo>
                          <a:pt x="0" y="21234"/>
                          <a:pt x="386" y="21234"/>
                          <a:pt x="386" y="21234"/>
                        </a:cubicBezTo>
                        <a:cubicBezTo>
                          <a:pt x="771" y="21234"/>
                          <a:pt x="771" y="20868"/>
                          <a:pt x="2314" y="20868"/>
                        </a:cubicBezTo>
                        <a:cubicBezTo>
                          <a:pt x="2314" y="20502"/>
                          <a:pt x="2314" y="20502"/>
                          <a:pt x="2314" y="20502"/>
                        </a:cubicBezTo>
                        <a:cubicBezTo>
                          <a:pt x="3086" y="20502"/>
                          <a:pt x="3086" y="20502"/>
                          <a:pt x="3086" y="20502"/>
                        </a:cubicBezTo>
                        <a:cubicBezTo>
                          <a:pt x="3857" y="20136"/>
                          <a:pt x="3857" y="20136"/>
                          <a:pt x="3857" y="20136"/>
                        </a:cubicBezTo>
                        <a:cubicBezTo>
                          <a:pt x="3857" y="20136"/>
                          <a:pt x="3857" y="20136"/>
                          <a:pt x="3857" y="20136"/>
                        </a:cubicBezTo>
                        <a:cubicBezTo>
                          <a:pt x="3857" y="20136"/>
                          <a:pt x="3857" y="20136"/>
                          <a:pt x="3857" y="20136"/>
                        </a:cubicBezTo>
                        <a:cubicBezTo>
                          <a:pt x="3857" y="20136"/>
                          <a:pt x="4243" y="20136"/>
                          <a:pt x="4243" y="20136"/>
                        </a:cubicBezTo>
                        <a:cubicBezTo>
                          <a:pt x="4243" y="20136"/>
                          <a:pt x="4629" y="20136"/>
                          <a:pt x="4629" y="20136"/>
                        </a:cubicBezTo>
                        <a:cubicBezTo>
                          <a:pt x="4629" y="20136"/>
                          <a:pt x="4629" y="20136"/>
                          <a:pt x="4629" y="20136"/>
                        </a:cubicBezTo>
                        <a:cubicBezTo>
                          <a:pt x="4629" y="20136"/>
                          <a:pt x="5014" y="20136"/>
                          <a:pt x="5014" y="20136"/>
                        </a:cubicBezTo>
                        <a:cubicBezTo>
                          <a:pt x="5014" y="20136"/>
                          <a:pt x="5014" y="19769"/>
                          <a:pt x="5014" y="19769"/>
                        </a:cubicBezTo>
                        <a:cubicBezTo>
                          <a:pt x="5400" y="19769"/>
                          <a:pt x="5400" y="19769"/>
                          <a:pt x="5400" y="19769"/>
                        </a:cubicBezTo>
                        <a:cubicBezTo>
                          <a:pt x="8486" y="19769"/>
                          <a:pt x="8486" y="19769"/>
                          <a:pt x="8486" y="19769"/>
                        </a:cubicBezTo>
                        <a:cubicBezTo>
                          <a:pt x="8871" y="17939"/>
                          <a:pt x="10414" y="15742"/>
                          <a:pt x="11957" y="15010"/>
                        </a:cubicBezTo>
                        <a:cubicBezTo>
                          <a:pt x="13500" y="14644"/>
                          <a:pt x="15429" y="14644"/>
                          <a:pt x="17357" y="15010"/>
                        </a:cubicBezTo>
                        <a:cubicBezTo>
                          <a:pt x="17357" y="15010"/>
                          <a:pt x="17357" y="15010"/>
                          <a:pt x="17743" y="15010"/>
                        </a:cubicBezTo>
                        <a:cubicBezTo>
                          <a:pt x="17743" y="15010"/>
                          <a:pt x="17743" y="15010"/>
                          <a:pt x="17743" y="15010"/>
                        </a:cubicBezTo>
                        <a:cubicBezTo>
                          <a:pt x="17743" y="14644"/>
                          <a:pt x="17743" y="14644"/>
                          <a:pt x="17743" y="14644"/>
                        </a:cubicBezTo>
                        <a:cubicBezTo>
                          <a:pt x="17743" y="14644"/>
                          <a:pt x="17743" y="14278"/>
                          <a:pt x="17743" y="14278"/>
                        </a:cubicBezTo>
                        <a:cubicBezTo>
                          <a:pt x="17743" y="14278"/>
                          <a:pt x="18129" y="14278"/>
                          <a:pt x="18129" y="14278"/>
                        </a:cubicBezTo>
                        <a:cubicBezTo>
                          <a:pt x="18129" y="13912"/>
                          <a:pt x="18129" y="13912"/>
                          <a:pt x="18129" y="13912"/>
                        </a:cubicBezTo>
                        <a:cubicBezTo>
                          <a:pt x="18129" y="13912"/>
                          <a:pt x="18129" y="13912"/>
                          <a:pt x="18129" y="13912"/>
                        </a:cubicBezTo>
                        <a:cubicBezTo>
                          <a:pt x="18129" y="13912"/>
                          <a:pt x="18129" y="13546"/>
                          <a:pt x="18129" y="13546"/>
                        </a:cubicBezTo>
                        <a:cubicBezTo>
                          <a:pt x="18129" y="13546"/>
                          <a:pt x="18129" y="13546"/>
                          <a:pt x="18514" y="13546"/>
                        </a:cubicBezTo>
                        <a:cubicBezTo>
                          <a:pt x="18514" y="13546"/>
                          <a:pt x="18514" y="13546"/>
                          <a:pt x="18514" y="13546"/>
                        </a:cubicBezTo>
                        <a:cubicBezTo>
                          <a:pt x="18514" y="13180"/>
                          <a:pt x="18514" y="13180"/>
                          <a:pt x="18514" y="13180"/>
                        </a:cubicBezTo>
                        <a:cubicBezTo>
                          <a:pt x="18514" y="13180"/>
                          <a:pt x="18514" y="13180"/>
                          <a:pt x="18514" y="13180"/>
                        </a:cubicBezTo>
                        <a:cubicBezTo>
                          <a:pt x="18514" y="13180"/>
                          <a:pt x="18514" y="13180"/>
                          <a:pt x="18514" y="13180"/>
                        </a:cubicBezTo>
                        <a:cubicBezTo>
                          <a:pt x="18514" y="13180"/>
                          <a:pt x="18514" y="13180"/>
                          <a:pt x="18514" y="13180"/>
                        </a:cubicBezTo>
                        <a:cubicBezTo>
                          <a:pt x="18514" y="13180"/>
                          <a:pt x="18900" y="12814"/>
                          <a:pt x="18900" y="12814"/>
                        </a:cubicBezTo>
                        <a:cubicBezTo>
                          <a:pt x="19671" y="12081"/>
                          <a:pt x="21214" y="9885"/>
                          <a:pt x="21600" y="8420"/>
                        </a:cubicBezTo>
                        <a:cubicBezTo>
                          <a:pt x="21600" y="8054"/>
                          <a:pt x="21600" y="8054"/>
                          <a:pt x="21600" y="7688"/>
                        </a:cubicBezTo>
                        <a:cubicBezTo>
                          <a:pt x="21600" y="6590"/>
                          <a:pt x="21600" y="5858"/>
                          <a:pt x="21600" y="5492"/>
                        </a:cubicBezTo>
                        <a:cubicBezTo>
                          <a:pt x="20057" y="4027"/>
                          <a:pt x="20057" y="4027"/>
                          <a:pt x="20057" y="4027"/>
                        </a:cubicBezTo>
                        <a:cubicBezTo>
                          <a:pt x="19286" y="1098"/>
                          <a:pt x="19286" y="1098"/>
                          <a:pt x="19286" y="1098"/>
                        </a:cubicBezTo>
                        <a:cubicBezTo>
                          <a:pt x="18129" y="0"/>
                          <a:pt x="18129" y="0"/>
                          <a:pt x="18129" y="0"/>
                        </a:cubicBezTo>
                        <a:cubicBezTo>
                          <a:pt x="18129" y="0"/>
                          <a:pt x="18129" y="0"/>
                          <a:pt x="18129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06" name="Shape 4309"/>
                  <p:cNvSpPr/>
                  <p:nvPr/>
                </p:nvSpPr>
                <p:spPr>
                  <a:xfrm>
                    <a:off x="722104" y="1349105"/>
                    <a:ext cx="19916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0"/>
                        </a:moveTo>
                        <a:cubicBezTo>
                          <a:pt x="4320" y="0"/>
                          <a:pt x="4320" y="21600"/>
                          <a:pt x="0" y="21600"/>
                        </a:cubicBezTo>
                        <a:cubicBezTo>
                          <a:pt x="4320" y="21600"/>
                          <a:pt x="12960" y="0"/>
                          <a:pt x="216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07" name="Shape 4310"/>
                  <p:cNvSpPr/>
                  <p:nvPr/>
                </p:nvSpPr>
                <p:spPr>
                  <a:xfrm>
                    <a:off x="716938" y="1352960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0" y="0"/>
                          <a:pt x="21600" y="0"/>
                          <a:pt x="21600" y="0"/>
                        </a:cubicBezTo>
                        <a:cubicBezTo>
                          <a:pt x="21600" y="0"/>
                          <a:pt x="0" y="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08" name="Shape 4311"/>
                  <p:cNvSpPr/>
                  <p:nvPr/>
                </p:nvSpPr>
                <p:spPr>
                  <a:xfrm>
                    <a:off x="749985" y="1341396"/>
                    <a:ext cx="7967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0"/>
                        </a:moveTo>
                        <a:cubicBezTo>
                          <a:pt x="21600" y="0"/>
                          <a:pt x="21600" y="0"/>
                          <a:pt x="21600" y="0"/>
                        </a:cubicBezTo>
                        <a:cubicBezTo>
                          <a:pt x="0" y="21600"/>
                          <a:pt x="0" y="21600"/>
                          <a:pt x="0" y="21600"/>
                        </a:cubicBezTo>
                        <a:cubicBezTo>
                          <a:pt x="0" y="21600"/>
                          <a:pt x="10800" y="21600"/>
                          <a:pt x="10800" y="0"/>
                        </a:cubicBezTo>
                        <a:cubicBezTo>
                          <a:pt x="10800" y="0"/>
                          <a:pt x="21600" y="0"/>
                          <a:pt x="216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09" name="Shape 4312"/>
                  <p:cNvSpPr/>
                  <p:nvPr/>
                </p:nvSpPr>
                <p:spPr>
                  <a:xfrm>
                    <a:off x="773883" y="1160230"/>
                    <a:ext cx="11950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0" y="21600"/>
                          <a:pt x="0" y="21600"/>
                          <a:pt x="0" y="21600"/>
                        </a:cubicBezTo>
                        <a:cubicBezTo>
                          <a:pt x="7200" y="21600"/>
                          <a:pt x="14400" y="0"/>
                          <a:pt x="21600" y="0"/>
                        </a:cubicBezTo>
                        <a:cubicBezTo>
                          <a:pt x="14400" y="0"/>
                          <a:pt x="7200" y="2160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10" name="Shape 4313"/>
                  <p:cNvSpPr/>
                  <p:nvPr/>
                </p:nvSpPr>
                <p:spPr>
                  <a:xfrm>
                    <a:off x="796598" y="1154449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11" name="Shape 4314"/>
                  <p:cNvSpPr/>
                  <p:nvPr/>
                </p:nvSpPr>
                <p:spPr>
                  <a:xfrm>
                    <a:off x="788632" y="1156376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0" y="21600"/>
                          <a:pt x="21600" y="0"/>
                          <a:pt x="21600" y="0"/>
                        </a:cubicBezTo>
                        <a:cubicBezTo>
                          <a:pt x="21600" y="0"/>
                          <a:pt x="0" y="2160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12" name="Shape 4315"/>
                  <p:cNvSpPr/>
                  <p:nvPr/>
                </p:nvSpPr>
                <p:spPr>
                  <a:xfrm>
                    <a:off x="894181" y="1279723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13" name="Shape 4316"/>
                  <p:cNvSpPr/>
                  <p:nvPr/>
                </p:nvSpPr>
                <p:spPr>
                  <a:xfrm>
                    <a:off x="930028" y="1196169"/>
                    <a:ext cx="2541" cy="23129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14" name="Shape 4317"/>
                  <p:cNvSpPr/>
                  <p:nvPr/>
                </p:nvSpPr>
                <p:spPr>
                  <a:xfrm>
                    <a:off x="894181" y="1275868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15" name="Shape 4318"/>
                  <p:cNvSpPr/>
                  <p:nvPr/>
                </p:nvSpPr>
                <p:spPr>
                  <a:xfrm>
                    <a:off x="890198" y="1283577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16" name="Shape 4319"/>
                  <p:cNvSpPr/>
                  <p:nvPr/>
                </p:nvSpPr>
                <p:spPr>
                  <a:xfrm>
                    <a:off x="1303781" y="1828322"/>
                    <a:ext cx="292367" cy="56662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140" h="21600" extrusionOk="0">
                        <a:moveTo>
                          <a:pt x="18566" y="561"/>
                        </a:moveTo>
                        <a:cubicBezTo>
                          <a:pt x="18292" y="281"/>
                          <a:pt x="18019" y="140"/>
                          <a:pt x="18019" y="0"/>
                        </a:cubicBezTo>
                        <a:cubicBezTo>
                          <a:pt x="17746" y="140"/>
                          <a:pt x="17746" y="281"/>
                          <a:pt x="17472" y="281"/>
                        </a:cubicBezTo>
                        <a:cubicBezTo>
                          <a:pt x="17472" y="421"/>
                          <a:pt x="17199" y="842"/>
                          <a:pt x="17199" y="1262"/>
                        </a:cubicBezTo>
                        <a:cubicBezTo>
                          <a:pt x="17472" y="1403"/>
                          <a:pt x="17199" y="1543"/>
                          <a:pt x="16925" y="1823"/>
                        </a:cubicBezTo>
                        <a:cubicBezTo>
                          <a:pt x="16378" y="2104"/>
                          <a:pt x="15558" y="2244"/>
                          <a:pt x="14738" y="2244"/>
                        </a:cubicBezTo>
                        <a:cubicBezTo>
                          <a:pt x="14465" y="2244"/>
                          <a:pt x="14191" y="2244"/>
                          <a:pt x="13918" y="2384"/>
                        </a:cubicBezTo>
                        <a:cubicBezTo>
                          <a:pt x="13918" y="2384"/>
                          <a:pt x="13918" y="2525"/>
                          <a:pt x="13918" y="2525"/>
                        </a:cubicBezTo>
                        <a:cubicBezTo>
                          <a:pt x="14191" y="2945"/>
                          <a:pt x="13918" y="3226"/>
                          <a:pt x="13644" y="3226"/>
                        </a:cubicBezTo>
                        <a:cubicBezTo>
                          <a:pt x="13644" y="3226"/>
                          <a:pt x="13644" y="3366"/>
                          <a:pt x="13644" y="3366"/>
                        </a:cubicBezTo>
                        <a:cubicBezTo>
                          <a:pt x="13918" y="3506"/>
                          <a:pt x="13918" y="3787"/>
                          <a:pt x="13644" y="3927"/>
                        </a:cubicBezTo>
                        <a:cubicBezTo>
                          <a:pt x="13371" y="4348"/>
                          <a:pt x="12277" y="4769"/>
                          <a:pt x="11184" y="4769"/>
                        </a:cubicBezTo>
                        <a:cubicBezTo>
                          <a:pt x="10637" y="4769"/>
                          <a:pt x="10090" y="5049"/>
                          <a:pt x="9543" y="5190"/>
                        </a:cubicBezTo>
                        <a:cubicBezTo>
                          <a:pt x="8449" y="5610"/>
                          <a:pt x="7629" y="5891"/>
                          <a:pt x="6535" y="5891"/>
                        </a:cubicBezTo>
                        <a:cubicBezTo>
                          <a:pt x="5989" y="5891"/>
                          <a:pt x="5442" y="5891"/>
                          <a:pt x="4895" y="6031"/>
                        </a:cubicBezTo>
                        <a:cubicBezTo>
                          <a:pt x="4075" y="6171"/>
                          <a:pt x="3528" y="6312"/>
                          <a:pt x="2708" y="6312"/>
                        </a:cubicBezTo>
                        <a:cubicBezTo>
                          <a:pt x="2708" y="6312"/>
                          <a:pt x="2708" y="6592"/>
                          <a:pt x="2708" y="6873"/>
                        </a:cubicBezTo>
                        <a:cubicBezTo>
                          <a:pt x="2434" y="7294"/>
                          <a:pt x="2434" y="7714"/>
                          <a:pt x="1887" y="8275"/>
                        </a:cubicBezTo>
                        <a:cubicBezTo>
                          <a:pt x="1341" y="8836"/>
                          <a:pt x="1341" y="9678"/>
                          <a:pt x="2434" y="10800"/>
                        </a:cubicBezTo>
                        <a:cubicBezTo>
                          <a:pt x="3254" y="11922"/>
                          <a:pt x="4075" y="12904"/>
                          <a:pt x="1614" y="14306"/>
                        </a:cubicBezTo>
                        <a:cubicBezTo>
                          <a:pt x="-300" y="15569"/>
                          <a:pt x="-300" y="16971"/>
                          <a:pt x="520" y="17813"/>
                        </a:cubicBezTo>
                        <a:cubicBezTo>
                          <a:pt x="794" y="18234"/>
                          <a:pt x="1067" y="18655"/>
                          <a:pt x="1341" y="19216"/>
                        </a:cubicBezTo>
                        <a:cubicBezTo>
                          <a:pt x="1614" y="19777"/>
                          <a:pt x="1887" y="20338"/>
                          <a:pt x="2434" y="20758"/>
                        </a:cubicBezTo>
                        <a:cubicBezTo>
                          <a:pt x="3254" y="21179"/>
                          <a:pt x="4895" y="21600"/>
                          <a:pt x="6262" y="21600"/>
                        </a:cubicBezTo>
                        <a:cubicBezTo>
                          <a:pt x="6535" y="21600"/>
                          <a:pt x="6809" y="21460"/>
                          <a:pt x="7082" y="21460"/>
                        </a:cubicBezTo>
                        <a:cubicBezTo>
                          <a:pt x="7629" y="21179"/>
                          <a:pt x="8449" y="21179"/>
                          <a:pt x="8996" y="21179"/>
                        </a:cubicBezTo>
                        <a:cubicBezTo>
                          <a:pt x="9543" y="21179"/>
                          <a:pt x="9816" y="21039"/>
                          <a:pt x="10363" y="20899"/>
                        </a:cubicBezTo>
                        <a:cubicBezTo>
                          <a:pt x="10910" y="20478"/>
                          <a:pt x="12004" y="18514"/>
                          <a:pt x="13097" y="16691"/>
                        </a:cubicBezTo>
                        <a:cubicBezTo>
                          <a:pt x="13644" y="15849"/>
                          <a:pt x="14191" y="15008"/>
                          <a:pt x="14738" y="14306"/>
                        </a:cubicBezTo>
                        <a:cubicBezTo>
                          <a:pt x="15832" y="12483"/>
                          <a:pt x="18019" y="8836"/>
                          <a:pt x="18019" y="8275"/>
                        </a:cubicBezTo>
                        <a:cubicBezTo>
                          <a:pt x="17746" y="7855"/>
                          <a:pt x="18019" y="7574"/>
                          <a:pt x="18292" y="7294"/>
                        </a:cubicBezTo>
                        <a:cubicBezTo>
                          <a:pt x="18566" y="7013"/>
                          <a:pt x="18839" y="6873"/>
                          <a:pt x="18566" y="6592"/>
                        </a:cubicBezTo>
                        <a:cubicBezTo>
                          <a:pt x="18019" y="6031"/>
                          <a:pt x="18292" y="5470"/>
                          <a:pt x="18566" y="5190"/>
                        </a:cubicBezTo>
                        <a:cubicBezTo>
                          <a:pt x="18839" y="5049"/>
                          <a:pt x="19386" y="5049"/>
                          <a:pt x="19386" y="5049"/>
                        </a:cubicBezTo>
                        <a:cubicBezTo>
                          <a:pt x="19659" y="5049"/>
                          <a:pt x="19933" y="5049"/>
                          <a:pt x="20206" y="5330"/>
                        </a:cubicBezTo>
                        <a:cubicBezTo>
                          <a:pt x="20480" y="5470"/>
                          <a:pt x="20753" y="5610"/>
                          <a:pt x="20753" y="5610"/>
                        </a:cubicBezTo>
                        <a:cubicBezTo>
                          <a:pt x="20753" y="5610"/>
                          <a:pt x="21027" y="5470"/>
                          <a:pt x="21027" y="5190"/>
                        </a:cubicBezTo>
                        <a:cubicBezTo>
                          <a:pt x="21300" y="4909"/>
                          <a:pt x="21027" y="4348"/>
                          <a:pt x="20753" y="3927"/>
                        </a:cubicBezTo>
                        <a:cubicBezTo>
                          <a:pt x="20480" y="3366"/>
                          <a:pt x="19933" y="2805"/>
                          <a:pt x="19933" y="2244"/>
                        </a:cubicBezTo>
                        <a:cubicBezTo>
                          <a:pt x="19933" y="1683"/>
                          <a:pt x="19113" y="982"/>
                          <a:pt x="18566" y="561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17" name="Shape 4320"/>
                  <p:cNvSpPr/>
                  <p:nvPr/>
                </p:nvSpPr>
                <p:spPr>
                  <a:xfrm>
                    <a:off x="1286505" y="616734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0" y="21600"/>
                          <a:pt x="0" y="21600"/>
                          <a:pt x="0" y="21600"/>
                        </a:cubicBezTo>
                        <a:cubicBezTo>
                          <a:pt x="0" y="21600"/>
                          <a:pt x="21600" y="0"/>
                          <a:pt x="21600" y="0"/>
                        </a:cubicBezTo>
                        <a:cubicBezTo>
                          <a:pt x="21600" y="0"/>
                          <a:pt x="0" y="2160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18" name="Shape 4321"/>
                  <p:cNvSpPr/>
                  <p:nvPr/>
                </p:nvSpPr>
                <p:spPr>
                  <a:xfrm>
                    <a:off x="1294471" y="612879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21600" y="0"/>
                          <a:pt x="21600" y="0"/>
                          <a:pt x="21600" y="0"/>
                        </a:cubicBezTo>
                        <a:cubicBezTo>
                          <a:pt x="21600" y="0"/>
                          <a:pt x="21600" y="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19" name="Shape 4322"/>
                  <p:cNvSpPr/>
                  <p:nvPr/>
                </p:nvSpPr>
                <p:spPr>
                  <a:xfrm>
                    <a:off x="1290488" y="614806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20" name="Shape 4323"/>
                  <p:cNvSpPr/>
                  <p:nvPr/>
                </p:nvSpPr>
                <p:spPr>
                  <a:xfrm>
                    <a:off x="674308" y="1828322"/>
                    <a:ext cx="39831" cy="3276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0400" extrusionOk="0">
                        <a:moveTo>
                          <a:pt x="8640" y="19440"/>
                        </a:moveTo>
                        <a:cubicBezTo>
                          <a:pt x="10800" y="21600"/>
                          <a:pt x="17280" y="19440"/>
                          <a:pt x="19440" y="19440"/>
                        </a:cubicBezTo>
                        <a:cubicBezTo>
                          <a:pt x="21600" y="19440"/>
                          <a:pt x="21600" y="17280"/>
                          <a:pt x="21600" y="12960"/>
                        </a:cubicBezTo>
                        <a:cubicBezTo>
                          <a:pt x="21600" y="10800"/>
                          <a:pt x="21600" y="4320"/>
                          <a:pt x="21600" y="0"/>
                        </a:cubicBezTo>
                        <a:cubicBezTo>
                          <a:pt x="21600" y="0"/>
                          <a:pt x="21600" y="2160"/>
                          <a:pt x="21600" y="2160"/>
                        </a:cubicBezTo>
                        <a:cubicBezTo>
                          <a:pt x="17280" y="4320"/>
                          <a:pt x="12960" y="6480"/>
                          <a:pt x="6480" y="4320"/>
                        </a:cubicBezTo>
                        <a:cubicBezTo>
                          <a:pt x="4320" y="4320"/>
                          <a:pt x="2160" y="2160"/>
                          <a:pt x="0" y="0"/>
                        </a:cubicBezTo>
                        <a:cubicBezTo>
                          <a:pt x="0" y="2160"/>
                          <a:pt x="0" y="2160"/>
                          <a:pt x="0" y="2160"/>
                        </a:cubicBezTo>
                        <a:cubicBezTo>
                          <a:pt x="0" y="6480"/>
                          <a:pt x="4320" y="17280"/>
                          <a:pt x="8640" y="1944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21" name="Shape 4324"/>
                  <p:cNvSpPr/>
                  <p:nvPr/>
                </p:nvSpPr>
                <p:spPr>
                  <a:xfrm>
                    <a:off x="1183" y="1088241"/>
                    <a:ext cx="768718" cy="736227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13473" y="19646"/>
                        </a:moveTo>
                        <a:cubicBezTo>
                          <a:pt x="13473" y="19646"/>
                          <a:pt x="13473" y="19646"/>
                          <a:pt x="13473" y="19646"/>
                        </a:cubicBezTo>
                        <a:cubicBezTo>
                          <a:pt x="13687" y="19755"/>
                          <a:pt x="13687" y="19755"/>
                          <a:pt x="13687" y="19755"/>
                        </a:cubicBezTo>
                        <a:cubicBezTo>
                          <a:pt x="13687" y="19755"/>
                          <a:pt x="13687" y="19755"/>
                          <a:pt x="13687" y="19755"/>
                        </a:cubicBezTo>
                        <a:cubicBezTo>
                          <a:pt x="13794" y="19863"/>
                          <a:pt x="13794" y="19972"/>
                          <a:pt x="13901" y="19972"/>
                        </a:cubicBezTo>
                        <a:cubicBezTo>
                          <a:pt x="13901" y="20080"/>
                          <a:pt x="13901" y="20080"/>
                          <a:pt x="13901" y="20080"/>
                        </a:cubicBezTo>
                        <a:cubicBezTo>
                          <a:pt x="13901" y="20080"/>
                          <a:pt x="13901" y="20080"/>
                          <a:pt x="13901" y="20080"/>
                        </a:cubicBezTo>
                        <a:cubicBezTo>
                          <a:pt x="13901" y="20189"/>
                          <a:pt x="14008" y="20189"/>
                          <a:pt x="14008" y="20189"/>
                        </a:cubicBezTo>
                        <a:cubicBezTo>
                          <a:pt x="14115" y="20189"/>
                          <a:pt x="14436" y="20080"/>
                          <a:pt x="14650" y="20080"/>
                        </a:cubicBezTo>
                        <a:cubicBezTo>
                          <a:pt x="14756" y="20080"/>
                          <a:pt x="14863" y="20080"/>
                          <a:pt x="14970" y="20189"/>
                        </a:cubicBezTo>
                        <a:cubicBezTo>
                          <a:pt x="14970" y="20297"/>
                          <a:pt x="15077" y="20406"/>
                          <a:pt x="14970" y="20406"/>
                        </a:cubicBezTo>
                        <a:cubicBezTo>
                          <a:pt x="14970" y="20515"/>
                          <a:pt x="15077" y="20732"/>
                          <a:pt x="15077" y="20732"/>
                        </a:cubicBezTo>
                        <a:cubicBezTo>
                          <a:pt x="15291" y="20732"/>
                          <a:pt x="15612" y="20840"/>
                          <a:pt x="15826" y="20949"/>
                        </a:cubicBezTo>
                        <a:cubicBezTo>
                          <a:pt x="15933" y="21057"/>
                          <a:pt x="16147" y="21057"/>
                          <a:pt x="16147" y="21057"/>
                        </a:cubicBezTo>
                        <a:cubicBezTo>
                          <a:pt x="16253" y="21057"/>
                          <a:pt x="16467" y="21057"/>
                          <a:pt x="16467" y="21057"/>
                        </a:cubicBezTo>
                        <a:cubicBezTo>
                          <a:pt x="16574" y="20840"/>
                          <a:pt x="16788" y="20623"/>
                          <a:pt x="17002" y="20623"/>
                        </a:cubicBezTo>
                        <a:cubicBezTo>
                          <a:pt x="17216" y="20623"/>
                          <a:pt x="17323" y="20732"/>
                          <a:pt x="17323" y="20840"/>
                        </a:cubicBezTo>
                        <a:cubicBezTo>
                          <a:pt x="17537" y="21274"/>
                          <a:pt x="17750" y="21383"/>
                          <a:pt x="17750" y="21383"/>
                        </a:cubicBezTo>
                        <a:cubicBezTo>
                          <a:pt x="18071" y="21383"/>
                          <a:pt x="18499" y="21383"/>
                          <a:pt x="18713" y="21600"/>
                        </a:cubicBezTo>
                        <a:cubicBezTo>
                          <a:pt x="18713" y="21491"/>
                          <a:pt x="18606" y="21274"/>
                          <a:pt x="18499" y="21166"/>
                        </a:cubicBezTo>
                        <a:cubicBezTo>
                          <a:pt x="18499" y="21057"/>
                          <a:pt x="18392" y="20949"/>
                          <a:pt x="18392" y="20949"/>
                        </a:cubicBezTo>
                        <a:cubicBezTo>
                          <a:pt x="18178" y="20840"/>
                          <a:pt x="18285" y="20515"/>
                          <a:pt x="18392" y="20080"/>
                        </a:cubicBezTo>
                        <a:cubicBezTo>
                          <a:pt x="18499" y="19972"/>
                          <a:pt x="18499" y="19755"/>
                          <a:pt x="18499" y="19646"/>
                        </a:cubicBezTo>
                        <a:cubicBezTo>
                          <a:pt x="18499" y="19538"/>
                          <a:pt x="18606" y="19321"/>
                          <a:pt x="18606" y="19104"/>
                        </a:cubicBezTo>
                        <a:cubicBezTo>
                          <a:pt x="18606" y="18886"/>
                          <a:pt x="18713" y="18561"/>
                          <a:pt x="18713" y="18452"/>
                        </a:cubicBezTo>
                        <a:cubicBezTo>
                          <a:pt x="18606" y="18344"/>
                          <a:pt x="18499" y="18235"/>
                          <a:pt x="18499" y="18127"/>
                        </a:cubicBezTo>
                        <a:cubicBezTo>
                          <a:pt x="18499" y="17910"/>
                          <a:pt x="18606" y="17692"/>
                          <a:pt x="18820" y="17475"/>
                        </a:cubicBezTo>
                        <a:cubicBezTo>
                          <a:pt x="18820" y="17475"/>
                          <a:pt x="18820" y="17258"/>
                          <a:pt x="18820" y="17258"/>
                        </a:cubicBezTo>
                        <a:cubicBezTo>
                          <a:pt x="18820" y="17041"/>
                          <a:pt x="18820" y="16824"/>
                          <a:pt x="18927" y="16716"/>
                        </a:cubicBezTo>
                        <a:cubicBezTo>
                          <a:pt x="19034" y="16607"/>
                          <a:pt x="19141" y="16607"/>
                          <a:pt x="19248" y="16607"/>
                        </a:cubicBezTo>
                        <a:cubicBezTo>
                          <a:pt x="19675" y="16607"/>
                          <a:pt x="19675" y="16607"/>
                          <a:pt x="19675" y="16607"/>
                        </a:cubicBezTo>
                        <a:cubicBezTo>
                          <a:pt x="20317" y="16607"/>
                          <a:pt x="20531" y="16498"/>
                          <a:pt x="20531" y="16498"/>
                        </a:cubicBezTo>
                        <a:cubicBezTo>
                          <a:pt x="20638" y="16390"/>
                          <a:pt x="20638" y="16390"/>
                          <a:pt x="20638" y="16390"/>
                        </a:cubicBezTo>
                        <a:cubicBezTo>
                          <a:pt x="20638" y="16390"/>
                          <a:pt x="20638" y="16390"/>
                          <a:pt x="20638" y="16390"/>
                        </a:cubicBezTo>
                        <a:cubicBezTo>
                          <a:pt x="20531" y="16281"/>
                          <a:pt x="20531" y="16173"/>
                          <a:pt x="20531" y="16173"/>
                        </a:cubicBezTo>
                        <a:cubicBezTo>
                          <a:pt x="20317" y="15847"/>
                          <a:pt x="20103" y="15413"/>
                          <a:pt x="19889" y="15305"/>
                        </a:cubicBezTo>
                        <a:cubicBezTo>
                          <a:pt x="19248" y="14979"/>
                          <a:pt x="19034" y="11940"/>
                          <a:pt x="19141" y="10963"/>
                        </a:cubicBezTo>
                        <a:cubicBezTo>
                          <a:pt x="19141" y="10637"/>
                          <a:pt x="19141" y="10529"/>
                          <a:pt x="19354" y="10420"/>
                        </a:cubicBezTo>
                        <a:cubicBezTo>
                          <a:pt x="19248" y="9877"/>
                          <a:pt x="19248" y="9877"/>
                          <a:pt x="19248" y="9877"/>
                        </a:cubicBezTo>
                        <a:cubicBezTo>
                          <a:pt x="19248" y="9877"/>
                          <a:pt x="19248" y="9877"/>
                          <a:pt x="19248" y="9877"/>
                        </a:cubicBezTo>
                        <a:cubicBezTo>
                          <a:pt x="19248" y="9877"/>
                          <a:pt x="19141" y="9877"/>
                          <a:pt x="19141" y="9877"/>
                        </a:cubicBezTo>
                        <a:cubicBezTo>
                          <a:pt x="19141" y="9769"/>
                          <a:pt x="19141" y="9769"/>
                          <a:pt x="19141" y="9769"/>
                        </a:cubicBezTo>
                        <a:cubicBezTo>
                          <a:pt x="19141" y="9769"/>
                          <a:pt x="19034" y="9769"/>
                          <a:pt x="19034" y="9660"/>
                        </a:cubicBezTo>
                        <a:cubicBezTo>
                          <a:pt x="19034" y="9660"/>
                          <a:pt x="19034" y="9660"/>
                          <a:pt x="19034" y="9552"/>
                        </a:cubicBezTo>
                        <a:cubicBezTo>
                          <a:pt x="19034" y="9552"/>
                          <a:pt x="19034" y="9552"/>
                          <a:pt x="19034" y="9552"/>
                        </a:cubicBezTo>
                        <a:cubicBezTo>
                          <a:pt x="18927" y="9552"/>
                          <a:pt x="18927" y="9443"/>
                          <a:pt x="18927" y="9335"/>
                        </a:cubicBezTo>
                        <a:cubicBezTo>
                          <a:pt x="18927" y="9118"/>
                          <a:pt x="19141" y="9009"/>
                          <a:pt x="19248" y="8901"/>
                        </a:cubicBezTo>
                        <a:cubicBezTo>
                          <a:pt x="19248" y="8575"/>
                          <a:pt x="19248" y="8141"/>
                          <a:pt x="19568" y="8032"/>
                        </a:cubicBezTo>
                        <a:cubicBezTo>
                          <a:pt x="19675" y="8032"/>
                          <a:pt x="19675" y="8032"/>
                          <a:pt x="19675" y="8032"/>
                        </a:cubicBezTo>
                        <a:cubicBezTo>
                          <a:pt x="19675" y="7924"/>
                          <a:pt x="19675" y="7924"/>
                          <a:pt x="19782" y="7815"/>
                        </a:cubicBezTo>
                        <a:cubicBezTo>
                          <a:pt x="19782" y="7707"/>
                          <a:pt x="19782" y="7489"/>
                          <a:pt x="19782" y="7272"/>
                        </a:cubicBezTo>
                        <a:cubicBezTo>
                          <a:pt x="19782" y="6838"/>
                          <a:pt x="19889" y="6404"/>
                          <a:pt x="20103" y="6078"/>
                        </a:cubicBezTo>
                        <a:cubicBezTo>
                          <a:pt x="20103" y="5970"/>
                          <a:pt x="20103" y="5861"/>
                          <a:pt x="20103" y="5753"/>
                        </a:cubicBezTo>
                        <a:cubicBezTo>
                          <a:pt x="20210" y="5536"/>
                          <a:pt x="20210" y="5319"/>
                          <a:pt x="20424" y="5102"/>
                        </a:cubicBezTo>
                        <a:cubicBezTo>
                          <a:pt x="20424" y="5102"/>
                          <a:pt x="20531" y="4993"/>
                          <a:pt x="20531" y="4884"/>
                        </a:cubicBezTo>
                        <a:cubicBezTo>
                          <a:pt x="20638" y="4776"/>
                          <a:pt x="20745" y="4450"/>
                          <a:pt x="20958" y="4450"/>
                        </a:cubicBezTo>
                        <a:cubicBezTo>
                          <a:pt x="21279" y="4342"/>
                          <a:pt x="21279" y="4233"/>
                          <a:pt x="21279" y="4233"/>
                        </a:cubicBezTo>
                        <a:cubicBezTo>
                          <a:pt x="21279" y="4125"/>
                          <a:pt x="21386" y="4016"/>
                          <a:pt x="21493" y="3908"/>
                        </a:cubicBezTo>
                        <a:cubicBezTo>
                          <a:pt x="21600" y="3799"/>
                          <a:pt x="21600" y="3690"/>
                          <a:pt x="21600" y="3690"/>
                        </a:cubicBezTo>
                        <a:cubicBezTo>
                          <a:pt x="21600" y="3582"/>
                          <a:pt x="21600" y="3582"/>
                          <a:pt x="21493" y="3582"/>
                        </a:cubicBezTo>
                        <a:cubicBezTo>
                          <a:pt x="21386" y="3473"/>
                          <a:pt x="21279" y="3365"/>
                          <a:pt x="21279" y="3039"/>
                        </a:cubicBezTo>
                        <a:cubicBezTo>
                          <a:pt x="21279" y="3039"/>
                          <a:pt x="21279" y="2931"/>
                          <a:pt x="21279" y="2931"/>
                        </a:cubicBezTo>
                        <a:cubicBezTo>
                          <a:pt x="21279" y="2931"/>
                          <a:pt x="21279" y="2931"/>
                          <a:pt x="21279" y="2931"/>
                        </a:cubicBezTo>
                        <a:cubicBezTo>
                          <a:pt x="21279" y="2822"/>
                          <a:pt x="21279" y="2822"/>
                          <a:pt x="21279" y="2822"/>
                        </a:cubicBezTo>
                        <a:cubicBezTo>
                          <a:pt x="21279" y="2714"/>
                          <a:pt x="21279" y="2714"/>
                          <a:pt x="21279" y="2714"/>
                        </a:cubicBezTo>
                        <a:cubicBezTo>
                          <a:pt x="21279" y="2714"/>
                          <a:pt x="21279" y="2714"/>
                          <a:pt x="21279" y="2605"/>
                        </a:cubicBezTo>
                        <a:cubicBezTo>
                          <a:pt x="21279" y="2605"/>
                          <a:pt x="21279" y="2605"/>
                          <a:pt x="21279" y="2605"/>
                        </a:cubicBezTo>
                        <a:cubicBezTo>
                          <a:pt x="21279" y="2496"/>
                          <a:pt x="21279" y="2496"/>
                          <a:pt x="21279" y="2496"/>
                        </a:cubicBezTo>
                        <a:cubicBezTo>
                          <a:pt x="21279" y="2388"/>
                          <a:pt x="21279" y="2388"/>
                          <a:pt x="21279" y="2279"/>
                        </a:cubicBezTo>
                        <a:cubicBezTo>
                          <a:pt x="21279" y="2279"/>
                          <a:pt x="21279" y="2279"/>
                          <a:pt x="21279" y="2279"/>
                        </a:cubicBezTo>
                        <a:cubicBezTo>
                          <a:pt x="21279" y="2279"/>
                          <a:pt x="21279" y="2171"/>
                          <a:pt x="21279" y="2171"/>
                        </a:cubicBezTo>
                        <a:cubicBezTo>
                          <a:pt x="21279" y="2171"/>
                          <a:pt x="21279" y="2171"/>
                          <a:pt x="21279" y="2171"/>
                        </a:cubicBezTo>
                        <a:cubicBezTo>
                          <a:pt x="21279" y="2171"/>
                          <a:pt x="21386" y="2062"/>
                          <a:pt x="21386" y="2062"/>
                        </a:cubicBezTo>
                        <a:cubicBezTo>
                          <a:pt x="21386" y="2062"/>
                          <a:pt x="21386" y="2062"/>
                          <a:pt x="21386" y="2062"/>
                        </a:cubicBezTo>
                        <a:cubicBezTo>
                          <a:pt x="21279" y="2062"/>
                          <a:pt x="21279" y="2062"/>
                          <a:pt x="21279" y="1954"/>
                        </a:cubicBezTo>
                        <a:cubicBezTo>
                          <a:pt x="21279" y="1954"/>
                          <a:pt x="21172" y="1954"/>
                          <a:pt x="21172" y="1954"/>
                        </a:cubicBezTo>
                        <a:cubicBezTo>
                          <a:pt x="21172" y="1845"/>
                          <a:pt x="21065" y="1845"/>
                          <a:pt x="21065" y="1845"/>
                        </a:cubicBezTo>
                        <a:cubicBezTo>
                          <a:pt x="21065" y="1737"/>
                          <a:pt x="20958" y="1737"/>
                          <a:pt x="20958" y="1737"/>
                        </a:cubicBezTo>
                        <a:cubicBezTo>
                          <a:pt x="20958" y="1737"/>
                          <a:pt x="20851" y="1628"/>
                          <a:pt x="20851" y="1628"/>
                        </a:cubicBezTo>
                        <a:cubicBezTo>
                          <a:pt x="20851" y="1628"/>
                          <a:pt x="20745" y="1520"/>
                          <a:pt x="20745" y="1520"/>
                        </a:cubicBezTo>
                        <a:cubicBezTo>
                          <a:pt x="20745" y="1520"/>
                          <a:pt x="20745" y="1520"/>
                          <a:pt x="20638" y="1520"/>
                        </a:cubicBezTo>
                        <a:cubicBezTo>
                          <a:pt x="20638" y="1411"/>
                          <a:pt x="20638" y="1411"/>
                          <a:pt x="20531" y="1411"/>
                        </a:cubicBezTo>
                        <a:cubicBezTo>
                          <a:pt x="20531" y="1303"/>
                          <a:pt x="20531" y="1303"/>
                          <a:pt x="20531" y="1303"/>
                        </a:cubicBezTo>
                        <a:cubicBezTo>
                          <a:pt x="20424" y="1303"/>
                          <a:pt x="20424" y="1303"/>
                          <a:pt x="20424" y="1194"/>
                        </a:cubicBezTo>
                        <a:cubicBezTo>
                          <a:pt x="20317" y="1194"/>
                          <a:pt x="20317" y="1194"/>
                          <a:pt x="20317" y="1194"/>
                        </a:cubicBezTo>
                        <a:cubicBezTo>
                          <a:pt x="20317" y="1194"/>
                          <a:pt x="20317" y="1085"/>
                          <a:pt x="20210" y="1085"/>
                        </a:cubicBezTo>
                        <a:cubicBezTo>
                          <a:pt x="20210" y="1085"/>
                          <a:pt x="20210" y="1085"/>
                          <a:pt x="20210" y="1085"/>
                        </a:cubicBezTo>
                        <a:cubicBezTo>
                          <a:pt x="20210" y="1085"/>
                          <a:pt x="20103" y="1085"/>
                          <a:pt x="20103" y="1085"/>
                        </a:cubicBezTo>
                        <a:cubicBezTo>
                          <a:pt x="20103" y="977"/>
                          <a:pt x="20103" y="977"/>
                          <a:pt x="20103" y="977"/>
                        </a:cubicBezTo>
                        <a:cubicBezTo>
                          <a:pt x="19996" y="977"/>
                          <a:pt x="19782" y="1085"/>
                          <a:pt x="19782" y="1085"/>
                        </a:cubicBezTo>
                        <a:cubicBezTo>
                          <a:pt x="19782" y="1085"/>
                          <a:pt x="19782" y="1085"/>
                          <a:pt x="19675" y="1085"/>
                        </a:cubicBezTo>
                        <a:cubicBezTo>
                          <a:pt x="19675" y="1085"/>
                          <a:pt x="19675" y="1085"/>
                          <a:pt x="19675" y="1085"/>
                        </a:cubicBezTo>
                        <a:cubicBezTo>
                          <a:pt x="19568" y="1194"/>
                          <a:pt x="19568" y="1194"/>
                          <a:pt x="19568" y="1194"/>
                        </a:cubicBezTo>
                        <a:cubicBezTo>
                          <a:pt x="19461" y="1085"/>
                          <a:pt x="19461" y="1085"/>
                          <a:pt x="19461" y="1085"/>
                        </a:cubicBezTo>
                        <a:cubicBezTo>
                          <a:pt x="19354" y="1085"/>
                          <a:pt x="19248" y="977"/>
                          <a:pt x="19141" y="977"/>
                        </a:cubicBezTo>
                        <a:cubicBezTo>
                          <a:pt x="19141" y="977"/>
                          <a:pt x="19141" y="977"/>
                          <a:pt x="19034" y="977"/>
                        </a:cubicBezTo>
                        <a:cubicBezTo>
                          <a:pt x="18927" y="1194"/>
                          <a:pt x="18820" y="1194"/>
                          <a:pt x="18606" y="1194"/>
                        </a:cubicBezTo>
                        <a:cubicBezTo>
                          <a:pt x="18285" y="1194"/>
                          <a:pt x="18071" y="1085"/>
                          <a:pt x="18071" y="1085"/>
                        </a:cubicBezTo>
                        <a:cubicBezTo>
                          <a:pt x="18071" y="1085"/>
                          <a:pt x="17644" y="760"/>
                          <a:pt x="17430" y="326"/>
                        </a:cubicBezTo>
                        <a:cubicBezTo>
                          <a:pt x="17430" y="326"/>
                          <a:pt x="17430" y="326"/>
                          <a:pt x="17430" y="217"/>
                        </a:cubicBezTo>
                        <a:cubicBezTo>
                          <a:pt x="17430" y="217"/>
                          <a:pt x="17430" y="217"/>
                          <a:pt x="17323" y="217"/>
                        </a:cubicBezTo>
                        <a:cubicBezTo>
                          <a:pt x="17323" y="217"/>
                          <a:pt x="17323" y="217"/>
                          <a:pt x="17323" y="217"/>
                        </a:cubicBezTo>
                        <a:cubicBezTo>
                          <a:pt x="16467" y="326"/>
                          <a:pt x="16467" y="326"/>
                          <a:pt x="16467" y="326"/>
                        </a:cubicBezTo>
                        <a:cubicBezTo>
                          <a:pt x="16360" y="326"/>
                          <a:pt x="16360" y="326"/>
                          <a:pt x="16360" y="326"/>
                        </a:cubicBezTo>
                        <a:cubicBezTo>
                          <a:pt x="16253" y="217"/>
                          <a:pt x="15719" y="0"/>
                          <a:pt x="15505" y="0"/>
                        </a:cubicBezTo>
                        <a:cubicBezTo>
                          <a:pt x="15398" y="0"/>
                          <a:pt x="15291" y="109"/>
                          <a:pt x="15291" y="109"/>
                        </a:cubicBezTo>
                        <a:cubicBezTo>
                          <a:pt x="15291" y="217"/>
                          <a:pt x="15077" y="434"/>
                          <a:pt x="14863" y="434"/>
                        </a:cubicBezTo>
                        <a:cubicBezTo>
                          <a:pt x="14756" y="434"/>
                          <a:pt x="14650" y="434"/>
                          <a:pt x="14543" y="434"/>
                        </a:cubicBezTo>
                        <a:cubicBezTo>
                          <a:pt x="14436" y="434"/>
                          <a:pt x="14329" y="326"/>
                          <a:pt x="14115" y="326"/>
                        </a:cubicBezTo>
                        <a:cubicBezTo>
                          <a:pt x="13687" y="326"/>
                          <a:pt x="13259" y="543"/>
                          <a:pt x="13046" y="760"/>
                        </a:cubicBezTo>
                        <a:cubicBezTo>
                          <a:pt x="12832" y="868"/>
                          <a:pt x="12511" y="760"/>
                          <a:pt x="12297" y="760"/>
                        </a:cubicBezTo>
                        <a:cubicBezTo>
                          <a:pt x="12190" y="760"/>
                          <a:pt x="12083" y="760"/>
                          <a:pt x="12083" y="760"/>
                        </a:cubicBezTo>
                        <a:cubicBezTo>
                          <a:pt x="11976" y="760"/>
                          <a:pt x="11869" y="1085"/>
                          <a:pt x="11762" y="1411"/>
                        </a:cubicBezTo>
                        <a:cubicBezTo>
                          <a:pt x="11762" y="1628"/>
                          <a:pt x="11762" y="1628"/>
                          <a:pt x="11762" y="1628"/>
                        </a:cubicBezTo>
                        <a:cubicBezTo>
                          <a:pt x="9089" y="1085"/>
                          <a:pt x="9089" y="1085"/>
                          <a:pt x="9089" y="1085"/>
                        </a:cubicBezTo>
                        <a:cubicBezTo>
                          <a:pt x="9089" y="977"/>
                          <a:pt x="9089" y="977"/>
                          <a:pt x="9089" y="977"/>
                        </a:cubicBezTo>
                        <a:cubicBezTo>
                          <a:pt x="8982" y="868"/>
                          <a:pt x="8661" y="434"/>
                          <a:pt x="8341" y="434"/>
                        </a:cubicBezTo>
                        <a:cubicBezTo>
                          <a:pt x="8020" y="434"/>
                          <a:pt x="7485" y="868"/>
                          <a:pt x="7271" y="1303"/>
                        </a:cubicBezTo>
                        <a:cubicBezTo>
                          <a:pt x="7271" y="2062"/>
                          <a:pt x="7271" y="2062"/>
                          <a:pt x="7271" y="2062"/>
                        </a:cubicBezTo>
                        <a:cubicBezTo>
                          <a:pt x="7271" y="2062"/>
                          <a:pt x="7271" y="2171"/>
                          <a:pt x="7271" y="2171"/>
                        </a:cubicBezTo>
                        <a:cubicBezTo>
                          <a:pt x="7271" y="2714"/>
                          <a:pt x="7164" y="3148"/>
                          <a:pt x="7057" y="3365"/>
                        </a:cubicBezTo>
                        <a:cubicBezTo>
                          <a:pt x="6950" y="3473"/>
                          <a:pt x="6950" y="3582"/>
                          <a:pt x="6950" y="3582"/>
                        </a:cubicBezTo>
                        <a:cubicBezTo>
                          <a:pt x="6737" y="3908"/>
                          <a:pt x="6630" y="4016"/>
                          <a:pt x="6630" y="4559"/>
                        </a:cubicBezTo>
                        <a:cubicBezTo>
                          <a:pt x="6630" y="4993"/>
                          <a:pt x="6309" y="5536"/>
                          <a:pt x="6095" y="6078"/>
                        </a:cubicBezTo>
                        <a:cubicBezTo>
                          <a:pt x="5881" y="6513"/>
                          <a:pt x="5774" y="6947"/>
                          <a:pt x="5774" y="7164"/>
                        </a:cubicBezTo>
                        <a:cubicBezTo>
                          <a:pt x="5774" y="7598"/>
                          <a:pt x="5347" y="7924"/>
                          <a:pt x="5026" y="8141"/>
                        </a:cubicBezTo>
                        <a:cubicBezTo>
                          <a:pt x="4919" y="8249"/>
                          <a:pt x="4705" y="8466"/>
                          <a:pt x="4705" y="8466"/>
                        </a:cubicBezTo>
                        <a:cubicBezTo>
                          <a:pt x="4705" y="8683"/>
                          <a:pt x="4705" y="8901"/>
                          <a:pt x="4598" y="9226"/>
                        </a:cubicBezTo>
                        <a:cubicBezTo>
                          <a:pt x="4598" y="9552"/>
                          <a:pt x="4598" y="10094"/>
                          <a:pt x="4598" y="10529"/>
                        </a:cubicBezTo>
                        <a:cubicBezTo>
                          <a:pt x="4598" y="11071"/>
                          <a:pt x="4491" y="11180"/>
                          <a:pt x="4170" y="11288"/>
                        </a:cubicBezTo>
                        <a:cubicBezTo>
                          <a:pt x="4170" y="11288"/>
                          <a:pt x="4170" y="11288"/>
                          <a:pt x="4170" y="11506"/>
                        </a:cubicBezTo>
                        <a:cubicBezTo>
                          <a:pt x="4170" y="12048"/>
                          <a:pt x="3956" y="12157"/>
                          <a:pt x="3636" y="12157"/>
                        </a:cubicBezTo>
                        <a:cubicBezTo>
                          <a:pt x="3529" y="12157"/>
                          <a:pt x="3422" y="12157"/>
                          <a:pt x="3315" y="12265"/>
                        </a:cubicBezTo>
                        <a:cubicBezTo>
                          <a:pt x="3101" y="12591"/>
                          <a:pt x="2887" y="12699"/>
                          <a:pt x="2780" y="12699"/>
                        </a:cubicBezTo>
                        <a:cubicBezTo>
                          <a:pt x="2673" y="12699"/>
                          <a:pt x="2673" y="12699"/>
                          <a:pt x="2566" y="12591"/>
                        </a:cubicBezTo>
                        <a:cubicBezTo>
                          <a:pt x="2566" y="12591"/>
                          <a:pt x="2566" y="12591"/>
                          <a:pt x="2566" y="12591"/>
                        </a:cubicBezTo>
                        <a:cubicBezTo>
                          <a:pt x="2566" y="12591"/>
                          <a:pt x="2566" y="12591"/>
                          <a:pt x="2566" y="12591"/>
                        </a:cubicBezTo>
                        <a:cubicBezTo>
                          <a:pt x="2566" y="12591"/>
                          <a:pt x="2566" y="12591"/>
                          <a:pt x="2566" y="12591"/>
                        </a:cubicBezTo>
                        <a:cubicBezTo>
                          <a:pt x="2566" y="12591"/>
                          <a:pt x="2566" y="12591"/>
                          <a:pt x="2566" y="12482"/>
                        </a:cubicBezTo>
                        <a:cubicBezTo>
                          <a:pt x="2566" y="12482"/>
                          <a:pt x="2459" y="12482"/>
                          <a:pt x="2459" y="12482"/>
                        </a:cubicBezTo>
                        <a:cubicBezTo>
                          <a:pt x="2459" y="12482"/>
                          <a:pt x="2459" y="12482"/>
                          <a:pt x="2459" y="12482"/>
                        </a:cubicBezTo>
                        <a:cubicBezTo>
                          <a:pt x="2459" y="12482"/>
                          <a:pt x="2459" y="12482"/>
                          <a:pt x="2459" y="12482"/>
                        </a:cubicBezTo>
                        <a:cubicBezTo>
                          <a:pt x="2459" y="12374"/>
                          <a:pt x="2459" y="12374"/>
                          <a:pt x="2459" y="12265"/>
                        </a:cubicBezTo>
                        <a:cubicBezTo>
                          <a:pt x="2459" y="12157"/>
                          <a:pt x="2459" y="12157"/>
                          <a:pt x="2352" y="12157"/>
                        </a:cubicBezTo>
                        <a:cubicBezTo>
                          <a:pt x="2139" y="12157"/>
                          <a:pt x="2032" y="12157"/>
                          <a:pt x="1818" y="12265"/>
                        </a:cubicBezTo>
                        <a:cubicBezTo>
                          <a:pt x="1711" y="12482"/>
                          <a:pt x="1497" y="12482"/>
                          <a:pt x="1390" y="12482"/>
                        </a:cubicBezTo>
                        <a:cubicBezTo>
                          <a:pt x="1176" y="12482"/>
                          <a:pt x="1069" y="12374"/>
                          <a:pt x="962" y="12374"/>
                        </a:cubicBezTo>
                        <a:cubicBezTo>
                          <a:pt x="855" y="12374"/>
                          <a:pt x="855" y="12265"/>
                          <a:pt x="855" y="12265"/>
                        </a:cubicBezTo>
                        <a:cubicBezTo>
                          <a:pt x="855" y="12265"/>
                          <a:pt x="749" y="12265"/>
                          <a:pt x="749" y="12374"/>
                        </a:cubicBezTo>
                        <a:cubicBezTo>
                          <a:pt x="749" y="12374"/>
                          <a:pt x="642" y="12374"/>
                          <a:pt x="642" y="12374"/>
                        </a:cubicBezTo>
                        <a:cubicBezTo>
                          <a:pt x="642" y="12374"/>
                          <a:pt x="642" y="12374"/>
                          <a:pt x="535" y="12482"/>
                        </a:cubicBezTo>
                        <a:cubicBezTo>
                          <a:pt x="535" y="12482"/>
                          <a:pt x="428" y="12482"/>
                          <a:pt x="428" y="12482"/>
                        </a:cubicBezTo>
                        <a:cubicBezTo>
                          <a:pt x="428" y="12482"/>
                          <a:pt x="321" y="12591"/>
                          <a:pt x="321" y="12591"/>
                        </a:cubicBezTo>
                        <a:cubicBezTo>
                          <a:pt x="214" y="12591"/>
                          <a:pt x="214" y="12699"/>
                          <a:pt x="107" y="12699"/>
                        </a:cubicBezTo>
                        <a:cubicBezTo>
                          <a:pt x="107" y="12699"/>
                          <a:pt x="107" y="12699"/>
                          <a:pt x="0" y="12808"/>
                        </a:cubicBezTo>
                        <a:cubicBezTo>
                          <a:pt x="214" y="13134"/>
                          <a:pt x="321" y="13459"/>
                          <a:pt x="321" y="13785"/>
                        </a:cubicBezTo>
                        <a:cubicBezTo>
                          <a:pt x="321" y="13785"/>
                          <a:pt x="321" y="13785"/>
                          <a:pt x="321" y="13785"/>
                        </a:cubicBezTo>
                        <a:cubicBezTo>
                          <a:pt x="428" y="13785"/>
                          <a:pt x="535" y="13676"/>
                          <a:pt x="535" y="13676"/>
                        </a:cubicBezTo>
                        <a:cubicBezTo>
                          <a:pt x="535" y="13676"/>
                          <a:pt x="535" y="13676"/>
                          <a:pt x="535" y="13676"/>
                        </a:cubicBezTo>
                        <a:cubicBezTo>
                          <a:pt x="642" y="13676"/>
                          <a:pt x="642" y="13676"/>
                          <a:pt x="642" y="13568"/>
                        </a:cubicBezTo>
                        <a:cubicBezTo>
                          <a:pt x="642" y="13568"/>
                          <a:pt x="642" y="13568"/>
                          <a:pt x="642" y="13568"/>
                        </a:cubicBezTo>
                        <a:cubicBezTo>
                          <a:pt x="749" y="13568"/>
                          <a:pt x="749" y="13568"/>
                          <a:pt x="749" y="13568"/>
                        </a:cubicBezTo>
                        <a:cubicBezTo>
                          <a:pt x="749" y="13568"/>
                          <a:pt x="749" y="13568"/>
                          <a:pt x="855" y="13568"/>
                        </a:cubicBezTo>
                        <a:cubicBezTo>
                          <a:pt x="855" y="13568"/>
                          <a:pt x="855" y="13568"/>
                          <a:pt x="855" y="13568"/>
                        </a:cubicBezTo>
                        <a:cubicBezTo>
                          <a:pt x="962" y="13568"/>
                          <a:pt x="1176" y="13568"/>
                          <a:pt x="2032" y="13568"/>
                        </a:cubicBezTo>
                        <a:cubicBezTo>
                          <a:pt x="3208" y="13568"/>
                          <a:pt x="4812" y="13568"/>
                          <a:pt x="4812" y="13568"/>
                        </a:cubicBezTo>
                        <a:cubicBezTo>
                          <a:pt x="4919" y="13568"/>
                          <a:pt x="4919" y="13568"/>
                          <a:pt x="4919" y="13568"/>
                        </a:cubicBezTo>
                        <a:cubicBezTo>
                          <a:pt x="5026" y="13676"/>
                          <a:pt x="5026" y="13676"/>
                          <a:pt x="5026" y="13676"/>
                        </a:cubicBezTo>
                        <a:cubicBezTo>
                          <a:pt x="5026" y="13676"/>
                          <a:pt x="5347" y="14328"/>
                          <a:pt x="5240" y="14870"/>
                        </a:cubicBezTo>
                        <a:cubicBezTo>
                          <a:pt x="5240" y="14979"/>
                          <a:pt x="5240" y="14979"/>
                          <a:pt x="5240" y="15087"/>
                        </a:cubicBezTo>
                        <a:cubicBezTo>
                          <a:pt x="5347" y="15196"/>
                          <a:pt x="5560" y="15305"/>
                          <a:pt x="5667" y="15630"/>
                        </a:cubicBezTo>
                        <a:cubicBezTo>
                          <a:pt x="5881" y="16173"/>
                          <a:pt x="6095" y="16281"/>
                          <a:pt x="6202" y="16281"/>
                        </a:cubicBezTo>
                        <a:cubicBezTo>
                          <a:pt x="6309" y="16281"/>
                          <a:pt x="6416" y="16281"/>
                          <a:pt x="6416" y="16281"/>
                        </a:cubicBezTo>
                        <a:cubicBezTo>
                          <a:pt x="6950" y="16173"/>
                          <a:pt x="7592" y="16064"/>
                          <a:pt x="7806" y="16064"/>
                        </a:cubicBezTo>
                        <a:cubicBezTo>
                          <a:pt x="7806" y="15956"/>
                          <a:pt x="7913" y="15847"/>
                          <a:pt x="7913" y="15847"/>
                        </a:cubicBezTo>
                        <a:cubicBezTo>
                          <a:pt x="7913" y="15522"/>
                          <a:pt x="8020" y="15087"/>
                          <a:pt x="8341" y="14979"/>
                        </a:cubicBezTo>
                        <a:cubicBezTo>
                          <a:pt x="8448" y="14979"/>
                          <a:pt x="8554" y="14870"/>
                          <a:pt x="8768" y="14870"/>
                        </a:cubicBezTo>
                        <a:cubicBezTo>
                          <a:pt x="9089" y="14870"/>
                          <a:pt x="9410" y="14979"/>
                          <a:pt x="9410" y="14979"/>
                        </a:cubicBezTo>
                        <a:cubicBezTo>
                          <a:pt x="9517" y="14979"/>
                          <a:pt x="9517" y="14979"/>
                          <a:pt x="9517" y="14979"/>
                        </a:cubicBezTo>
                        <a:cubicBezTo>
                          <a:pt x="9517" y="15196"/>
                          <a:pt x="9517" y="15196"/>
                          <a:pt x="9517" y="15196"/>
                        </a:cubicBezTo>
                        <a:cubicBezTo>
                          <a:pt x="9517" y="15196"/>
                          <a:pt x="9624" y="15196"/>
                          <a:pt x="9945" y="15196"/>
                        </a:cubicBezTo>
                        <a:cubicBezTo>
                          <a:pt x="10051" y="15196"/>
                          <a:pt x="10265" y="15196"/>
                          <a:pt x="10372" y="15196"/>
                        </a:cubicBezTo>
                        <a:cubicBezTo>
                          <a:pt x="10372" y="15196"/>
                          <a:pt x="10479" y="15196"/>
                          <a:pt x="10586" y="15196"/>
                        </a:cubicBezTo>
                        <a:cubicBezTo>
                          <a:pt x="10693" y="15196"/>
                          <a:pt x="10907" y="15196"/>
                          <a:pt x="10907" y="15630"/>
                        </a:cubicBezTo>
                        <a:cubicBezTo>
                          <a:pt x="10907" y="16064"/>
                          <a:pt x="11014" y="16390"/>
                          <a:pt x="11121" y="16390"/>
                        </a:cubicBezTo>
                        <a:cubicBezTo>
                          <a:pt x="11228" y="16607"/>
                          <a:pt x="11228" y="16933"/>
                          <a:pt x="11121" y="17367"/>
                        </a:cubicBezTo>
                        <a:cubicBezTo>
                          <a:pt x="11014" y="17584"/>
                          <a:pt x="10907" y="18127"/>
                          <a:pt x="10907" y="18235"/>
                        </a:cubicBezTo>
                        <a:cubicBezTo>
                          <a:pt x="11121" y="18344"/>
                          <a:pt x="11655" y="18886"/>
                          <a:pt x="11549" y="19321"/>
                        </a:cubicBezTo>
                        <a:cubicBezTo>
                          <a:pt x="11549" y="19429"/>
                          <a:pt x="11549" y="19429"/>
                          <a:pt x="11549" y="19429"/>
                        </a:cubicBezTo>
                        <a:cubicBezTo>
                          <a:pt x="11549" y="19538"/>
                          <a:pt x="11442" y="19863"/>
                          <a:pt x="11442" y="19972"/>
                        </a:cubicBezTo>
                        <a:cubicBezTo>
                          <a:pt x="11549" y="19863"/>
                          <a:pt x="11762" y="19755"/>
                          <a:pt x="11976" y="19755"/>
                        </a:cubicBezTo>
                        <a:cubicBezTo>
                          <a:pt x="12083" y="19755"/>
                          <a:pt x="12190" y="19755"/>
                          <a:pt x="12297" y="19755"/>
                        </a:cubicBezTo>
                        <a:cubicBezTo>
                          <a:pt x="12511" y="19755"/>
                          <a:pt x="12725" y="19755"/>
                          <a:pt x="13046" y="19646"/>
                        </a:cubicBezTo>
                        <a:cubicBezTo>
                          <a:pt x="13046" y="19646"/>
                          <a:pt x="13152" y="19646"/>
                          <a:pt x="13259" y="19646"/>
                        </a:cubicBezTo>
                        <a:cubicBezTo>
                          <a:pt x="13259" y="19538"/>
                          <a:pt x="13259" y="19538"/>
                          <a:pt x="13259" y="19538"/>
                        </a:cubicBezTo>
                        <a:lnTo>
                          <a:pt x="13473" y="19646"/>
                        </a:ln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22" name="Shape 4325"/>
                  <p:cNvSpPr/>
                  <p:nvPr/>
                </p:nvSpPr>
                <p:spPr>
                  <a:xfrm>
                    <a:off x="19914" y="1547616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23" name="Shape 4326"/>
                  <p:cNvSpPr/>
                  <p:nvPr/>
                </p:nvSpPr>
                <p:spPr>
                  <a:xfrm>
                    <a:off x="15931" y="1549544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0"/>
                        </a:moveTo>
                        <a:cubicBezTo>
                          <a:pt x="21600" y="21600"/>
                          <a:pt x="21600" y="21600"/>
                          <a:pt x="0" y="21600"/>
                        </a:cubicBezTo>
                        <a:cubicBezTo>
                          <a:pt x="21600" y="21600"/>
                          <a:pt x="21600" y="21600"/>
                          <a:pt x="216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24" name="Shape 4327"/>
                  <p:cNvSpPr/>
                  <p:nvPr/>
                </p:nvSpPr>
                <p:spPr>
                  <a:xfrm>
                    <a:off x="479142" y="1757691"/>
                    <a:ext cx="7967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21600"/>
                        </a:move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10800" y="0"/>
                          <a:pt x="10800" y="21600"/>
                          <a:pt x="2160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25" name="Shape 4328"/>
                  <p:cNvSpPr/>
                  <p:nvPr/>
                </p:nvSpPr>
                <p:spPr>
                  <a:xfrm>
                    <a:off x="11948" y="1553398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0"/>
                        </a:moveTo>
                        <a:cubicBezTo>
                          <a:pt x="21600" y="0"/>
                          <a:pt x="10800" y="21600"/>
                          <a:pt x="0" y="21600"/>
                        </a:cubicBezTo>
                        <a:cubicBezTo>
                          <a:pt x="10800" y="21600"/>
                          <a:pt x="21600" y="0"/>
                          <a:pt x="216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26" name="Shape 4329"/>
                  <p:cNvSpPr/>
                  <p:nvPr/>
                </p:nvSpPr>
                <p:spPr>
                  <a:xfrm>
                    <a:off x="728887" y="1645909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0"/>
                        </a:moveTo>
                        <a:cubicBezTo>
                          <a:pt x="0" y="21600"/>
                          <a:pt x="0" y="21600"/>
                          <a:pt x="0" y="21600"/>
                        </a:cubicBezTo>
                        <a:cubicBezTo>
                          <a:pt x="21600" y="0"/>
                          <a:pt x="21600" y="0"/>
                          <a:pt x="21600" y="0"/>
                        </a:cubicBezTo>
                        <a:cubicBezTo>
                          <a:pt x="21600" y="0"/>
                          <a:pt x="21600" y="0"/>
                          <a:pt x="216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27" name="Shape 4330"/>
                  <p:cNvSpPr/>
                  <p:nvPr/>
                </p:nvSpPr>
                <p:spPr>
                  <a:xfrm>
                    <a:off x="487108" y="1761546"/>
                    <a:ext cx="7967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21600"/>
                        </a:moveTo>
                        <a:cubicBezTo>
                          <a:pt x="10800" y="21600"/>
                          <a:pt x="10800" y="10800"/>
                          <a:pt x="0" y="0"/>
                        </a:cubicBez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10800" y="10800"/>
                          <a:pt x="10800" y="21600"/>
                          <a:pt x="2160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28" name="Shape 4331"/>
                  <p:cNvSpPr/>
                  <p:nvPr/>
                </p:nvSpPr>
                <p:spPr>
                  <a:xfrm>
                    <a:off x="471176" y="1753837"/>
                    <a:ext cx="7967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21600"/>
                        </a:moveTo>
                        <a:cubicBezTo>
                          <a:pt x="21600" y="21600"/>
                          <a:pt x="21600" y="21600"/>
                          <a:pt x="21600" y="21600"/>
                        </a:cubicBezTo>
                        <a:cubicBezTo>
                          <a:pt x="21600" y="21600"/>
                          <a:pt x="21600" y="21600"/>
                          <a:pt x="21600" y="21600"/>
                        </a:cubicBez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0" y="21600"/>
                          <a:pt x="0" y="21600"/>
                          <a:pt x="0" y="21600"/>
                        </a:cubicBezTo>
                        <a:cubicBezTo>
                          <a:pt x="10800" y="21600"/>
                          <a:pt x="10800" y="21600"/>
                          <a:pt x="2160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29" name="Shape 4332"/>
                  <p:cNvSpPr/>
                  <p:nvPr/>
                </p:nvSpPr>
                <p:spPr>
                  <a:xfrm>
                    <a:off x="479142" y="1757691"/>
                    <a:ext cx="7967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10800" y="0"/>
                          <a:pt x="10800" y="21600"/>
                          <a:pt x="21600" y="21600"/>
                        </a:cubicBezTo>
                        <a:cubicBezTo>
                          <a:pt x="21600" y="21600"/>
                          <a:pt x="21600" y="21600"/>
                          <a:pt x="21600" y="21600"/>
                        </a:cubicBezTo>
                        <a:cubicBezTo>
                          <a:pt x="10800" y="21600"/>
                          <a:pt x="10800" y="0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30" name="Shape 4333"/>
                  <p:cNvSpPr/>
                  <p:nvPr/>
                </p:nvSpPr>
                <p:spPr>
                  <a:xfrm>
                    <a:off x="681091" y="1420415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31" name="Shape 4334"/>
                  <p:cNvSpPr/>
                  <p:nvPr/>
                </p:nvSpPr>
                <p:spPr>
                  <a:xfrm>
                    <a:off x="677108" y="1418488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21600"/>
                        </a:moveTo>
                        <a:cubicBezTo>
                          <a:pt x="21600" y="21600"/>
                          <a:pt x="0" y="21600"/>
                          <a:pt x="0" y="0"/>
                        </a:cubicBezTo>
                        <a:cubicBezTo>
                          <a:pt x="0" y="21600"/>
                          <a:pt x="21600" y="21600"/>
                          <a:pt x="2160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32" name="Shape 4335"/>
                  <p:cNvSpPr/>
                  <p:nvPr/>
                </p:nvSpPr>
                <p:spPr>
                  <a:xfrm>
                    <a:off x="23897" y="1505216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0" y="0"/>
                          <a:pt x="21600" y="0"/>
                          <a:pt x="21600" y="0"/>
                        </a:cubicBezTo>
                        <a:cubicBezTo>
                          <a:pt x="21600" y="0"/>
                          <a:pt x="0" y="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33" name="Shape 4336"/>
                  <p:cNvSpPr/>
                  <p:nvPr/>
                </p:nvSpPr>
                <p:spPr>
                  <a:xfrm>
                    <a:off x="0" y="1518707"/>
                    <a:ext cx="6350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0" y="21600"/>
                          <a:pt x="0" y="21600"/>
                          <a:pt x="0" y="21600"/>
                        </a:cubicBezTo>
                        <a:cubicBezTo>
                          <a:pt x="21600" y="0"/>
                          <a:pt x="21600" y="0"/>
                          <a:pt x="21600" y="0"/>
                        </a:cubicBezTo>
                        <a:cubicBezTo>
                          <a:pt x="21600" y="0"/>
                          <a:pt x="21600" y="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34" name="Shape 4337"/>
                  <p:cNvSpPr/>
                  <p:nvPr/>
                </p:nvSpPr>
                <p:spPr>
                  <a:xfrm>
                    <a:off x="256902" y="1160230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35" name="Shape 4338"/>
                  <p:cNvSpPr/>
                  <p:nvPr/>
                </p:nvSpPr>
                <p:spPr>
                  <a:xfrm>
                    <a:off x="15931" y="1507143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21600" y="0"/>
                          <a:pt x="21600" y="0"/>
                          <a:pt x="21600" y="0"/>
                        </a:cubicBezTo>
                        <a:cubicBezTo>
                          <a:pt x="21600" y="0"/>
                          <a:pt x="21600" y="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36" name="Shape 4339"/>
                  <p:cNvSpPr/>
                  <p:nvPr/>
                </p:nvSpPr>
                <p:spPr>
                  <a:xfrm>
                    <a:off x="89617" y="1510998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37" name="Shape 4340"/>
                  <p:cNvSpPr/>
                  <p:nvPr/>
                </p:nvSpPr>
                <p:spPr>
                  <a:xfrm>
                    <a:off x="92792" y="1514852"/>
                    <a:ext cx="7967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cubicBezTo>
                          <a:pt x="10800" y="21600"/>
                          <a:pt x="10800" y="21600"/>
                          <a:pt x="21600" y="21600"/>
                        </a:cubicBezTo>
                        <a:cubicBezTo>
                          <a:pt x="10800" y="21600"/>
                          <a:pt x="10800" y="21600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38" name="Shape 4341"/>
                  <p:cNvSpPr/>
                  <p:nvPr/>
                </p:nvSpPr>
                <p:spPr>
                  <a:xfrm>
                    <a:off x="11948" y="1510998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0" y="21600"/>
                          <a:pt x="21600" y="0"/>
                          <a:pt x="21600" y="0"/>
                        </a:cubicBezTo>
                        <a:cubicBezTo>
                          <a:pt x="21600" y="0"/>
                          <a:pt x="0" y="2160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39" name="Shape 4342"/>
                  <p:cNvSpPr/>
                  <p:nvPr/>
                </p:nvSpPr>
                <p:spPr>
                  <a:xfrm>
                    <a:off x="732870" y="1139030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40" name="Shape 4343"/>
                  <p:cNvSpPr/>
                  <p:nvPr/>
                </p:nvSpPr>
                <p:spPr>
                  <a:xfrm>
                    <a:off x="748802" y="1152521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21600"/>
                        </a:moveTo>
                        <a:cubicBezTo>
                          <a:pt x="21600" y="0"/>
                          <a:pt x="0" y="0"/>
                          <a:pt x="0" y="0"/>
                        </a:cubicBezTo>
                        <a:cubicBezTo>
                          <a:pt x="0" y="0"/>
                          <a:pt x="21600" y="0"/>
                          <a:pt x="2160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41" name="Shape 4344"/>
                  <p:cNvSpPr/>
                  <p:nvPr/>
                </p:nvSpPr>
                <p:spPr>
                  <a:xfrm>
                    <a:off x="756768" y="1156376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cubicBezTo>
                          <a:pt x="0" y="21600"/>
                          <a:pt x="0" y="21600"/>
                          <a:pt x="21600" y="21600"/>
                        </a:cubicBezTo>
                        <a:cubicBezTo>
                          <a:pt x="21600" y="21600"/>
                          <a:pt x="21600" y="21600"/>
                          <a:pt x="21600" y="21600"/>
                        </a:cubicBezTo>
                        <a:cubicBezTo>
                          <a:pt x="0" y="21600"/>
                          <a:pt x="0" y="21600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42" name="Shape 4345"/>
                  <p:cNvSpPr/>
                  <p:nvPr/>
                </p:nvSpPr>
                <p:spPr>
                  <a:xfrm>
                    <a:off x="619354" y="1094702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43" name="Shape 4346"/>
                  <p:cNvSpPr/>
                  <p:nvPr/>
                </p:nvSpPr>
                <p:spPr>
                  <a:xfrm>
                    <a:off x="720921" y="1127466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44" name="Shape 4347"/>
                  <p:cNvSpPr/>
                  <p:nvPr/>
                </p:nvSpPr>
                <p:spPr>
                  <a:xfrm>
                    <a:off x="726895" y="1133248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45" name="Shape 4348"/>
                  <p:cNvSpPr/>
                  <p:nvPr/>
                </p:nvSpPr>
                <p:spPr>
                  <a:xfrm>
                    <a:off x="740836" y="1144812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21600"/>
                        </a:moveTo>
                        <a:cubicBezTo>
                          <a:pt x="21600" y="21600"/>
                          <a:pt x="0" y="0"/>
                          <a:pt x="0" y="0"/>
                        </a:cubicBezTo>
                        <a:cubicBezTo>
                          <a:pt x="0" y="0"/>
                          <a:pt x="21600" y="21600"/>
                          <a:pt x="2160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46" name="Shape 4349"/>
                  <p:cNvSpPr/>
                  <p:nvPr/>
                </p:nvSpPr>
                <p:spPr>
                  <a:xfrm>
                    <a:off x="694223" y="1125539"/>
                    <a:ext cx="7967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lnTo>
                          <a:pt x="10800" y="21600"/>
                        </a:lnTo>
                        <a:lnTo>
                          <a:pt x="21600" y="0"/>
                        </a:lnTo>
                        <a:lnTo>
                          <a:pt x="10800" y="2160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47" name="Shape 4350"/>
                  <p:cNvSpPr/>
                  <p:nvPr/>
                </p:nvSpPr>
                <p:spPr>
                  <a:xfrm>
                    <a:off x="706172" y="1121685"/>
                    <a:ext cx="7967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0"/>
                        </a:moveTo>
                        <a:cubicBezTo>
                          <a:pt x="14400" y="0"/>
                          <a:pt x="0" y="21600"/>
                          <a:pt x="0" y="21600"/>
                        </a:cubicBezTo>
                        <a:cubicBezTo>
                          <a:pt x="0" y="21600"/>
                          <a:pt x="14400" y="0"/>
                          <a:pt x="216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48" name="Shape 4351"/>
                  <p:cNvSpPr/>
                  <p:nvPr/>
                </p:nvSpPr>
                <p:spPr>
                  <a:xfrm>
                    <a:off x="710963" y="1121685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49" name="Shape 4352"/>
                  <p:cNvSpPr/>
                  <p:nvPr/>
                </p:nvSpPr>
                <p:spPr>
                  <a:xfrm>
                    <a:off x="754776" y="1164085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50" name="Shape 4353"/>
                  <p:cNvSpPr/>
                  <p:nvPr/>
                </p:nvSpPr>
                <p:spPr>
                  <a:xfrm>
                    <a:off x="754776" y="1167940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51" name="Shape 4354"/>
                  <p:cNvSpPr/>
                  <p:nvPr/>
                </p:nvSpPr>
                <p:spPr>
                  <a:xfrm>
                    <a:off x="754776" y="1179503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52" name="Shape 4355"/>
                  <p:cNvSpPr/>
                  <p:nvPr/>
                </p:nvSpPr>
                <p:spPr>
                  <a:xfrm>
                    <a:off x="702997" y="1338789"/>
                    <a:ext cx="2541" cy="15419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53" name="Shape 4356"/>
                  <p:cNvSpPr/>
                  <p:nvPr/>
                </p:nvSpPr>
                <p:spPr>
                  <a:xfrm>
                    <a:off x="756768" y="1160230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0" y="21600"/>
                          <a:pt x="21600" y="0"/>
                          <a:pt x="21600" y="0"/>
                        </a:cubicBezTo>
                        <a:cubicBezTo>
                          <a:pt x="21600" y="0"/>
                          <a:pt x="0" y="2160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54" name="Shape 4357"/>
                  <p:cNvSpPr/>
                  <p:nvPr/>
                </p:nvSpPr>
                <p:spPr>
                  <a:xfrm>
                    <a:off x="706172" y="1419736"/>
                    <a:ext cx="43814" cy="65529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14400" y="0"/>
                        </a:moveTo>
                        <a:cubicBezTo>
                          <a:pt x="14400" y="0"/>
                          <a:pt x="14400" y="0"/>
                          <a:pt x="14400" y="0"/>
                        </a:cubicBezTo>
                        <a:cubicBezTo>
                          <a:pt x="14400" y="0"/>
                          <a:pt x="14400" y="0"/>
                          <a:pt x="14400" y="0"/>
                        </a:cubicBezTo>
                        <a:cubicBezTo>
                          <a:pt x="14400" y="0"/>
                          <a:pt x="14400" y="0"/>
                          <a:pt x="14400" y="1200"/>
                        </a:cubicBezTo>
                        <a:cubicBezTo>
                          <a:pt x="12600" y="1200"/>
                          <a:pt x="12600" y="1200"/>
                          <a:pt x="12600" y="1200"/>
                        </a:cubicBezTo>
                        <a:cubicBezTo>
                          <a:pt x="12600" y="2400"/>
                          <a:pt x="10800" y="2400"/>
                          <a:pt x="10800" y="2400"/>
                        </a:cubicBezTo>
                        <a:cubicBezTo>
                          <a:pt x="10800" y="2400"/>
                          <a:pt x="10800" y="2400"/>
                          <a:pt x="10800" y="2400"/>
                        </a:cubicBezTo>
                        <a:cubicBezTo>
                          <a:pt x="9000" y="2400"/>
                          <a:pt x="9000" y="3600"/>
                          <a:pt x="9000" y="3600"/>
                        </a:cubicBezTo>
                        <a:cubicBezTo>
                          <a:pt x="9000" y="3600"/>
                          <a:pt x="9000" y="3600"/>
                          <a:pt x="7200" y="3600"/>
                        </a:cubicBezTo>
                        <a:cubicBezTo>
                          <a:pt x="7200" y="3600"/>
                          <a:pt x="7200" y="3600"/>
                          <a:pt x="5400" y="3600"/>
                        </a:cubicBezTo>
                        <a:cubicBezTo>
                          <a:pt x="5400" y="3600"/>
                          <a:pt x="5400" y="3600"/>
                          <a:pt x="3600" y="3600"/>
                        </a:cubicBezTo>
                        <a:cubicBezTo>
                          <a:pt x="3600" y="3600"/>
                          <a:pt x="3600" y="3600"/>
                          <a:pt x="3600" y="3600"/>
                        </a:cubicBezTo>
                        <a:cubicBezTo>
                          <a:pt x="3600" y="3600"/>
                          <a:pt x="1800" y="3600"/>
                          <a:pt x="0" y="3600"/>
                        </a:cubicBezTo>
                        <a:cubicBezTo>
                          <a:pt x="0" y="3600"/>
                          <a:pt x="0" y="3600"/>
                          <a:pt x="0" y="3600"/>
                        </a:cubicBezTo>
                        <a:cubicBezTo>
                          <a:pt x="0" y="10800"/>
                          <a:pt x="0" y="10800"/>
                          <a:pt x="0" y="10800"/>
                        </a:cubicBezTo>
                        <a:cubicBezTo>
                          <a:pt x="0" y="10800"/>
                          <a:pt x="0" y="10800"/>
                          <a:pt x="0" y="10800"/>
                        </a:cubicBezTo>
                        <a:cubicBezTo>
                          <a:pt x="1800" y="13200"/>
                          <a:pt x="1800" y="16800"/>
                          <a:pt x="3600" y="21600"/>
                        </a:cubicBezTo>
                        <a:cubicBezTo>
                          <a:pt x="5400" y="21600"/>
                          <a:pt x="5400" y="20400"/>
                          <a:pt x="5400" y="20400"/>
                        </a:cubicBezTo>
                        <a:cubicBezTo>
                          <a:pt x="5400" y="20400"/>
                          <a:pt x="5400" y="20400"/>
                          <a:pt x="7200" y="20400"/>
                        </a:cubicBezTo>
                        <a:cubicBezTo>
                          <a:pt x="7200" y="20400"/>
                          <a:pt x="7200" y="20400"/>
                          <a:pt x="7200" y="20400"/>
                        </a:cubicBezTo>
                        <a:cubicBezTo>
                          <a:pt x="7200" y="20400"/>
                          <a:pt x="7200" y="20400"/>
                          <a:pt x="7200" y="20400"/>
                        </a:cubicBezTo>
                        <a:cubicBezTo>
                          <a:pt x="9000" y="20400"/>
                          <a:pt x="9000" y="20400"/>
                          <a:pt x="9000" y="19200"/>
                        </a:cubicBezTo>
                        <a:cubicBezTo>
                          <a:pt x="10800" y="19200"/>
                          <a:pt x="16200" y="13200"/>
                          <a:pt x="21600" y="7200"/>
                        </a:cubicBezTo>
                        <a:cubicBezTo>
                          <a:pt x="18000" y="4800"/>
                          <a:pt x="18000" y="4800"/>
                          <a:pt x="18000" y="4800"/>
                        </a:cubicBezTo>
                        <a:cubicBezTo>
                          <a:pt x="18000" y="3600"/>
                          <a:pt x="18000" y="3600"/>
                          <a:pt x="18000" y="3600"/>
                        </a:cubicBezTo>
                        <a:cubicBezTo>
                          <a:pt x="18000" y="3600"/>
                          <a:pt x="18000" y="3600"/>
                          <a:pt x="18000" y="3600"/>
                        </a:cubicBezTo>
                        <a:cubicBezTo>
                          <a:pt x="18000" y="3600"/>
                          <a:pt x="18000" y="3600"/>
                          <a:pt x="18000" y="3600"/>
                        </a:cubicBezTo>
                        <a:cubicBezTo>
                          <a:pt x="18000" y="2400"/>
                          <a:pt x="18000" y="2400"/>
                          <a:pt x="18000" y="2400"/>
                        </a:cubicBezTo>
                        <a:cubicBezTo>
                          <a:pt x="18000" y="2400"/>
                          <a:pt x="18000" y="2400"/>
                          <a:pt x="18000" y="1200"/>
                        </a:cubicBezTo>
                        <a:cubicBezTo>
                          <a:pt x="18000" y="1200"/>
                          <a:pt x="18000" y="1200"/>
                          <a:pt x="18000" y="0"/>
                        </a:cubicBezTo>
                        <a:cubicBezTo>
                          <a:pt x="18000" y="0"/>
                          <a:pt x="18000" y="0"/>
                          <a:pt x="18000" y="0"/>
                        </a:cubicBezTo>
                        <a:cubicBezTo>
                          <a:pt x="18000" y="0"/>
                          <a:pt x="18000" y="0"/>
                          <a:pt x="18000" y="0"/>
                        </a:cubicBezTo>
                        <a:cubicBezTo>
                          <a:pt x="16200" y="0"/>
                          <a:pt x="16200" y="0"/>
                          <a:pt x="144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55" name="Shape 4358"/>
                  <p:cNvSpPr/>
                  <p:nvPr/>
                </p:nvSpPr>
                <p:spPr>
                  <a:xfrm>
                    <a:off x="734053" y="1416561"/>
                    <a:ext cx="7967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56" name="Shape 4359"/>
                  <p:cNvSpPr/>
                  <p:nvPr/>
                </p:nvSpPr>
                <p:spPr>
                  <a:xfrm>
                    <a:off x="720921" y="1422342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0" y="21600"/>
                          <a:pt x="0" y="0"/>
                          <a:pt x="21600" y="0"/>
                        </a:cubicBezTo>
                        <a:cubicBezTo>
                          <a:pt x="0" y="0"/>
                          <a:pt x="0" y="2160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57" name="Shape 4360"/>
                  <p:cNvSpPr/>
                  <p:nvPr/>
                </p:nvSpPr>
                <p:spPr>
                  <a:xfrm>
                    <a:off x="706172" y="1424270"/>
                    <a:ext cx="7967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58" name="Shape 4361"/>
                  <p:cNvSpPr/>
                  <p:nvPr/>
                </p:nvSpPr>
                <p:spPr>
                  <a:xfrm>
                    <a:off x="712955" y="1424270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59" name="Shape 4362"/>
                  <p:cNvSpPr/>
                  <p:nvPr/>
                </p:nvSpPr>
                <p:spPr>
                  <a:xfrm>
                    <a:off x="726087" y="1420415"/>
                    <a:ext cx="7967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0"/>
                        </a:moveTo>
                        <a:cubicBezTo>
                          <a:pt x="10800" y="0"/>
                          <a:pt x="10800" y="0"/>
                          <a:pt x="10800" y="0"/>
                        </a:cubicBezTo>
                        <a:cubicBezTo>
                          <a:pt x="10800" y="21600"/>
                          <a:pt x="0" y="21600"/>
                          <a:pt x="0" y="21600"/>
                        </a:cubicBezTo>
                        <a:cubicBezTo>
                          <a:pt x="0" y="21600"/>
                          <a:pt x="10800" y="21600"/>
                          <a:pt x="10800" y="0"/>
                        </a:cubicBezTo>
                        <a:cubicBezTo>
                          <a:pt x="10800" y="0"/>
                          <a:pt x="10800" y="0"/>
                          <a:pt x="216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60" name="Shape 4363"/>
                  <p:cNvSpPr/>
                  <p:nvPr/>
                </p:nvSpPr>
                <p:spPr>
                  <a:xfrm>
                    <a:off x="742019" y="1762794"/>
                    <a:ext cx="438130" cy="689972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9579" y="1502"/>
                        </a:moveTo>
                        <a:cubicBezTo>
                          <a:pt x="9391" y="1848"/>
                          <a:pt x="9767" y="2541"/>
                          <a:pt x="10143" y="3119"/>
                        </a:cubicBezTo>
                        <a:cubicBezTo>
                          <a:pt x="10330" y="3465"/>
                          <a:pt x="10518" y="3812"/>
                          <a:pt x="10518" y="4043"/>
                        </a:cubicBezTo>
                        <a:cubicBezTo>
                          <a:pt x="10518" y="4043"/>
                          <a:pt x="10706" y="4158"/>
                          <a:pt x="10706" y="4158"/>
                        </a:cubicBezTo>
                        <a:cubicBezTo>
                          <a:pt x="10706" y="4158"/>
                          <a:pt x="10894" y="4158"/>
                          <a:pt x="10894" y="4274"/>
                        </a:cubicBezTo>
                        <a:cubicBezTo>
                          <a:pt x="10894" y="4274"/>
                          <a:pt x="11082" y="4274"/>
                          <a:pt x="11082" y="4389"/>
                        </a:cubicBezTo>
                        <a:cubicBezTo>
                          <a:pt x="11082" y="4389"/>
                          <a:pt x="11270" y="4389"/>
                          <a:pt x="11270" y="4389"/>
                        </a:cubicBezTo>
                        <a:cubicBezTo>
                          <a:pt x="11270" y="4505"/>
                          <a:pt x="11457" y="4505"/>
                          <a:pt x="11457" y="4505"/>
                        </a:cubicBezTo>
                        <a:cubicBezTo>
                          <a:pt x="11457" y="4620"/>
                          <a:pt x="11457" y="4620"/>
                          <a:pt x="11457" y="4620"/>
                        </a:cubicBezTo>
                        <a:cubicBezTo>
                          <a:pt x="11645" y="4620"/>
                          <a:pt x="11645" y="4736"/>
                          <a:pt x="11833" y="4736"/>
                        </a:cubicBezTo>
                        <a:cubicBezTo>
                          <a:pt x="12209" y="5082"/>
                          <a:pt x="12209" y="5198"/>
                          <a:pt x="12021" y="5544"/>
                        </a:cubicBezTo>
                        <a:cubicBezTo>
                          <a:pt x="12021" y="5660"/>
                          <a:pt x="11833" y="5891"/>
                          <a:pt x="11833" y="6237"/>
                        </a:cubicBezTo>
                        <a:cubicBezTo>
                          <a:pt x="12021" y="6930"/>
                          <a:pt x="11645" y="7046"/>
                          <a:pt x="11082" y="7161"/>
                        </a:cubicBezTo>
                        <a:cubicBezTo>
                          <a:pt x="10894" y="7161"/>
                          <a:pt x="10706" y="7161"/>
                          <a:pt x="10518" y="7277"/>
                        </a:cubicBezTo>
                        <a:cubicBezTo>
                          <a:pt x="10330" y="7393"/>
                          <a:pt x="10518" y="7624"/>
                          <a:pt x="10518" y="7855"/>
                        </a:cubicBezTo>
                        <a:cubicBezTo>
                          <a:pt x="10518" y="8086"/>
                          <a:pt x="10518" y="8201"/>
                          <a:pt x="10518" y="8317"/>
                        </a:cubicBezTo>
                        <a:cubicBezTo>
                          <a:pt x="10330" y="8548"/>
                          <a:pt x="10330" y="8548"/>
                          <a:pt x="10330" y="8548"/>
                        </a:cubicBezTo>
                        <a:cubicBezTo>
                          <a:pt x="10143" y="8548"/>
                          <a:pt x="10143" y="8548"/>
                          <a:pt x="10143" y="8548"/>
                        </a:cubicBezTo>
                        <a:cubicBezTo>
                          <a:pt x="9391" y="8548"/>
                          <a:pt x="7889" y="6815"/>
                          <a:pt x="7889" y="6815"/>
                        </a:cubicBezTo>
                        <a:cubicBezTo>
                          <a:pt x="7701" y="6584"/>
                          <a:pt x="7889" y="6353"/>
                          <a:pt x="8077" y="6006"/>
                        </a:cubicBezTo>
                        <a:cubicBezTo>
                          <a:pt x="8264" y="5660"/>
                          <a:pt x="8452" y="5313"/>
                          <a:pt x="8264" y="5082"/>
                        </a:cubicBezTo>
                        <a:cubicBezTo>
                          <a:pt x="8264" y="4967"/>
                          <a:pt x="8264" y="4967"/>
                          <a:pt x="8077" y="4967"/>
                        </a:cubicBezTo>
                        <a:cubicBezTo>
                          <a:pt x="7889" y="4967"/>
                          <a:pt x="7513" y="4967"/>
                          <a:pt x="7325" y="4967"/>
                        </a:cubicBezTo>
                        <a:cubicBezTo>
                          <a:pt x="7137" y="5082"/>
                          <a:pt x="7137" y="5082"/>
                          <a:pt x="6950" y="5082"/>
                        </a:cubicBezTo>
                        <a:cubicBezTo>
                          <a:pt x="6950" y="5082"/>
                          <a:pt x="6950" y="5082"/>
                          <a:pt x="6950" y="5082"/>
                        </a:cubicBezTo>
                        <a:cubicBezTo>
                          <a:pt x="6574" y="5082"/>
                          <a:pt x="6198" y="4851"/>
                          <a:pt x="5823" y="4620"/>
                        </a:cubicBezTo>
                        <a:cubicBezTo>
                          <a:pt x="5635" y="4620"/>
                          <a:pt x="5635" y="4620"/>
                          <a:pt x="5635" y="4505"/>
                        </a:cubicBezTo>
                        <a:cubicBezTo>
                          <a:pt x="5635" y="4505"/>
                          <a:pt x="5635" y="4505"/>
                          <a:pt x="5635" y="4505"/>
                        </a:cubicBezTo>
                        <a:cubicBezTo>
                          <a:pt x="5447" y="4505"/>
                          <a:pt x="5447" y="4505"/>
                          <a:pt x="5447" y="4505"/>
                        </a:cubicBezTo>
                        <a:cubicBezTo>
                          <a:pt x="4883" y="4620"/>
                          <a:pt x="2066" y="5198"/>
                          <a:pt x="0" y="5660"/>
                        </a:cubicBezTo>
                        <a:cubicBezTo>
                          <a:pt x="563" y="6699"/>
                          <a:pt x="563" y="6699"/>
                          <a:pt x="563" y="6699"/>
                        </a:cubicBezTo>
                        <a:cubicBezTo>
                          <a:pt x="563" y="6699"/>
                          <a:pt x="563" y="6699"/>
                          <a:pt x="751" y="6699"/>
                        </a:cubicBezTo>
                        <a:cubicBezTo>
                          <a:pt x="751" y="6699"/>
                          <a:pt x="751" y="6699"/>
                          <a:pt x="751" y="6699"/>
                        </a:cubicBezTo>
                        <a:cubicBezTo>
                          <a:pt x="751" y="6699"/>
                          <a:pt x="939" y="6699"/>
                          <a:pt x="939" y="6699"/>
                        </a:cubicBezTo>
                        <a:cubicBezTo>
                          <a:pt x="939" y="6699"/>
                          <a:pt x="1127" y="6699"/>
                          <a:pt x="1127" y="6699"/>
                        </a:cubicBezTo>
                        <a:cubicBezTo>
                          <a:pt x="1127" y="6699"/>
                          <a:pt x="1127" y="6699"/>
                          <a:pt x="1315" y="6815"/>
                        </a:cubicBezTo>
                        <a:cubicBezTo>
                          <a:pt x="1315" y="6815"/>
                          <a:pt x="1315" y="6815"/>
                          <a:pt x="1503" y="6815"/>
                        </a:cubicBezTo>
                        <a:cubicBezTo>
                          <a:pt x="1503" y="6815"/>
                          <a:pt x="1503" y="6815"/>
                          <a:pt x="1690" y="6815"/>
                        </a:cubicBezTo>
                        <a:cubicBezTo>
                          <a:pt x="1690" y="6815"/>
                          <a:pt x="1690" y="6815"/>
                          <a:pt x="1878" y="6815"/>
                        </a:cubicBezTo>
                        <a:cubicBezTo>
                          <a:pt x="1878" y="6815"/>
                          <a:pt x="1878" y="6815"/>
                          <a:pt x="2066" y="6815"/>
                        </a:cubicBezTo>
                        <a:cubicBezTo>
                          <a:pt x="2066" y="6815"/>
                          <a:pt x="2066" y="6815"/>
                          <a:pt x="2254" y="6815"/>
                        </a:cubicBezTo>
                        <a:cubicBezTo>
                          <a:pt x="2254" y="6930"/>
                          <a:pt x="2254" y="6930"/>
                          <a:pt x="2442" y="6930"/>
                        </a:cubicBezTo>
                        <a:cubicBezTo>
                          <a:pt x="2442" y="6930"/>
                          <a:pt x="2442" y="6930"/>
                          <a:pt x="2630" y="6930"/>
                        </a:cubicBezTo>
                        <a:cubicBezTo>
                          <a:pt x="2630" y="6930"/>
                          <a:pt x="2630" y="6930"/>
                          <a:pt x="2817" y="7046"/>
                        </a:cubicBezTo>
                        <a:cubicBezTo>
                          <a:pt x="2817" y="7046"/>
                          <a:pt x="2817" y="7046"/>
                          <a:pt x="2817" y="7046"/>
                        </a:cubicBezTo>
                        <a:cubicBezTo>
                          <a:pt x="3005" y="7046"/>
                          <a:pt x="3193" y="7046"/>
                          <a:pt x="3193" y="7161"/>
                        </a:cubicBezTo>
                        <a:cubicBezTo>
                          <a:pt x="3757" y="7277"/>
                          <a:pt x="4320" y="7393"/>
                          <a:pt x="4883" y="7508"/>
                        </a:cubicBezTo>
                        <a:cubicBezTo>
                          <a:pt x="5259" y="7508"/>
                          <a:pt x="5447" y="7624"/>
                          <a:pt x="5635" y="7624"/>
                        </a:cubicBezTo>
                        <a:cubicBezTo>
                          <a:pt x="6010" y="7739"/>
                          <a:pt x="6010" y="8086"/>
                          <a:pt x="5823" y="8894"/>
                        </a:cubicBezTo>
                        <a:cubicBezTo>
                          <a:pt x="5823" y="9241"/>
                          <a:pt x="5823" y="9587"/>
                          <a:pt x="5823" y="9818"/>
                        </a:cubicBezTo>
                        <a:cubicBezTo>
                          <a:pt x="6010" y="10280"/>
                          <a:pt x="5635" y="10511"/>
                          <a:pt x="5447" y="10742"/>
                        </a:cubicBezTo>
                        <a:cubicBezTo>
                          <a:pt x="5259" y="10742"/>
                          <a:pt x="5259" y="10858"/>
                          <a:pt x="5259" y="10858"/>
                        </a:cubicBezTo>
                        <a:cubicBezTo>
                          <a:pt x="5635" y="11089"/>
                          <a:pt x="5635" y="11435"/>
                          <a:pt x="5823" y="11666"/>
                        </a:cubicBezTo>
                        <a:cubicBezTo>
                          <a:pt x="5823" y="11666"/>
                          <a:pt x="5823" y="11782"/>
                          <a:pt x="5823" y="11782"/>
                        </a:cubicBezTo>
                        <a:cubicBezTo>
                          <a:pt x="6010" y="11782"/>
                          <a:pt x="6010" y="11897"/>
                          <a:pt x="6010" y="12013"/>
                        </a:cubicBezTo>
                        <a:cubicBezTo>
                          <a:pt x="6198" y="12359"/>
                          <a:pt x="5071" y="13052"/>
                          <a:pt x="4696" y="13168"/>
                        </a:cubicBezTo>
                        <a:cubicBezTo>
                          <a:pt x="4696" y="13168"/>
                          <a:pt x="4696" y="13399"/>
                          <a:pt x="4696" y="13514"/>
                        </a:cubicBezTo>
                        <a:cubicBezTo>
                          <a:pt x="4696" y="13745"/>
                          <a:pt x="4508" y="14092"/>
                          <a:pt x="4320" y="14439"/>
                        </a:cubicBezTo>
                        <a:cubicBezTo>
                          <a:pt x="3944" y="14670"/>
                          <a:pt x="3381" y="15016"/>
                          <a:pt x="2630" y="15363"/>
                        </a:cubicBezTo>
                        <a:cubicBezTo>
                          <a:pt x="2630" y="15478"/>
                          <a:pt x="2442" y="15478"/>
                          <a:pt x="2254" y="15594"/>
                        </a:cubicBezTo>
                        <a:cubicBezTo>
                          <a:pt x="2254" y="15594"/>
                          <a:pt x="2254" y="15594"/>
                          <a:pt x="2254" y="15594"/>
                        </a:cubicBezTo>
                        <a:cubicBezTo>
                          <a:pt x="2254" y="15594"/>
                          <a:pt x="2254" y="15709"/>
                          <a:pt x="2254" y="15709"/>
                        </a:cubicBezTo>
                        <a:cubicBezTo>
                          <a:pt x="2254" y="15709"/>
                          <a:pt x="2254" y="15709"/>
                          <a:pt x="2254" y="15709"/>
                        </a:cubicBezTo>
                        <a:cubicBezTo>
                          <a:pt x="2254" y="15709"/>
                          <a:pt x="2254" y="15825"/>
                          <a:pt x="2442" y="15825"/>
                        </a:cubicBezTo>
                        <a:cubicBezTo>
                          <a:pt x="2442" y="15825"/>
                          <a:pt x="2442" y="15825"/>
                          <a:pt x="2442" y="15825"/>
                        </a:cubicBezTo>
                        <a:cubicBezTo>
                          <a:pt x="2442" y="15940"/>
                          <a:pt x="2442" y="15940"/>
                          <a:pt x="2442" y="15940"/>
                        </a:cubicBezTo>
                        <a:cubicBezTo>
                          <a:pt x="2442" y="15940"/>
                          <a:pt x="2442" y="15940"/>
                          <a:pt x="2442" y="16056"/>
                        </a:cubicBezTo>
                        <a:cubicBezTo>
                          <a:pt x="2442" y="16056"/>
                          <a:pt x="2442" y="16171"/>
                          <a:pt x="2442" y="16171"/>
                        </a:cubicBezTo>
                        <a:cubicBezTo>
                          <a:pt x="2630" y="16633"/>
                          <a:pt x="3193" y="17673"/>
                          <a:pt x="3381" y="17788"/>
                        </a:cubicBezTo>
                        <a:cubicBezTo>
                          <a:pt x="4320" y="18135"/>
                          <a:pt x="3757" y="20445"/>
                          <a:pt x="3757" y="20445"/>
                        </a:cubicBezTo>
                        <a:cubicBezTo>
                          <a:pt x="3757" y="20445"/>
                          <a:pt x="3757" y="20560"/>
                          <a:pt x="3757" y="20560"/>
                        </a:cubicBezTo>
                        <a:cubicBezTo>
                          <a:pt x="3757" y="20676"/>
                          <a:pt x="3757" y="20676"/>
                          <a:pt x="3757" y="20676"/>
                        </a:cubicBezTo>
                        <a:cubicBezTo>
                          <a:pt x="3757" y="20907"/>
                          <a:pt x="3944" y="21369"/>
                          <a:pt x="3944" y="21600"/>
                        </a:cubicBezTo>
                        <a:cubicBezTo>
                          <a:pt x="3944" y="21600"/>
                          <a:pt x="4132" y="21600"/>
                          <a:pt x="4320" y="21600"/>
                        </a:cubicBezTo>
                        <a:cubicBezTo>
                          <a:pt x="4320" y="21600"/>
                          <a:pt x="4320" y="21600"/>
                          <a:pt x="4320" y="21600"/>
                        </a:cubicBezTo>
                        <a:cubicBezTo>
                          <a:pt x="4508" y="21600"/>
                          <a:pt x="4696" y="21600"/>
                          <a:pt x="4883" y="21600"/>
                        </a:cubicBezTo>
                        <a:cubicBezTo>
                          <a:pt x="4883" y="21600"/>
                          <a:pt x="4883" y="21600"/>
                          <a:pt x="4883" y="21600"/>
                        </a:cubicBezTo>
                        <a:cubicBezTo>
                          <a:pt x="4883" y="21484"/>
                          <a:pt x="4883" y="21253"/>
                          <a:pt x="4883" y="21138"/>
                        </a:cubicBezTo>
                        <a:cubicBezTo>
                          <a:pt x="4883" y="21138"/>
                          <a:pt x="4883" y="21138"/>
                          <a:pt x="4883" y="21022"/>
                        </a:cubicBezTo>
                        <a:cubicBezTo>
                          <a:pt x="4883" y="21022"/>
                          <a:pt x="4883" y="21022"/>
                          <a:pt x="4883" y="21022"/>
                        </a:cubicBezTo>
                        <a:cubicBezTo>
                          <a:pt x="4883" y="21138"/>
                          <a:pt x="4883" y="21138"/>
                          <a:pt x="4883" y="21138"/>
                        </a:cubicBezTo>
                        <a:cubicBezTo>
                          <a:pt x="4508" y="21138"/>
                          <a:pt x="4132" y="21022"/>
                          <a:pt x="4132" y="20791"/>
                        </a:cubicBezTo>
                        <a:cubicBezTo>
                          <a:pt x="3569" y="20098"/>
                          <a:pt x="6574" y="19174"/>
                          <a:pt x="7701" y="18943"/>
                        </a:cubicBezTo>
                        <a:cubicBezTo>
                          <a:pt x="9391" y="18597"/>
                          <a:pt x="9955" y="18366"/>
                          <a:pt x="9955" y="18135"/>
                        </a:cubicBezTo>
                        <a:cubicBezTo>
                          <a:pt x="10143" y="17904"/>
                          <a:pt x="10143" y="17673"/>
                          <a:pt x="10143" y="17326"/>
                        </a:cubicBezTo>
                        <a:cubicBezTo>
                          <a:pt x="10143" y="16864"/>
                          <a:pt x="10143" y="16518"/>
                          <a:pt x="10330" y="16171"/>
                        </a:cubicBezTo>
                        <a:cubicBezTo>
                          <a:pt x="10330" y="16056"/>
                          <a:pt x="10330" y="15940"/>
                          <a:pt x="10143" y="15594"/>
                        </a:cubicBezTo>
                        <a:cubicBezTo>
                          <a:pt x="10143" y="15363"/>
                          <a:pt x="9955" y="15132"/>
                          <a:pt x="9955" y="14670"/>
                        </a:cubicBezTo>
                        <a:cubicBezTo>
                          <a:pt x="9767" y="14092"/>
                          <a:pt x="9579" y="13861"/>
                          <a:pt x="9203" y="13630"/>
                        </a:cubicBezTo>
                        <a:cubicBezTo>
                          <a:pt x="9203" y="13399"/>
                          <a:pt x="9016" y="13283"/>
                          <a:pt x="8828" y="13052"/>
                        </a:cubicBezTo>
                        <a:cubicBezTo>
                          <a:pt x="8640" y="12706"/>
                          <a:pt x="8640" y="12244"/>
                          <a:pt x="8828" y="12013"/>
                        </a:cubicBezTo>
                        <a:cubicBezTo>
                          <a:pt x="9016" y="11897"/>
                          <a:pt x="9203" y="11782"/>
                          <a:pt x="9579" y="11782"/>
                        </a:cubicBezTo>
                        <a:cubicBezTo>
                          <a:pt x="9767" y="11782"/>
                          <a:pt x="9767" y="11782"/>
                          <a:pt x="9955" y="11435"/>
                        </a:cubicBezTo>
                        <a:cubicBezTo>
                          <a:pt x="9955" y="11435"/>
                          <a:pt x="10143" y="11320"/>
                          <a:pt x="10143" y="11204"/>
                        </a:cubicBezTo>
                        <a:cubicBezTo>
                          <a:pt x="10518" y="10858"/>
                          <a:pt x="10894" y="10742"/>
                          <a:pt x="11270" y="10627"/>
                        </a:cubicBezTo>
                        <a:cubicBezTo>
                          <a:pt x="11457" y="10627"/>
                          <a:pt x="11833" y="10511"/>
                          <a:pt x="12021" y="10396"/>
                        </a:cubicBezTo>
                        <a:cubicBezTo>
                          <a:pt x="12397" y="10280"/>
                          <a:pt x="12584" y="10165"/>
                          <a:pt x="12772" y="9934"/>
                        </a:cubicBezTo>
                        <a:cubicBezTo>
                          <a:pt x="13148" y="9587"/>
                          <a:pt x="13523" y="9356"/>
                          <a:pt x="14275" y="8894"/>
                        </a:cubicBezTo>
                        <a:cubicBezTo>
                          <a:pt x="15026" y="8548"/>
                          <a:pt x="15965" y="8432"/>
                          <a:pt x="16717" y="8201"/>
                        </a:cubicBezTo>
                        <a:cubicBezTo>
                          <a:pt x="17280" y="8086"/>
                          <a:pt x="18031" y="7970"/>
                          <a:pt x="18407" y="7855"/>
                        </a:cubicBezTo>
                        <a:cubicBezTo>
                          <a:pt x="19722" y="7393"/>
                          <a:pt x="21600" y="5660"/>
                          <a:pt x="21600" y="5313"/>
                        </a:cubicBezTo>
                        <a:cubicBezTo>
                          <a:pt x="21412" y="5082"/>
                          <a:pt x="21037" y="3465"/>
                          <a:pt x="21037" y="2772"/>
                        </a:cubicBezTo>
                        <a:cubicBezTo>
                          <a:pt x="21224" y="2426"/>
                          <a:pt x="21037" y="1617"/>
                          <a:pt x="21037" y="924"/>
                        </a:cubicBezTo>
                        <a:cubicBezTo>
                          <a:pt x="21037" y="578"/>
                          <a:pt x="21037" y="231"/>
                          <a:pt x="20849" y="0"/>
                        </a:cubicBezTo>
                        <a:cubicBezTo>
                          <a:pt x="20849" y="0"/>
                          <a:pt x="20849" y="0"/>
                          <a:pt x="20849" y="0"/>
                        </a:cubicBezTo>
                        <a:cubicBezTo>
                          <a:pt x="20849" y="0"/>
                          <a:pt x="20849" y="0"/>
                          <a:pt x="20661" y="0"/>
                        </a:cubicBezTo>
                        <a:cubicBezTo>
                          <a:pt x="20661" y="0"/>
                          <a:pt x="20473" y="116"/>
                          <a:pt x="20473" y="116"/>
                        </a:cubicBezTo>
                        <a:cubicBezTo>
                          <a:pt x="20285" y="116"/>
                          <a:pt x="20285" y="116"/>
                          <a:pt x="20285" y="116"/>
                        </a:cubicBezTo>
                        <a:cubicBezTo>
                          <a:pt x="20285" y="116"/>
                          <a:pt x="20097" y="231"/>
                          <a:pt x="20097" y="231"/>
                        </a:cubicBezTo>
                        <a:cubicBezTo>
                          <a:pt x="20097" y="231"/>
                          <a:pt x="19910" y="231"/>
                          <a:pt x="19910" y="231"/>
                        </a:cubicBezTo>
                        <a:cubicBezTo>
                          <a:pt x="19910" y="231"/>
                          <a:pt x="19910" y="231"/>
                          <a:pt x="19722" y="347"/>
                        </a:cubicBezTo>
                        <a:cubicBezTo>
                          <a:pt x="19722" y="347"/>
                          <a:pt x="19722" y="347"/>
                          <a:pt x="19722" y="347"/>
                        </a:cubicBezTo>
                        <a:cubicBezTo>
                          <a:pt x="19722" y="347"/>
                          <a:pt x="19722" y="347"/>
                          <a:pt x="19534" y="347"/>
                        </a:cubicBezTo>
                        <a:cubicBezTo>
                          <a:pt x="19534" y="347"/>
                          <a:pt x="19534" y="347"/>
                          <a:pt x="19534" y="347"/>
                        </a:cubicBezTo>
                        <a:cubicBezTo>
                          <a:pt x="19534" y="347"/>
                          <a:pt x="19534" y="347"/>
                          <a:pt x="19534" y="462"/>
                        </a:cubicBezTo>
                        <a:cubicBezTo>
                          <a:pt x="19534" y="462"/>
                          <a:pt x="19534" y="462"/>
                          <a:pt x="19346" y="462"/>
                        </a:cubicBezTo>
                        <a:cubicBezTo>
                          <a:pt x="19346" y="462"/>
                          <a:pt x="19346" y="462"/>
                          <a:pt x="19346" y="462"/>
                        </a:cubicBezTo>
                        <a:cubicBezTo>
                          <a:pt x="19346" y="462"/>
                          <a:pt x="19346" y="462"/>
                          <a:pt x="19346" y="462"/>
                        </a:cubicBezTo>
                        <a:cubicBezTo>
                          <a:pt x="19346" y="462"/>
                          <a:pt x="19346" y="462"/>
                          <a:pt x="19346" y="462"/>
                        </a:cubicBezTo>
                        <a:cubicBezTo>
                          <a:pt x="19158" y="693"/>
                          <a:pt x="18783" y="693"/>
                          <a:pt x="18595" y="693"/>
                        </a:cubicBezTo>
                        <a:cubicBezTo>
                          <a:pt x="18219" y="693"/>
                          <a:pt x="18219" y="693"/>
                          <a:pt x="18219" y="693"/>
                        </a:cubicBezTo>
                        <a:cubicBezTo>
                          <a:pt x="18031" y="693"/>
                          <a:pt x="17843" y="693"/>
                          <a:pt x="17843" y="693"/>
                        </a:cubicBezTo>
                        <a:cubicBezTo>
                          <a:pt x="17280" y="1040"/>
                          <a:pt x="16904" y="924"/>
                          <a:pt x="16529" y="809"/>
                        </a:cubicBezTo>
                        <a:cubicBezTo>
                          <a:pt x="16341" y="809"/>
                          <a:pt x="16341" y="809"/>
                          <a:pt x="16153" y="809"/>
                        </a:cubicBezTo>
                        <a:cubicBezTo>
                          <a:pt x="16153" y="809"/>
                          <a:pt x="15965" y="924"/>
                          <a:pt x="15965" y="1040"/>
                        </a:cubicBezTo>
                        <a:cubicBezTo>
                          <a:pt x="15965" y="1155"/>
                          <a:pt x="15777" y="1386"/>
                          <a:pt x="15214" y="1386"/>
                        </a:cubicBezTo>
                        <a:cubicBezTo>
                          <a:pt x="14838" y="1386"/>
                          <a:pt x="14463" y="1386"/>
                          <a:pt x="14275" y="1386"/>
                        </a:cubicBezTo>
                        <a:cubicBezTo>
                          <a:pt x="14087" y="1271"/>
                          <a:pt x="13899" y="1386"/>
                          <a:pt x="13523" y="1386"/>
                        </a:cubicBezTo>
                        <a:cubicBezTo>
                          <a:pt x="13148" y="1502"/>
                          <a:pt x="12772" y="1502"/>
                          <a:pt x="12584" y="1502"/>
                        </a:cubicBezTo>
                        <a:cubicBezTo>
                          <a:pt x="12021" y="1502"/>
                          <a:pt x="11833" y="1271"/>
                          <a:pt x="11833" y="1155"/>
                        </a:cubicBezTo>
                        <a:cubicBezTo>
                          <a:pt x="11833" y="1155"/>
                          <a:pt x="11833" y="1155"/>
                          <a:pt x="11645" y="1040"/>
                        </a:cubicBezTo>
                        <a:cubicBezTo>
                          <a:pt x="11457" y="1040"/>
                          <a:pt x="11270" y="1155"/>
                          <a:pt x="11082" y="1155"/>
                        </a:cubicBezTo>
                        <a:cubicBezTo>
                          <a:pt x="10894" y="1155"/>
                          <a:pt x="10706" y="1271"/>
                          <a:pt x="10518" y="1271"/>
                        </a:cubicBezTo>
                        <a:cubicBezTo>
                          <a:pt x="10518" y="1271"/>
                          <a:pt x="10518" y="1271"/>
                          <a:pt x="10518" y="1271"/>
                        </a:cubicBezTo>
                        <a:cubicBezTo>
                          <a:pt x="10330" y="1271"/>
                          <a:pt x="10330" y="1271"/>
                          <a:pt x="10330" y="1271"/>
                        </a:cubicBezTo>
                        <a:cubicBezTo>
                          <a:pt x="10330" y="1271"/>
                          <a:pt x="10330" y="1271"/>
                          <a:pt x="10143" y="1271"/>
                        </a:cubicBezTo>
                        <a:cubicBezTo>
                          <a:pt x="10143" y="1271"/>
                          <a:pt x="10143" y="1271"/>
                          <a:pt x="10143" y="1271"/>
                        </a:cubicBezTo>
                        <a:cubicBezTo>
                          <a:pt x="9955" y="1271"/>
                          <a:pt x="9955" y="1271"/>
                          <a:pt x="9767" y="1155"/>
                        </a:cubicBezTo>
                        <a:cubicBezTo>
                          <a:pt x="9767" y="1271"/>
                          <a:pt x="9767" y="1386"/>
                          <a:pt x="9579" y="1502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61" name="Shape 4364"/>
                  <p:cNvSpPr/>
                  <p:nvPr/>
                </p:nvSpPr>
                <p:spPr>
                  <a:xfrm>
                    <a:off x="768717" y="1979330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62" name="Shape 4365"/>
                  <p:cNvSpPr/>
                  <p:nvPr/>
                </p:nvSpPr>
                <p:spPr>
                  <a:xfrm>
                    <a:off x="776683" y="1979330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63" name="Shape 4366"/>
                  <p:cNvSpPr/>
                  <p:nvPr/>
                </p:nvSpPr>
                <p:spPr>
                  <a:xfrm>
                    <a:off x="760751" y="1975476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64" name="Shape 4367"/>
                  <p:cNvSpPr/>
                  <p:nvPr/>
                </p:nvSpPr>
                <p:spPr>
                  <a:xfrm>
                    <a:off x="789815" y="2256181"/>
                    <a:ext cx="7967" cy="771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10800" y="10800"/>
                          <a:pt x="21600" y="10800"/>
                          <a:pt x="21600" y="0"/>
                        </a:cubicBezTo>
                        <a:cubicBezTo>
                          <a:pt x="21600" y="10800"/>
                          <a:pt x="10800" y="1080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65" name="Shape 4368"/>
                  <p:cNvSpPr/>
                  <p:nvPr/>
                </p:nvSpPr>
                <p:spPr>
                  <a:xfrm>
                    <a:off x="792615" y="1983185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66" name="Shape 4369"/>
                  <p:cNvSpPr/>
                  <p:nvPr/>
                </p:nvSpPr>
                <p:spPr>
                  <a:xfrm>
                    <a:off x="784649" y="1979330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67" name="Shape 4370"/>
                  <p:cNvSpPr/>
                  <p:nvPr/>
                </p:nvSpPr>
                <p:spPr>
                  <a:xfrm>
                    <a:off x="816513" y="2421928"/>
                    <a:ext cx="6351" cy="30838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4800"/>
                        </a:moveTo>
                        <a:cubicBezTo>
                          <a:pt x="0" y="9600"/>
                          <a:pt x="21600" y="16800"/>
                          <a:pt x="21600" y="21600"/>
                        </a:cubicBezTo>
                        <a:cubicBezTo>
                          <a:pt x="21600" y="21600"/>
                          <a:pt x="21600" y="21600"/>
                          <a:pt x="21600" y="21600"/>
                        </a:cubicBezTo>
                        <a:cubicBezTo>
                          <a:pt x="21600" y="16800"/>
                          <a:pt x="0" y="7200"/>
                          <a:pt x="0" y="2400"/>
                        </a:cubicBez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0" y="0"/>
                          <a:pt x="0" y="0"/>
                          <a:pt x="0" y="2400"/>
                        </a:cubicBezTo>
                        <a:lnTo>
                          <a:pt x="0" y="4800"/>
                        </a:ln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68" name="Shape 4371"/>
                  <p:cNvSpPr/>
                  <p:nvPr/>
                </p:nvSpPr>
                <p:spPr>
                  <a:xfrm>
                    <a:off x="829645" y="2449590"/>
                    <a:ext cx="11950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69" name="Shape 4372"/>
                  <p:cNvSpPr/>
                  <p:nvPr/>
                </p:nvSpPr>
                <p:spPr>
                  <a:xfrm>
                    <a:off x="790623" y="2274206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70" name="Shape 4373"/>
                  <p:cNvSpPr/>
                  <p:nvPr/>
                </p:nvSpPr>
                <p:spPr>
                  <a:xfrm>
                    <a:off x="788632" y="2266497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cubicBezTo>
                          <a:pt x="0" y="0"/>
                          <a:pt x="0" y="21600"/>
                          <a:pt x="21600" y="21600"/>
                        </a:cubicBezTo>
                        <a:cubicBezTo>
                          <a:pt x="0" y="21600"/>
                          <a:pt x="0" y="0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71" name="Shape 4374"/>
                  <p:cNvSpPr/>
                  <p:nvPr/>
                </p:nvSpPr>
                <p:spPr>
                  <a:xfrm>
                    <a:off x="790623" y="2270352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72" name="Shape 4375"/>
                  <p:cNvSpPr/>
                  <p:nvPr/>
                </p:nvSpPr>
                <p:spPr>
                  <a:xfrm>
                    <a:off x="814521" y="2416826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73" name="Shape 4376"/>
                  <p:cNvSpPr/>
                  <p:nvPr/>
                </p:nvSpPr>
                <p:spPr>
                  <a:xfrm>
                    <a:off x="786640" y="2262643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74" name="Shape 4377"/>
                  <p:cNvSpPr/>
                  <p:nvPr/>
                </p:nvSpPr>
                <p:spPr>
                  <a:xfrm>
                    <a:off x="821679" y="2449590"/>
                    <a:ext cx="7967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75" name="Shape 4378"/>
                  <p:cNvSpPr/>
                  <p:nvPr/>
                </p:nvSpPr>
                <p:spPr>
                  <a:xfrm>
                    <a:off x="814521" y="2421928"/>
                    <a:ext cx="2541" cy="7710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76" name="Shape 4379"/>
                  <p:cNvSpPr/>
                  <p:nvPr/>
                </p:nvSpPr>
                <p:spPr>
                  <a:xfrm>
                    <a:off x="742019" y="1909268"/>
                    <a:ext cx="111525" cy="34692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8193" y="12960"/>
                          <a:pt x="19366" y="2160"/>
                          <a:pt x="21600" y="0"/>
                        </a:cubicBezTo>
                        <a:cubicBezTo>
                          <a:pt x="21600" y="0"/>
                          <a:pt x="21600" y="0"/>
                          <a:pt x="21600" y="0"/>
                        </a:cubicBezTo>
                        <a:cubicBezTo>
                          <a:pt x="19366" y="2160"/>
                          <a:pt x="8193" y="1296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77" name="Shape 4380"/>
                  <p:cNvSpPr/>
                  <p:nvPr/>
                </p:nvSpPr>
                <p:spPr>
                  <a:xfrm>
                    <a:off x="742019" y="1943959"/>
                    <a:ext cx="11950" cy="34693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21600"/>
                        </a:moveTo>
                        <a:lnTo>
                          <a:pt x="0" y="0"/>
                        </a:lnTo>
                        <a:lnTo>
                          <a:pt x="21600" y="21600"/>
                        </a:ln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78" name="Shape 4381"/>
                  <p:cNvSpPr/>
                  <p:nvPr/>
                </p:nvSpPr>
                <p:spPr>
                  <a:xfrm>
                    <a:off x="714138" y="1354208"/>
                    <a:ext cx="450079" cy="443278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7871" y="1800"/>
                        </a:moveTo>
                        <a:cubicBezTo>
                          <a:pt x="7871" y="1980"/>
                          <a:pt x="8054" y="1980"/>
                          <a:pt x="8054" y="2160"/>
                        </a:cubicBezTo>
                        <a:cubicBezTo>
                          <a:pt x="8237" y="2340"/>
                          <a:pt x="8420" y="2520"/>
                          <a:pt x="8237" y="2880"/>
                        </a:cubicBezTo>
                        <a:cubicBezTo>
                          <a:pt x="8237" y="3060"/>
                          <a:pt x="8054" y="3240"/>
                          <a:pt x="7871" y="3240"/>
                        </a:cubicBezTo>
                        <a:cubicBezTo>
                          <a:pt x="7505" y="3240"/>
                          <a:pt x="7139" y="3240"/>
                          <a:pt x="6590" y="3060"/>
                        </a:cubicBezTo>
                        <a:cubicBezTo>
                          <a:pt x="5858" y="2880"/>
                          <a:pt x="5125" y="2880"/>
                          <a:pt x="4576" y="3060"/>
                        </a:cubicBezTo>
                        <a:cubicBezTo>
                          <a:pt x="4210" y="3060"/>
                          <a:pt x="4027" y="3060"/>
                          <a:pt x="3844" y="2880"/>
                        </a:cubicBezTo>
                        <a:cubicBezTo>
                          <a:pt x="3295" y="2340"/>
                          <a:pt x="3661" y="900"/>
                          <a:pt x="3844" y="0"/>
                        </a:cubicBezTo>
                        <a:cubicBezTo>
                          <a:pt x="3844" y="0"/>
                          <a:pt x="3844" y="0"/>
                          <a:pt x="3844" y="0"/>
                        </a:cubicBezTo>
                        <a:cubicBezTo>
                          <a:pt x="2746" y="0"/>
                          <a:pt x="2746" y="0"/>
                          <a:pt x="2746" y="0"/>
                        </a:cubicBezTo>
                        <a:cubicBezTo>
                          <a:pt x="2746" y="0"/>
                          <a:pt x="2563" y="180"/>
                          <a:pt x="2197" y="180"/>
                        </a:cubicBezTo>
                        <a:cubicBezTo>
                          <a:pt x="2380" y="720"/>
                          <a:pt x="2380" y="720"/>
                          <a:pt x="2380" y="720"/>
                        </a:cubicBezTo>
                        <a:cubicBezTo>
                          <a:pt x="2380" y="720"/>
                          <a:pt x="2929" y="1620"/>
                          <a:pt x="2746" y="2340"/>
                        </a:cubicBezTo>
                        <a:cubicBezTo>
                          <a:pt x="2746" y="2340"/>
                          <a:pt x="2746" y="2340"/>
                          <a:pt x="2563" y="2520"/>
                        </a:cubicBezTo>
                        <a:cubicBezTo>
                          <a:pt x="2563" y="2520"/>
                          <a:pt x="2563" y="2520"/>
                          <a:pt x="2563" y="2520"/>
                        </a:cubicBezTo>
                        <a:cubicBezTo>
                          <a:pt x="2563" y="2520"/>
                          <a:pt x="2563" y="2700"/>
                          <a:pt x="2380" y="2700"/>
                        </a:cubicBezTo>
                        <a:cubicBezTo>
                          <a:pt x="2380" y="2700"/>
                          <a:pt x="2380" y="2700"/>
                          <a:pt x="2380" y="2700"/>
                        </a:cubicBezTo>
                        <a:cubicBezTo>
                          <a:pt x="2380" y="2700"/>
                          <a:pt x="2197" y="2880"/>
                          <a:pt x="2014" y="2880"/>
                        </a:cubicBezTo>
                        <a:cubicBezTo>
                          <a:pt x="2014" y="2880"/>
                          <a:pt x="2014" y="2880"/>
                          <a:pt x="2014" y="2880"/>
                        </a:cubicBezTo>
                        <a:cubicBezTo>
                          <a:pt x="2014" y="2880"/>
                          <a:pt x="2014" y="2880"/>
                          <a:pt x="2014" y="2880"/>
                        </a:cubicBezTo>
                        <a:cubicBezTo>
                          <a:pt x="2014" y="3060"/>
                          <a:pt x="2014" y="3060"/>
                          <a:pt x="2014" y="3240"/>
                        </a:cubicBezTo>
                        <a:cubicBezTo>
                          <a:pt x="2014" y="3240"/>
                          <a:pt x="2014" y="3240"/>
                          <a:pt x="2014" y="3240"/>
                        </a:cubicBezTo>
                        <a:cubicBezTo>
                          <a:pt x="2014" y="3240"/>
                          <a:pt x="2014" y="3420"/>
                          <a:pt x="2014" y="3420"/>
                        </a:cubicBezTo>
                        <a:cubicBezTo>
                          <a:pt x="2563" y="3780"/>
                          <a:pt x="2563" y="3780"/>
                          <a:pt x="2563" y="3780"/>
                        </a:cubicBezTo>
                        <a:cubicBezTo>
                          <a:pt x="2563" y="4140"/>
                          <a:pt x="2563" y="4140"/>
                          <a:pt x="2563" y="4140"/>
                        </a:cubicBezTo>
                        <a:cubicBezTo>
                          <a:pt x="2197" y="4860"/>
                          <a:pt x="1281" y="6480"/>
                          <a:pt x="549" y="6660"/>
                        </a:cubicBezTo>
                        <a:cubicBezTo>
                          <a:pt x="549" y="6660"/>
                          <a:pt x="549" y="6660"/>
                          <a:pt x="549" y="6660"/>
                        </a:cubicBezTo>
                        <a:cubicBezTo>
                          <a:pt x="549" y="6660"/>
                          <a:pt x="549" y="6660"/>
                          <a:pt x="549" y="6660"/>
                        </a:cubicBezTo>
                        <a:cubicBezTo>
                          <a:pt x="549" y="6660"/>
                          <a:pt x="549" y="6840"/>
                          <a:pt x="366" y="6840"/>
                        </a:cubicBezTo>
                        <a:cubicBezTo>
                          <a:pt x="366" y="6840"/>
                          <a:pt x="366" y="6840"/>
                          <a:pt x="366" y="6840"/>
                        </a:cubicBezTo>
                        <a:cubicBezTo>
                          <a:pt x="366" y="6840"/>
                          <a:pt x="183" y="6840"/>
                          <a:pt x="183" y="6840"/>
                        </a:cubicBezTo>
                        <a:cubicBezTo>
                          <a:pt x="183" y="7020"/>
                          <a:pt x="183" y="7020"/>
                          <a:pt x="0" y="7020"/>
                        </a:cubicBezTo>
                        <a:cubicBezTo>
                          <a:pt x="0" y="7020"/>
                          <a:pt x="0" y="7020"/>
                          <a:pt x="0" y="7020"/>
                        </a:cubicBezTo>
                        <a:cubicBezTo>
                          <a:pt x="183" y="8280"/>
                          <a:pt x="549" y="10080"/>
                          <a:pt x="1098" y="10440"/>
                        </a:cubicBezTo>
                        <a:cubicBezTo>
                          <a:pt x="2014" y="11160"/>
                          <a:pt x="2014" y="12060"/>
                          <a:pt x="2197" y="12780"/>
                        </a:cubicBezTo>
                        <a:cubicBezTo>
                          <a:pt x="2197" y="12960"/>
                          <a:pt x="2197" y="13140"/>
                          <a:pt x="2380" y="13320"/>
                        </a:cubicBezTo>
                        <a:cubicBezTo>
                          <a:pt x="2380" y="13500"/>
                          <a:pt x="2563" y="13680"/>
                          <a:pt x="2563" y="13860"/>
                        </a:cubicBezTo>
                        <a:cubicBezTo>
                          <a:pt x="2929" y="14220"/>
                          <a:pt x="3112" y="14580"/>
                          <a:pt x="2929" y="14940"/>
                        </a:cubicBezTo>
                        <a:cubicBezTo>
                          <a:pt x="2929" y="14940"/>
                          <a:pt x="2929" y="14940"/>
                          <a:pt x="2929" y="15120"/>
                        </a:cubicBezTo>
                        <a:cubicBezTo>
                          <a:pt x="2929" y="15120"/>
                          <a:pt x="2929" y="15120"/>
                          <a:pt x="2929" y="15120"/>
                        </a:cubicBezTo>
                        <a:cubicBezTo>
                          <a:pt x="3112" y="15120"/>
                          <a:pt x="3295" y="15120"/>
                          <a:pt x="3295" y="15300"/>
                        </a:cubicBezTo>
                        <a:cubicBezTo>
                          <a:pt x="3295" y="15300"/>
                          <a:pt x="3478" y="15300"/>
                          <a:pt x="3478" y="15300"/>
                        </a:cubicBezTo>
                        <a:cubicBezTo>
                          <a:pt x="3661" y="15300"/>
                          <a:pt x="3661" y="15480"/>
                          <a:pt x="3844" y="15480"/>
                        </a:cubicBezTo>
                        <a:cubicBezTo>
                          <a:pt x="4027" y="15660"/>
                          <a:pt x="4393" y="15660"/>
                          <a:pt x="4576" y="15840"/>
                        </a:cubicBezTo>
                        <a:cubicBezTo>
                          <a:pt x="5125" y="15840"/>
                          <a:pt x="7139" y="16560"/>
                          <a:pt x="7505" y="17100"/>
                        </a:cubicBezTo>
                        <a:cubicBezTo>
                          <a:pt x="7505" y="17100"/>
                          <a:pt x="7505" y="17100"/>
                          <a:pt x="7505" y="17100"/>
                        </a:cubicBezTo>
                        <a:cubicBezTo>
                          <a:pt x="7505" y="17100"/>
                          <a:pt x="7505" y="17100"/>
                          <a:pt x="7505" y="17100"/>
                        </a:cubicBezTo>
                        <a:cubicBezTo>
                          <a:pt x="7688" y="17100"/>
                          <a:pt x="7871" y="17100"/>
                          <a:pt x="8054" y="17100"/>
                        </a:cubicBezTo>
                        <a:cubicBezTo>
                          <a:pt x="8054" y="17100"/>
                          <a:pt x="8054" y="17100"/>
                          <a:pt x="8054" y="17100"/>
                        </a:cubicBezTo>
                        <a:cubicBezTo>
                          <a:pt x="8237" y="17100"/>
                          <a:pt x="8420" y="17100"/>
                          <a:pt x="8420" y="17100"/>
                        </a:cubicBezTo>
                        <a:cubicBezTo>
                          <a:pt x="8420" y="17100"/>
                          <a:pt x="8603" y="17100"/>
                          <a:pt x="8603" y="17100"/>
                        </a:cubicBezTo>
                        <a:cubicBezTo>
                          <a:pt x="8786" y="16920"/>
                          <a:pt x="9153" y="16920"/>
                          <a:pt x="9519" y="17280"/>
                        </a:cubicBezTo>
                        <a:cubicBezTo>
                          <a:pt x="9519" y="17280"/>
                          <a:pt x="9519" y="17280"/>
                          <a:pt x="9519" y="17280"/>
                        </a:cubicBezTo>
                        <a:cubicBezTo>
                          <a:pt x="9519" y="17280"/>
                          <a:pt x="9519" y="17280"/>
                          <a:pt x="9519" y="17280"/>
                        </a:cubicBezTo>
                        <a:cubicBezTo>
                          <a:pt x="9519" y="17280"/>
                          <a:pt x="9519" y="17280"/>
                          <a:pt x="9519" y="17280"/>
                        </a:cubicBezTo>
                        <a:cubicBezTo>
                          <a:pt x="10251" y="18000"/>
                          <a:pt x="10800" y="19800"/>
                          <a:pt x="10800" y="21060"/>
                        </a:cubicBezTo>
                        <a:cubicBezTo>
                          <a:pt x="10800" y="21060"/>
                          <a:pt x="10800" y="21240"/>
                          <a:pt x="10800" y="21240"/>
                        </a:cubicBezTo>
                        <a:cubicBezTo>
                          <a:pt x="10800" y="21240"/>
                          <a:pt x="10983" y="21240"/>
                          <a:pt x="10983" y="21240"/>
                        </a:cubicBezTo>
                        <a:cubicBezTo>
                          <a:pt x="10983" y="21240"/>
                          <a:pt x="11166" y="21240"/>
                          <a:pt x="11166" y="21240"/>
                        </a:cubicBezTo>
                        <a:cubicBezTo>
                          <a:pt x="11166" y="21240"/>
                          <a:pt x="11166" y="21240"/>
                          <a:pt x="11166" y="21240"/>
                        </a:cubicBezTo>
                        <a:cubicBezTo>
                          <a:pt x="11349" y="21240"/>
                          <a:pt x="11349" y="21240"/>
                          <a:pt x="11349" y="21240"/>
                        </a:cubicBezTo>
                        <a:cubicBezTo>
                          <a:pt x="11349" y="21240"/>
                          <a:pt x="11532" y="21240"/>
                          <a:pt x="11532" y="21240"/>
                        </a:cubicBezTo>
                        <a:cubicBezTo>
                          <a:pt x="11532" y="21240"/>
                          <a:pt x="11532" y="21240"/>
                          <a:pt x="11532" y="21240"/>
                        </a:cubicBezTo>
                        <a:cubicBezTo>
                          <a:pt x="11715" y="21240"/>
                          <a:pt x="11715" y="21240"/>
                          <a:pt x="11898" y="21060"/>
                        </a:cubicBezTo>
                        <a:cubicBezTo>
                          <a:pt x="12081" y="21060"/>
                          <a:pt x="12264" y="20880"/>
                          <a:pt x="12631" y="20880"/>
                        </a:cubicBezTo>
                        <a:cubicBezTo>
                          <a:pt x="12631" y="20880"/>
                          <a:pt x="12631" y="20880"/>
                          <a:pt x="12631" y="20880"/>
                        </a:cubicBezTo>
                        <a:cubicBezTo>
                          <a:pt x="12631" y="20880"/>
                          <a:pt x="12814" y="20880"/>
                          <a:pt x="12997" y="21060"/>
                        </a:cubicBezTo>
                        <a:cubicBezTo>
                          <a:pt x="12997" y="21060"/>
                          <a:pt x="13180" y="21060"/>
                          <a:pt x="13180" y="21060"/>
                        </a:cubicBezTo>
                        <a:cubicBezTo>
                          <a:pt x="13180" y="21060"/>
                          <a:pt x="13180" y="21060"/>
                          <a:pt x="13180" y="21060"/>
                        </a:cubicBezTo>
                        <a:cubicBezTo>
                          <a:pt x="13363" y="21240"/>
                          <a:pt x="13363" y="21240"/>
                          <a:pt x="13363" y="21240"/>
                        </a:cubicBezTo>
                        <a:cubicBezTo>
                          <a:pt x="13363" y="21240"/>
                          <a:pt x="13363" y="21240"/>
                          <a:pt x="13363" y="21240"/>
                        </a:cubicBezTo>
                        <a:cubicBezTo>
                          <a:pt x="13546" y="21420"/>
                          <a:pt x="13546" y="21420"/>
                          <a:pt x="13546" y="21600"/>
                        </a:cubicBezTo>
                        <a:cubicBezTo>
                          <a:pt x="13729" y="21600"/>
                          <a:pt x="14095" y="21600"/>
                          <a:pt x="14278" y="21420"/>
                        </a:cubicBezTo>
                        <a:cubicBezTo>
                          <a:pt x="14827" y="21420"/>
                          <a:pt x="15193" y="21240"/>
                          <a:pt x="15376" y="21420"/>
                        </a:cubicBezTo>
                        <a:cubicBezTo>
                          <a:pt x="15559" y="21420"/>
                          <a:pt x="15742" y="21420"/>
                          <a:pt x="16108" y="21420"/>
                        </a:cubicBezTo>
                        <a:cubicBezTo>
                          <a:pt x="16108" y="21420"/>
                          <a:pt x="16108" y="21420"/>
                          <a:pt x="16108" y="21420"/>
                        </a:cubicBezTo>
                        <a:cubicBezTo>
                          <a:pt x="16292" y="20700"/>
                          <a:pt x="16658" y="20340"/>
                          <a:pt x="17207" y="20520"/>
                        </a:cubicBezTo>
                        <a:cubicBezTo>
                          <a:pt x="17390" y="20520"/>
                          <a:pt x="17573" y="20520"/>
                          <a:pt x="17573" y="20520"/>
                        </a:cubicBezTo>
                        <a:cubicBezTo>
                          <a:pt x="17756" y="20700"/>
                          <a:pt x="17756" y="20700"/>
                          <a:pt x="17939" y="20700"/>
                        </a:cubicBezTo>
                        <a:cubicBezTo>
                          <a:pt x="17939" y="20700"/>
                          <a:pt x="17939" y="20700"/>
                          <a:pt x="18122" y="20520"/>
                        </a:cubicBezTo>
                        <a:cubicBezTo>
                          <a:pt x="18488" y="20340"/>
                          <a:pt x="18854" y="20340"/>
                          <a:pt x="19037" y="20340"/>
                        </a:cubicBezTo>
                        <a:cubicBezTo>
                          <a:pt x="19403" y="20340"/>
                          <a:pt x="19403" y="20340"/>
                          <a:pt x="19403" y="20340"/>
                        </a:cubicBezTo>
                        <a:cubicBezTo>
                          <a:pt x="19586" y="20340"/>
                          <a:pt x="19586" y="20340"/>
                          <a:pt x="19586" y="20340"/>
                        </a:cubicBezTo>
                        <a:cubicBezTo>
                          <a:pt x="19586" y="20340"/>
                          <a:pt x="19586" y="20340"/>
                          <a:pt x="19586" y="20340"/>
                        </a:cubicBezTo>
                        <a:cubicBezTo>
                          <a:pt x="19586" y="20340"/>
                          <a:pt x="19586" y="20340"/>
                          <a:pt x="19586" y="20340"/>
                        </a:cubicBezTo>
                        <a:cubicBezTo>
                          <a:pt x="19586" y="20340"/>
                          <a:pt x="19586" y="20340"/>
                          <a:pt x="19586" y="20340"/>
                        </a:cubicBezTo>
                        <a:cubicBezTo>
                          <a:pt x="19586" y="20160"/>
                          <a:pt x="19586" y="20160"/>
                          <a:pt x="19586" y="20160"/>
                        </a:cubicBezTo>
                        <a:cubicBezTo>
                          <a:pt x="19586" y="20160"/>
                          <a:pt x="19586" y="20160"/>
                          <a:pt x="19586" y="20160"/>
                        </a:cubicBezTo>
                        <a:cubicBezTo>
                          <a:pt x="19586" y="20160"/>
                          <a:pt x="19586" y="20160"/>
                          <a:pt x="19586" y="20160"/>
                        </a:cubicBezTo>
                        <a:cubicBezTo>
                          <a:pt x="19586" y="20160"/>
                          <a:pt x="19586" y="20160"/>
                          <a:pt x="19586" y="20160"/>
                        </a:cubicBezTo>
                        <a:cubicBezTo>
                          <a:pt x="19586" y="20160"/>
                          <a:pt x="19586" y="20160"/>
                          <a:pt x="19586" y="20160"/>
                        </a:cubicBezTo>
                        <a:cubicBezTo>
                          <a:pt x="19586" y="20160"/>
                          <a:pt x="19586" y="20160"/>
                          <a:pt x="19586" y="20160"/>
                        </a:cubicBezTo>
                        <a:cubicBezTo>
                          <a:pt x="19586" y="20160"/>
                          <a:pt x="19769" y="20160"/>
                          <a:pt x="19769" y="20160"/>
                        </a:cubicBezTo>
                        <a:cubicBezTo>
                          <a:pt x="19769" y="20160"/>
                          <a:pt x="19769" y="20160"/>
                          <a:pt x="19769" y="20160"/>
                        </a:cubicBezTo>
                        <a:cubicBezTo>
                          <a:pt x="19769" y="20160"/>
                          <a:pt x="19769" y="20160"/>
                          <a:pt x="19769" y="20160"/>
                        </a:cubicBezTo>
                        <a:cubicBezTo>
                          <a:pt x="19769" y="20160"/>
                          <a:pt x="19769" y="19980"/>
                          <a:pt x="19769" y="19980"/>
                        </a:cubicBezTo>
                        <a:cubicBezTo>
                          <a:pt x="19769" y="19980"/>
                          <a:pt x="19769" y="19980"/>
                          <a:pt x="19769" y="19980"/>
                        </a:cubicBezTo>
                        <a:cubicBezTo>
                          <a:pt x="19953" y="19980"/>
                          <a:pt x="19953" y="19980"/>
                          <a:pt x="19953" y="19980"/>
                        </a:cubicBezTo>
                        <a:cubicBezTo>
                          <a:pt x="19953" y="19980"/>
                          <a:pt x="19953" y="19980"/>
                          <a:pt x="19953" y="19980"/>
                        </a:cubicBezTo>
                        <a:cubicBezTo>
                          <a:pt x="19953" y="19980"/>
                          <a:pt x="19953" y="19980"/>
                          <a:pt x="19953" y="19980"/>
                        </a:cubicBezTo>
                        <a:cubicBezTo>
                          <a:pt x="19953" y="19980"/>
                          <a:pt x="20136" y="19980"/>
                          <a:pt x="20136" y="19800"/>
                        </a:cubicBezTo>
                        <a:cubicBezTo>
                          <a:pt x="20136" y="19800"/>
                          <a:pt x="20136" y="19800"/>
                          <a:pt x="20136" y="19800"/>
                        </a:cubicBezTo>
                        <a:cubicBezTo>
                          <a:pt x="20136" y="19800"/>
                          <a:pt x="20136" y="19800"/>
                          <a:pt x="20319" y="19800"/>
                        </a:cubicBezTo>
                        <a:cubicBezTo>
                          <a:pt x="20319" y="19800"/>
                          <a:pt x="20319" y="19800"/>
                          <a:pt x="20319" y="19800"/>
                        </a:cubicBezTo>
                        <a:cubicBezTo>
                          <a:pt x="20319" y="19800"/>
                          <a:pt x="20319" y="19800"/>
                          <a:pt x="20502" y="19620"/>
                        </a:cubicBezTo>
                        <a:cubicBezTo>
                          <a:pt x="20502" y="19620"/>
                          <a:pt x="20502" y="19620"/>
                          <a:pt x="20502" y="19620"/>
                        </a:cubicBezTo>
                        <a:cubicBezTo>
                          <a:pt x="20502" y="19620"/>
                          <a:pt x="20685" y="19620"/>
                          <a:pt x="20685" y="19620"/>
                        </a:cubicBezTo>
                        <a:cubicBezTo>
                          <a:pt x="20685" y="19620"/>
                          <a:pt x="20685" y="19620"/>
                          <a:pt x="20868" y="19440"/>
                        </a:cubicBezTo>
                        <a:cubicBezTo>
                          <a:pt x="20868" y="19440"/>
                          <a:pt x="20868" y="19440"/>
                          <a:pt x="20868" y="19440"/>
                        </a:cubicBezTo>
                        <a:cubicBezTo>
                          <a:pt x="21051" y="19440"/>
                          <a:pt x="21051" y="19440"/>
                          <a:pt x="21051" y="19440"/>
                        </a:cubicBezTo>
                        <a:cubicBezTo>
                          <a:pt x="21051" y="19440"/>
                          <a:pt x="21234" y="19260"/>
                          <a:pt x="21234" y="19260"/>
                        </a:cubicBezTo>
                        <a:cubicBezTo>
                          <a:pt x="21234" y="19260"/>
                          <a:pt x="21417" y="19260"/>
                          <a:pt x="21417" y="19260"/>
                        </a:cubicBezTo>
                        <a:cubicBezTo>
                          <a:pt x="21417" y="19260"/>
                          <a:pt x="21417" y="19260"/>
                          <a:pt x="21600" y="19260"/>
                        </a:cubicBezTo>
                        <a:cubicBezTo>
                          <a:pt x="21600" y="19080"/>
                          <a:pt x="21600" y="19080"/>
                          <a:pt x="21600" y="19080"/>
                        </a:cubicBezTo>
                        <a:cubicBezTo>
                          <a:pt x="21600" y="18900"/>
                          <a:pt x="21417" y="18900"/>
                          <a:pt x="21234" y="18720"/>
                        </a:cubicBezTo>
                        <a:cubicBezTo>
                          <a:pt x="20868" y="18540"/>
                          <a:pt x="20319" y="18360"/>
                          <a:pt x="20136" y="17460"/>
                        </a:cubicBezTo>
                        <a:cubicBezTo>
                          <a:pt x="20136" y="16920"/>
                          <a:pt x="19953" y="16740"/>
                          <a:pt x="19769" y="16560"/>
                        </a:cubicBezTo>
                        <a:cubicBezTo>
                          <a:pt x="19586" y="16200"/>
                          <a:pt x="19403" y="16020"/>
                          <a:pt x="19403" y="15480"/>
                        </a:cubicBezTo>
                        <a:cubicBezTo>
                          <a:pt x="19403" y="15120"/>
                          <a:pt x="19403" y="15120"/>
                          <a:pt x="19403" y="15120"/>
                        </a:cubicBezTo>
                        <a:cubicBezTo>
                          <a:pt x="19403" y="14760"/>
                          <a:pt x="19403" y="14220"/>
                          <a:pt x="19403" y="14040"/>
                        </a:cubicBezTo>
                        <a:cubicBezTo>
                          <a:pt x="19220" y="14040"/>
                          <a:pt x="19220" y="13860"/>
                          <a:pt x="19037" y="13680"/>
                        </a:cubicBezTo>
                        <a:cubicBezTo>
                          <a:pt x="19037" y="13320"/>
                          <a:pt x="19220" y="12600"/>
                          <a:pt x="19586" y="12060"/>
                        </a:cubicBezTo>
                        <a:cubicBezTo>
                          <a:pt x="19769" y="11880"/>
                          <a:pt x="19769" y="11880"/>
                          <a:pt x="19769" y="11880"/>
                        </a:cubicBezTo>
                        <a:cubicBezTo>
                          <a:pt x="19769" y="11880"/>
                          <a:pt x="19403" y="11700"/>
                          <a:pt x="19403" y="11700"/>
                        </a:cubicBezTo>
                        <a:cubicBezTo>
                          <a:pt x="19037" y="11520"/>
                          <a:pt x="18671" y="11160"/>
                          <a:pt x="18488" y="10620"/>
                        </a:cubicBezTo>
                        <a:cubicBezTo>
                          <a:pt x="18488" y="10440"/>
                          <a:pt x="18305" y="10080"/>
                          <a:pt x="19403" y="7560"/>
                        </a:cubicBezTo>
                        <a:cubicBezTo>
                          <a:pt x="19220" y="7560"/>
                          <a:pt x="19220" y="7560"/>
                          <a:pt x="19220" y="7380"/>
                        </a:cubicBezTo>
                        <a:cubicBezTo>
                          <a:pt x="19037" y="7380"/>
                          <a:pt x="18854" y="7200"/>
                          <a:pt x="18854" y="7200"/>
                        </a:cubicBezTo>
                        <a:cubicBezTo>
                          <a:pt x="18671" y="7200"/>
                          <a:pt x="18671" y="7020"/>
                          <a:pt x="18488" y="7020"/>
                        </a:cubicBezTo>
                        <a:cubicBezTo>
                          <a:pt x="18305" y="6840"/>
                          <a:pt x="18305" y="6840"/>
                          <a:pt x="18305" y="6840"/>
                        </a:cubicBezTo>
                        <a:cubicBezTo>
                          <a:pt x="18122" y="6660"/>
                          <a:pt x="17939" y="6660"/>
                          <a:pt x="17756" y="6480"/>
                        </a:cubicBezTo>
                        <a:cubicBezTo>
                          <a:pt x="17756" y="6480"/>
                          <a:pt x="17756" y="6480"/>
                          <a:pt x="17756" y="6480"/>
                        </a:cubicBezTo>
                        <a:cubicBezTo>
                          <a:pt x="17573" y="6300"/>
                          <a:pt x="17390" y="6300"/>
                          <a:pt x="17390" y="6120"/>
                        </a:cubicBezTo>
                        <a:cubicBezTo>
                          <a:pt x="17207" y="6120"/>
                          <a:pt x="17207" y="6120"/>
                          <a:pt x="17207" y="6120"/>
                        </a:cubicBezTo>
                        <a:cubicBezTo>
                          <a:pt x="17024" y="5940"/>
                          <a:pt x="17024" y="5940"/>
                          <a:pt x="16841" y="5940"/>
                        </a:cubicBezTo>
                        <a:cubicBezTo>
                          <a:pt x="16841" y="5760"/>
                          <a:pt x="16841" y="5760"/>
                          <a:pt x="16658" y="5760"/>
                        </a:cubicBezTo>
                        <a:cubicBezTo>
                          <a:pt x="16658" y="5760"/>
                          <a:pt x="16658" y="5580"/>
                          <a:pt x="16475" y="5580"/>
                        </a:cubicBezTo>
                        <a:cubicBezTo>
                          <a:pt x="16475" y="5580"/>
                          <a:pt x="16475" y="5580"/>
                          <a:pt x="16475" y="5580"/>
                        </a:cubicBezTo>
                        <a:cubicBezTo>
                          <a:pt x="16292" y="5580"/>
                          <a:pt x="16292" y="5580"/>
                          <a:pt x="16292" y="5580"/>
                        </a:cubicBezTo>
                        <a:cubicBezTo>
                          <a:pt x="16292" y="5400"/>
                          <a:pt x="16108" y="5220"/>
                          <a:pt x="16108" y="5220"/>
                        </a:cubicBezTo>
                        <a:cubicBezTo>
                          <a:pt x="15925" y="5220"/>
                          <a:pt x="15925" y="5220"/>
                          <a:pt x="15925" y="5220"/>
                        </a:cubicBezTo>
                        <a:cubicBezTo>
                          <a:pt x="16108" y="3960"/>
                          <a:pt x="16108" y="3960"/>
                          <a:pt x="16108" y="3960"/>
                        </a:cubicBezTo>
                        <a:cubicBezTo>
                          <a:pt x="8969" y="180"/>
                          <a:pt x="8969" y="180"/>
                          <a:pt x="8969" y="180"/>
                        </a:cubicBezTo>
                        <a:cubicBezTo>
                          <a:pt x="8786" y="1080"/>
                          <a:pt x="8420" y="1620"/>
                          <a:pt x="7871" y="18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79" name="Shape 4382"/>
                  <p:cNvSpPr/>
                  <p:nvPr/>
                </p:nvSpPr>
                <p:spPr>
                  <a:xfrm>
                    <a:off x="777866" y="1665181"/>
                    <a:ext cx="7967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cubicBezTo>
                          <a:pt x="10800" y="0"/>
                          <a:pt x="21600" y="0"/>
                          <a:pt x="21600" y="21600"/>
                        </a:cubicBezTo>
                        <a:cubicBezTo>
                          <a:pt x="21600" y="0"/>
                          <a:pt x="10800" y="0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80" name="Shape 4383"/>
                  <p:cNvSpPr/>
                  <p:nvPr/>
                </p:nvSpPr>
                <p:spPr>
                  <a:xfrm>
                    <a:off x="789815" y="1669036"/>
                    <a:ext cx="7967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cubicBezTo>
                          <a:pt x="10800" y="0"/>
                          <a:pt x="10800" y="21600"/>
                          <a:pt x="21600" y="21600"/>
                        </a:cubicBezTo>
                        <a:cubicBezTo>
                          <a:pt x="10800" y="21600"/>
                          <a:pt x="10800" y="0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81" name="Shape 4384"/>
                  <p:cNvSpPr/>
                  <p:nvPr/>
                </p:nvSpPr>
                <p:spPr>
                  <a:xfrm>
                    <a:off x="768717" y="1403069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0"/>
                        </a:moveTo>
                        <a:cubicBezTo>
                          <a:pt x="21600" y="0"/>
                          <a:pt x="21600" y="0"/>
                          <a:pt x="0" y="21600"/>
                        </a:cubicBezTo>
                        <a:cubicBezTo>
                          <a:pt x="21600" y="0"/>
                          <a:pt x="21600" y="0"/>
                          <a:pt x="216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82" name="Shape 4385"/>
                  <p:cNvSpPr/>
                  <p:nvPr/>
                </p:nvSpPr>
                <p:spPr>
                  <a:xfrm>
                    <a:off x="757951" y="1410779"/>
                    <a:ext cx="7967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0"/>
                        </a:moveTo>
                        <a:cubicBezTo>
                          <a:pt x="21600" y="0"/>
                          <a:pt x="10800" y="21600"/>
                          <a:pt x="0" y="21600"/>
                        </a:cubicBezTo>
                        <a:cubicBezTo>
                          <a:pt x="10800" y="21600"/>
                          <a:pt x="21600" y="0"/>
                          <a:pt x="216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83" name="Shape 4386"/>
                  <p:cNvSpPr/>
                  <p:nvPr/>
                </p:nvSpPr>
                <p:spPr>
                  <a:xfrm>
                    <a:off x="764734" y="1406924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0"/>
                        </a:moveTo>
                        <a:cubicBezTo>
                          <a:pt x="21600" y="0"/>
                          <a:pt x="21600" y="21600"/>
                          <a:pt x="0" y="21600"/>
                        </a:cubicBezTo>
                        <a:cubicBezTo>
                          <a:pt x="21600" y="21600"/>
                          <a:pt x="21600" y="0"/>
                          <a:pt x="216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84" name="Shape 4387"/>
                  <p:cNvSpPr/>
                  <p:nvPr/>
                </p:nvSpPr>
                <p:spPr>
                  <a:xfrm>
                    <a:off x="1051509" y="1462136"/>
                    <a:ext cx="6351" cy="771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cubicBezTo>
                          <a:pt x="0" y="0"/>
                          <a:pt x="21600" y="10800"/>
                          <a:pt x="21600" y="21600"/>
                        </a:cubicBezTo>
                        <a:cubicBezTo>
                          <a:pt x="21600" y="10800"/>
                          <a:pt x="0" y="0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85" name="Shape 4388"/>
                  <p:cNvSpPr/>
                  <p:nvPr/>
                </p:nvSpPr>
                <p:spPr>
                  <a:xfrm>
                    <a:off x="1061466" y="1472452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cubicBezTo>
                          <a:pt x="21600" y="0"/>
                          <a:pt x="21600" y="0"/>
                          <a:pt x="21600" y="21600"/>
                        </a:cubicBezTo>
                        <a:cubicBezTo>
                          <a:pt x="21600" y="0"/>
                          <a:pt x="21600" y="0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86" name="Shape 4389"/>
                  <p:cNvSpPr/>
                  <p:nvPr/>
                </p:nvSpPr>
                <p:spPr>
                  <a:xfrm>
                    <a:off x="1095322" y="1495580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cubicBezTo>
                          <a:pt x="0" y="0"/>
                          <a:pt x="0" y="0"/>
                          <a:pt x="21600" y="21600"/>
                        </a:cubicBezTo>
                        <a:cubicBezTo>
                          <a:pt x="21600" y="0"/>
                          <a:pt x="0" y="0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87" name="Shape 4390"/>
                  <p:cNvSpPr/>
                  <p:nvPr/>
                </p:nvSpPr>
                <p:spPr>
                  <a:xfrm>
                    <a:off x="1071424" y="1478234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88" name="Shape 4391"/>
                  <p:cNvSpPr/>
                  <p:nvPr/>
                </p:nvSpPr>
                <p:spPr>
                  <a:xfrm>
                    <a:off x="1108454" y="1503289"/>
                    <a:ext cx="7967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cubicBezTo>
                          <a:pt x="0" y="0"/>
                          <a:pt x="10800" y="21600"/>
                          <a:pt x="21600" y="21600"/>
                        </a:cubicBezTo>
                        <a:cubicBezTo>
                          <a:pt x="10800" y="21600"/>
                          <a:pt x="0" y="0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89" name="Shape 4392"/>
                  <p:cNvSpPr/>
                  <p:nvPr/>
                </p:nvSpPr>
                <p:spPr>
                  <a:xfrm>
                    <a:off x="796598" y="1352960"/>
                    <a:ext cx="6351" cy="6351"/>
                  </a:xfrm>
                  <a:prstGeom prst="rect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90" name="Shape 4393"/>
                  <p:cNvSpPr/>
                  <p:nvPr/>
                </p:nvSpPr>
                <p:spPr>
                  <a:xfrm>
                    <a:off x="716938" y="1493652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91" name="Shape 4394"/>
                  <p:cNvSpPr/>
                  <p:nvPr/>
                </p:nvSpPr>
                <p:spPr>
                  <a:xfrm>
                    <a:off x="720921" y="1491725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0"/>
                        </a:moveTo>
                        <a:cubicBezTo>
                          <a:pt x="21600" y="0"/>
                          <a:pt x="21600" y="21600"/>
                          <a:pt x="0" y="21600"/>
                        </a:cubicBezTo>
                        <a:cubicBezTo>
                          <a:pt x="21600" y="21600"/>
                          <a:pt x="21600" y="0"/>
                          <a:pt x="216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92" name="Shape 4395"/>
                  <p:cNvSpPr/>
                  <p:nvPr/>
                </p:nvSpPr>
                <p:spPr>
                  <a:xfrm>
                    <a:off x="754776" y="1420415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93" name="Shape 4396"/>
                  <p:cNvSpPr/>
                  <p:nvPr/>
                </p:nvSpPr>
                <p:spPr>
                  <a:xfrm>
                    <a:off x="754776" y="1415881"/>
                    <a:ext cx="2541" cy="7710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94" name="Shape 4397"/>
                  <p:cNvSpPr/>
                  <p:nvPr/>
                </p:nvSpPr>
                <p:spPr>
                  <a:xfrm>
                    <a:off x="1131169" y="1759619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0"/>
                        </a:moveTo>
                        <a:cubicBezTo>
                          <a:pt x="21600" y="21600"/>
                          <a:pt x="0" y="21600"/>
                          <a:pt x="0" y="21600"/>
                        </a:cubicBezTo>
                        <a:cubicBezTo>
                          <a:pt x="0" y="21600"/>
                          <a:pt x="21600" y="21600"/>
                          <a:pt x="216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95" name="Shape 4398"/>
                  <p:cNvSpPr/>
                  <p:nvPr/>
                </p:nvSpPr>
                <p:spPr>
                  <a:xfrm>
                    <a:off x="1159050" y="1748055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96" name="Shape 4399"/>
                  <p:cNvSpPr/>
                  <p:nvPr/>
                </p:nvSpPr>
                <p:spPr>
                  <a:xfrm>
                    <a:off x="937994" y="1784674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97" name="Shape 4400"/>
                  <p:cNvSpPr/>
                  <p:nvPr/>
                </p:nvSpPr>
                <p:spPr>
                  <a:xfrm>
                    <a:off x="947951" y="1786601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98" name="Shape 4401"/>
                  <p:cNvSpPr/>
                  <p:nvPr/>
                </p:nvSpPr>
                <p:spPr>
                  <a:xfrm>
                    <a:off x="943968" y="1786601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499" name="Shape 4402"/>
                  <p:cNvSpPr/>
                  <p:nvPr/>
                </p:nvSpPr>
                <p:spPr>
                  <a:xfrm>
                    <a:off x="1123203" y="1763473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00" name="Shape 4403"/>
                  <p:cNvSpPr/>
                  <p:nvPr/>
                </p:nvSpPr>
                <p:spPr>
                  <a:xfrm>
                    <a:off x="1121211" y="1765401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01" name="Shape 4404"/>
                  <p:cNvSpPr/>
                  <p:nvPr/>
                </p:nvSpPr>
                <p:spPr>
                  <a:xfrm>
                    <a:off x="1151084" y="1749982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0"/>
                        </a:moveTo>
                        <a:cubicBezTo>
                          <a:pt x="21600" y="0"/>
                          <a:pt x="0" y="21600"/>
                          <a:pt x="0" y="21600"/>
                        </a:cubicBezTo>
                        <a:cubicBezTo>
                          <a:pt x="0" y="21600"/>
                          <a:pt x="21600" y="0"/>
                          <a:pt x="216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502" name="Shape 4405"/>
                  <p:cNvSpPr/>
                  <p:nvPr/>
                </p:nvSpPr>
                <p:spPr>
                  <a:xfrm>
                    <a:off x="987781" y="1784674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cubicBezTo>
                          <a:pt x="21600" y="21600"/>
                          <a:pt x="21600" y="21600"/>
                          <a:pt x="21600" y="21600"/>
                        </a:cubicBezTo>
                        <a:cubicBezTo>
                          <a:pt x="21600" y="21600"/>
                          <a:pt x="21600" y="21600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</p:grpSp>
            <p:sp>
              <p:nvSpPr>
                <p:cNvPr id="338" name="Shape 4407"/>
                <p:cNvSpPr/>
                <p:nvPr/>
              </p:nvSpPr>
              <p:spPr>
                <a:xfrm>
                  <a:off x="2251011" y="2112314"/>
                  <a:ext cx="19916" cy="771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cubicBezTo>
                        <a:pt x="4320" y="10800"/>
                        <a:pt x="4320" y="10800"/>
                        <a:pt x="4320" y="21600"/>
                      </a:cubicBezTo>
                      <a:cubicBezTo>
                        <a:pt x="8640" y="21600"/>
                        <a:pt x="17280" y="21600"/>
                        <a:pt x="21600" y="10800"/>
                      </a:cubicBezTo>
                      <a:cubicBezTo>
                        <a:pt x="17280" y="21600"/>
                        <a:pt x="8640" y="21600"/>
                        <a:pt x="4320" y="21600"/>
                      </a:cubicBezTo>
                      <a:cubicBezTo>
                        <a:pt x="4320" y="10800"/>
                        <a:pt x="4320" y="10800"/>
                        <a:pt x="0" y="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339" name="Shape 4408"/>
                <p:cNvSpPr/>
                <p:nvPr/>
              </p:nvSpPr>
              <p:spPr>
                <a:xfrm>
                  <a:off x="2235079" y="2103357"/>
                  <a:ext cx="7967" cy="635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cubicBezTo>
                        <a:pt x="0" y="0"/>
                        <a:pt x="10800" y="0"/>
                        <a:pt x="21600" y="21600"/>
                      </a:cubicBezTo>
                      <a:cubicBezTo>
                        <a:pt x="10800" y="0"/>
                        <a:pt x="0" y="0"/>
                        <a:pt x="0" y="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340" name="Shape 4409"/>
                <p:cNvSpPr/>
                <p:nvPr/>
              </p:nvSpPr>
              <p:spPr>
                <a:xfrm>
                  <a:off x="2393215" y="2082157"/>
                  <a:ext cx="6351" cy="2541"/>
                </a:xfrm>
                <a:prstGeom prst="ellipse">
                  <a:avLst/>
                </a:pr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341" name="Shape 4410"/>
                <p:cNvSpPr/>
                <p:nvPr/>
              </p:nvSpPr>
              <p:spPr>
                <a:xfrm>
                  <a:off x="2241862" y="2105284"/>
                  <a:ext cx="6351" cy="2541"/>
                </a:xfrm>
                <a:prstGeom prst="ellipse">
                  <a:avLst/>
                </a:pr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342" name="Shape 4411"/>
                <p:cNvSpPr/>
                <p:nvPr/>
              </p:nvSpPr>
              <p:spPr>
                <a:xfrm>
                  <a:off x="2397199" y="2080229"/>
                  <a:ext cx="6351" cy="635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0"/>
                      </a:moveTo>
                      <a:cubicBezTo>
                        <a:pt x="0" y="21600"/>
                        <a:pt x="0" y="21600"/>
                        <a:pt x="0" y="21600"/>
                      </a:cubicBezTo>
                      <a:cubicBezTo>
                        <a:pt x="0" y="21600"/>
                        <a:pt x="0" y="21600"/>
                        <a:pt x="21600" y="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343" name="Shape 4412"/>
                <p:cNvSpPr/>
                <p:nvPr/>
              </p:nvSpPr>
              <p:spPr>
                <a:xfrm>
                  <a:off x="2401181" y="2078302"/>
                  <a:ext cx="6351" cy="2541"/>
                </a:xfrm>
                <a:prstGeom prst="ellipse">
                  <a:avLst/>
                </a:pr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344" name="Shape 4413"/>
                <p:cNvSpPr/>
                <p:nvPr/>
              </p:nvSpPr>
              <p:spPr>
                <a:xfrm>
                  <a:off x="2111607" y="2077622"/>
                  <a:ext cx="122509" cy="25825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431" h="21600" extrusionOk="0">
                      <a:moveTo>
                        <a:pt x="6750" y="617"/>
                      </a:moveTo>
                      <a:cubicBezTo>
                        <a:pt x="6075" y="617"/>
                        <a:pt x="6075" y="617"/>
                        <a:pt x="6075" y="617"/>
                      </a:cubicBezTo>
                      <a:cubicBezTo>
                        <a:pt x="6075" y="617"/>
                        <a:pt x="6075" y="617"/>
                        <a:pt x="6075" y="617"/>
                      </a:cubicBezTo>
                      <a:cubicBezTo>
                        <a:pt x="6075" y="617"/>
                        <a:pt x="6075" y="617"/>
                        <a:pt x="6075" y="617"/>
                      </a:cubicBezTo>
                      <a:cubicBezTo>
                        <a:pt x="6075" y="926"/>
                        <a:pt x="5400" y="926"/>
                        <a:pt x="5400" y="926"/>
                      </a:cubicBezTo>
                      <a:cubicBezTo>
                        <a:pt x="5400" y="926"/>
                        <a:pt x="5400" y="926"/>
                        <a:pt x="5400" y="926"/>
                      </a:cubicBezTo>
                      <a:cubicBezTo>
                        <a:pt x="5400" y="926"/>
                        <a:pt x="5400" y="926"/>
                        <a:pt x="4725" y="926"/>
                      </a:cubicBezTo>
                      <a:cubicBezTo>
                        <a:pt x="4725" y="926"/>
                        <a:pt x="4725" y="926"/>
                        <a:pt x="4725" y="926"/>
                      </a:cubicBezTo>
                      <a:cubicBezTo>
                        <a:pt x="4050" y="926"/>
                        <a:pt x="4050" y="926"/>
                        <a:pt x="4050" y="926"/>
                      </a:cubicBezTo>
                      <a:cubicBezTo>
                        <a:pt x="3375" y="1851"/>
                        <a:pt x="3375" y="5554"/>
                        <a:pt x="4050" y="5863"/>
                      </a:cubicBezTo>
                      <a:cubicBezTo>
                        <a:pt x="4725" y="6480"/>
                        <a:pt x="4725" y="6789"/>
                        <a:pt x="4725" y="6789"/>
                      </a:cubicBezTo>
                      <a:cubicBezTo>
                        <a:pt x="4050" y="7406"/>
                        <a:pt x="3375" y="7406"/>
                        <a:pt x="2025" y="7406"/>
                      </a:cubicBezTo>
                      <a:cubicBezTo>
                        <a:pt x="2025" y="7406"/>
                        <a:pt x="1350" y="7406"/>
                        <a:pt x="1350" y="7406"/>
                      </a:cubicBezTo>
                      <a:cubicBezTo>
                        <a:pt x="1350" y="8331"/>
                        <a:pt x="1350" y="10183"/>
                        <a:pt x="0" y="10800"/>
                      </a:cubicBezTo>
                      <a:cubicBezTo>
                        <a:pt x="0" y="11109"/>
                        <a:pt x="675" y="11109"/>
                        <a:pt x="675" y="11417"/>
                      </a:cubicBezTo>
                      <a:cubicBezTo>
                        <a:pt x="675" y="11417"/>
                        <a:pt x="675" y="11726"/>
                        <a:pt x="1350" y="11726"/>
                      </a:cubicBezTo>
                      <a:cubicBezTo>
                        <a:pt x="1350" y="11726"/>
                        <a:pt x="1350" y="11726"/>
                        <a:pt x="1350" y="11726"/>
                      </a:cubicBezTo>
                      <a:cubicBezTo>
                        <a:pt x="1350" y="11726"/>
                        <a:pt x="1350" y="11726"/>
                        <a:pt x="2025" y="12034"/>
                      </a:cubicBezTo>
                      <a:cubicBezTo>
                        <a:pt x="2025" y="12034"/>
                        <a:pt x="2025" y="12034"/>
                        <a:pt x="2025" y="12034"/>
                      </a:cubicBezTo>
                      <a:cubicBezTo>
                        <a:pt x="2025" y="12034"/>
                        <a:pt x="2700" y="12343"/>
                        <a:pt x="2700" y="12343"/>
                      </a:cubicBezTo>
                      <a:cubicBezTo>
                        <a:pt x="3375" y="12651"/>
                        <a:pt x="4725" y="13269"/>
                        <a:pt x="5400" y="13269"/>
                      </a:cubicBezTo>
                      <a:cubicBezTo>
                        <a:pt x="5400" y="13269"/>
                        <a:pt x="6075" y="13269"/>
                        <a:pt x="6075" y="13269"/>
                      </a:cubicBezTo>
                      <a:cubicBezTo>
                        <a:pt x="6750" y="12960"/>
                        <a:pt x="8100" y="12960"/>
                        <a:pt x="9450" y="12960"/>
                      </a:cubicBezTo>
                      <a:cubicBezTo>
                        <a:pt x="11475" y="12960"/>
                        <a:pt x="12150" y="13269"/>
                        <a:pt x="12825" y="14194"/>
                      </a:cubicBezTo>
                      <a:cubicBezTo>
                        <a:pt x="13500" y="15120"/>
                        <a:pt x="12825" y="16354"/>
                        <a:pt x="12150" y="17280"/>
                      </a:cubicBezTo>
                      <a:cubicBezTo>
                        <a:pt x="11475" y="17897"/>
                        <a:pt x="11475" y="18514"/>
                        <a:pt x="11475" y="18514"/>
                      </a:cubicBezTo>
                      <a:cubicBezTo>
                        <a:pt x="11475" y="18823"/>
                        <a:pt x="11475" y="18823"/>
                        <a:pt x="11475" y="18823"/>
                      </a:cubicBezTo>
                      <a:cubicBezTo>
                        <a:pt x="12150" y="19440"/>
                        <a:pt x="13500" y="20674"/>
                        <a:pt x="15525" y="21600"/>
                      </a:cubicBezTo>
                      <a:cubicBezTo>
                        <a:pt x="14850" y="20674"/>
                        <a:pt x="15525" y="20057"/>
                        <a:pt x="16875" y="19440"/>
                      </a:cubicBezTo>
                      <a:cubicBezTo>
                        <a:pt x="17550" y="18823"/>
                        <a:pt x="18900" y="18823"/>
                        <a:pt x="19575" y="18823"/>
                      </a:cubicBezTo>
                      <a:cubicBezTo>
                        <a:pt x="20250" y="18823"/>
                        <a:pt x="20925" y="18823"/>
                        <a:pt x="20250" y="17589"/>
                      </a:cubicBezTo>
                      <a:cubicBezTo>
                        <a:pt x="20250" y="16354"/>
                        <a:pt x="20925" y="15737"/>
                        <a:pt x="20925" y="15429"/>
                      </a:cubicBezTo>
                      <a:cubicBezTo>
                        <a:pt x="21600" y="14811"/>
                        <a:pt x="21600" y="14811"/>
                        <a:pt x="20925" y="14503"/>
                      </a:cubicBezTo>
                      <a:cubicBezTo>
                        <a:pt x="20250" y="14503"/>
                        <a:pt x="20250" y="14194"/>
                        <a:pt x="20250" y="14194"/>
                      </a:cubicBezTo>
                      <a:cubicBezTo>
                        <a:pt x="19575" y="14194"/>
                        <a:pt x="19575" y="14194"/>
                        <a:pt x="19575" y="13886"/>
                      </a:cubicBezTo>
                      <a:cubicBezTo>
                        <a:pt x="19575" y="13886"/>
                        <a:pt x="19575" y="13886"/>
                        <a:pt x="18900" y="13577"/>
                      </a:cubicBezTo>
                      <a:cubicBezTo>
                        <a:pt x="18900" y="13577"/>
                        <a:pt x="18900" y="13577"/>
                        <a:pt x="18900" y="13577"/>
                      </a:cubicBezTo>
                      <a:cubicBezTo>
                        <a:pt x="18225" y="13577"/>
                        <a:pt x="18225" y="13269"/>
                        <a:pt x="17550" y="13269"/>
                      </a:cubicBezTo>
                      <a:cubicBezTo>
                        <a:pt x="16875" y="13269"/>
                        <a:pt x="16875" y="13577"/>
                        <a:pt x="15525" y="13577"/>
                      </a:cubicBezTo>
                      <a:cubicBezTo>
                        <a:pt x="15525" y="13577"/>
                        <a:pt x="15525" y="13577"/>
                        <a:pt x="15525" y="13577"/>
                      </a:cubicBezTo>
                      <a:cubicBezTo>
                        <a:pt x="12150" y="13577"/>
                        <a:pt x="8100" y="9566"/>
                        <a:pt x="7425" y="7406"/>
                      </a:cubicBezTo>
                      <a:cubicBezTo>
                        <a:pt x="6750" y="6171"/>
                        <a:pt x="7425" y="5246"/>
                        <a:pt x="8100" y="4320"/>
                      </a:cubicBezTo>
                      <a:cubicBezTo>
                        <a:pt x="8775" y="3394"/>
                        <a:pt x="9450" y="2469"/>
                        <a:pt x="8100" y="1234"/>
                      </a:cubicBezTo>
                      <a:cubicBezTo>
                        <a:pt x="7425" y="926"/>
                        <a:pt x="7425" y="309"/>
                        <a:pt x="6750" y="0"/>
                      </a:cubicBezTo>
                      <a:cubicBezTo>
                        <a:pt x="6750" y="0"/>
                        <a:pt x="6750" y="0"/>
                        <a:pt x="6750" y="0"/>
                      </a:cubicBezTo>
                      <a:cubicBezTo>
                        <a:pt x="6750" y="309"/>
                        <a:pt x="6750" y="309"/>
                        <a:pt x="6750" y="309"/>
                      </a:cubicBezTo>
                      <a:cubicBezTo>
                        <a:pt x="6750" y="617"/>
                        <a:pt x="6750" y="617"/>
                        <a:pt x="6750" y="617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345" name="Shape 4414"/>
                <p:cNvSpPr/>
                <p:nvPr/>
              </p:nvSpPr>
              <p:spPr>
                <a:xfrm>
                  <a:off x="2139488" y="2042931"/>
                  <a:ext cx="7967" cy="1541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cubicBezTo>
                        <a:pt x="10800" y="5400"/>
                        <a:pt x="10800" y="10800"/>
                        <a:pt x="21600" y="21600"/>
                      </a:cubicBezTo>
                      <a:cubicBezTo>
                        <a:pt x="21600" y="21600"/>
                        <a:pt x="21600" y="21600"/>
                        <a:pt x="21600" y="21600"/>
                      </a:cubicBezTo>
                      <a:cubicBezTo>
                        <a:pt x="10800" y="10800"/>
                        <a:pt x="10800" y="5400"/>
                        <a:pt x="10800" y="0"/>
                      </a:cubicBezTo>
                      <a:cubicBezTo>
                        <a:pt x="10800" y="0"/>
                        <a:pt x="10800" y="0"/>
                        <a:pt x="10800" y="0"/>
                      </a:cubicBezTo>
                      <a:cubicBezTo>
                        <a:pt x="1080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346" name="Shape 4415"/>
                <p:cNvSpPr/>
                <p:nvPr/>
              </p:nvSpPr>
              <p:spPr>
                <a:xfrm>
                  <a:off x="2142287" y="2082157"/>
                  <a:ext cx="6351" cy="635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600"/>
                      </a:moveTo>
                      <a:cubicBezTo>
                        <a:pt x="0" y="21600"/>
                        <a:pt x="21600" y="21600"/>
                        <a:pt x="21600" y="0"/>
                      </a:cubicBezTo>
                      <a:cubicBezTo>
                        <a:pt x="21600" y="21600"/>
                        <a:pt x="0" y="21600"/>
                        <a:pt x="0" y="2160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347" name="Shape 4416"/>
                <p:cNvSpPr/>
                <p:nvPr/>
              </p:nvSpPr>
              <p:spPr>
                <a:xfrm>
                  <a:off x="2144279" y="2082157"/>
                  <a:ext cx="6351" cy="2541"/>
                </a:xfrm>
                <a:prstGeom prst="ellipse">
                  <a:avLst/>
                </a:pr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348" name="Shape 4417"/>
                <p:cNvSpPr/>
                <p:nvPr/>
              </p:nvSpPr>
              <p:spPr>
                <a:xfrm>
                  <a:off x="2144279" y="2076375"/>
                  <a:ext cx="2541" cy="6351"/>
                </a:xfrm>
                <a:prstGeom prst="ellipse">
                  <a:avLst/>
                </a:pr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349" name="Shape 4418"/>
                <p:cNvSpPr/>
                <p:nvPr/>
              </p:nvSpPr>
              <p:spPr>
                <a:xfrm>
                  <a:off x="2139488" y="2042931"/>
                  <a:ext cx="7967" cy="1541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21600"/>
                      </a:moveTo>
                      <a:cubicBezTo>
                        <a:pt x="10800" y="10800"/>
                        <a:pt x="10800" y="5400"/>
                        <a:pt x="0" y="0"/>
                      </a:cubicBezTo>
                      <a:cubicBezTo>
                        <a:pt x="10800" y="5400"/>
                        <a:pt x="10800" y="10800"/>
                        <a:pt x="21600" y="2160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350" name="Shape 4419"/>
                <p:cNvSpPr/>
                <p:nvPr/>
              </p:nvSpPr>
              <p:spPr>
                <a:xfrm>
                  <a:off x="2138304" y="2082157"/>
                  <a:ext cx="6351" cy="2541"/>
                </a:xfrm>
                <a:prstGeom prst="ellipse">
                  <a:avLst/>
                </a:pr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351" name="Shape 4420"/>
                <p:cNvSpPr/>
                <p:nvPr/>
              </p:nvSpPr>
              <p:spPr>
                <a:xfrm>
                  <a:off x="2225930" y="2245976"/>
                  <a:ext cx="6351" cy="635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cubicBezTo>
                        <a:pt x="0" y="0"/>
                        <a:pt x="0" y="21600"/>
                        <a:pt x="21600" y="21600"/>
                      </a:cubicBezTo>
                      <a:cubicBezTo>
                        <a:pt x="0" y="21600"/>
                        <a:pt x="0" y="0"/>
                        <a:pt x="0" y="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352" name="Shape 4421"/>
                <p:cNvSpPr/>
                <p:nvPr/>
              </p:nvSpPr>
              <p:spPr>
                <a:xfrm>
                  <a:off x="2118389" y="2215140"/>
                  <a:ext cx="6351" cy="635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2160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21600" y="2160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353" name="Shape 4422"/>
                <p:cNvSpPr/>
                <p:nvPr/>
              </p:nvSpPr>
              <p:spPr>
                <a:xfrm>
                  <a:off x="2217964" y="2238267"/>
                  <a:ext cx="6351" cy="635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cubicBezTo>
                        <a:pt x="21600" y="21600"/>
                        <a:pt x="21600" y="21600"/>
                        <a:pt x="21600" y="21600"/>
                      </a:cubicBezTo>
                      <a:cubicBezTo>
                        <a:pt x="21600" y="21600"/>
                        <a:pt x="21600" y="21600"/>
                        <a:pt x="0" y="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354" name="Shape 4423"/>
                <p:cNvSpPr/>
                <p:nvPr/>
              </p:nvSpPr>
              <p:spPr>
                <a:xfrm>
                  <a:off x="2122372" y="2218994"/>
                  <a:ext cx="6351" cy="635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21600"/>
                      </a:moveTo>
                      <a:cubicBezTo>
                        <a:pt x="21600" y="21600"/>
                        <a:pt x="0" y="0"/>
                        <a:pt x="0" y="0"/>
                      </a:cubicBezTo>
                      <a:cubicBezTo>
                        <a:pt x="0" y="0"/>
                        <a:pt x="21600" y="21600"/>
                        <a:pt x="21600" y="2160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355" name="Shape 4424"/>
                <p:cNvSpPr/>
                <p:nvPr/>
              </p:nvSpPr>
              <p:spPr>
                <a:xfrm>
                  <a:off x="2211181" y="2234413"/>
                  <a:ext cx="7967" cy="635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0800" y="0"/>
                        <a:pt x="10800" y="21600"/>
                        <a:pt x="21600" y="21600"/>
                      </a:cubicBezTo>
                      <a:cubicBezTo>
                        <a:pt x="10800" y="21600"/>
                        <a:pt x="10800" y="0"/>
                        <a:pt x="0" y="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</p:grpSp>
          <p:grpSp>
            <p:nvGrpSpPr>
              <p:cNvPr id="45" name="Group 4619"/>
              <p:cNvGrpSpPr/>
              <p:nvPr/>
            </p:nvGrpSpPr>
            <p:grpSpPr>
              <a:xfrm>
                <a:off x="3685071" y="4259783"/>
                <a:ext cx="2008844" cy="3129926"/>
                <a:chOff x="0" y="0"/>
                <a:chExt cx="2008842" cy="3129925"/>
              </a:xfrm>
              <a:grpFill/>
            </p:grpSpPr>
            <p:grpSp>
              <p:nvGrpSpPr>
                <p:cNvPr id="142" name="Group 4581"/>
                <p:cNvGrpSpPr/>
                <p:nvPr/>
              </p:nvGrpSpPr>
              <p:grpSpPr>
                <a:xfrm>
                  <a:off x="0" y="0"/>
                  <a:ext cx="2008843" cy="3129926"/>
                  <a:chOff x="0" y="0"/>
                  <a:chExt cx="2008842" cy="3129925"/>
                </a:xfrm>
                <a:grpFill/>
              </p:grpSpPr>
              <p:sp>
                <p:nvSpPr>
                  <p:cNvPr id="180" name="Shape 4426"/>
                  <p:cNvSpPr/>
                  <p:nvPr/>
                </p:nvSpPr>
                <p:spPr>
                  <a:xfrm>
                    <a:off x="324759" y="305435"/>
                    <a:ext cx="1684084" cy="1671969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489" h="21588" extrusionOk="0">
                        <a:moveTo>
                          <a:pt x="10691" y="1609"/>
                        </a:moveTo>
                        <a:cubicBezTo>
                          <a:pt x="10593" y="1562"/>
                          <a:pt x="10593" y="1562"/>
                          <a:pt x="10593" y="1562"/>
                        </a:cubicBezTo>
                        <a:cubicBezTo>
                          <a:pt x="10593" y="1514"/>
                          <a:pt x="10593" y="1514"/>
                          <a:pt x="10593" y="1514"/>
                        </a:cubicBezTo>
                        <a:cubicBezTo>
                          <a:pt x="10545" y="1466"/>
                          <a:pt x="10545" y="1466"/>
                          <a:pt x="10545" y="1466"/>
                        </a:cubicBezTo>
                        <a:cubicBezTo>
                          <a:pt x="10545" y="1466"/>
                          <a:pt x="10545" y="1466"/>
                          <a:pt x="10545" y="1466"/>
                        </a:cubicBezTo>
                        <a:cubicBezTo>
                          <a:pt x="10545" y="1466"/>
                          <a:pt x="10545" y="1466"/>
                          <a:pt x="10545" y="1466"/>
                        </a:cubicBezTo>
                        <a:cubicBezTo>
                          <a:pt x="10545" y="1466"/>
                          <a:pt x="10545" y="1466"/>
                          <a:pt x="10496" y="1418"/>
                        </a:cubicBezTo>
                        <a:cubicBezTo>
                          <a:pt x="10496" y="1418"/>
                          <a:pt x="10496" y="1418"/>
                          <a:pt x="10496" y="1418"/>
                        </a:cubicBezTo>
                        <a:cubicBezTo>
                          <a:pt x="10447" y="1418"/>
                          <a:pt x="10350" y="1466"/>
                          <a:pt x="10302" y="1466"/>
                        </a:cubicBezTo>
                        <a:cubicBezTo>
                          <a:pt x="10204" y="1466"/>
                          <a:pt x="10107" y="1466"/>
                          <a:pt x="10010" y="1466"/>
                        </a:cubicBezTo>
                        <a:cubicBezTo>
                          <a:pt x="10010" y="1466"/>
                          <a:pt x="10010" y="1466"/>
                          <a:pt x="10010" y="1466"/>
                        </a:cubicBezTo>
                        <a:cubicBezTo>
                          <a:pt x="9961" y="1514"/>
                          <a:pt x="9961" y="1514"/>
                          <a:pt x="9961" y="1562"/>
                        </a:cubicBezTo>
                        <a:cubicBezTo>
                          <a:pt x="9961" y="1657"/>
                          <a:pt x="9961" y="1752"/>
                          <a:pt x="9815" y="1800"/>
                        </a:cubicBezTo>
                        <a:cubicBezTo>
                          <a:pt x="9815" y="1848"/>
                          <a:pt x="9766" y="1848"/>
                          <a:pt x="9718" y="1848"/>
                        </a:cubicBezTo>
                        <a:cubicBezTo>
                          <a:pt x="9718" y="1848"/>
                          <a:pt x="9718" y="1848"/>
                          <a:pt x="9718" y="1848"/>
                        </a:cubicBezTo>
                        <a:cubicBezTo>
                          <a:pt x="9718" y="1848"/>
                          <a:pt x="9718" y="1848"/>
                          <a:pt x="9718" y="1848"/>
                        </a:cubicBezTo>
                        <a:cubicBezTo>
                          <a:pt x="9718" y="1848"/>
                          <a:pt x="9718" y="1848"/>
                          <a:pt x="9718" y="1848"/>
                        </a:cubicBezTo>
                        <a:cubicBezTo>
                          <a:pt x="9474" y="1800"/>
                          <a:pt x="9474" y="1800"/>
                          <a:pt x="9474" y="1800"/>
                        </a:cubicBezTo>
                        <a:cubicBezTo>
                          <a:pt x="9474" y="1800"/>
                          <a:pt x="9474" y="1800"/>
                          <a:pt x="9474" y="1800"/>
                        </a:cubicBezTo>
                        <a:cubicBezTo>
                          <a:pt x="9474" y="1800"/>
                          <a:pt x="9474" y="1800"/>
                          <a:pt x="9474" y="1800"/>
                        </a:cubicBezTo>
                        <a:cubicBezTo>
                          <a:pt x="9474" y="1800"/>
                          <a:pt x="9474" y="1800"/>
                          <a:pt x="9474" y="1800"/>
                        </a:cubicBezTo>
                        <a:cubicBezTo>
                          <a:pt x="9426" y="1800"/>
                          <a:pt x="9426" y="1800"/>
                          <a:pt x="9377" y="1800"/>
                        </a:cubicBezTo>
                        <a:cubicBezTo>
                          <a:pt x="9377" y="1752"/>
                          <a:pt x="9377" y="1752"/>
                          <a:pt x="9329" y="1752"/>
                        </a:cubicBezTo>
                        <a:cubicBezTo>
                          <a:pt x="9280" y="1752"/>
                          <a:pt x="9231" y="1752"/>
                          <a:pt x="9183" y="1752"/>
                        </a:cubicBezTo>
                        <a:cubicBezTo>
                          <a:pt x="9134" y="1848"/>
                          <a:pt x="9085" y="1848"/>
                          <a:pt x="9037" y="1895"/>
                        </a:cubicBezTo>
                        <a:cubicBezTo>
                          <a:pt x="9037" y="1895"/>
                          <a:pt x="8988" y="1895"/>
                          <a:pt x="8988" y="1895"/>
                        </a:cubicBezTo>
                        <a:cubicBezTo>
                          <a:pt x="8939" y="1895"/>
                          <a:pt x="8939" y="1895"/>
                          <a:pt x="8939" y="1895"/>
                        </a:cubicBezTo>
                        <a:cubicBezTo>
                          <a:pt x="8891" y="1991"/>
                          <a:pt x="8745" y="1991"/>
                          <a:pt x="8647" y="2038"/>
                        </a:cubicBezTo>
                        <a:cubicBezTo>
                          <a:pt x="8599" y="2038"/>
                          <a:pt x="8550" y="2038"/>
                          <a:pt x="8550" y="2038"/>
                        </a:cubicBezTo>
                        <a:cubicBezTo>
                          <a:pt x="8502" y="2086"/>
                          <a:pt x="8453" y="2134"/>
                          <a:pt x="8356" y="2134"/>
                        </a:cubicBezTo>
                        <a:cubicBezTo>
                          <a:pt x="8307" y="2134"/>
                          <a:pt x="8307" y="2134"/>
                          <a:pt x="8307" y="2134"/>
                        </a:cubicBezTo>
                        <a:cubicBezTo>
                          <a:pt x="8161" y="2086"/>
                          <a:pt x="8015" y="2038"/>
                          <a:pt x="7820" y="1848"/>
                        </a:cubicBezTo>
                        <a:cubicBezTo>
                          <a:pt x="7626" y="1609"/>
                          <a:pt x="7577" y="1275"/>
                          <a:pt x="7577" y="1085"/>
                        </a:cubicBezTo>
                        <a:cubicBezTo>
                          <a:pt x="7577" y="989"/>
                          <a:pt x="7626" y="799"/>
                          <a:pt x="7723" y="751"/>
                        </a:cubicBezTo>
                        <a:cubicBezTo>
                          <a:pt x="7772" y="703"/>
                          <a:pt x="7772" y="656"/>
                          <a:pt x="7772" y="608"/>
                        </a:cubicBezTo>
                        <a:cubicBezTo>
                          <a:pt x="7772" y="560"/>
                          <a:pt x="7772" y="465"/>
                          <a:pt x="7674" y="465"/>
                        </a:cubicBezTo>
                        <a:cubicBezTo>
                          <a:pt x="7529" y="417"/>
                          <a:pt x="7529" y="274"/>
                          <a:pt x="7529" y="131"/>
                        </a:cubicBezTo>
                        <a:cubicBezTo>
                          <a:pt x="7529" y="36"/>
                          <a:pt x="7529" y="36"/>
                          <a:pt x="7480" y="36"/>
                        </a:cubicBezTo>
                        <a:cubicBezTo>
                          <a:pt x="7480" y="-12"/>
                          <a:pt x="7480" y="-12"/>
                          <a:pt x="7431" y="36"/>
                        </a:cubicBezTo>
                        <a:cubicBezTo>
                          <a:pt x="7431" y="36"/>
                          <a:pt x="7431" y="36"/>
                          <a:pt x="7431" y="36"/>
                        </a:cubicBezTo>
                        <a:cubicBezTo>
                          <a:pt x="7431" y="36"/>
                          <a:pt x="7431" y="36"/>
                          <a:pt x="7431" y="36"/>
                        </a:cubicBezTo>
                        <a:cubicBezTo>
                          <a:pt x="7431" y="36"/>
                          <a:pt x="7431" y="36"/>
                          <a:pt x="7431" y="36"/>
                        </a:cubicBezTo>
                        <a:cubicBezTo>
                          <a:pt x="7431" y="36"/>
                          <a:pt x="7431" y="36"/>
                          <a:pt x="7431" y="36"/>
                        </a:cubicBezTo>
                        <a:cubicBezTo>
                          <a:pt x="7383" y="36"/>
                          <a:pt x="7383" y="83"/>
                          <a:pt x="7383" y="83"/>
                        </a:cubicBezTo>
                        <a:cubicBezTo>
                          <a:pt x="7383" y="83"/>
                          <a:pt x="7383" y="83"/>
                          <a:pt x="7383" y="83"/>
                        </a:cubicBezTo>
                        <a:cubicBezTo>
                          <a:pt x="7383" y="131"/>
                          <a:pt x="7383" y="131"/>
                          <a:pt x="7383" y="131"/>
                        </a:cubicBezTo>
                        <a:cubicBezTo>
                          <a:pt x="7334" y="131"/>
                          <a:pt x="7334" y="179"/>
                          <a:pt x="7334" y="226"/>
                        </a:cubicBezTo>
                        <a:cubicBezTo>
                          <a:pt x="7334" y="226"/>
                          <a:pt x="7334" y="226"/>
                          <a:pt x="7334" y="226"/>
                        </a:cubicBezTo>
                        <a:cubicBezTo>
                          <a:pt x="7334" y="226"/>
                          <a:pt x="7334" y="226"/>
                          <a:pt x="7334" y="226"/>
                        </a:cubicBezTo>
                        <a:cubicBezTo>
                          <a:pt x="7285" y="274"/>
                          <a:pt x="7237" y="274"/>
                          <a:pt x="7188" y="322"/>
                        </a:cubicBezTo>
                        <a:cubicBezTo>
                          <a:pt x="7139" y="322"/>
                          <a:pt x="7091" y="369"/>
                          <a:pt x="6993" y="417"/>
                        </a:cubicBezTo>
                        <a:cubicBezTo>
                          <a:pt x="6799" y="513"/>
                          <a:pt x="6604" y="608"/>
                          <a:pt x="6458" y="560"/>
                        </a:cubicBezTo>
                        <a:cubicBezTo>
                          <a:pt x="6458" y="560"/>
                          <a:pt x="6410" y="560"/>
                          <a:pt x="6410" y="560"/>
                        </a:cubicBezTo>
                        <a:cubicBezTo>
                          <a:pt x="6312" y="560"/>
                          <a:pt x="6215" y="608"/>
                          <a:pt x="6215" y="703"/>
                        </a:cubicBezTo>
                        <a:cubicBezTo>
                          <a:pt x="6215" y="846"/>
                          <a:pt x="6118" y="894"/>
                          <a:pt x="6020" y="894"/>
                        </a:cubicBezTo>
                        <a:cubicBezTo>
                          <a:pt x="5923" y="894"/>
                          <a:pt x="5826" y="799"/>
                          <a:pt x="5777" y="703"/>
                        </a:cubicBezTo>
                        <a:cubicBezTo>
                          <a:pt x="5777" y="703"/>
                          <a:pt x="5680" y="656"/>
                          <a:pt x="5631" y="656"/>
                        </a:cubicBezTo>
                        <a:cubicBezTo>
                          <a:pt x="5534" y="656"/>
                          <a:pt x="5388" y="656"/>
                          <a:pt x="5339" y="560"/>
                        </a:cubicBezTo>
                        <a:cubicBezTo>
                          <a:pt x="5339" y="560"/>
                          <a:pt x="5291" y="560"/>
                          <a:pt x="5193" y="560"/>
                        </a:cubicBezTo>
                        <a:cubicBezTo>
                          <a:pt x="5339" y="703"/>
                          <a:pt x="5339" y="846"/>
                          <a:pt x="5339" y="989"/>
                        </a:cubicBezTo>
                        <a:cubicBezTo>
                          <a:pt x="5339" y="1037"/>
                          <a:pt x="5388" y="1037"/>
                          <a:pt x="5388" y="1085"/>
                        </a:cubicBezTo>
                        <a:cubicBezTo>
                          <a:pt x="5437" y="1132"/>
                          <a:pt x="5485" y="1180"/>
                          <a:pt x="5485" y="1323"/>
                        </a:cubicBezTo>
                        <a:cubicBezTo>
                          <a:pt x="5485" y="1323"/>
                          <a:pt x="5485" y="1323"/>
                          <a:pt x="5485" y="1323"/>
                        </a:cubicBezTo>
                        <a:cubicBezTo>
                          <a:pt x="5534" y="1323"/>
                          <a:pt x="5534" y="1323"/>
                          <a:pt x="5534" y="1323"/>
                        </a:cubicBezTo>
                        <a:cubicBezTo>
                          <a:pt x="5583" y="1323"/>
                          <a:pt x="5631" y="1275"/>
                          <a:pt x="5680" y="1275"/>
                        </a:cubicBezTo>
                        <a:cubicBezTo>
                          <a:pt x="5777" y="1275"/>
                          <a:pt x="5874" y="1371"/>
                          <a:pt x="5874" y="1466"/>
                        </a:cubicBezTo>
                        <a:cubicBezTo>
                          <a:pt x="5874" y="1562"/>
                          <a:pt x="5777" y="1657"/>
                          <a:pt x="5631" y="1705"/>
                        </a:cubicBezTo>
                        <a:cubicBezTo>
                          <a:pt x="5485" y="1752"/>
                          <a:pt x="5437" y="1800"/>
                          <a:pt x="5388" y="1943"/>
                        </a:cubicBezTo>
                        <a:cubicBezTo>
                          <a:pt x="5339" y="2086"/>
                          <a:pt x="5242" y="2086"/>
                          <a:pt x="5145" y="2086"/>
                        </a:cubicBezTo>
                        <a:cubicBezTo>
                          <a:pt x="5096" y="2086"/>
                          <a:pt x="5047" y="2134"/>
                          <a:pt x="4999" y="2134"/>
                        </a:cubicBezTo>
                        <a:cubicBezTo>
                          <a:pt x="4999" y="2181"/>
                          <a:pt x="4999" y="2181"/>
                          <a:pt x="4999" y="2181"/>
                        </a:cubicBezTo>
                        <a:cubicBezTo>
                          <a:pt x="4853" y="2277"/>
                          <a:pt x="4756" y="2372"/>
                          <a:pt x="4610" y="2372"/>
                        </a:cubicBezTo>
                        <a:cubicBezTo>
                          <a:pt x="4610" y="2372"/>
                          <a:pt x="4561" y="2372"/>
                          <a:pt x="4512" y="2372"/>
                        </a:cubicBezTo>
                        <a:cubicBezTo>
                          <a:pt x="4512" y="2324"/>
                          <a:pt x="4464" y="2324"/>
                          <a:pt x="4464" y="2324"/>
                        </a:cubicBezTo>
                        <a:cubicBezTo>
                          <a:pt x="4464" y="2324"/>
                          <a:pt x="4366" y="2372"/>
                          <a:pt x="4318" y="2420"/>
                        </a:cubicBezTo>
                        <a:cubicBezTo>
                          <a:pt x="4318" y="2420"/>
                          <a:pt x="4269" y="2420"/>
                          <a:pt x="4269" y="2420"/>
                        </a:cubicBezTo>
                        <a:cubicBezTo>
                          <a:pt x="4269" y="2420"/>
                          <a:pt x="4269" y="2420"/>
                          <a:pt x="4269" y="2420"/>
                        </a:cubicBezTo>
                        <a:cubicBezTo>
                          <a:pt x="4220" y="2420"/>
                          <a:pt x="4220" y="2420"/>
                          <a:pt x="4172" y="2420"/>
                        </a:cubicBezTo>
                        <a:cubicBezTo>
                          <a:pt x="4172" y="2420"/>
                          <a:pt x="4172" y="2420"/>
                          <a:pt x="4172" y="2420"/>
                        </a:cubicBezTo>
                        <a:cubicBezTo>
                          <a:pt x="4172" y="2420"/>
                          <a:pt x="4172" y="2420"/>
                          <a:pt x="4172" y="2420"/>
                        </a:cubicBezTo>
                        <a:cubicBezTo>
                          <a:pt x="4172" y="2467"/>
                          <a:pt x="4123" y="2420"/>
                          <a:pt x="4074" y="2420"/>
                        </a:cubicBezTo>
                        <a:cubicBezTo>
                          <a:pt x="4074" y="2420"/>
                          <a:pt x="4074" y="2420"/>
                          <a:pt x="4074" y="2420"/>
                        </a:cubicBezTo>
                        <a:cubicBezTo>
                          <a:pt x="4026" y="2372"/>
                          <a:pt x="4026" y="2372"/>
                          <a:pt x="4026" y="2372"/>
                        </a:cubicBezTo>
                        <a:cubicBezTo>
                          <a:pt x="4026" y="2372"/>
                          <a:pt x="4026" y="2372"/>
                          <a:pt x="3977" y="2372"/>
                        </a:cubicBezTo>
                        <a:cubicBezTo>
                          <a:pt x="3977" y="2372"/>
                          <a:pt x="3977" y="2324"/>
                          <a:pt x="3929" y="2324"/>
                        </a:cubicBezTo>
                        <a:cubicBezTo>
                          <a:pt x="3929" y="2324"/>
                          <a:pt x="3929" y="2324"/>
                          <a:pt x="3929" y="2324"/>
                        </a:cubicBezTo>
                        <a:cubicBezTo>
                          <a:pt x="3880" y="2277"/>
                          <a:pt x="3880" y="2277"/>
                          <a:pt x="3880" y="2277"/>
                        </a:cubicBezTo>
                        <a:cubicBezTo>
                          <a:pt x="3831" y="2229"/>
                          <a:pt x="3783" y="2134"/>
                          <a:pt x="3685" y="2038"/>
                        </a:cubicBezTo>
                        <a:cubicBezTo>
                          <a:pt x="3685" y="1991"/>
                          <a:pt x="3637" y="1943"/>
                          <a:pt x="3637" y="1943"/>
                        </a:cubicBezTo>
                        <a:cubicBezTo>
                          <a:pt x="3637" y="1895"/>
                          <a:pt x="3637" y="1895"/>
                          <a:pt x="3588" y="1895"/>
                        </a:cubicBezTo>
                        <a:cubicBezTo>
                          <a:pt x="3588" y="1848"/>
                          <a:pt x="3539" y="1800"/>
                          <a:pt x="3491" y="1800"/>
                        </a:cubicBezTo>
                        <a:cubicBezTo>
                          <a:pt x="3491" y="1752"/>
                          <a:pt x="3491" y="1752"/>
                          <a:pt x="3491" y="1752"/>
                        </a:cubicBezTo>
                        <a:cubicBezTo>
                          <a:pt x="3491" y="1752"/>
                          <a:pt x="3491" y="1752"/>
                          <a:pt x="3491" y="1752"/>
                        </a:cubicBezTo>
                        <a:cubicBezTo>
                          <a:pt x="3442" y="1800"/>
                          <a:pt x="3442" y="1800"/>
                          <a:pt x="3393" y="1800"/>
                        </a:cubicBezTo>
                        <a:cubicBezTo>
                          <a:pt x="3296" y="1848"/>
                          <a:pt x="3150" y="1895"/>
                          <a:pt x="3053" y="1895"/>
                        </a:cubicBezTo>
                        <a:cubicBezTo>
                          <a:pt x="3053" y="1895"/>
                          <a:pt x="3004" y="1895"/>
                          <a:pt x="3004" y="1895"/>
                        </a:cubicBezTo>
                        <a:cubicBezTo>
                          <a:pt x="2956" y="1895"/>
                          <a:pt x="2907" y="1895"/>
                          <a:pt x="2858" y="1895"/>
                        </a:cubicBezTo>
                        <a:cubicBezTo>
                          <a:pt x="2761" y="1895"/>
                          <a:pt x="2664" y="1895"/>
                          <a:pt x="2566" y="1895"/>
                        </a:cubicBezTo>
                        <a:cubicBezTo>
                          <a:pt x="2372" y="1895"/>
                          <a:pt x="2274" y="1895"/>
                          <a:pt x="2226" y="1895"/>
                        </a:cubicBezTo>
                        <a:cubicBezTo>
                          <a:pt x="2226" y="1943"/>
                          <a:pt x="2274" y="1991"/>
                          <a:pt x="2274" y="2038"/>
                        </a:cubicBezTo>
                        <a:cubicBezTo>
                          <a:pt x="2274" y="2038"/>
                          <a:pt x="2323" y="2086"/>
                          <a:pt x="2323" y="2086"/>
                        </a:cubicBezTo>
                        <a:cubicBezTo>
                          <a:pt x="2420" y="2086"/>
                          <a:pt x="2566" y="2134"/>
                          <a:pt x="2566" y="2229"/>
                        </a:cubicBezTo>
                        <a:cubicBezTo>
                          <a:pt x="2615" y="2324"/>
                          <a:pt x="2566" y="2372"/>
                          <a:pt x="2469" y="2467"/>
                        </a:cubicBezTo>
                        <a:cubicBezTo>
                          <a:pt x="2372" y="2515"/>
                          <a:pt x="2274" y="2515"/>
                          <a:pt x="2226" y="2563"/>
                        </a:cubicBezTo>
                        <a:cubicBezTo>
                          <a:pt x="2177" y="2563"/>
                          <a:pt x="2177" y="2563"/>
                          <a:pt x="2177" y="2563"/>
                        </a:cubicBezTo>
                        <a:cubicBezTo>
                          <a:pt x="2177" y="2563"/>
                          <a:pt x="2129" y="2563"/>
                          <a:pt x="2129" y="2658"/>
                        </a:cubicBezTo>
                        <a:cubicBezTo>
                          <a:pt x="2129" y="2801"/>
                          <a:pt x="2226" y="2897"/>
                          <a:pt x="2323" y="3040"/>
                        </a:cubicBezTo>
                        <a:cubicBezTo>
                          <a:pt x="2420" y="3183"/>
                          <a:pt x="2566" y="3373"/>
                          <a:pt x="2469" y="3564"/>
                        </a:cubicBezTo>
                        <a:cubicBezTo>
                          <a:pt x="2420" y="3707"/>
                          <a:pt x="2372" y="4136"/>
                          <a:pt x="2372" y="4279"/>
                        </a:cubicBezTo>
                        <a:cubicBezTo>
                          <a:pt x="2372" y="4279"/>
                          <a:pt x="2372" y="4279"/>
                          <a:pt x="2372" y="4279"/>
                        </a:cubicBezTo>
                        <a:cubicBezTo>
                          <a:pt x="2372" y="4375"/>
                          <a:pt x="2323" y="4852"/>
                          <a:pt x="2177" y="5042"/>
                        </a:cubicBezTo>
                        <a:cubicBezTo>
                          <a:pt x="2226" y="5090"/>
                          <a:pt x="2226" y="5090"/>
                          <a:pt x="2226" y="5090"/>
                        </a:cubicBezTo>
                        <a:cubicBezTo>
                          <a:pt x="2080" y="5090"/>
                          <a:pt x="2080" y="5090"/>
                          <a:pt x="2080" y="5090"/>
                        </a:cubicBezTo>
                        <a:cubicBezTo>
                          <a:pt x="2080" y="5090"/>
                          <a:pt x="2031" y="5090"/>
                          <a:pt x="2031" y="5090"/>
                        </a:cubicBezTo>
                        <a:cubicBezTo>
                          <a:pt x="1983" y="5090"/>
                          <a:pt x="1983" y="5090"/>
                          <a:pt x="1983" y="5090"/>
                        </a:cubicBezTo>
                        <a:cubicBezTo>
                          <a:pt x="1983" y="5090"/>
                          <a:pt x="1983" y="5090"/>
                          <a:pt x="1983" y="5090"/>
                        </a:cubicBezTo>
                        <a:cubicBezTo>
                          <a:pt x="1934" y="5090"/>
                          <a:pt x="1934" y="5090"/>
                          <a:pt x="1885" y="5090"/>
                        </a:cubicBezTo>
                        <a:cubicBezTo>
                          <a:pt x="1837" y="5090"/>
                          <a:pt x="1788" y="5042"/>
                          <a:pt x="1788" y="5042"/>
                        </a:cubicBezTo>
                        <a:cubicBezTo>
                          <a:pt x="1739" y="5042"/>
                          <a:pt x="1739" y="5042"/>
                          <a:pt x="1691" y="5090"/>
                        </a:cubicBezTo>
                        <a:cubicBezTo>
                          <a:pt x="1691" y="5090"/>
                          <a:pt x="1691" y="5090"/>
                          <a:pt x="1642" y="5090"/>
                        </a:cubicBezTo>
                        <a:cubicBezTo>
                          <a:pt x="1545" y="5185"/>
                          <a:pt x="1399" y="5233"/>
                          <a:pt x="1302" y="5233"/>
                        </a:cubicBezTo>
                        <a:cubicBezTo>
                          <a:pt x="1204" y="5281"/>
                          <a:pt x="1107" y="5281"/>
                          <a:pt x="1010" y="5328"/>
                        </a:cubicBezTo>
                        <a:cubicBezTo>
                          <a:pt x="864" y="5424"/>
                          <a:pt x="766" y="5471"/>
                          <a:pt x="669" y="5519"/>
                        </a:cubicBezTo>
                        <a:cubicBezTo>
                          <a:pt x="572" y="5519"/>
                          <a:pt x="523" y="5567"/>
                          <a:pt x="523" y="5614"/>
                        </a:cubicBezTo>
                        <a:cubicBezTo>
                          <a:pt x="523" y="5710"/>
                          <a:pt x="474" y="5805"/>
                          <a:pt x="426" y="5901"/>
                        </a:cubicBezTo>
                        <a:cubicBezTo>
                          <a:pt x="377" y="5948"/>
                          <a:pt x="329" y="5996"/>
                          <a:pt x="377" y="6091"/>
                        </a:cubicBezTo>
                        <a:cubicBezTo>
                          <a:pt x="426" y="6282"/>
                          <a:pt x="280" y="6330"/>
                          <a:pt x="231" y="6377"/>
                        </a:cubicBezTo>
                        <a:cubicBezTo>
                          <a:pt x="183" y="6377"/>
                          <a:pt x="134" y="6425"/>
                          <a:pt x="85" y="6473"/>
                        </a:cubicBezTo>
                        <a:cubicBezTo>
                          <a:pt x="37" y="6520"/>
                          <a:pt x="37" y="6520"/>
                          <a:pt x="85" y="6568"/>
                        </a:cubicBezTo>
                        <a:cubicBezTo>
                          <a:pt x="85" y="6616"/>
                          <a:pt x="85" y="6711"/>
                          <a:pt x="37" y="6807"/>
                        </a:cubicBezTo>
                        <a:cubicBezTo>
                          <a:pt x="-12" y="6807"/>
                          <a:pt x="-12" y="6854"/>
                          <a:pt x="37" y="6902"/>
                        </a:cubicBezTo>
                        <a:cubicBezTo>
                          <a:pt x="37" y="6950"/>
                          <a:pt x="85" y="7045"/>
                          <a:pt x="134" y="7093"/>
                        </a:cubicBezTo>
                        <a:cubicBezTo>
                          <a:pt x="183" y="7140"/>
                          <a:pt x="183" y="7140"/>
                          <a:pt x="183" y="7140"/>
                        </a:cubicBezTo>
                        <a:cubicBezTo>
                          <a:pt x="183" y="7188"/>
                          <a:pt x="231" y="7236"/>
                          <a:pt x="231" y="7236"/>
                        </a:cubicBezTo>
                        <a:cubicBezTo>
                          <a:pt x="329" y="7379"/>
                          <a:pt x="426" y="7522"/>
                          <a:pt x="426" y="7665"/>
                        </a:cubicBezTo>
                        <a:cubicBezTo>
                          <a:pt x="426" y="7713"/>
                          <a:pt x="426" y="7713"/>
                          <a:pt x="426" y="7760"/>
                        </a:cubicBezTo>
                        <a:cubicBezTo>
                          <a:pt x="474" y="7760"/>
                          <a:pt x="523" y="7760"/>
                          <a:pt x="572" y="7760"/>
                        </a:cubicBezTo>
                        <a:cubicBezTo>
                          <a:pt x="620" y="7760"/>
                          <a:pt x="620" y="7760"/>
                          <a:pt x="620" y="7760"/>
                        </a:cubicBezTo>
                        <a:cubicBezTo>
                          <a:pt x="718" y="7760"/>
                          <a:pt x="766" y="7903"/>
                          <a:pt x="766" y="7951"/>
                        </a:cubicBezTo>
                        <a:cubicBezTo>
                          <a:pt x="815" y="8046"/>
                          <a:pt x="815" y="8094"/>
                          <a:pt x="864" y="8094"/>
                        </a:cubicBezTo>
                        <a:cubicBezTo>
                          <a:pt x="961" y="8094"/>
                          <a:pt x="1010" y="8094"/>
                          <a:pt x="1058" y="8094"/>
                        </a:cubicBezTo>
                        <a:cubicBezTo>
                          <a:pt x="1156" y="8094"/>
                          <a:pt x="1204" y="8094"/>
                          <a:pt x="1253" y="8094"/>
                        </a:cubicBezTo>
                        <a:cubicBezTo>
                          <a:pt x="1350" y="8094"/>
                          <a:pt x="1350" y="8046"/>
                          <a:pt x="1399" y="8046"/>
                        </a:cubicBezTo>
                        <a:cubicBezTo>
                          <a:pt x="1447" y="7951"/>
                          <a:pt x="1545" y="7856"/>
                          <a:pt x="1642" y="7856"/>
                        </a:cubicBezTo>
                        <a:cubicBezTo>
                          <a:pt x="1691" y="7856"/>
                          <a:pt x="1788" y="7856"/>
                          <a:pt x="1788" y="8046"/>
                        </a:cubicBezTo>
                        <a:cubicBezTo>
                          <a:pt x="1788" y="8094"/>
                          <a:pt x="1788" y="8094"/>
                          <a:pt x="1788" y="8142"/>
                        </a:cubicBezTo>
                        <a:cubicBezTo>
                          <a:pt x="1788" y="8285"/>
                          <a:pt x="1788" y="8571"/>
                          <a:pt x="1837" y="8666"/>
                        </a:cubicBezTo>
                        <a:cubicBezTo>
                          <a:pt x="1934" y="8618"/>
                          <a:pt x="2080" y="8618"/>
                          <a:pt x="2129" y="8618"/>
                        </a:cubicBezTo>
                        <a:cubicBezTo>
                          <a:pt x="2177" y="8618"/>
                          <a:pt x="2177" y="8618"/>
                          <a:pt x="2226" y="8618"/>
                        </a:cubicBezTo>
                        <a:cubicBezTo>
                          <a:pt x="2226" y="8618"/>
                          <a:pt x="2226" y="8618"/>
                          <a:pt x="2226" y="8618"/>
                        </a:cubicBezTo>
                        <a:cubicBezTo>
                          <a:pt x="2372" y="8618"/>
                          <a:pt x="2372" y="8618"/>
                          <a:pt x="2372" y="8618"/>
                        </a:cubicBezTo>
                        <a:cubicBezTo>
                          <a:pt x="2372" y="8618"/>
                          <a:pt x="2372" y="8618"/>
                          <a:pt x="2420" y="8618"/>
                        </a:cubicBezTo>
                        <a:cubicBezTo>
                          <a:pt x="2420" y="8618"/>
                          <a:pt x="2420" y="8618"/>
                          <a:pt x="2420" y="8618"/>
                        </a:cubicBezTo>
                        <a:cubicBezTo>
                          <a:pt x="2420" y="8618"/>
                          <a:pt x="2420" y="8618"/>
                          <a:pt x="2420" y="8618"/>
                        </a:cubicBezTo>
                        <a:cubicBezTo>
                          <a:pt x="2469" y="8618"/>
                          <a:pt x="2518" y="8666"/>
                          <a:pt x="2566" y="8666"/>
                        </a:cubicBezTo>
                        <a:cubicBezTo>
                          <a:pt x="2566" y="8666"/>
                          <a:pt x="2566" y="8666"/>
                          <a:pt x="2566" y="8666"/>
                        </a:cubicBezTo>
                        <a:cubicBezTo>
                          <a:pt x="2615" y="8666"/>
                          <a:pt x="2615" y="8666"/>
                          <a:pt x="2664" y="8666"/>
                        </a:cubicBezTo>
                        <a:cubicBezTo>
                          <a:pt x="2664" y="8666"/>
                          <a:pt x="2664" y="8666"/>
                          <a:pt x="2664" y="8666"/>
                        </a:cubicBezTo>
                        <a:cubicBezTo>
                          <a:pt x="2761" y="8714"/>
                          <a:pt x="2858" y="8666"/>
                          <a:pt x="2956" y="8571"/>
                        </a:cubicBezTo>
                        <a:cubicBezTo>
                          <a:pt x="3053" y="8523"/>
                          <a:pt x="3102" y="8475"/>
                          <a:pt x="3199" y="8428"/>
                        </a:cubicBezTo>
                        <a:cubicBezTo>
                          <a:pt x="3296" y="8428"/>
                          <a:pt x="3345" y="8380"/>
                          <a:pt x="3442" y="8332"/>
                        </a:cubicBezTo>
                        <a:cubicBezTo>
                          <a:pt x="3491" y="8285"/>
                          <a:pt x="3539" y="8285"/>
                          <a:pt x="3588" y="8237"/>
                        </a:cubicBezTo>
                        <a:cubicBezTo>
                          <a:pt x="3783" y="8142"/>
                          <a:pt x="3929" y="8046"/>
                          <a:pt x="4123" y="8046"/>
                        </a:cubicBezTo>
                        <a:cubicBezTo>
                          <a:pt x="4220" y="8046"/>
                          <a:pt x="4269" y="7999"/>
                          <a:pt x="4366" y="7999"/>
                        </a:cubicBezTo>
                        <a:cubicBezTo>
                          <a:pt x="4415" y="7999"/>
                          <a:pt x="4512" y="7999"/>
                          <a:pt x="4561" y="7999"/>
                        </a:cubicBezTo>
                        <a:cubicBezTo>
                          <a:pt x="4610" y="7999"/>
                          <a:pt x="4707" y="7999"/>
                          <a:pt x="4756" y="8046"/>
                        </a:cubicBezTo>
                        <a:cubicBezTo>
                          <a:pt x="4756" y="8046"/>
                          <a:pt x="4756" y="8094"/>
                          <a:pt x="4756" y="8142"/>
                        </a:cubicBezTo>
                        <a:cubicBezTo>
                          <a:pt x="4756" y="8142"/>
                          <a:pt x="4756" y="8142"/>
                          <a:pt x="4756" y="8189"/>
                        </a:cubicBezTo>
                        <a:cubicBezTo>
                          <a:pt x="4707" y="8332"/>
                          <a:pt x="4658" y="8857"/>
                          <a:pt x="4902" y="9143"/>
                        </a:cubicBezTo>
                        <a:cubicBezTo>
                          <a:pt x="5096" y="9381"/>
                          <a:pt x="5242" y="9477"/>
                          <a:pt x="5339" y="9477"/>
                        </a:cubicBezTo>
                        <a:cubicBezTo>
                          <a:pt x="5388" y="9477"/>
                          <a:pt x="5437" y="9477"/>
                          <a:pt x="5485" y="9477"/>
                        </a:cubicBezTo>
                        <a:cubicBezTo>
                          <a:pt x="5534" y="9477"/>
                          <a:pt x="5534" y="9477"/>
                          <a:pt x="5583" y="9477"/>
                        </a:cubicBezTo>
                        <a:cubicBezTo>
                          <a:pt x="5680" y="9477"/>
                          <a:pt x="5729" y="9524"/>
                          <a:pt x="5777" y="9524"/>
                        </a:cubicBezTo>
                        <a:cubicBezTo>
                          <a:pt x="5777" y="9572"/>
                          <a:pt x="5826" y="9572"/>
                          <a:pt x="5826" y="9572"/>
                        </a:cubicBezTo>
                        <a:cubicBezTo>
                          <a:pt x="5874" y="9572"/>
                          <a:pt x="5874" y="9572"/>
                          <a:pt x="5874" y="9572"/>
                        </a:cubicBezTo>
                        <a:cubicBezTo>
                          <a:pt x="6069" y="9572"/>
                          <a:pt x="6069" y="9667"/>
                          <a:pt x="6069" y="9715"/>
                        </a:cubicBezTo>
                        <a:cubicBezTo>
                          <a:pt x="6118" y="9763"/>
                          <a:pt x="6118" y="9763"/>
                          <a:pt x="6118" y="9763"/>
                        </a:cubicBezTo>
                        <a:cubicBezTo>
                          <a:pt x="6166" y="9763"/>
                          <a:pt x="6264" y="9763"/>
                          <a:pt x="6312" y="9763"/>
                        </a:cubicBezTo>
                        <a:cubicBezTo>
                          <a:pt x="6556" y="9811"/>
                          <a:pt x="6653" y="9906"/>
                          <a:pt x="6653" y="10049"/>
                        </a:cubicBezTo>
                        <a:cubicBezTo>
                          <a:pt x="6653" y="10049"/>
                          <a:pt x="6702" y="10049"/>
                          <a:pt x="6750" y="10049"/>
                        </a:cubicBezTo>
                        <a:cubicBezTo>
                          <a:pt x="6750" y="10049"/>
                          <a:pt x="6750" y="10049"/>
                          <a:pt x="6799" y="10049"/>
                        </a:cubicBezTo>
                        <a:cubicBezTo>
                          <a:pt x="6799" y="10049"/>
                          <a:pt x="6847" y="10049"/>
                          <a:pt x="6896" y="10049"/>
                        </a:cubicBezTo>
                        <a:cubicBezTo>
                          <a:pt x="6993" y="10049"/>
                          <a:pt x="7139" y="10049"/>
                          <a:pt x="7237" y="10097"/>
                        </a:cubicBezTo>
                        <a:cubicBezTo>
                          <a:pt x="7237" y="10144"/>
                          <a:pt x="7237" y="10144"/>
                          <a:pt x="7237" y="10144"/>
                        </a:cubicBezTo>
                        <a:cubicBezTo>
                          <a:pt x="7383" y="10240"/>
                          <a:pt x="7480" y="10335"/>
                          <a:pt x="7480" y="10573"/>
                        </a:cubicBezTo>
                        <a:cubicBezTo>
                          <a:pt x="7480" y="10621"/>
                          <a:pt x="7480" y="10669"/>
                          <a:pt x="7529" y="10716"/>
                        </a:cubicBezTo>
                        <a:cubicBezTo>
                          <a:pt x="7577" y="10812"/>
                          <a:pt x="7626" y="10860"/>
                          <a:pt x="7577" y="10955"/>
                        </a:cubicBezTo>
                        <a:cubicBezTo>
                          <a:pt x="7577" y="11003"/>
                          <a:pt x="7529" y="11003"/>
                          <a:pt x="7480" y="11050"/>
                        </a:cubicBezTo>
                        <a:cubicBezTo>
                          <a:pt x="7480" y="11050"/>
                          <a:pt x="7529" y="11098"/>
                          <a:pt x="7529" y="11146"/>
                        </a:cubicBezTo>
                        <a:cubicBezTo>
                          <a:pt x="7577" y="11241"/>
                          <a:pt x="7626" y="11289"/>
                          <a:pt x="7626" y="11384"/>
                        </a:cubicBezTo>
                        <a:cubicBezTo>
                          <a:pt x="7626" y="11527"/>
                          <a:pt x="7820" y="11622"/>
                          <a:pt x="8112" y="11575"/>
                        </a:cubicBezTo>
                        <a:cubicBezTo>
                          <a:pt x="8161" y="11575"/>
                          <a:pt x="8210" y="11575"/>
                          <a:pt x="8258" y="11575"/>
                        </a:cubicBezTo>
                        <a:cubicBezTo>
                          <a:pt x="8502" y="11575"/>
                          <a:pt x="8647" y="11622"/>
                          <a:pt x="8647" y="11956"/>
                        </a:cubicBezTo>
                        <a:cubicBezTo>
                          <a:pt x="8647" y="12052"/>
                          <a:pt x="8696" y="12099"/>
                          <a:pt x="8793" y="12195"/>
                        </a:cubicBezTo>
                        <a:cubicBezTo>
                          <a:pt x="8842" y="12242"/>
                          <a:pt x="8939" y="12338"/>
                          <a:pt x="8988" y="12433"/>
                        </a:cubicBezTo>
                        <a:cubicBezTo>
                          <a:pt x="9037" y="12624"/>
                          <a:pt x="8988" y="12767"/>
                          <a:pt x="8939" y="12910"/>
                        </a:cubicBezTo>
                        <a:cubicBezTo>
                          <a:pt x="8939" y="13005"/>
                          <a:pt x="8891" y="13101"/>
                          <a:pt x="8939" y="13148"/>
                        </a:cubicBezTo>
                        <a:cubicBezTo>
                          <a:pt x="8939" y="13196"/>
                          <a:pt x="8939" y="13244"/>
                          <a:pt x="8939" y="13244"/>
                        </a:cubicBezTo>
                        <a:cubicBezTo>
                          <a:pt x="8939" y="13291"/>
                          <a:pt x="8939" y="13291"/>
                          <a:pt x="8939" y="13291"/>
                        </a:cubicBezTo>
                        <a:cubicBezTo>
                          <a:pt x="8891" y="13339"/>
                          <a:pt x="8891" y="13339"/>
                          <a:pt x="8891" y="13387"/>
                        </a:cubicBezTo>
                        <a:cubicBezTo>
                          <a:pt x="8891" y="13387"/>
                          <a:pt x="8891" y="13387"/>
                          <a:pt x="8891" y="13434"/>
                        </a:cubicBezTo>
                        <a:cubicBezTo>
                          <a:pt x="8891" y="13434"/>
                          <a:pt x="8891" y="13434"/>
                          <a:pt x="8842" y="13482"/>
                        </a:cubicBezTo>
                        <a:cubicBezTo>
                          <a:pt x="8842" y="13482"/>
                          <a:pt x="8842" y="13482"/>
                          <a:pt x="8842" y="13482"/>
                        </a:cubicBezTo>
                        <a:cubicBezTo>
                          <a:pt x="8842" y="13530"/>
                          <a:pt x="8842" y="13530"/>
                          <a:pt x="8793" y="13530"/>
                        </a:cubicBezTo>
                        <a:cubicBezTo>
                          <a:pt x="8793" y="13530"/>
                          <a:pt x="8793" y="13530"/>
                          <a:pt x="8793" y="13577"/>
                        </a:cubicBezTo>
                        <a:cubicBezTo>
                          <a:pt x="8793" y="13577"/>
                          <a:pt x="8793" y="13577"/>
                          <a:pt x="8793" y="13577"/>
                        </a:cubicBezTo>
                        <a:cubicBezTo>
                          <a:pt x="8793" y="13577"/>
                          <a:pt x="8793" y="13577"/>
                          <a:pt x="8793" y="13577"/>
                        </a:cubicBezTo>
                        <a:cubicBezTo>
                          <a:pt x="8793" y="13577"/>
                          <a:pt x="8793" y="13577"/>
                          <a:pt x="8793" y="13577"/>
                        </a:cubicBezTo>
                        <a:cubicBezTo>
                          <a:pt x="8793" y="13577"/>
                          <a:pt x="8842" y="13625"/>
                          <a:pt x="8842" y="13625"/>
                        </a:cubicBezTo>
                        <a:cubicBezTo>
                          <a:pt x="8842" y="13625"/>
                          <a:pt x="8842" y="13625"/>
                          <a:pt x="8842" y="13625"/>
                        </a:cubicBezTo>
                        <a:cubicBezTo>
                          <a:pt x="8842" y="13673"/>
                          <a:pt x="8842" y="13673"/>
                          <a:pt x="8842" y="13673"/>
                        </a:cubicBezTo>
                        <a:cubicBezTo>
                          <a:pt x="8842" y="13673"/>
                          <a:pt x="8842" y="13720"/>
                          <a:pt x="8842" y="13720"/>
                        </a:cubicBezTo>
                        <a:cubicBezTo>
                          <a:pt x="8842" y="13720"/>
                          <a:pt x="8842" y="13768"/>
                          <a:pt x="8842" y="13768"/>
                        </a:cubicBezTo>
                        <a:cubicBezTo>
                          <a:pt x="8842" y="13863"/>
                          <a:pt x="8793" y="13863"/>
                          <a:pt x="8745" y="13911"/>
                        </a:cubicBezTo>
                        <a:cubicBezTo>
                          <a:pt x="8745" y="13911"/>
                          <a:pt x="8793" y="13959"/>
                          <a:pt x="8793" y="14007"/>
                        </a:cubicBezTo>
                        <a:cubicBezTo>
                          <a:pt x="8842" y="14102"/>
                          <a:pt x="8939" y="14293"/>
                          <a:pt x="8891" y="14531"/>
                        </a:cubicBezTo>
                        <a:cubicBezTo>
                          <a:pt x="8842" y="14626"/>
                          <a:pt x="8842" y="14769"/>
                          <a:pt x="8842" y="14769"/>
                        </a:cubicBezTo>
                        <a:cubicBezTo>
                          <a:pt x="8842" y="14817"/>
                          <a:pt x="8891" y="14817"/>
                          <a:pt x="9085" y="14817"/>
                        </a:cubicBezTo>
                        <a:cubicBezTo>
                          <a:pt x="9280" y="14817"/>
                          <a:pt x="9377" y="14865"/>
                          <a:pt x="9426" y="14913"/>
                        </a:cubicBezTo>
                        <a:cubicBezTo>
                          <a:pt x="9426" y="14913"/>
                          <a:pt x="9474" y="14913"/>
                          <a:pt x="9474" y="14913"/>
                        </a:cubicBezTo>
                        <a:cubicBezTo>
                          <a:pt x="9474" y="14913"/>
                          <a:pt x="9474" y="14913"/>
                          <a:pt x="9474" y="14913"/>
                        </a:cubicBezTo>
                        <a:cubicBezTo>
                          <a:pt x="9523" y="14865"/>
                          <a:pt x="9572" y="14865"/>
                          <a:pt x="9572" y="14865"/>
                        </a:cubicBezTo>
                        <a:cubicBezTo>
                          <a:pt x="9815" y="14865"/>
                          <a:pt x="10010" y="15294"/>
                          <a:pt x="10010" y="15389"/>
                        </a:cubicBezTo>
                        <a:cubicBezTo>
                          <a:pt x="10058" y="15580"/>
                          <a:pt x="10156" y="15818"/>
                          <a:pt x="10204" y="15914"/>
                        </a:cubicBezTo>
                        <a:cubicBezTo>
                          <a:pt x="10204" y="15914"/>
                          <a:pt x="10204" y="15914"/>
                          <a:pt x="10204" y="15914"/>
                        </a:cubicBezTo>
                        <a:cubicBezTo>
                          <a:pt x="10302" y="15866"/>
                          <a:pt x="10399" y="15818"/>
                          <a:pt x="10545" y="15818"/>
                        </a:cubicBezTo>
                        <a:cubicBezTo>
                          <a:pt x="10593" y="15818"/>
                          <a:pt x="10642" y="15818"/>
                          <a:pt x="10691" y="15818"/>
                        </a:cubicBezTo>
                        <a:cubicBezTo>
                          <a:pt x="10691" y="15866"/>
                          <a:pt x="10739" y="15866"/>
                          <a:pt x="10739" y="15866"/>
                        </a:cubicBezTo>
                        <a:cubicBezTo>
                          <a:pt x="10885" y="16009"/>
                          <a:pt x="10788" y="16295"/>
                          <a:pt x="10739" y="16581"/>
                        </a:cubicBezTo>
                        <a:cubicBezTo>
                          <a:pt x="10739" y="16629"/>
                          <a:pt x="10691" y="16724"/>
                          <a:pt x="10691" y="16772"/>
                        </a:cubicBezTo>
                        <a:cubicBezTo>
                          <a:pt x="10691" y="16772"/>
                          <a:pt x="10691" y="16772"/>
                          <a:pt x="10691" y="16772"/>
                        </a:cubicBezTo>
                        <a:cubicBezTo>
                          <a:pt x="10885" y="16772"/>
                          <a:pt x="10983" y="16820"/>
                          <a:pt x="10983" y="16820"/>
                        </a:cubicBezTo>
                        <a:cubicBezTo>
                          <a:pt x="11177" y="16915"/>
                          <a:pt x="11177" y="17678"/>
                          <a:pt x="11129" y="17773"/>
                        </a:cubicBezTo>
                        <a:cubicBezTo>
                          <a:pt x="11080" y="17869"/>
                          <a:pt x="10983" y="17916"/>
                          <a:pt x="10739" y="18012"/>
                        </a:cubicBezTo>
                        <a:cubicBezTo>
                          <a:pt x="10642" y="18060"/>
                          <a:pt x="10496" y="18107"/>
                          <a:pt x="10447" y="18155"/>
                        </a:cubicBezTo>
                        <a:cubicBezTo>
                          <a:pt x="10253" y="18298"/>
                          <a:pt x="9766" y="18775"/>
                          <a:pt x="9523" y="19109"/>
                        </a:cubicBezTo>
                        <a:cubicBezTo>
                          <a:pt x="9474" y="19204"/>
                          <a:pt x="9426" y="19252"/>
                          <a:pt x="9377" y="19299"/>
                        </a:cubicBezTo>
                        <a:cubicBezTo>
                          <a:pt x="9377" y="19299"/>
                          <a:pt x="9377" y="19347"/>
                          <a:pt x="9377" y="19347"/>
                        </a:cubicBezTo>
                        <a:cubicBezTo>
                          <a:pt x="9329" y="19395"/>
                          <a:pt x="9280" y="19442"/>
                          <a:pt x="9231" y="19490"/>
                        </a:cubicBezTo>
                        <a:cubicBezTo>
                          <a:pt x="9231" y="19490"/>
                          <a:pt x="9231" y="19490"/>
                          <a:pt x="9231" y="19490"/>
                        </a:cubicBezTo>
                        <a:cubicBezTo>
                          <a:pt x="9231" y="19490"/>
                          <a:pt x="9231" y="19490"/>
                          <a:pt x="9231" y="19490"/>
                        </a:cubicBezTo>
                        <a:cubicBezTo>
                          <a:pt x="9231" y="19490"/>
                          <a:pt x="9231" y="19490"/>
                          <a:pt x="9231" y="19490"/>
                        </a:cubicBezTo>
                        <a:cubicBezTo>
                          <a:pt x="9231" y="19490"/>
                          <a:pt x="9231" y="19490"/>
                          <a:pt x="9231" y="19490"/>
                        </a:cubicBezTo>
                        <a:cubicBezTo>
                          <a:pt x="9280" y="19490"/>
                          <a:pt x="9280" y="19490"/>
                          <a:pt x="9280" y="19490"/>
                        </a:cubicBezTo>
                        <a:cubicBezTo>
                          <a:pt x="9280" y="19490"/>
                          <a:pt x="9280" y="19490"/>
                          <a:pt x="9280" y="19490"/>
                        </a:cubicBezTo>
                        <a:cubicBezTo>
                          <a:pt x="9377" y="19538"/>
                          <a:pt x="9474" y="19538"/>
                          <a:pt x="9620" y="19681"/>
                        </a:cubicBezTo>
                        <a:cubicBezTo>
                          <a:pt x="9620" y="19681"/>
                          <a:pt x="9620" y="19728"/>
                          <a:pt x="9669" y="19728"/>
                        </a:cubicBezTo>
                        <a:cubicBezTo>
                          <a:pt x="9766" y="19871"/>
                          <a:pt x="9815" y="19967"/>
                          <a:pt x="9864" y="20014"/>
                        </a:cubicBezTo>
                        <a:cubicBezTo>
                          <a:pt x="9864" y="19967"/>
                          <a:pt x="9961" y="19919"/>
                          <a:pt x="10058" y="19919"/>
                        </a:cubicBezTo>
                        <a:cubicBezTo>
                          <a:pt x="10107" y="19919"/>
                          <a:pt x="10156" y="19967"/>
                          <a:pt x="10204" y="20014"/>
                        </a:cubicBezTo>
                        <a:cubicBezTo>
                          <a:pt x="10302" y="20158"/>
                          <a:pt x="10447" y="20253"/>
                          <a:pt x="10593" y="20348"/>
                        </a:cubicBezTo>
                        <a:cubicBezTo>
                          <a:pt x="10691" y="20396"/>
                          <a:pt x="10788" y="20444"/>
                          <a:pt x="10837" y="20491"/>
                        </a:cubicBezTo>
                        <a:cubicBezTo>
                          <a:pt x="10837" y="20491"/>
                          <a:pt x="10885" y="20539"/>
                          <a:pt x="10934" y="20539"/>
                        </a:cubicBezTo>
                        <a:cubicBezTo>
                          <a:pt x="11031" y="20634"/>
                          <a:pt x="11226" y="20730"/>
                          <a:pt x="11226" y="20968"/>
                        </a:cubicBezTo>
                        <a:cubicBezTo>
                          <a:pt x="11226" y="21016"/>
                          <a:pt x="11226" y="21063"/>
                          <a:pt x="11226" y="21111"/>
                        </a:cubicBezTo>
                        <a:cubicBezTo>
                          <a:pt x="11226" y="21159"/>
                          <a:pt x="11226" y="21207"/>
                          <a:pt x="11226" y="21207"/>
                        </a:cubicBezTo>
                        <a:cubicBezTo>
                          <a:pt x="11226" y="21254"/>
                          <a:pt x="11226" y="21254"/>
                          <a:pt x="11226" y="21254"/>
                        </a:cubicBezTo>
                        <a:cubicBezTo>
                          <a:pt x="11177" y="21302"/>
                          <a:pt x="11177" y="21302"/>
                          <a:pt x="11177" y="21350"/>
                        </a:cubicBezTo>
                        <a:cubicBezTo>
                          <a:pt x="11177" y="21350"/>
                          <a:pt x="11177" y="21350"/>
                          <a:pt x="11177" y="21350"/>
                        </a:cubicBezTo>
                        <a:cubicBezTo>
                          <a:pt x="11177" y="21397"/>
                          <a:pt x="11177" y="21445"/>
                          <a:pt x="11226" y="21445"/>
                        </a:cubicBezTo>
                        <a:cubicBezTo>
                          <a:pt x="11226" y="21493"/>
                          <a:pt x="11226" y="21493"/>
                          <a:pt x="11226" y="21493"/>
                        </a:cubicBezTo>
                        <a:cubicBezTo>
                          <a:pt x="11226" y="21540"/>
                          <a:pt x="11226" y="21540"/>
                          <a:pt x="11226" y="21588"/>
                        </a:cubicBezTo>
                        <a:cubicBezTo>
                          <a:pt x="11226" y="21588"/>
                          <a:pt x="11226" y="21588"/>
                          <a:pt x="11226" y="21588"/>
                        </a:cubicBezTo>
                        <a:cubicBezTo>
                          <a:pt x="11274" y="21540"/>
                          <a:pt x="11323" y="21493"/>
                          <a:pt x="11372" y="21445"/>
                        </a:cubicBezTo>
                        <a:cubicBezTo>
                          <a:pt x="11566" y="21302"/>
                          <a:pt x="11615" y="21207"/>
                          <a:pt x="11664" y="21063"/>
                        </a:cubicBezTo>
                        <a:cubicBezTo>
                          <a:pt x="11664" y="21016"/>
                          <a:pt x="11712" y="20920"/>
                          <a:pt x="11761" y="20825"/>
                        </a:cubicBezTo>
                        <a:cubicBezTo>
                          <a:pt x="11810" y="20730"/>
                          <a:pt x="11858" y="20634"/>
                          <a:pt x="11858" y="20587"/>
                        </a:cubicBezTo>
                        <a:cubicBezTo>
                          <a:pt x="11858" y="20444"/>
                          <a:pt x="11907" y="20301"/>
                          <a:pt x="12102" y="20158"/>
                        </a:cubicBezTo>
                        <a:cubicBezTo>
                          <a:pt x="12150" y="20062"/>
                          <a:pt x="12150" y="20014"/>
                          <a:pt x="12150" y="19919"/>
                        </a:cubicBezTo>
                        <a:cubicBezTo>
                          <a:pt x="12150" y="19824"/>
                          <a:pt x="12150" y="19681"/>
                          <a:pt x="12393" y="19538"/>
                        </a:cubicBezTo>
                        <a:cubicBezTo>
                          <a:pt x="12588" y="19490"/>
                          <a:pt x="12685" y="19490"/>
                          <a:pt x="12734" y="19585"/>
                        </a:cubicBezTo>
                        <a:cubicBezTo>
                          <a:pt x="12831" y="19728"/>
                          <a:pt x="12734" y="19919"/>
                          <a:pt x="12637" y="20062"/>
                        </a:cubicBezTo>
                        <a:cubicBezTo>
                          <a:pt x="12783" y="19871"/>
                          <a:pt x="12880" y="19633"/>
                          <a:pt x="13026" y="19395"/>
                        </a:cubicBezTo>
                        <a:cubicBezTo>
                          <a:pt x="13026" y="19347"/>
                          <a:pt x="13074" y="19299"/>
                          <a:pt x="13123" y="19204"/>
                        </a:cubicBezTo>
                        <a:cubicBezTo>
                          <a:pt x="13318" y="18822"/>
                          <a:pt x="13512" y="18632"/>
                          <a:pt x="13707" y="18584"/>
                        </a:cubicBezTo>
                        <a:cubicBezTo>
                          <a:pt x="13756" y="18584"/>
                          <a:pt x="13853" y="18441"/>
                          <a:pt x="13804" y="17916"/>
                        </a:cubicBezTo>
                        <a:cubicBezTo>
                          <a:pt x="13804" y="17821"/>
                          <a:pt x="13804" y="17773"/>
                          <a:pt x="13756" y="17678"/>
                        </a:cubicBezTo>
                        <a:cubicBezTo>
                          <a:pt x="13756" y="17440"/>
                          <a:pt x="13707" y="17249"/>
                          <a:pt x="13804" y="17058"/>
                        </a:cubicBezTo>
                        <a:cubicBezTo>
                          <a:pt x="13853" y="17011"/>
                          <a:pt x="13902" y="16915"/>
                          <a:pt x="13902" y="16867"/>
                        </a:cubicBezTo>
                        <a:cubicBezTo>
                          <a:pt x="13902" y="16772"/>
                          <a:pt x="13902" y="16629"/>
                          <a:pt x="14096" y="16629"/>
                        </a:cubicBezTo>
                        <a:cubicBezTo>
                          <a:pt x="14193" y="16629"/>
                          <a:pt x="14485" y="16343"/>
                          <a:pt x="14680" y="16152"/>
                        </a:cubicBezTo>
                        <a:cubicBezTo>
                          <a:pt x="14972" y="15866"/>
                          <a:pt x="15166" y="15818"/>
                          <a:pt x="15458" y="15818"/>
                        </a:cubicBezTo>
                        <a:cubicBezTo>
                          <a:pt x="15556" y="15818"/>
                          <a:pt x="15604" y="15771"/>
                          <a:pt x="15604" y="15771"/>
                        </a:cubicBezTo>
                        <a:cubicBezTo>
                          <a:pt x="15604" y="15723"/>
                          <a:pt x="15653" y="15675"/>
                          <a:pt x="15750" y="15628"/>
                        </a:cubicBezTo>
                        <a:cubicBezTo>
                          <a:pt x="15896" y="15628"/>
                          <a:pt x="15993" y="15532"/>
                          <a:pt x="16042" y="15437"/>
                        </a:cubicBezTo>
                        <a:cubicBezTo>
                          <a:pt x="16091" y="15389"/>
                          <a:pt x="16139" y="15389"/>
                          <a:pt x="16139" y="15342"/>
                        </a:cubicBezTo>
                        <a:cubicBezTo>
                          <a:pt x="16188" y="15294"/>
                          <a:pt x="16285" y="15246"/>
                          <a:pt x="16431" y="15246"/>
                        </a:cubicBezTo>
                        <a:cubicBezTo>
                          <a:pt x="16529" y="15246"/>
                          <a:pt x="16674" y="15294"/>
                          <a:pt x="16772" y="15294"/>
                        </a:cubicBezTo>
                        <a:cubicBezTo>
                          <a:pt x="16918" y="15294"/>
                          <a:pt x="17015" y="15342"/>
                          <a:pt x="17112" y="15342"/>
                        </a:cubicBezTo>
                        <a:cubicBezTo>
                          <a:pt x="17307" y="15342"/>
                          <a:pt x="17307" y="15342"/>
                          <a:pt x="17307" y="15342"/>
                        </a:cubicBezTo>
                        <a:cubicBezTo>
                          <a:pt x="17502" y="15342"/>
                          <a:pt x="17502" y="15294"/>
                          <a:pt x="17502" y="15246"/>
                        </a:cubicBezTo>
                        <a:cubicBezTo>
                          <a:pt x="17502" y="15056"/>
                          <a:pt x="17696" y="14865"/>
                          <a:pt x="17939" y="14865"/>
                        </a:cubicBezTo>
                        <a:cubicBezTo>
                          <a:pt x="18037" y="14865"/>
                          <a:pt x="18085" y="14865"/>
                          <a:pt x="18085" y="14674"/>
                        </a:cubicBezTo>
                        <a:cubicBezTo>
                          <a:pt x="18085" y="14388"/>
                          <a:pt x="18134" y="14245"/>
                          <a:pt x="18329" y="14102"/>
                        </a:cubicBezTo>
                        <a:cubicBezTo>
                          <a:pt x="18426" y="14054"/>
                          <a:pt x="18426" y="13911"/>
                          <a:pt x="18474" y="13768"/>
                        </a:cubicBezTo>
                        <a:cubicBezTo>
                          <a:pt x="18474" y="13720"/>
                          <a:pt x="18523" y="13673"/>
                          <a:pt x="18523" y="13625"/>
                        </a:cubicBezTo>
                        <a:cubicBezTo>
                          <a:pt x="18523" y="13530"/>
                          <a:pt x="18620" y="13482"/>
                          <a:pt x="18669" y="13482"/>
                        </a:cubicBezTo>
                        <a:cubicBezTo>
                          <a:pt x="18718" y="13434"/>
                          <a:pt x="18718" y="13434"/>
                          <a:pt x="18718" y="13387"/>
                        </a:cubicBezTo>
                        <a:cubicBezTo>
                          <a:pt x="18718" y="13244"/>
                          <a:pt x="18718" y="13148"/>
                          <a:pt x="18766" y="13005"/>
                        </a:cubicBezTo>
                        <a:cubicBezTo>
                          <a:pt x="18766" y="12910"/>
                          <a:pt x="18815" y="12814"/>
                          <a:pt x="18815" y="12719"/>
                        </a:cubicBezTo>
                        <a:cubicBezTo>
                          <a:pt x="18815" y="12576"/>
                          <a:pt x="18912" y="12481"/>
                          <a:pt x="19010" y="12481"/>
                        </a:cubicBezTo>
                        <a:cubicBezTo>
                          <a:pt x="19058" y="12433"/>
                          <a:pt x="19058" y="12433"/>
                          <a:pt x="19107" y="12385"/>
                        </a:cubicBezTo>
                        <a:cubicBezTo>
                          <a:pt x="19107" y="12385"/>
                          <a:pt x="19107" y="12338"/>
                          <a:pt x="19107" y="12242"/>
                        </a:cubicBezTo>
                        <a:cubicBezTo>
                          <a:pt x="19058" y="12147"/>
                          <a:pt x="19058" y="11956"/>
                          <a:pt x="19156" y="11718"/>
                        </a:cubicBezTo>
                        <a:cubicBezTo>
                          <a:pt x="19204" y="11527"/>
                          <a:pt x="19204" y="11289"/>
                          <a:pt x="19156" y="11050"/>
                        </a:cubicBezTo>
                        <a:cubicBezTo>
                          <a:pt x="19156" y="10955"/>
                          <a:pt x="19156" y="10860"/>
                          <a:pt x="19156" y="10716"/>
                        </a:cubicBezTo>
                        <a:cubicBezTo>
                          <a:pt x="19156" y="10335"/>
                          <a:pt x="19156" y="10001"/>
                          <a:pt x="19302" y="9858"/>
                        </a:cubicBezTo>
                        <a:cubicBezTo>
                          <a:pt x="19302" y="9858"/>
                          <a:pt x="19302" y="9858"/>
                          <a:pt x="19302" y="9811"/>
                        </a:cubicBezTo>
                        <a:cubicBezTo>
                          <a:pt x="19302" y="9811"/>
                          <a:pt x="19302" y="9811"/>
                          <a:pt x="19302" y="9811"/>
                        </a:cubicBezTo>
                        <a:cubicBezTo>
                          <a:pt x="19204" y="9763"/>
                          <a:pt x="19156" y="9715"/>
                          <a:pt x="19204" y="9620"/>
                        </a:cubicBezTo>
                        <a:cubicBezTo>
                          <a:pt x="19204" y="9524"/>
                          <a:pt x="19350" y="9429"/>
                          <a:pt x="19447" y="9477"/>
                        </a:cubicBezTo>
                        <a:cubicBezTo>
                          <a:pt x="19496" y="9477"/>
                          <a:pt x="19545" y="9524"/>
                          <a:pt x="19545" y="9572"/>
                        </a:cubicBezTo>
                        <a:cubicBezTo>
                          <a:pt x="19593" y="9572"/>
                          <a:pt x="19642" y="9620"/>
                          <a:pt x="19691" y="9572"/>
                        </a:cubicBezTo>
                        <a:cubicBezTo>
                          <a:pt x="19837" y="9524"/>
                          <a:pt x="19983" y="9191"/>
                          <a:pt x="20080" y="8905"/>
                        </a:cubicBezTo>
                        <a:cubicBezTo>
                          <a:pt x="20129" y="8809"/>
                          <a:pt x="20129" y="8809"/>
                          <a:pt x="20129" y="8809"/>
                        </a:cubicBezTo>
                        <a:cubicBezTo>
                          <a:pt x="20226" y="8475"/>
                          <a:pt x="20420" y="8428"/>
                          <a:pt x="20566" y="8380"/>
                        </a:cubicBezTo>
                        <a:cubicBezTo>
                          <a:pt x="20615" y="8380"/>
                          <a:pt x="20664" y="8380"/>
                          <a:pt x="20664" y="8380"/>
                        </a:cubicBezTo>
                        <a:cubicBezTo>
                          <a:pt x="20810" y="8285"/>
                          <a:pt x="21150" y="7951"/>
                          <a:pt x="21393" y="7331"/>
                        </a:cubicBezTo>
                        <a:cubicBezTo>
                          <a:pt x="21588" y="6902"/>
                          <a:pt x="21442" y="6425"/>
                          <a:pt x="21345" y="6091"/>
                        </a:cubicBezTo>
                        <a:cubicBezTo>
                          <a:pt x="21296" y="5996"/>
                          <a:pt x="21296" y="5901"/>
                          <a:pt x="21296" y="5853"/>
                        </a:cubicBezTo>
                        <a:cubicBezTo>
                          <a:pt x="21199" y="5614"/>
                          <a:pt x="21150" y="5614"/>
                          <a:pt x="21102" y="5614"/>
                        </a:cubicBezTo>
                        <a:cubicBezTo>
                          <a:pt x="21053" y="5614"/>
                          <a:pt x="21053" y="5614"/>
                          <a:pt x="21004" y="5614"/>
                        </a:cubicBezTo>
                        <a:cubicBezTo>
                          <a:pt x="20956" y="5614"/>
                          <a:pt x="20956" y="5614"/>
                          <a:pt x="20907" y="5614"/>
                        </a:cubicBezTo>
                        <a:cubicBezTo>
                          <a:pt x="20907" y="5614"/>
                          <a:pt x="20858" y="5614"/>
                          <a:pt x="20858" y="5614"/>
                        </a:cubicBezTo>
                        <a:cubicBezTo>
                          <a:pt x="20420" y="5614"/>
                          <a:pt x="19983" y="5376"/>
                          <a:pt x="19496" y="4899"/>
                        </a:cubicBezTo>
                        <a:cubicBezTo>
                          <a:pt x="19204" y="4518"/>
                          <a:pt x="18815" y="4375"/>
                          <a:pt x="18426" y="4375"/>
                        </a:cubicBezTo>
                        <a:cubicBezTo>
                          <a:pt x="18280" y="4375"/>
                          <a:pt x="18183" y="4375"/>
                          <a:pt x="17988" y="4422"/>
                        </a:cubicBezTo>
                        <a:cubicBezTo>
                          <a:pt x="17939" y="4422"/>
                          <a:pt x="17891" y="4470"/>
                          <a:pt x="17793" y="4470"/>
                        </a:cubicBezTo>
                        <a:cubicBezTo>
                          <a:pt x="17550" y="4470"/>
                          <a:pt x="17356" y="4375"/>
                          <a:pt x="17161" y="4279"/>
                        </a:cubicBezTo>
                        <a:cubicBezTo>
                          <a:pt x="17064" y="4232"/>
                          <a:pt x="16966" y="4184"/>
                          <a:pt x="16869" y="4184"/>
                        </a:cubicBezTo>
                        <a:cubicBezTo>
                          <a:pt x="16772" y="4136"/>
                          <a:pt x="16577" y="4279"/>
                          <a:pt x="16480" y="4375"/>
                        </a:cubicBezTo>
                        <a:cubicBezTo>
                          <a:pt x="16383" y="4422"/>
                          <a:pt x="16285" y="4470"/>
                          <a:pt x="16237" y="4518"/>
                        </a:cubicBezTo>
                        <a:cubicBezTo>
                          <a:pt x="16139" y="4565"/>
                          <a:pt x="16091" y="4518"/>
                          <a:pt x="16042" y="4470"/>
                        </a:cubicBezTo>
                        <a:cubicBezTo>
                          <a:pt x="15993" y="4422"/>
                          <a:pt x="16042" y="4327"/>
                          <a:pt x="16091" y="4184"/>
                        </a:cubicBezTo>
                        <a:cubicBezTo>
                          <a:pt x="16139" y="4089"/>
                          <a:pt x="16188" y="3993"/>
                          <a:pt x="16188" y="3898"/>
                        </a:cubicBezTo>
                        <a:cubicBezTo>
                          <a:pt x="16188" y="3898"/>
                          <a:pt x="16188" y="3707"/>
                          <a:pt x="14972" y="3230"/>
                        </a:cubicBezTo>
                        <a:cubicBezTo>
                          <a:pt x="14777" y="3183"/>
                          <a:pt x="14631" y="3135"/>
                          <a:pt x="14534" y="3135"/>
                        </a:cubicBezTo>
                        <a:cubicBezTo>
                          <a:pt x="14388" y="3135"/>
                          <a:pt x="14291" y="3230"/>
                          <a:pt x="14291" y="3373"/>
                        </a:cubicBezTo>
                        <a:cubicBezTo>
                          <a:pt x="14291" y="3564"/>
                          <a:pt x="14242" y="3612"/>
                          <a:pt x="14145" y="3612"/>
                        </a:cubicBezTo>
                        <a:cubicBezTo>
                          <a:pt x="14096" y="3612"/>
                          <a:pt x="14096" y="3612"/>
                          <a:pt x="14047" y="3612"/>
                        </a:cubicBezTo>
                        <a:cubicBezTo>
                          <a:pt x="14047" y="3612"/>
                          <a:pt x="13999" y="3612"/>
                          <a:pt x="13999" y="3612"/>
                        </a:cubicBezTo>
                        <a:cubicBezTo>
                          <a:pt x="13950" y="3612"/>
                          <a:pt x="13902" y="3660"/>
                          <a:pt x="13902" y="3707"/>
                        </a:cubicBezTo>
                        <a:cubicBezTo>
                          <a:pt x="13804" y="3946"/>
                          <a:pt x="13658" y="3946"/>
                          <a:pt x="13561" y="3946"/>
                        </a:cubicBezTo>
                        <a:cubicBezTo>
                          <a:pt x="13464" y="3946"/>
                          <a:pt x="13415" y="3898"/>
                          <a:pt x="13366" y="3803"/>
                        </a:cubicBezTo>
                        <a:cubicBezTo>
                          <a:pt x="13366" y="3755"/>
                          <a:pt x="13366" y="3660"/>
                          <a:pt x="13464" y="3564"/>
                        </a:cubicBezTo>
                        <a:cubicBezTo>
                          <a:pt x="13658" y="3469"/>
                          <a:pt x="13853" y="3230"/>
                          <a:pt x="13902" y="3040"/>
                        </a:cubicBezTo>
                        <a:cubicBezTo>
                          <a:pt x="13902" y="2944"/>
                          <a:pt x="13561" y="2801"/>
                          <a:pt x="13172" y="2801"/>
                        </a:cubicBezTo>
                        <a:cubicBezTo>
                          <a:pt x="13074" y="2801"/>
                          <a:pt x="12977" y="2849"/>
                          <a:pt x="12929" y="2849"/>
                        </a:cubicBezTo>
                        <a:cubicBezTo>
                          <a:pt x="12831" y="2897"/>
                          <a:pt x="12831" y="2944"/>
                          <a:pt x="12783" y="3087"/>
                        </a:cubicBezTo>
                        <a:cubicBezTo>
                          <a:pt x="12783" y="3183"/>
                          <a:pt x="12734" y="3278"/>
                          <a:pt x="12637" y="3278"/>
                        </a:cubicBezTo>
                        <a:cubicBezTo>
                          <a:pt x="12588" y="3278"/>
                          <a:pt x="12539" y="3278"/>
                          <a:pt x="12491" y="3278"/>
                        </a:cubicBezTo>
                        <a:cubicBezTo>
                          <a:pt x="12393" y="3183"/>
                          <a:pt x="12296" y="3040"/>
                          <a:pt x="12345" y="2944"/>
                        </a:cubicBezTo>
                        <a:cubicBezTo>
                          <a:pt x="12393" y="2754"/>
                          <a:pt x="12539" y="2658"/>
                          <a:pt x="12685" y="2658"/>
                        </a:cubicBezTo>
                        <a:cubicBezTo>
                          <a:pt x="12685" y="2658"/>
                          <a:pt x="12685" y="2658"/>
                          <a:pt x="12685" y="2658"/>
                        </a:cubicBezTo>
                        <a:cubicBezTo>
                          <a:pt x="12783" y="2658"/>
                          <a:pt x="12929" y="2467"/>
                          <a:pt x="13172" y="2038"/>
                        </a:cubicBezTo>
                        <a:cubicBezTo>
                          <a:pt x="13220" y="1943"/>
                          <a:pt x="13172" y="1895"/>
                          <a:pt x="12977" y="1752"/>
                        </a:cubicBezTo>
                        <a:cubicBezTo>
                          <a:pt x="12880" y="1705"/>
                          <a:pt x="12783" y="1657"/>
                          <a:pt x="12734" y="1562"/>
                        </a:cubicBezTo>
                        <a:cubicBezTo>
                          <a:pt x="12588" y="1418"/>
                          <a:pt x="12539" y="1180"/>
                          <a:pt x="12491" y="989"/>
                        </a:cubicBezTo>
                        <a:cubicBezTo>
                          <a:pt x="12491" y="846"/>
                          <a:pt x="12442" y="703"/>
                          <a:pt x="12393" y="608"/>
                        </a:cubicBezTo>
                        <a:cubicBezTo>
                          <a:pt x="12393" y="608"/>
                          <a:pt x="12393" y="608"/>
                          <a:pt x="12393" y="608"/>
                        </a:cubicBezTo>
                        <a:cubicBezTo>
                          <a:pt x="12393" y="608"/>
                          <a:pt x="12345" y="656"/>
                          <a:pt x="12345" y="656"/>
                        </a:cubicBezTo>
                        <a:cubicBezTo>
                          <a:pt x="12345" y="656"/>
                          <a:pt x="12296" y="703"/>
                          <a:pt x="12296" y="703"/>
                        </a:cubicBezTo>
                        <a:cubicBezTo>
                          <a:pt x="12296" y="703"/>
                          <a:pt x="12247" y="751"/>
                          <a:pt x="12247" y="751"/>
                        </a:cubicBezTo>
                        <a:cubicBezTo>
                          <a:pt x="12247" y="751"/>
                          <a:pt x="12199" y="799"/>
                          <a:pt x="12199" y="799"/>
                        </a:cubicBezTo>
                        <a:cubicBezTo>
                          <a:pt x="12199" y="846"/>
                          <a:pt x="12150" y="846"/>
                          <a:pt x="12150" y="846"/>
                        </a:cubicBezTo>
                        <a:cubicBezTo>
                          <a:pt x="12150" y="894"/>
                          <a:pt x="12150" y="894"/>
                          <a:pt x="12102" y="894"/>
                        </a:cubicBezTo>
                        <a:cubicBezTo>
                          <a:pt x="12102" y="942"/>
                          <a:pt x="12102" y="942"/>
                          <a:pt x="12053" y="942"/>
                        </a:cubicBezTo>
                        <a:cubicBezTo>
                          <a:pt x="12053" y="989"/>
                          <a:pt x="12053" y="989"/>
                          <a:pt x="12053" y="1037"/>
                        </a:cubicBezTo>
                        <a:cubicBezTo>
                          <a:pt x="12004" y="1037"/>
                          <a:pt x="12004" y="1037"/>
                          <a:pt x="12004" y="1085"/>
                        </a:cubicBezTo>
                        <a:cubicBezTo>
                          <a:pt x="12004" y="1085"/>
                          <a:pt x="11956" y="1085"/>
                          <a:pt x="11956" y="1132"/>
                        </a:cubicBezTo>
                        <a:cubicBezTo>
                          <a:pt x="11956" y="1132"/>
                          <a:pt x="11956" y="1132"/>
                          <a:pt x="11956" y="1180"/>
                        </a:cubicBezTo>
                        <a:cubicBezTo>
                          <a:pt x="11907" y="1180"/>
                          <a:pt x="11907" y="1228"/>
                          <a:pt x="11907" y="1228"/>
                        </a:cubicBezTo>
                        <a:cubicBezTo>
                          <a:pt x="11907" y="1228"/>
                          <a:pt x="11907" y="1275"/>
                          <a:pt x="11858" y="1275"/>
                        </a:cubicBezTo>
                        <a:cubicBezTo>
                          <a:pt x="11858" y="1275"/>
                          <a:pt x="11858" y="1323"/>
                          <a:pt x="11858" y="1371"/>
                        </a:cubicBezTo>
                        <a:cubicBezTo>
                          <a:pt x="11761" y="1562"/>
                          <a:pt x="11664" y="1609"/>
                          <a:pt x="11518" y="1609"/>
                        </a:cubicBezTo>
                        <a:cubicBezTo>
                          <a:pt x="11372" y="1609"/>
                          <a:pt x="11372" y="1609"/>
                          <a:pt x="11372" y="1609"/>
                        </a:cubicBezTo>
                        <a:cubicBezTo>
                          <a:pt x="11323" y="1609"/>
                          <a:pt x="11274" y="1609"/>
                          <a:pt x="11177" y="1657"/>
                        </a:cubicBezTo>
                        <a:cubicBezTo>
                          <a:pt x="11177" y="1657"/>
                          <a:pt x="11129" y="1657"/>
                          <a:pt x="11080" y="1705"/>
                        </a:cubicBezTo>
                        <a:cubicBezTo>
                          <a:pt x="11080" y="1705"/>
                          <a:pt x="11080" y="1705"/>
                          <a:pt x="11031" y="1705"/>
                        </a:cubicBezTo>
                        <a:cubicBezTo>
                          <a:pt x="11031" y="1705"/>
                          <a:pt x="10983" y="1705"/>
                          <a:pt x="10983" y="1705"/>
                        </a:cubicBezTo>
                        <a:cubicBezTo>
                          <a:pt x="10983" y="1705"/>
                          <a:pt x="10983" y="1705"/>
                          <a:pt x="10983" y="1705"/>
                        </a:cubicBezTo>
                        <a:cubicBezTo>
                          <a:pt x="10983" y="1705"/>
                          <a:pt x="10934" y="1705"/>
                          <a:pt x="10934" y="1705"/>
                        </a:cubicBezTo>
                        <a:cubicBezTo>
                          <a:pt x="10934" y="1705"/>
                          <a:pt x="10885" y="1705"/>
                          <a:pt x="10885" y="1705"/>
                        </a:cubicBezTo>
                        <a:cubicBezTo>
                          <a:pt x="10885" y="1705"/>
                          <a:pt x="10837" y="1657"/>
                          <a:pt x="10837" y="1657"/>
                        </a:cubicBezTo>
                        <a:cubicBezTo>
                          <a:pt x="10837" y="1657"/>
                          <a:pt x="10788" y="1657"/>
                          <a:pt x="10788" y="1657"/>
                        </a:cubicBezTo>
                        <a:cubicBezTo>
                          <a:pt x="10788" y="1657"/>
                          <a:pt x="10788" y="1657"/>
                          <a:pt x="10739" y="1657"/>
                        </a:cubicBezTo>
                        <a:cubicBezTo>
                          <a:pt x="10739" y="1657"/>
                          <a:pt x="10739" y="1609"/>
                          <a:pt x="10691" y="1609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181" name="Shape 4427"/>
                  <p:cNvSpPr/>
                  <p:nvPr/>
                </p:nvSpPr>
                <p:spPr>
                  <a:xfrm>
                    <a:off x="992948" y="1829397"/>
                    <a:ext cx="199150" cy="20582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359" extrusionOk="0">
                        <a:moveTo>
                          <a:pt x="2908" y="1302"/>
                        </a:moveTo>
                        <a:cubicBezTo>
                          <a:pt x="2908" y="1302"/>
                          <a:pt x="2908" y="1302"/>
                          <a:pt x="2908" y="1688"/>
                        </a:cubicBezTo>
                        <a:cubicBezTo>
                          <a:pt x="2908" y="1688"/>
                          <a:pt x="2908" y="1688"/>
                          <a:pt x="2908" y="1688"/>
                        </a:cubicBezTo>
                        <a:cubicBezTo>
                          <a:pt x="2908" y="2845"/>
                          <a:pt x="2492" y="3616"/>
                          <a:pt x="2077" y="4773"/>
                        </a:cubicBezTo>
                        <a:cubicBezTo>
                          <a:pt x="1662" y="5930"/>
                          <a:pt x="1246" y="7473"/>
                          <a:pt x="1246" y="9402"/>
                        </a:cubicBezTo>
                        <a:cubicBezTo>
                          <a:pt x="1246" y="11330"/>
                          <a:pt x="831" y="12102"/>
                          <a:pt x="415" y="12873"/>
                        </a:cubicBezTo>
                        <a:cubicBezTo>
                          <a:pt x="415" y="13259"/>
                          <a:pt x="0" y="14030"/>
                          <a:pt x="0" y="15188"/>
                        </a:cubicBezTo>
                        <a:cubicBezTo>
                          <a:pt x="0" y="16345"/>
                          <a:pt x="415" y="16730"/>
                          <a:pt x="415" y="16730"/>
                        </a:cubicBezTo>
                        <a:cubicBezTo>
                          <a:pt x="831" y="16730"/>
                          <a:pt x="831" y="16730"/>
                          <a:pt x="1246" y="17116"/>
                        </a:cubicBezTo>
                        <a:cubicBezTo>
                          <a:pt x="1246" y="17116"/>
                          <a:pt x="1246" y="17116"/>
                          <a:pt x="1246" y="17502"/>
                        </a:cubicBezTo>
                        <a:cubicBezTo>
                          <a:pt x="1246" y="17502"/>
                          <a:pt x="1246" y="17502"/>
                          <a:pt x="1246" y="17502"/>
                        </a:cubicBezTo>
                        <a:cubicBezTo>
                          <a:pt x="1246" y="17502"/>
                          <a:pt x="1246" y="17888"/>
                          <a:pt x="1246" y="17888"/>
                        </a:cubicBezTo>
                        <a:cubicBezTo>
                          <a:pt x="1246" y="17888"/>
                          <a:pt x="1246" y="18273"/>
                          <a:pt x="1246" y="18273"/>
                        </a:cubicBezTo>
                        <a:cubicBezTo>
                          <a:pt x="1246" y="18273"/>
                          <a:pt x="1246" y="18273"/>
                          <a:pt x="1246" y="18659"/>
                        </a:cubicBezTo>
                        <a:cubicBezTo>
                          <a:pt x="1246" y="18659"/>
                          <a:pt x="1246" y="18659"/>
                          <a:pt x="1246" y="19045"/>
                        </a:cubicBezTo>
                        <a:cubicBezTo>
                          <a:pt x="1246" y="19045"/>
                          <a:pt x="1246" y="19045"/>
                          <a:pt x="1246" y="19045"/>
                        </a:cubicBezTo>
                        <a:cubicBezTo>
                          <a:pt x="1246" y="19430"/>
                          <a:pt x="1662" y="19430"/>
                          <a:pt x="1662" y="19430"/>
                        </a:cubicBezTo>
                        <a:cubicBezTo>
                          <a:pt x="2077" y="19430"/>
                          <a:pt x="2492" y="19430"/>
                          <a:pt x="2492" y="19430"/>
                        </a:cubicBezTo>
                        <a:cubicBezTo>
                          <a:pt x="4569" y="19430"/>
                          <a:pt x="6646" y="20202"/>
                          <a:pt x="8308" y="20973"/>
                        </a:cubicBezTo>
                        <a:cubicBezTo>
                          <a:pt x="9138" y="21359"/>
                          <a:pt x="9138" y="21359"/>
                          <a:pt x="9554" y="21359"/>
                        </a:cubicBezTo>
                        <a:cubicBezTo>
                          <a:pt x="9554" y="21359"/>
                          <a:pt x="9554" y="21359"/>
                          <a:pt x="9554" y="21359"/>
                        </a:cubicBezTo>
                        <a:cubicBezTo>
                          <a:pt x="9969" y="20973"/>
                          <a:pt x="10385" y="20588"/>
                          <a:pt x="11631" y="20973"/>
                        </a:cubicBezTo>
                        <a:cubicBezTo>
                          <a:pt x="12462" y="20973"/>
                          <a:pt x="13292" y="20973"/>
                          <a:pt x="14538" y="20973"/>
                        </a:cubicBezTo>
                        <a:cubicBezTo>
                          <a:pt x="14538" y="20973"/>
                          <a:pt x="14538" y="20973"/>
                          <a:pt x="14538" y="20973"/>
                        </a:cubicBezTo>
                        <a:cubicBezTo>
                          <a:pt x="15785" y="20973"/>
                          <a:pt x="17031" y="20973"/>
                          <a:pt x="18277" y="20202"/>
                        </a:cubicBezTo>
                        <a:cubicBezTo>
                          <a:pt x="19523" y="19430"/>
                          <a:pt x="19938" y="18659"/>
                          <a:pt x="20769" y="17502"/>
                        </a:cubicBezTo>
                        <a:cubicBezTo>
                          <a:pt x="21185" y="17502"/>
                          <a:pt x="21185" y="17116"/>
                          <a:pt x="21600" y="16730"/>
                        </a:cubicBezTo>
                        <a:cubicBezTo>
                          <a:pt x="21600" y="16730"/>
                          <a:pt x="21600" y="16730"/>
                          <a:pt x="21600" y="16730"/>
                        </a:cubicBezTo>
                        <a:cubicBezTo>
                          <a:pt x="21185" y="16345"/>
                          <a:pt x="21185" y="15573"/>
                          <a:pt x="21185" y="15188"/>
                        </a:cubicBezTo>
                        <a:cubicBezTo>
                          <a:pt x="21185" y="15188"/>
                          <a:pt x="21185" y="15188"/>
                          <a:pt x="21185" y="15188"/>
                        </a:cubicBezTo>
                        <a:cubicBezTo>
                          <a:pt x="21185" y="14802"/>
                          <a:pt x="20769" y="14416"/>
                          <a:pt x="20769" y="14030"/>
                        </a:cubicBezTo>
                        <a:cubicBezTo>
                          <a:pt x="20769" y="14030"/>
                          <a:pt x="20769" y="13645"/>
                          <a:pt x="20769" y="13645"/>
                        </a:cubicBezTo>
                        <a:cubicBezTo>
                          <a:pt x="20769" y="13259"/>
                          <a:pt x="20769" y="12873"/>
                          <a:pt x="21185" y="12488"/>
                        </a:cubicBezTo>
                        <a:cubicBezTo>
                          <a:pt x="21185" y="12488"/>
                          <a:pt x="21185" y="12488"/>
                          <a:pt x="21185" y="12488"/>
                        </a:cubicBezTo>
                        <a:cubicBezTo>
                          <a:pt x="21185" y="12102"/>
                          <a:pt x="21185" y="11716"/>
                          <a:pt x="21185" y="11330"/>
                        </a:cubicBezTo>
                        <a:cubicBezTo>
                          <a:pt x="21185" y="10945"/>
                          <a:pt x="21185" y="10559"/>
                          <a:pt x="21185" y="10173"/>
                        </a:cubicBezTo>
                        <a:cubicBezTo>
                          <a:pt x="21185" y="9402"/>
                          <a:pt x="20354" y="8630"/>
                          <a:pt x="19523" y="8245"/>
                        </a:cubicBezTo>
                        <a:cubicBezTo>
                          <a:pt x="19108" y="7859"/>
                          <a:pt x="18692" y="7473"/>
                          <a:pt x="18277" y="7088"/>
                        </a:cubicBezTo>
                        <a:cubicBezTo>
                          <a:pt x="17862" y="7088"/>
                          <a:pt x="17446" y="6702"/>
                          <a:pt x="16615" y="6316"/>
                        </a:cubicBezTo>
                        <a:cubicBezTo>
                          <a:pt x="15369" y="5545"/>
                          <a:pt x="13708" y="4773"/>
                          <a:pt x="12877" y="3616"/>
                        </a:cubicBezTo>
                        <a:cubicBezTo>
                          <a:pt x="12877" y="3230"/>
                          <a:pt x="12462" y="3230"/>
                          <a:pt x="12462" y="3230"/>
                        </a:cubicBezTo>
                        <a:cubicBezTo>
                          <a:pt x="12462" y="3230"/>
                          <a:pt x="12462" y="3616"/>
                          <a:pt x="12046" y="3616"/>
                        </a:cubicBezTo>
                        <a:cubicBezTo>
                          <a:pt x="12046" y="4002"/>
                          <a:pt x="11631" y="4388"/>
                          <a:pt x="11215" y="4388"/>
                        </a:cubicBezTo>
                        <a:cubicBezTo>
                          <a:pt x="10800" y="4388"/>
                          <a:pt x="10800" y="4388"/>
                          <a:pt x="10800" y="4388"/>
                        </a:cubicBezTo>
                        <a:cubicBezTo>
                          <a:pt x="9969" y="4388"/>
                          <a:pt x="9969" y="4002"/>
                          <a:pt x="9554" y="3230"/>
                        </a:cubicBezTo>
                        <a:cubicBezTo>
                          <a:pt x="9138" y="2845"/>
                          <a:pt x="9138" y="2073"/>
                          <a:pt x="8308" y="1302"/>
                        </a:cubicBezTo>
                        <a:cubicBezTo>
                          <a:pt x="7062" y="145"/>
                          <a:pt x="6231" y="-241"/>
                          <a:pt x="4985" y="145"/>
                        </a:cubicBezTo>
                        <a:cubicBezTo>
                          <a:pt x="4985" y="145"/>
                          <a:pt x="4569" y="145"/>
                          <a:pt x="4569" y="145"/>
                        </a:cubicBezTo>
                        <a:cubicBezTo>
                          <a:pt x="4569" y="145"/>
                          <a:pt x="4154" y="145"/>
                          <a:pt x="4154" y="145"/>
                        </a:cubicBezTo>
                        <a:cubicBezTo>
                          <a:pt x="4154" y="145"/>
                          <a:pt x="3738" y="145"/>
                          <a:pt x="3738" y="145"/>
                        </a:cubicBezTo>
                        <a:cubicBezTo>
                          <a:pt x="3323" y="530"/>
                          <a:pt x="2908" y="916"/>
                          <a:pt x="2908" y="1302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182" name="Shape 4428"/>
                  <p:cNvSpPr/>
                  <p:nvPr/>
                </p:nvSpPr>
                <p:spPr>
                  <a:xfrm>
                    <a:off x="1186931" y="1977403"/>
                    <a:ext cx="6351" cy="15419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cubicBezTo>
                          <a:pt x="0" y="5400"/>
                          <a:pt x="0" y="16200"/>
                          <a:pt x="21600" y="21600"/>
                        </a:cubicBezTo>
                        <a:cubicBezTo>
                          <a:pt x="0" y="16200"/>
                          <a:pt x="0" y="5400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183" name="Shape 4429"/>
                  <p:cNvSpPr/>
                  <p:nvPr/>
                </p:nvSpPr>
                <p:spPr>
                  <a:xfrm>
                    <a:off x="1182948" y="1965839"/>
                    <a:ext cx="6351" cy="1156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cubicBezTo>
                          <a:pt x="0" y="7200"/>
                          <a:pt x="21600" y="14400"/>
                          <a:pt x="21600" y="21600"/>
                        </a:cubicBezTo>
                        <a:cubicBezTo>
                          <a:pt x="21600" y="14400"/>
                          <a:pt x="0" y="7200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184" name="Shape 4430"/>
                  <p:cNvSpPr/>
                  <p:nvPr/>
                </p:nvSpPr>
                <p:spPr>
                  <a:xfrm>
                    <a:off x="1103288" y="1860518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21600" y="21600"/>
                          <a:pt x="21600" y="0"/>
                          <a:pt x="21600" y="0"/>
                        </a:cubicBezTo>
                        <a:cubicBezTo>
                          <a:pt x="21600" y="0"/>
                          <a:pt x="21600" y="2160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185" name="Shape 4431"/>
                  <p:cNvSpPr/>
                  <p:nvPr/>
                </p:nvSpPr>
                <p:spPr>
                  <a:xfrm>
                    <a:off x="1184939" y="1938857"/>
                    <a:ext cx="2541" cy="11565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186" name="Shape 4432"/>
                  <p:cNvSpPr/>
                  <p:nvPr/>
                </p:nvSpPr>
                <p:spPr>
                  <a:xfrm>
                    <a:off x="1182948" y="1950421"/>
                    <a:ext cx="6351" cy="1156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0" y="14400"/>
                          <a:pt x="0" y="7200"/>
                          <a:pt x="21600" y="0"/>
                        </a:cubicBezTo>
                        <a:cubicBezTo>
                          <a:pt x="0" y="7200"/>
                          <a:pt x="0" y="1440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187" name="Shape 4433"/>
                  <p:cNvSpPr/>
                  <p:nvPr/>
                </p:nvSpPr>
                <p:spPr>
                  <a:xfrm>
                    <a:off x="1031594" y="1827754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188" name="Shape 4434"/>
                  <p:cNvSpPr/>
                  <p:nvPr/>
                </p:nvSpPr>
                <p:spPr>
                  <a:xfrm>
                    <a:off x="1112437" y="1865620"/>
                    <a:ext cx="31865" cy="26983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21600"/>
                        </a:moveTo>
                        <a:cubicBezTo>
                          <a:pt x="14400" y="15429"/>
                          <a:pt x="4800" y="9257"/>
                          <a:pt x="0" y="0"/>
                        </a:cubicBezTo>
                        <a:cubicBezTo>
                          <a:pt x="4800" y="9257"/>
                          <a:pt x="14400" y="15429"/>
                          <a:pt x="2160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189" name="Shape 4435"/>
                  <p:cNvSpPr/>
                  <p:nvPr/>
                </p:nvSpPr>
                <p:spPr>
                  <a:xfrm>
                    <a:off x="535712" y="2929486"/>
                    <a:ext cx="2541" cy="7710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190" name="Shape 4436"/>
                  <p:cNvSpPr/>
                  <p:nvPr/>
                </p:nvSpPr>
                <p:spPr>
                  <a:xfrm>
                    <a:off x="541687" y="2968032"/>
                    <a:ext cx="6351" cy="771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cubicBezTo>
                          <a:pt x="0" y="10800"/>
                          <a:pt x="0" y="10800"/>
                          <a:pt x="0" y="21600"/>
                        </a:cubicBezTo>
                        <a:cubicBezTo>
                          <a:pt x="0" y="21600"/>
                          <a:pt x="21600" y="21600"/>
                          <a:pt x="21600" y="10800"/>
                        </a:cubicBezTo>
                        <a:cubicBezTo>
                          <a:pt x="21600" y="10800"/>
                          <a:pt x="0" y="10800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191" name="Shape 4437"/>
                  <p:cNvSpPr/>
                  <p:nvPr/>
                </p:nvSpPr>
                <p:spPr>
                  <a:xfrm>
                    <a:off x="726088" y="2405262"/>
                    <a:ext cx="27882" cy="19274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6171" y="18000"/>
                        </a:moveTo>
                        <a:cubicBezTo>
                          <a:pt x="9257" y="21600"/>
                          <a:pt x="9257" y="21600"/>
                          <a:pt x="9257" y="21600"/>
                        </a:cubicBezTo>
                        <a:cubicBezTo>
                          <a:pt x="12343" y="21600"/>
                          <a:pt x="18514" y="18000"/>
                          <a:pt x="21600" y="10800"/>
                        </a:cubicBezTo>
                        <a:cubicBezTo>
                          <a:pt x="21600" y="7200"/>
                          <a:pt x="21600" y="7200"/>
                          <a:pt x="18514" y="3600"/>
                        </a:cubicBezTo>
                        <a:cubicBezTo>
                          <a:pt x="15429" y="0"/>
                          <a:pt x="15429" y="0"/>
                          <a:pt x="15429" y="0"/>
                        </a:cubicBezTo>
                        <a:cubicBezTo>
                          <a:pt x="12343" y="0"/>
                          <a:pt x="12343" y="3600"/>
                          <a:pt x="9257" y="3600"/>
                        </a:cubicBezTo>
                        <a:cubicBezTo>
                          <a:pt x="6171" y="7200"/>
                          <a:pt x="6171" y="10800"/>
                          <a:pt x="0" y="10800"/>
                        </a:cubicBezTo>
                        <a:cubicBezTo>
                          <a:pt x="3086" y="14400"/>
                          <a:pt x="6171" y="18000"/>
                          <a:pt x="6171" y="180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192" name="Shape 4438"/>
                  <p:cNvSpPr/>
                  <p:nvPr/>
                </p:nvSpPr>
                <p:spPr>
                  <a:xfrm>
                    <a:off x="538887" y="3006578"/>
                    <a:ext cx="135423" cy="8865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12343" y="20700"/>
                        </a:moveTo>
                        <a:cubicBezTo>
                          <a:pt x="12960" y="21600"/>
                          <a:pt x="12960" y="21600"/>
                          <a:pt x="13577" y="21600"/>
                        </a:cubicBezTo>
                        <a:cubicBezTo>
                          <a:pt x="14811" y="19800"/>
                          <a:pt x="16663" y="18900"/>
                          <a:pt x="18514" y="18900"/>
                        </a:cubicBezTo>
                        <a:cubicBezTo>
                          <a:pt x="19749" y="18900"/>
                          <a:pt x="20983" y="18900"/>
                          <a:pt x="21600" y="18000"/>
                        </a:cubicBezTo>
                        <a:cubicBezTo>
                          <a:pt x="20983" y="18000"/>
                          <a:pt x="19749" y="18000"/>
                          <a:pt x="18514" y="18000"/>
                        </a:cubicBezTo>
                        <a:cubicBezTo>
                          <a:pt x="14811" y="17100"/>
                          <a:pt x="9874" y="11700"/>
                          <a:pt x="5554" y="6300"/>
                        </a:cubicBezTo>
                        <a:cubicBezTo>
                          <a:pt x="4937" y="5400"/>
                          <a:pt x="4320" y="4500"/>
                          <a:pt x="3703" y="3600"/>
                        </a:cubicBezTo>
                        <a:cubicBezTo>
                          <a:pt x="2469" y="2700"/>
                          <a:pt x="2469" y="900"/>
                          <a:pt x="1851" y="0"/>
                        </a:cubicBezTo>
                        <a:cubicBezTo>
                          <a:pt x="1851" y="0"/>
                          <a:pt x="1851" y="0"/>
                          <a:pt x="1851" y="0"/>
                        </a:cubicBezTo>
                        <a:cubicBezTo>
                          <a:pt x="1851" y="0"/>
                          <a:pt x="1851" y="0"/>
                          <a:pt x="1234" y="0"/>
                        </a:cubicBezTo>
                        <a:cubicBezTo>
                          <a:pt x="1234" y="0"/>
                          <a:pt x="617" y="0"/>
                          <a:pt x="617" y="0"/>
                        </a:cubicBezTo>
                        <a:cubicBezTo>
                          <a:pt x="617" y="0"/>
                          <a:pt x="617" y="900"/>
                          <a:pt x="617" y="900"/>
                        </a:cubicBezTo>
                        <a:cubicBezTo>
                          <a:pt x="617" y="1800"/>
                          <a:pt x="617" y="1800"/>
                          <a:pt x="617" y="2700"/>
                        </a:cubicBezTo>
                        <a:cubicBezTo>
                          <a:pt x="617" y="2700"/>
                          <a:pt x="617" y="3600"/>
                          <a:pt x="617" y="3600"/>
                        </a:cubicBezTo>
                        <a:cubicBezTo>
                          <a:pt x="617" y="4500"/>
                          <a:pt x="0" y="5400"/>
                          <a:pt x="0" y="5400"/>
                        </a:cubicBezTo>
                        <a:cubicBezTo>
                          <a:pt x="0" y="6300"/>
                          <a:pt x="0" y="7200"/>
                          <a:pt x="0" y="8100"/>
                        </a:cubicBezTo>
                        <a:cubicBezTo>
                          <a:pt x="0" y="8100"/>
                          <a:pt x="0" y="9000"/>
                          <a:pt x="0" y="9000"/>
                        </a:cubicBezTo>
                        <a:cubicBezTo>
                          <a:pt x="0" y="9900"/>
                          <a:pt x="0" y="9900"/>
                          <a:pt x="0" y="9900"/>
                        </a:cubicBezTo>
                        <a:cubicBezTo>
                          <a:pt x="0" y="10800"/>
                          <a:pt x="0" y="11700"/>
                          <a:pt x="0" y="11700"/>
                        </a:cubicBezTo>
                        <a:cubicBezTo>
                          <a:pt x="0" y="12600"/>
                          <a:pt x="0" y="12600"/>
                          <a:pt x="0" y="13500"/>
                        </a:cubicBezTo>
                        <a:cubicBezTo>
                          <a:pt x="0" y="13500"/>
                          <a:pt x="0" y="14400"/>
                          <a:pt x="0" y="14400"/>
                        </a:cubicBezTo>
                        <a:cubicBezTo>
                          <a:pt x="0" y="14400"/>
                          <a:pt x="0" y="15300"/>
                          <a:pt x="0" y="15300"/>
                        </a:cubicBezTo>
                        <a:cubicBezTo>
                          <a:pt x="0" y="15300"/>
                          <a:pt x="0" y="16200"/>
                          <a:pt x="0" y="16200"/>
                        </a:cubicBezTo>
                        <a:cubicBezTo>
                          <a:pt x="0" y="17100"/>
                          <a:pt x="0" y="17100"/>
                          <a:pt x="0" y="17100"/>
                        </a:cubicBezTo>
                        <a:cubicBezTo>
                          <a:pt x="0" y="18000"/>
                          <a:pt x="617" y="18000"/>
                          <a:pt x="617" y="18000"/>
                        </a:cubicBezTo>
                        <a:cubicBezTo>
                          <a:pt x="617" y="18000"/>
                          <a:pt x="617" y="18900"/>
                          <a:pt x="617" y="18900"/>
                        </a:cubicBezTo>
                        <a:cubicBezTo>
                          <a:pt x="617" y="18900"/>
                          <a:pt x="617" y="19800"/>
                          <a:pt x="617" y="19800"/>
                        </a:cubicBezTo>
                        <a:cubicBezTo>
                          <a:pt x="617" y="19800"/>
                          <a:pt x="617" y="19800"/>
                          <a:pt x="617" y="19800"/>
                        </a:cubicBezTo>
                        <a:cubicBezTo>
                          <a:pt x="617" y="19800"/>
                          <a:pt x="1234" y="19800"/>
                          <a:pt x="1851" y="19800"/>
                        </a:cubicBezTo>
                        <a:cubicBezTo>
                          <a:pt x="3086" y="19800"/>
                          <a:pt x="4320" y="19800"/>
                          <a:pt x="6171" y="19800"/>
                        </a:cubicBezTo>
                        <a:cubicBezTo>
                          <a:pt x="6789" y="19800"/>
                          <a:pt x="7406" y="19800"/>
                          <a:pt x="8023" y="19800"/>
                        </a:cubicBezTo>
                        <a:cubicBezTo>
                          <a:pt x="8023" y="19800"/>
                          <a:pt x="8640" y="19800"/>
                          <a:pt x="8640" y="19800"/>
                        </a:cubicBezTo>
                        <a:cubicBezTo>
                          <a:pt x="8640" y="19800"/>
                          <a:pt x="9257" y="19800"/>
                          <a:pt x="9874" y="19800"/>
                        </a:cubicBezTo>
                        <a:cubicBezTo>
                          <a:pt x="9874" y="19800"/>
                          <a:pt x="9874" y="19800"/>
                          <a:pt x="9874" y="19800"/>
                        </a:cubicBezTo>
                        <a:cubicBezTo>
                          <a:pt x="10491" y="19800"/>
                          <a:pt x="10491" y="19800"/>
                          <a:pt x="11109" y="19800"/>
                        </a:cubicBezTo>
                        <a:cubicBezTo>
                          <a:pt x="11109" y="20700"/>
                          <a:pt x="11109" y="20700"/>
                          <a:pt x="11109" y="20700"/>
                        </a:cubicBezTo>
                        <a:cubicBezTo>
                          <a:pt x="11726" y="20700"/>
                          <a:pt x="11726" y="20700"/>
                          <a:pt x="11726" y="20700"/>
                        </a:cubicBezTo>
                        <a:cubicBezTo>
                          <a:pt x="11726" y="20700"/>
                          <a:pt x="12343" y="20700"/>
                          <a:pt x="12343" y="207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193" name="Shape 4439"/>
                  <p:cNvSpPr/>
                  <p:nvPr/>
                </p:nvSpPr>
                <p:spPr>
                  <a:xfrm>
                    <a:off x="332728" y="1460888"/>
                    <a:ext cx="851404" cy="1468599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576" h="21600" extrusionOk="0">
                        <a:moveTo>
                          <a:pt x="17120" y="5468"/>
                        </a:moveTo>
                        <a:cubicBezTo>
                          <a:pt x="17314" y="5305"/>
                          <a:pt x="17314" y="5305"/>
                          <a:pt x="17314" y="5305"/>
                        </a:cubicBezTo>
                        <a:cubicBezTo>
                          <a:pt x="17411" y="5305"/>
                          <a:pt x="17411" y="5251"/>
                          <a:pt x="17411" y="5251"/>
                        </a:cubicBezTo>
                        <a:cubicBezTo>
                          <a:pt x="17508" y="5251"/>
                          <a:pt x="17508" y="5251"/>
                          <a:pt x="17508" y="5251"/>
                        </a:cubicBezTo>
                        <a:cubicBezTo>
                          <a:pt x="17508" y="5251"/>
                          <a:pt x="17508" y="5251"/>
                          <a:pt x="17508" y="5251"/>
                        </a:cubicBezTo>
                        <a:cubicBezTo>
                          <a:pt x="17508" y="5197"/>
                          <a:pt x="17605" y="5197"/>
                          <a:pt x="17605" y="5143"/>
                        </a:cubicBezTo>
                        <a:cubicBezTo>
                          <a:pt x="17895" y="4980"/>
                          <a:pt x="18186" y="4818"/>
                          <a:pt x="18380" y="4656"/>
                        </a:cubicBezTo>
                        <a:cubicBezTo>
                          <a:pt x="18767" y="4277"/>
                          <a:pt x="19542" y="3844"/>
                          <a:pt x="20123" y="3627"/>
                        </a:cubicBezTo>
                        <a:cubicBezTo>
                          <a:pt x="20123" y="3573"/>
                          <a:pt x="20220" y="3519"/>
                          <a:pt x="20317" y="3519"/>
                        </a:cubicBezTo>
                        <a:cubicBezTo>
                          <a:pt x="20511" y="3465"/>
                          <a:pt x="20704" y="3411"/>
                          <a:pt x="20898" y="3356"/>
                        </a:cubicBezTo>
                        <a:cubicBezTo>
                          <a:pt x="21092" y="3302"/>
                          <a:pt x="21479" y="3194"/>
                          <a:pt x="21576" y="3140"/>
                        </a:cubicBezTo>
                        <a:cubicBezTo>
                          <a:pt x="21576" y="3086"/>
                          <a:pt x="21576" y="2490"/>
                          <a:pt x="21382" y="2382"/>
                        </a:cubicBezTo>
                        <a:cubicBezTo>
                          <a:pt x="21382" y="2382"/>
                          <a:pt x="21285" y="2328"/>
                          <a:pt x="21092" y="2328"/>
                        </a:cubicBezTo>
                        <a:cubicBezTo>
                          <a:pt x="21092" y="2328"/>
                          <a:pt x="21092" y="2328"/>
                          <a:pt x="20995" y="2328"/>
                        </a:cubicBezTo>
                        <a:cubicBezTo>
                          <a:pt x="20995" y="2328"/>
                          <a:pt x="20995" y="2328"/>
                          <a:pt x="20995" y="2328"/>
                        </a:cubicBezTo>
                        <a:cubicBezTo>
                          <a:pt x="20995" y="2382"/>
                          <a:pt x="20995" y="2382"/>
                          <a:pt x="20995" y="2382"/>
                        </a:cubicBezTo>
                        <a:cubicBezTo>
                          <a:pt x="20995" y="2382"/>
                          <a:pt x="20995" y="2382"/>
                          <a:pt x="20995" y="2436"/>
                        </a:cubicBezTo>
                        <a:cubicBezTo>
                          <a:pt x="20995" y="2436"/>
                          <a:pt x="20995" y="2490"/>
                          <a:pt x="20995" y="2490"/>
                        </a:cubicBezTo>
                        <a:cubicBezTo>
                          <a:pt x="20995" y="2490"/>
                          <a:pt x="20995" y="2544"/>
                          <a:pt x="20995" y="2544"/>
                        </a:cubicBezTo>
                        <a:cubicBezTo>
                          <a:pt x="20995" y="2544"/>
                          <a:pt x="20995" y="2598"/>
                          <a:pt x="20995" y="2598"/>
                        </a:cubicBezTo>
                        <a:cubicBezTo>
                          <a:pt x="20995" y="2653"/>
                          <a:pt x="20995" y="2653"/>
                          <a:pt x="20995" y="2653"/>
                        </a:cubicBezTo>
                        <a:cubicBezTo>
                          <a:pt x="20995" y="2707"/>
                          <a:pt x="20898" y="2707"/>
                          <a:pt x="20898" y="2761"/>
                        </a:cubicBezTo>
                        <a:cubicBezTo>
                          <a:pt x="20898" y="2761"/>
                          <a:pt x="20898" y="2761"/>
                          <a:pt x="20898" y="2815"/>
                        </a:cubicBezTo>
                        <a:cubicBezTo>
                          <a:pt x="20898" y="2815"/>
                          <a:pt x="20898" y="2815"/>
                          <a:pt x="20898" y="2869"/>
                        </a:cubicBezTo>
                        <a:cubicBezTo>
                          <a:pt x="20898" y="2869"/>
                          <a:pt x="20898" y="2923"/>
                          <a:pt x="20801" y="2923"/>
                        </a:cubicBezTo>
                        <a:cubicBezTo>
                          <a:pt x="20801" y="2923"/>
                          <a:pt x="20801" y="2977"/>
                          <a:pt x="20801" y="2977"/>
                        </a:cubicBezTo>
                        <a:cubicBezTo>
                          <a:pt x="20801" y="3032"/>
                          <a:pt x="20801" y="3032"/>
                          <a:pt x="20801" y="3032"/>
                        </a:cubicBezTo>
                        <a:cubicBezTo>
                          <a:pt x="20704" y="3086"/>
                          <a:pt x="20704" y="3086"/>
                          <a:pt x="20704" y="3086"/>
                        </a:cubicBezTo>
                        <a:cubicBezTo>
                          <a:pt x="20704" y="3140"/>
                          <a:pt x="20704" y="3140"/>
                          <a:pt x="20704" y="3140"/>
                        </a:cubicBezTo>
                        <a:cubicBezTo>
                          <a:pt x="20607" y="3140"/>
                          <a:pt x="20607" y="3194"/>
                          <a:pt x="20607" y="3194"/>
                        </a:cubicBezTo>
                        <a:cubicBezTo>
                          <a:pt x="20607" y="3194"/>
                          <a:pt x="20607" y="3194"/>
                          <a:pt x="20607" y="3194"/>
                        </a:cubicBezTo>
                        <a:cubicBezTo>
                          <a:pt x="20511" y="3302"/>
                          <a:pt x="20414" y="3302"/>
                          <a:pt x="20220" y="3302"/>
                        </a:cubicBezTo>
                        <a:cubicBezTo>
                          <a:pt x="20220" y="3302"/>
                          <a:pt x="20220" y="3302"/>
                          <a:pt x="20220" y="3302"/>
                        </a:cubicBezTo>
                        <a:cubicBezTo>
                          <a:pt x="20220" y="3302"/>
                          <a:pt x="20220" y="3302"/>
                          <a:pt x="20220" y="3302"/>
                        </a:cubicBezTo>
                        <a:cubicBezTo>
                          <a:pt x="20220" y="3302"/>
                          <a:pt x="20220" y="3302"/>
                          <a:pt x="20220" y="3302"/>
                        </a:cubicBezTo>
                        <a:cubicBezTo>
                          <a:pt x="20123" y="3302"/>
                          <a:pt x="20026" y="3356"/>
                          <a:pt x="19929" y="3411"/>
                        </a:cubicBezTo>
                        <a:cubicBezTo>
                          <a:pt x="19736" y="3519"/>
                          <a:pt x="19542" y="3573"/>
                          <a:pt x="19348" y="3573"/>
                        </a:cubicBezTo>
                        <a:cubicBezTo>
                          <a:pt x="19348" y="3573"/>
                          <a:pt x="19348" y="3573"/>
                          <a:pt x="19348" y="3573"/>
                        </a:cubicBezTo>
                        <a:cubicBezTo>
                          <a:pt x="19251" y="3573"/>
                          <a:pt x="19154" y="3573"/>
                          <a:pt x="19154" y="3573"/>
                        </a:cubicBezTo>
                        <a:cubicBezTo>
                          <a:pt x="18961" y="3627"/>
                          <a:pt x="18767" y="3681"/>
                          <a:pt x="18670" y="3681"/>
                        </a:cubicBezTo>
                        <a:cubicBezTo>
                          <a:pt x="18573" y="3681"/>
                          <a:pt x="18476" y="3681"/>
                          <a:pt x="18476" y="3681"/>
                        </a:cubicBezTo>
                        <a:cubicBezTo>
                          <a:pt x="18380" y="3681"/>
                          <a:pt x="18380" y="3681"/>
                          <a:pt x="18380" y="3627"/>
                        </a:cubicBezTo>
                        <a:cubicBezTo>
                          <a:pt x="18283" y="3627"/>
                          <a:pt x="18089" y="3627"/>
                          <a:pt x="17895" y="3627"/>
                        </a:cubicBezTo>
                        <a:cubicBezTo>
                          <a:pt x="17605" y="3627"/>
                          <a:pt x="17411" y="3627"/>
                          <a:pt x="17314" y="3573"/>
                        </a:cubicBezTo>
                        <a:cubicBezTo>
                          <a:pt x="17314" y="3573"/>
                          <a:pt x="17217" y="3573"/>
                          <a:pt x="17217" y="3573"/>
                        </a:cubicBezTo>
                        <a:cubicBezTo>
                          <a:pt x="17120" y="3573"/>
                          <a:pt x="16927" y="3573"/>
                          <a:pt x="16830" y="3573"/>
                        </a:cubicBezTo>
                        <a:cubicBezTo>
                          <a:pt x="16636" y="3519"/>
                          <a:pt x="16346" y="3519"/>
                          <a:pt x="16249" y="3465"/>
                        </a:cubicBezTo>
                        <a:cubicBezTo>
                          <a:pt x="16249" y="3465"/>
                          <a:pt x="16152" y="3411"/>
                          <a:pt x="16152" y="3356"/>
                        </a:cubicBezTo>
                        <a:cubicBezTo>
                          <a:pt x="16152" y="3248"/>
                          <a:pt x="16346" y="3248"/>
                          <a:pt x="16346" y="3194"/>
                        </a:cubicBezTo>
                        <a:cubicBezTo>
                          <a:pt x="16442" y="3140"/>
                          <a:pt x="16539" y="3140"/>
                          <a:pt x="16539" y="2977"/>
                        </a:cubicBezTo>
                        <a:cubicBezTo>
                          <a:pt x="16539" y="2761"/>
                          <a:pt x="16927" y="2544"/>
                          <a:pt x="17120" y="2382"/>
                        </a:cubicBezTo>
                        <a:cubicBezTo>
                          <a:pt x="17217" y="2274"/>
                          <a:pt x="17314" y="2220"/>
                          <a:pt x="17411" y="2165"/>
                        </a:cubicBezTo>
                        <a:cubicBezTo>
                          <a:pt x="17314" y="2111"/>
                          <a:pt x="16830" y="2057"/>
                          <a:pt x="16539" y="2003"/>
                        </a:cubicBezTo>
                        <a:cubicBezTo>
                          <a:pt x="15958" y="1841"/>
                          <a:pt x="15571" y="1732"/>
                          <a:pt x="15377" y="1624"/>
                        </a:cubicBezTo>
                        <a:cubicBezTo>
                          <a:pt x="15377" y="1570"/>
                          <a:pt x="15280" y="1516"/>
                          <a:pt x="15183" y="1516"/>
                        </a:cubicBezTo>
                        <a:cubicBezTo>
                          <a:pt x="14989" y="1408"/>
                          <a:pt x="14699" y="1353"/>
                          <a:pt x="14311" y="1353"/>
                        </a:cubicBezTo>
                        <a:cubicBezTo>
                          <a:pt x="14021" y="1299"/>
                          <a:pt x="13827" y="1245"/>
                          <a:pt x="13633" y="1191"/>
                        </a:cubicBezTo>
                        <a:cubicBezTo>
                          <a:pt x="13537" y="1137"/>
                          <a:pt x="13537" y="1137"/>
                          <a:pt x="13440" y="1083"/>
                        </a:cubicBezTo>
                        <a:cubicBezTo>
                          <a:pt x="13343" y="1029"/>
                          <a:pt x="13246" y="974"/>
                          <a:pt x="13052" y="920"/>
                        </a:cubicBezTo>
                        <a:cubicBezTo>
                          <a:pt x="12955" y="866"/>
                          <a:pt x="12859" y="866"/>
                          <a:pt x="12859" y="812"/>
                        </a:cubicBezTo>
                        <a:cubicBezTo>
                          <a:pt x="12762" y="812"/>
                          <a:pt x="12762" y="812"/>
                          <a:pt x="12762" y="758"/>
                        </a:cubicBezTo>
                        <a:cubicBezTo>
                          <a:pt x="12665" y="758"/>
                          <a:pt x="12665" y="758"/>
                          <a:pt x="12568" y="704"/>
                        </a:cubicBezTo>
                        <a:cubicBezTo>
                          <a:pt x="12568" y="704"/>
                          <a:pt x="12568" y="704"/>
                          <a:pt x="12471" y="650"/>
                        </a:cubicBezTo>
                        <a:cubicBezTo>
                          <a:pt x="12471" y="650"/>
                          <a:pt x="12471" y="650"/>
                          <a:pt x="12374" y="595"/>
                        </a:cubicBezTo>
                        <a:cubicBezTo>
                          <a:pt x="12374" y="595"/>
                          <a:pt x="12277" y="595"/>
                          <a:pt x="12277" y="541"/>
                        </a:cubicBezTo>
                        <a:cubicBezTo>
                          <a:pt x="12277" y="541"/>
                          <a:pt x="12180" y="487"/>
                          <a:pt x="12180" y="487"/>
                        </a:cubicBezTo>
                        <a:cubicBezTo>
                          <a:pt x="12180" y="487"/>
                          <a:pt x="12084" y="433"/>
                          <a:pt x="12084" y="433"/>
                        </a:cubicBezTo>
                        <a:cubicBezTo>
                          <a:pt x="11987" y="379"/>
                          <a:pt x="11987" y="379"/>
                          <a:pt x="11987" y="379"/>
                        </a:cubicBezTo>
                        <a:cubicBezTo>
                          <a:pt x="11890" y="325"/>
                          <a:pt x="11890" y="325"/>
                          <a:pt x="11890" y="325"/>
                        </a:cubicBezTo>
                        <a:cubicBezTo>
                          <a:pt x="11793" y="271"/>
                          <a:pt x="11793" y="271"/>
                          <a:pt x="11793" y="217"/>
                        </a:cubicBezTo>
                        <a:cubicBezTo>
                          <a:pt x="11696" y="217"/>
                          <a:pt x="11696" y="217"/>
                          <a:pt x="11696" y="162"/>
                        </a:cubicBezTo>
                        <a:cubicBezTo>
                          <a:pt x="11696" y="162"/>
                          <a:pt x="11599" y="162"/>
                          <a:pt x="11599" y="108"/>
                        </a:cubicBezTo>
                        <a:cubicBezTo>
                          <a:pt x="11599" y="108"/>
                          <a:pt x="11599" y="108"/>
                          <a:pt x="11502" y="54"/>
                        </a:cubicBezTo>
                        <a:cubicBezTo>
                          <a:pt x="11502" y="54"/>
                          <a:pt x="11502" y="54"/>
                          <a:pt x="11502" y="54"/>
                        </a:cubicBezTo>
                        <a:cubicBezTo>
                          <a:pt x="11502" y="54"/>
                          <a:pt x="11502" y="54"/>
                          <a:pt x="11406" y="54"/>
                        </a:cubicBezTo>
                        <a:cubicBezTo>
                          <a:pt x="11212" y="0"/>
                          <a:pt x="11018" y="0"/>
                          <a:pt x="10824" y="0"/>
                        </a:cubicBezTo>
                        <a:cubicBezTo>
                          <a:pt x="10728" y="0"/>
                          <a:pt x="10728" y="0"/>
                          <a:pt x="10631" y="0"/>
                        </a:cubicBezTo>
                        <a:cubicBezTo>
                          <a:pt x="10631" y="0"/>
                          <a:pt x="10631" y="0"/>
                          <a:pt x="10631" y="0"/>
                        </a:cubicBezTo>
                        <a:cubicBezTo>
                          <a:pt x="10631" y="54"/>
                          <a:pt x="10631" y="54"/>
                          <a:pt x="10631" y="108"/>
                        </a:cubicBezTo>
                        <a:cubicBezTo>
                          <a:pt x="10534" y="108"/>
                          <a:pt x="10534" y="162"/>
                          <a:pt x="10534" y="162"/>
                        </a:cubicBezTo>
                        <a:cubicBezTo>
                          <a:pt x="10437" y="325"/>
                          <a:pt x="10243" y="487"/>
                          <a:pt x="10050" y="487"/>
                        </a:cubicBezTo>
                        <a:cubicBezTo>
                          <a:pt x="9953" y="487"/>
                          <a:pt x="9856" y="433"/>
                          <a:pt x="9759" y="325"/>
                        </a:cubicBezTo>
                        <a:cubicBezTo>
                          <a:pt x="9565" y="217"/>
                          <a:pt x="9275" y="162"/>
                          <a:pt x="8790" y="108"/>
                        </a:cubicBezTo>
                        <a:cubicBezTo>
                          <a:pt x="8597" y="108"/>
                          <a:pt x="8597" y="108"/>
                          <a:pt x="8597" y="108"/>
                        </a:cubicBezTo>
                        <a:cubicBezTo>
                          <a:pt x="8403" y="108"/>
                          <a:pt x="8306" y="54"/>
                          <a:pt x="8209" y="0"/>
                        </a:cubicBezTo>
                        <a:cubicBezTo>
                          <a:pt x="8112" y="0"/>
                          <a:pt x="8112" y="0"/>
                          <a:pt x="8112" y="0"/>
                        </a:cubicBezTo>
                        <a:cubicBezTo>
                          <a:pt x="8112" y="0"/>
                          <a:pt x="8015" y="0"/>
                          <a:pt x="7822" y="108"/>
                        </a:cubicBezTo>
                        <a:cubicBezTo>
                          <a:pt x="7725" y="162"/>
                          <a:pt x="7725" y="162"/>
                          <a:pt x="7628" y="217"/>
                        </a:cubicBezTo>
                        <a:cubicBezTo>
                          <a:pt x="7628" y="217"/>
                          <a:pt x="7531" y="271"/>
                          <a:pt x="7434" y="271"/>
                        </a:cubicBezTo>
                        <a:cubicBezTo>
                          <a:pt x="7434" y="271"/>
                          <a:pt x="7434" y="271"/>
                          <a:pt x="7434" y="271"/>
                        </a:cubicBezTo>
                        <a:cubicBezTo>
                          <a:pt x="7337" y="379"/>
                          <a:pt x="7144" y="433"/>
                          <a:pt x="7047" y="487"/>
                        </a:cubicBezTo>
                        <a:cubicBezTo>
                          <a:pt x="7047" y="487"/>
                          <a:pt x="7047" y="487"/>
                          <a:pt x="7047" y="487"/>
                        </a:cubicBezTo>
                        <a:cubicBezTo>
                          <a:pt x="7047" y="487"/>
                          <a:pt x="7047" y="487"/>
                          <a:pt x="7047" y="541"/>
                        </a:cubicBezTo>
                        <a:cubicBezTo>
                          <a:pt x="7047" y="541"/>
                          <a:pt x="7047" y="541"/>
                          <a:pt x="7047" y="595"/>
                        </a:cubicBezTo>
                        <a:cubicBezTo>
                          <a:pt x="7047" y="595"/>
                          <a:pt x="7047" y="595"/>
                          <a:pt x="7047" y="650"/>
                        </a:cubicBezTo>
                        <a:cubicBezTo>
                          <a:pt x="7047" y="650"/>
                          <a:pt x="7047" y="650"/>
                          <a:pt x="7047" y="704"/>
                        </a:cubicBezTo>
                        <a:cubicBezTo>
                          <a:pt x="7047" y="704"/>
                          <a:pt x="7047" y="704"/>
                          <a:pt x="7047" y="758"/>
                        </a:cubicBezTo>
                        <a:cubicBezTo>
                          <a:pt x="6950" y="758"/>
                          <a:pt x="6950" y="758"/>
                          <a:pt x="6950" y="812"/>
                        </a:cubicBezTo>
                        <a:cubicBezTo>
                          <a:pt x="6950" y="812"/>
                          <a:pt x="6950" y="812"/>
                          <a:pt x="6950" y="812"/>
                        </a:cubicBezTo>
                        <a:cubicBezTo>
                          <a:pt x="6950" y="866"/>
                          <a:pt x="6950" y="866"/>
                          <a:pt x="6950" y="920"/>
                        </a:cubicBezTo>
                        <a:cubicBezTo>
                          <a:pt x="6950" y="920"/>
                          <a:pt x="6950" y="920"/>
                          <a:pt x="6950" y="920"/>
                        </a:cubicBezTo>
                        <a:cubicBezTo>
                          <a:pt x="6950" y="974"/>
                          <a:pt x="6950" y="974"/>
                          <a:pt x="6950" y="974"/>
                        </a:cubicBezTo>
                        <a:cubicBezTo>
                          <a:pt x="6950" y="1029"/>
                          <a:pt x="6950" y="1029"/>
                          <a:pt x="6950" y="1029"/>
                        </a:cubicBezTo>
                        <a:cubicBezTo>
                          <a:pt x="6853" y="1029"/>
                          <a:pt x="6853" y="1083"/>
                          <a:pt x="6853" y="1083"/>
                        </a:cubicBezTo>
                        <a:cubicBezTo>
                          <a:pt x="6853" y="1083"/>
                          <a:pt x="6853" y="1083"/>
                          <a:pt x="6853" y="1083"/>
                        </a:cubicBezTo>
                        <a:cubicBezTo>
                          <a:pt x="6853" y="1137"/>
                          <a:pt x="6853" y="1137"/>
                          <a:pt x="6853" y="1191"/>
                        </a:cubicBezTo>
                        <a:cubicBezTo>
                          <a:pt x="6756" y="1245"/>
                          <a:pt x="6563" y="1299"/>
                          <a:pt x="6175" y="1462"/>
                        </a:cubicBezTo>
                        <a:cubicBezTo>
                          <a:pt x="5981" y="1516"/>
                          <a:pt x="5594" y="1624"/>
                          <a:pt x="5594" y="1678"/>
                        </a:cubicBezTo>
                        <a:cubicBezTo>
                          <a:pt x="5594" y="1732"/>
                          <a:pt x="5594" y="1786"/>
                          <a:pt x="5594" y="1841"/>
                        </a:cubicBezTo>
                        <a:cubicBezTo>
                          <a:pt x="5594" y="1949"/>
                          <a:pt x="5691" y="2057"/>
                          <a:pt x="5497" y="2165"/>
                        </a:cubicBezTo>
                        <a:cubicBezTo>
                          <a:pt x="5497" y="2220"/>
                          <a:pt x="5594" y="2274"/>
                          <a:pt x="5594" y="2328"/>
                        </a:cubicBezTo>
                        <a:cubicBezTo>
                          <a:pt x="5594" y="2382"/>
                          <a:pt x="5691" y="2436"/>
                          <a:pt x="5691" y="2490"/>
                        </a:cubicBezTo>
                        <a:cubicBezTo>
                          <a:pt x="5788" y="2598"/>
                          <a:pt x="5788" y="2761"/>
                          <a:pt x="5497" y="2869"/>
                        </a:cubicBezTo>
                        <a:cubicBezTo>
                          <a:pt x="5497" y="2869"/>
                          <a:pt x="5594" y="2923"/>
                          <a:pt x="5594" y="2923"/>
                        </a:cubicBezTo>
                        <a:cubicBezTo>
                          <a:pt x="5691" y="2977"/>
                          <a:pt x="5788" y="3140"/>
                          <a:pt x="5594" y="3248"/>
                        </a:cubicBezTo>
                        <a:cubicBezTo>
                          <a:pt x="5497" y="3302"/>
                          <a:pt x="5400" y="3356"/>
                          <a:pt x="5303" y="3356"/>
                        </a:cubicBezTo>
                        <a:cubicBezTo>
                          <a:pt x="5206" y="3411"/>
                          <a:pt x="5013" y="3411"/>
                          <a:pt x="5013" y="3465"/>
                        </a:cubicBezTo>
                        <a:cubicBezTo>
                          <a:pt x="5013" y="3627"/>
                          <a:pt x="4916" y="3952"/>
                          <a:pt x="4528" y="4060"/>
                        </a:cubicBezTo>
                        <a:cubicBezTo>
                          <a:pt x="4335" y="4114"/>
                          <a:pt x="4141" y="4331"/>
                          <a:pt x="4141" y="4547"/>
                        </a:cubicBezTo>
                        <a:cubicBezTo>
                          <a:pt x="4141" y="4656"/>
                          <a:pt x="3947" y="4710"/>
                          <a:pt x="3850" y="4764"/>
                        </a:cubicBezTo>
                        <a:cubicBezTo>
                          <a:pt x="3850" y="4764"/>
                          <a:pt x="3850" y="4764"/>
                          <a:pt x="3850" y="4764"/>
                        </a:cubicBezTo>
                        <a:cubicBezTo>
                          <a:pt x="3850" y="4764"/>
                          <a:pt x="3850" y="4764"/>
                          <a:pt x="3850" y="4818"/>
                        </a:cubicBezTo>
                        <a:cubicBezTo>
                          <a:pt x="4044" y="5035"/>
                          <a:pt x="4141" y="5305"/>
                          <a:pt x="4044" y="5468"/>
                        </a:cubicBezTo>
                        <a:cubicBezTo>
                          <a:pt x="3947" y="5522"/>
                          <a:pt x="3850" y="5576"/>
                          <a:pt x="3754" y="5576"/>
                        </a:cubicBezTo>
                        <a:cubicBezTo>
                          <a:pt x="3657" y="5576"/>
                          <a:pt x="3560" y="5738"/>
                          <a:pt x="3560" y="5792"/>
                        </a:cubicBezTo>
                        <a:cubicBezTo>
                          <a:pt x="3560" y="5901"/>
                          <a:pt x="3463" y="6009"/>
                          <a:pt x="3269" y="6063"/>
                        </a:cubicBezTo>
                        <a:cubicBezTo>
                          <a:pt x="3269" y="6117"/>
                          <a:pt x="3172" y="6388"/>
                          <a:pt x="3366" y="6550"/>
                        </a:cubicBezTo>
                        <a:cubicBezTo>
                          <a:pt x="3754" y="6821"/>
                          <a:pt x="3754" y="7038"/>
                          <a:pt x="3754" y="7200"/>
                        </a:cubicBezTo>
                        <a:cubicBezTo>
                          <a:pt x="3754" y="7254"/>
                          <a:pt x="3850" y="7308"/>
                          <a:pt x="3947" y="7362"/>
                        </a:cubicBezTo>
                        <a:cubicBezTo>
                          <a:pt x="4044" y="7471"/>
                          <a:pt x="4141" y="7633"/>
                          <a:pt x="4044" y="7795"/>
                        </a:cubicBezTo>
                        <a:cubicBezTo>
                          <a:pt x="4044" y="7850"/>
                          <a:pt x="3947" y="7904"/>
                          <a:pt x="3947" y="8012"/>
                        </a:cubicBezTo>
                        <a:cubicBezTo>
                          <a:pt x="3947" y="8120"/>
                          <a:pt x="3850" y="8283"/>
                          <a:pt x="3657" y="8337"/>
                        </a:cubicBezTo>
                        <a:cubicBezTo>
                          <a:pt x="3657" y="8337"/>
                          <a:pt x="3657" y="8445"/>
                          <a:pt x="3657" y="8499"/>
                        </a:cubicBezTo>
                        <a:cubicBezTo>
                          <a:pt x="3560" y="8608"/>
                          <a:pt x="3560" y="8716"/>
                          <a:pt x="3366" y="8770"/>
                        </a:cubicBezTo>
                        <a:cubicBezTo>
                          <a:pt x="3366" y="8824"/>
                          <a:pt x="3366" y="8986"/>
                          <a:pt x="3366" y="9095"/>
                        </a:cubicBezTo>
                        <a:cubicBezTo>
                          <a:pt x="3463" y="9257"/>
                          <a:pt x="3560" y="9474"/>
                          <a:pt x="3366" y="9528"/>
                        </a:cubicBezTo>
                        <a:cubicBezTo>
                          <a:pt x="3269" y="9582"/>
                          <a:pt x="3269" y="9582"/>
                          <a:pt x="3172" y="9636"/>
                        </a:cubicBezTo>
                        <a:cubicBezTo>
                          <a:pt x="2882" y="9744"/>
                          <a:pt x="2591" y="9798"/>
                          <a:pt x="2591" y="10069"/>
                        </a:cubicBezTo>
                        <a:cubicBezTo>
                          <a:pt x="2591" y="10232"/>
                          <a:pt x="2591" y="10394"/>
                          <a:pt x="2688" y="10502"/>
                        </a:cubicBezTo>
                        <a:cubicBezTo>
                          <a:pt x="2688" y="10665"/>
                          <a:pt x="2688" y="10773"/>
                          <a:pt x="2591" y="10881"/>
                        </a:cubicBezTo>
                        <a:cubicBezTo>
                          <a:pt x="2591" y="10881"/>
                          <a:pt x="2688" y="10935"/>
                          <a:pt x="2688" y="10935"/>
                        </a:cubicBezTo>
                        <a:cubicBezTo>
                          <a:pt x="2785" y="10989"/>
                          <a:pt x="2979" y="11044"/>
                          <a:pt x="2882" y="11260"/>
                        </a:cubicBezTo>
                        <a:cubicBezTo>
                          <a:pt x="2882" y="11477"/>
                          <a:pt x="2494" y="11477"/>
                          <a:pt x="2398" y="11477"/>
                        </a:cubicBezTo>
                        <a:cubicBezTo>
                          <a:pt x="2301" y="11477"/>
                          <a:pt x="2301" y="11477"/>
                          <a:pt x="2301" y="11477"/>
                        </a:cubicBezTo>
                        <a:cubicBezTo>
                          <a:pt x="2301" y="11531"/>
                          <a:pt x="2301" y="11585"/>
                          <a:pt x="2301" y="11639"/>
                        </a:cubicBezTo>
                        <a:cubicBezTo>
                          <a:pt x="2301" y="11802"/>
                          <a:pt x="2398" y="12018"/>
                          <a:pt x="2010" y="12018"/>
                        </a:cubicBezTo>
                        <a:cubicBezTo>
                          <a:pt x="1913" y="12018"/>
                          <a:pt x="1913" y="12235"/>
                          <a:pt x="1913" y="12289"/>
                        </a:cubicBezTo>
                        <a:cubicBezTo>
                          <a:pt x="1913" y="12505"/>
                          <a:pt x="1816" y="12614"/>
                          <a:pt x="1719" y="12668"/>
                        </a:cubicBezTo>
                        <a:cubicBezTo>
                          <a:pt x="1623" y="12722"/>
                          <a:pt x="1623" y="12722"/>
                          <a:pt x="1623" y="12722"/>
                        </a:cubicBezTo>
                        <a:cubicBezTo>
                          <a:pt x="1623" y="12776"/>
                          <a:pt x="1623" y="12830"/>
                          <a:pt x="1719" y="12884"/>
                        </a:cubicBezTo>
                        <a:cubicBezTo>
                          <a:pt x="1816" y="12992"/>
                          <a:pt x="1816" y="13047"/>
                          <a:pt x="1816" y="13155"/>
                        </a:cubicBezTo>
                        <a:cubicBezTo>
                          <a:pt x="1816" y="13209"/>
                          <a:pt x="1913" y="13263"/>
                          <a:pt x="1913" y="13317"/>
                        </a:cubicBezTo>
                        <a:cubicBezTo>
                          <a:pt x="1913" y="13588"/>
                          <a:pt x="2010" y="13859"/>
                          <a:pt x="1623" y="13913"/>
                        </a:cubicBezTo>
                        <a:cubicBezTo>
                          <a:pt x="1526" y="13967"/>
                          <a:pt x="1526" y="14292"/>
                          <a:pt x="1526" y="14346"/>
                        </a:cubicBezTo>
                        <a:cubicBezTo>
                          <a:pt x="1816" y="14454"/>
                          <a:pt x="1816" y="14671"/>
                          <a:pt x="1719" y="14833"/>
                        </a:cubicBezTo>
                        <a:cubicBezTo>
                          <a:pt x="1719" y="14833"/>
                          <a:pt x="1719" y="14833"/>
                          <a:pt x="1816" y="14833"/>
                        </a:cubicBezTo>
                        <a:cubicBezTo>
                          <a:pt x="1913" y="14941"/>
                          <a:pt x="2107" y="15050"/>
                          <a:pt x="1816" y="15266"/>
                        </a:cubicBezTo>
                        <a:cubicBezTo>
                          <a:pt x="1719" y="15266"/>
                          <a:pt x="1719" y="15320"/>
                          <a:pt x="1719" y="15320"/>
                        </a:cubicBezTo>
                        <a:cubicBezTo>
                          <a:pt x="1816" y="15374"/>
                          <a:pt x="1913" y="15374"/>
                          <a:pt x="2010" y="15374"/>
                        </a:cubicBezTo>
                        <a:cubicBezTo>
                          <a:pt x="2301" y="15320"/>
                          <a:pt x="2591" y="15483"/>
                          <a:pt x="2591" y="15645"/>
                        </a:cubicBezTo>
                        <a:cubicBezTo>
                          <a:pt x="2591" y="15699"/>
                          <a:pt x="2494" y="15753"/>
                          <a:pt x="2494" y="15808"/>
                        </a:cubicBezTo>
                        <a:cubicBezTo>
                          <a:pt x="2398" y="15808"/>
                          <a:pt x="2301" y="15862"/>
                          <a:pt x="2204" y="15862"/>
                        </a:cubicBezTo>
                        <a:cubicBezTo>
                          <a:pt x="2107" y="15862"/>
                          <a:pt x="2107" y="15862"/>
                          <a:pt x="2010" y="15862"/>
                        </a:cubicBezTo>
                        <a:cubicBezTo>
                          <a:pt x="2301" y="15970"/>
                          <a:pt x="2398" y="16078"/>
                          <a:pt x="2301" y="16186"/>
                        </a:cubicBezTo>
                        <a:cubicBezTo>
                          <a:pt x="2301" y="16241"/>
                          <a:pt x="2204" y="16349"/>
                          <a:pt x="2010" y="16403"/>
                        </a:cubicBezTo>
                        <a:cubicBezTo>
                          <a:pt x="1913" y="16403"/>
                          <a:pt x="1913" y="16403"/>
                          <a:pt x="1913" y="16511"/>
                        </a:cubicBezTo>
                        <a:cubicBezTo>
                          <a:pt x="1913" y="16565"/>
                          <a:pt x="2010" y="16674"/>
                          <a:pt x="1913" y="16782"/>
                        </a:cubicBezTo>
                        <a:cubicBezTo>
                          <a:pt x="1913" y="16836"/>
                          <a:pt x="1913" y="16944"/>
                          <a:pt x="2010" y="16998"/>
                        </a:cubicBezTo>
                        <a:cubicBezTo>
                          <a:pt x="2010" y="17053"/>
                          <a:pt x="2107" y="17161"/>
                          <a:pt x="2010" y="17269"/>
                        </a:cubicBezTo>
                        <a:cubicBezTo>
                          <a:pt x="2010" y="17269"/>
                          <a:pt x="1913" y="17323"/>
                          <a:pt x="1816" y="17323"/>
                        </a:cubicBezTo>
                        <a:cubicBezTo>
                          <a:pt x="1816" y="17323"/>
                          <a:pt x="1816" y="17377"/>
                          <a:pt x="1816" y="17432"/>
                        </a:cubicBezTo>
                        <a:cubicBezTo>
                          <a:pt x="1816" y="17540"/>
                          <a:pt x="1816" y="17756"/>
                          <a:pt x="1429" y="17756"/>
                        </a:cubicBezTo>
                        <a:cubicBezTo>
                          <a:pt x="1332" y="17756"/>
                          <a:pt x="1332" y="17756"/>
                          <a:pt x="1332" y="17865"/>
                        </a:cubicBezTo>
                        <a:cubicBezTo>
                          <a:pt x="1235" y="17973"/>
                          <a:pt x="1235" y="18081"/>
                          <a:pt x="1041" y="18135"/>
                        </a:cubicBezTo>
                        <a:cubicBezTo>
                          <a:pt x="1041" y="18135"/>
                          <a:pt x="1138" y="18189"/>
                          <a:pt x="1138" y="18244"/>
                        </a:cubicBezTo>
                        <a:cubicBezTo>
                          <a:pt x="1235" y="18298"/>
                          <a:pt x="1429" y="18514"/>
                          <a:pt x="1041" y="18623"/>
                        </a:cubicBezTo>
                        <a:cubicBezTo>
                          <a:pt x="945" y="18677"/>
                          <a:pt x="945" y="18731"/>
                          <a:pt x="945" y="18785"/>
                        </a:cubicBezTo>
                        <a:cubicBezTo>
                          <a:pt x="945" y="18893"/>
                          <a:pt x="848" y="19056"/>
                          <a:pt x="557" y="19056"/>
                        </a:cubicBezTo>
                        <a:cubicBezTo>
                          <a:pt x="267" y="19056"/>
                          <a:pt x="170" y="19272"/>
                          <a:pt x="73" y="19380"/>
                        </a:cubicBezTo>
                        <a:cubicBezTo>
                          <a:pt x="73" y="19435"/>
                          <a:pt x="73" y="19435"/>
                          <a:pt x="73" y="19489"/>
                        </a:cubicBezTo>
                        <a:cubicBezTo>
                          <a:pt x="-24" y="19651"/>
                          <a:pt x="-24" y="19759"/>
                          <a:pt x="73" y="19868"/>
                        </a:cubicBezTo>
                        <a:cubicBezTo>
                          <a:pt x="363" y="19976"/>
                          <a:pt x="267" y="20138"/>
                          <a:pt x="267" y="20192"/>
                        </a:cubicBezTo>
                        <a:cubicBezTo>
                          <a:pt x="267" y="20192"/>
                          <a:pt x="267" y="20247"/>
                          <a:pt x="267" y="20247"/>
                        </a:cubicBezTo>
                        <a:cubicBezTo>
                          <a:pt x="267" y="20247"/>
                          <a:pt x="460" y="20247"/>
                          <a:pt x="654" y="20247"/>
                        </a:cubicBezTo>
                        <a:cubicBezTo>
                          <a:pt x="945" y="20247"/>
                          <a:pt x="1235" y="20247"/>
                          <a:pt x="1332" y="20355"/>
                        </a:cubicBezTo>
                        <a:cubicBezTo>
                          <a:pt x="1332" y="20409"/>
                          <a:pt x="1429" y="20463"/>
                          <a:pt x="1332" y="20571"/>
                        </a:cubicBezTo>
                        <a:cubicBezTo>
                          <a:pt x="1235" y="20734"/>
                          <a:pt x="1235" y="21005"/>
                          <a:pt x="1332" y="21113"/>
                        </a:cubicBezTo>
                        <a:cubicBezTo>
                          <a:pt x="1429" y="21113"/>
                          <a:pt x="1526" y="21221"/>
                          <a:pt x="1623" y="21275"/>
                        </a:cubicBezTo>
                        <a:cubicBezTo>
                          <a:pt x="1623" y="21275"/>
                          <a:pt x="1719" y="21383"/>
                          <a:pt x="1719" y="21383"/>
                        </a:cubicBezTo>
                        <a:cubicBezTo>
                          <a:pt x="1719" y="21383"/>
                          <a:pt x="1719" y="21383"/>
                          <a:pt x="1816" y="21383"/>
                        </a:cubicBezTo>
                        <a:cubicBezTo>
                          <a:pt x="2010" y="21329"/>
                          <a:pt x="2591" y="21329"/>
                          <a:pt x="3076" y="21329"/>
                        </a:cubicBezTo>
                        <a:cubicBezTo>
                          <a:pt x="3366" y="21329"/>
                          <a:pt x="3560" y="21329"/>
                          <a:pt x="3754" y="21329"/>
                        </a:cubicBezTo>
                        <a:cubicBezTo>
                          <a:pt x="3850" y="21383"/>
                          <a:pt x="3947" y="21383"/>
                          <a:pt x="4044" y="21383"/>
                        </a:cubicBezTo>
                        <a:cubicBezTo>
                          <a:pt x="4044" y="21438"/>
                          <a:pt x="4044" y="21438"/>
                          <a:pt x="4044" y="21438"/>
                        </a:cubicBezTo>
                        <a:cubicBezTo>
                          <a:pt x="4141" y="21438"/>
                          <a:pt x="4238" y="21492"/>
                          <a:pt x="4335" y="21492"/>
                        </a:cubicBezTo>
                        <a:cubicBezTo>
                          <a:pt x="4335" y="21492"/>
                          <a:pt x="4335" y="21492"/>
                          <a:pt x="4335" y="21546"/>
                        </a:cubicBezTo>
                        <a:cubicBezTo>
                          <a:pt x="4335" y="21546"/>
                          <a:pt x="4432" y="21492"/>
                          <a:pt x="4432" y="21492"/>
                        </a:cubicBezTo>
                        <a:cubicBezTo>
                          <a:pt x="4625" y="21492"/>
                          <a:pt x="4819" y="21546"/>
                          <a:pt x="4916" y="21600"/>
                        </a:cubicBezTo>
                        <a:cubicBezTo>
                          <a:pt x="5013" y="21600"/>
                          <a:pt x="5013" y="21600"/>
                          <a:pt x="5110" y="21600"/>
                        </a:cubicBezTo>
                        <a:cubicBezTo>
                          <a:pt x="5013" y="21546"/>
                          <a:pt x="4916" y="21492"/>
                          <a:pt x="4916" y="21492"/>
                        </a:cubicBezTo>
                        <a:cubicBezTo>
                          <a:pt x="4625" y="21329"/>
                          <a:pt x="4528" y="21221"/>
                          <a:pt x="4528" y="21113"/>
                        </a:cubicBezTo>
                        <a:cubicBezTo>
                          <a:pt x="4528" y="21113"/>
                          <a:pt x="4528" y="21005"/>
                          <a:pt x="4528" y="20950"/>
                        </a:cubicBezTo>
                        <a:cubicBezTo>
                          <a:pt x="4432" y="20842"/>
                          <a:pt x="4432" y="20788"/>
                          <a:pt x="4432" y="20680"/>
                        </a:cubicBezTo>
                        <a:cubicBezTo>
                          <a:pt x="4432" y="20680"/>
                          <a:pt x="4432" y="20626"/>
                          <a:pt x="4432" y="20626"/>
                        </a:cubicBezTo>
                        <a:cubicBezTo>
                          <a:pt x="4432" y="20463"/>
                          <a:pt x="4335" y="20192"/>
                          <a:pt x="4722" y="20030"/>
                        </a:cubicBezTo>
                        <a:cubicBezTo>
                          <a:pt x="4819" y="19976"/>
                          <a:pt x="4916" y="19922"/>
                          <a:pt x="5013" y="19868"/>
                        </a:cubicBezTo>
                        <a:cubicBezTo>
                          <a:pt x="5110" y="19814"/>
                          <a:pt x="5206" y="19759"/>
                          <a:pt x="5497" y="19759"/>
                        </a:cubicBezTo>
                        <a:cubicBezTo>
                          <a:pt x="5594" y="19759"/>
                          <a:pt x="5885" y="19651"/>
                          <a:pt x="5885" y="19435"/>
                        </a:cubicBezTo>
                        <a:cubicBezTo>
                          <a:pt x="5885" y="19056"/>
                          <a:pt x="6272" y="18947"/>
                          <a:pt x="6756" y="18677"/>
                        </a:cubicBezTo>
                        <a:cubicBezTo>
                          <a:pt x="6950" y="18568"/>
                          <a:pt x="7241" y="18514"/>
                          <a:pt x="7434" y="18406"/>
                        </a:cubicBezTo>
                        <a:cubicBezTo>
                          <a:pt x="7628" y="18352"/>
                          <a:pt x="7919" y="18244"/>
                          <a:pt x="7919" y="18189"/>
                        </a:cubicBezTo>
                        <a:cubicBezTo>
                          <a:pt x="7919" y="18081"/>
                          <a:pt x="8015" y="17919"/>
                          <a:pt x="8015" y="17756"/>
                        </a:cubicBezTo>
                        <a:cubicBezTo>
                          <a:pt x="8112" y="17702"/>
                          <a:pt x="8112" y="17648"/>
                          <a:pt x="8112" y="17594"/>
                        </a:cubicBezTo>
                        <a:cubicBezTo>
                          <a:pt x="8015" y="17594"/>
                          <a:pt x="7822" y="17540"/>
                          <a:pt x="7628" y="17540"/>
                        </a:cubicBezTo>
                        <a:cubicBezTo>
                          <a:pt x="7434" y="17540"/>
                          <a:pt x="7337" y="17540"/>
                          <a:pt x="7144" y="17540"/>
                        </a:cubicBezTo>
                        <a:cubicBezTo>
                          <a:pt x="6950" y="17486"/>
                          <a:pt x="6466" y="17269"/>
                          <a:pt x="6272" y="16998"/>
                        </a:cubicBezTo>
                        <a:cubicBezTo>
                          <a:pt x="6175" y="16782"/>
                          <a:pt x="6175" y="16620"/>
                          <a:pt x="6369" y="16403"/>
                        </a:cubicBezTo>
                        <a:cubicBezTo>
                          <a:pt x="6563" y="16186"/>
                          <a:pt x="7144" y="15862"/>
                          <a:pt x="8209" y="15808"/>
                        </a:cubicBezTo>
                        <a:cubicBezTo>
                          <a:pt x="8209" y="15808"/>
                          <a:pt x="8209" y="15753"/>
                          <a:pt x="8209" y="15753"/>
                        </a:cubicBezTo>
                        <a:cubicBezTo>
                          <a:pt x="8209" y="15699"/>
                          <a:pt x="8209" y="15591"/>
                          <a:pt x="8500" y="15483"/>
                        </a:cubicBezTo>
                        <a:cubicBezTo>
                          <a:pt x="8597" y="15429"/>
                          <a:pt x="8693" y="15374"/>
                          <a:pt x="8693" y="15158"/>
                        </a:cubicBezTo>
                        <a:cubicBezTo>
                          <a:pt x="8693" y="14941"/>
                          <a:pt x="8693" y="14454"/>
                          <a:pt x="9275" y="14454"/>
                        </a:cubicBezTo>
                        <a:cubicBezTo>
                          <a:pt x="9372" y="14454"/>
                          <a:pt x="9372" y="14454"/>
                          <a:pt x="9372" y="14400"/>
                        </a:cubicBezTo>
                        <a:cubicBezTo>
                          <a:pt x="9275" y="14346"/>
                          <a:pt x="9178" y="14292"/>
                          <a:pt x="9178" y="14183"/>
                        </a:cubicBezTo>
                        <a:cubicBezTo>
                          <a:pt x="9178" y="14129"/>
                          <a:pt x="9178" y="14021"/>
                          <a:pt x="9565" y="13967"/>
                        </a:cubicBezTo>
                        <a:cubicBezTo>
                          <a:pt x="9565" y="13967"/>
                          <a:pt x="9468" y="13967"/>
                          <a:pt x="9468" y="13967"/>
                        </a:cubicBezTo>
                        <a:cubicBezTo>
                          <a:pt x="9468" y="13913"/>
                          <a:pt x="9372" y="13859"/>
                          <a:pt x="9275" y="13859"/>
                        </a:cubicBezTo>
                        <a:cubicBezTo>
                          <a:pt x="8984" y="13859"/>
                          <a:pt x="8984" y="13642"/>
                          <a:pt x="8984" y="13534"/>
                        </a:cubicBezTo>
                        <a:cubicBezTo>
                          <a:pt x="8984" y="13480"/>
                          <a:pt x="8984" y="13371"/>
                          <a:pt x="8984" y="13371"/>
                        </a:cubicBezTo>
                        <a:cubicBezTo>
                          <a:pt x="8887" y="13209"/>
                          <a:pt x="8693" y="12884"/>
                          <a:pt x="8984" y="12668"/>
                        </a:cubicBezTo>
                        <a:cubicBezTo>
                          <a:pt x="8984" y="12668"/>
                          <a:pt x="9081" y="12614"/>
                          <a:pt x="9275" y="12614"/>
                        </a:cubicBezTo>
                        <a:cubicBezTo>
                          <a:pt x="9372" y="12614"/>
                          <a:pt x="9662" y="12668"/>
                          <a:pt x="9953" y="12722"/>
                        </a:cubicBezTo>
                        <a:cubicBezTo>
                          <a:pt x="10243" y="12776"/>
                          <a:pt x="10534" y="12884"/>
                          <a:pt x="10824" y="12884"/>
                        </a:cubicBezTo>
                        <a:cubicBezTo>
                          <a:pt x="11502" y="12938"/>
                          <a:pt x="11890" y="12722"/>
                          <a:pt x="11890" y="12668"/>
                        </a:cubicBezTo>
                        <a:cubicBezTo>
                          <a:pt x="11890" y="12614"/>
                          <a:pt x="11890" y="12559"/>
                          <a:pt x="11890" y="12559"/>
                        </a:cubicBezTo>
                        <a:cubicBezTo>
                          <a:pt x="11793" y="12397"/>
                          <a:pt x="11696" y="12126"/>
                          <a:pt x="12084" y="11964"/>
                        </a:cubicBezTo>
                        <a:cubicBezTo>
                          <a:pt x="12180" y="11964"/>
                          <a:pt x="12180" y="11910"/>
                          <a:pt x="12180" y="11910"/>
                        </a:cubicBezTo>
                        <a:cubicBezTo>
                          <a:pt x="12180" y="11910"/>
                          <a:pt x="12180" y="11910"/>
                          <a:pt x="12180" y="11856"/>
                        </a:cubicBezTo>
                        <a:cubicBezTo>
                          <a:pt x="12084" y="11802"/>
                          <a:pt x="11987" y="11747"/>
                          <a:pt x="11987" y="11693"/>
                        </a:cubicBezTo>
                        <a:cubicBezTo>
                          <a:pt x="11890" y="11531"/>
                          <a:pt x="11890" y="11423"/>
                          <a:pt x="11987" y="11368"/>
                        </a:cubicBezTo>
                        <a:cubicBezTo>
                          <a:pt x="12180" y="11206"/>
                          <a:pt x="12471" y="11206"/>
                          <a:pt x="12665" y="11314"/>
                        </a:cubicBezTo>
                        <a:cubicBezTo>
                          <a:pt x="12665" y="11314"/>
                          <a:pt x="12762" y="11314"/>
                          <a:pt x="13149" y="11314"/>
                        </a:cubicBezTo>
                        <a:cubicBezTo>
                          <a:pt x="13633" y="11314"/>
                          <a:pt x="14505" y="11260"/>
                          <a:pt x="15280" y="11206"/>
                        </a:cubicBezTo>
                        <a:cubicBezTo>
                          <a:pt x="16636" y="11044"/>
                          <a:pt x="17217" y="10827"/>
                          <a:pt x="17217" y="10719"/>
                        </a:cubicBezTo>
                        <a:cubicBezTo>
                          <a:pt x="17314" y="10556"/>
                          <a:pt x="17508" y="10394"/>
                          <a:pt x="17895" y="10123"/>
                        </a:cubicBezTo>
                        <a:cubicBezTo>
                          <a:pt x="18089" y="10015"/>
                          <a:pt x="18186" y="9907"/>
                          <a:pt x="18283" y="9853"/>
                        </a:cubicBezTo>
                        <a:cubicBezTo>
                          <a:pt x="18283" y="9853"/>
                          <a:pt x="18283" y="9798"/>
                          <a:pt x="18283" y="9744"/>
                        </a:cubicBezTo>
                        <a:cubicBezTo>
                          <a:pt x="18186" y="9690"/>
                          <a:pt x="18089" y="9636"/>
                          <a:pt x="17895" y="9636"/>
                        </a:cubicBezTo>
                        <a:cubicBezTo>
                          <a:pt x="17702" y="9636"/>
                          <a:pt x="17508" y="9528"/>
                          <a:pt x="17411" y="9420"/>
                        </a:cubicBezTo>
                        <a:cubicBezTo>
                          <a:pt x="17314" y="9257"/>
                          <a:pt x="17411" y="9041"/>
                          <a:pt x="17605" y="8932"/>
                        </a:cubicBezTo>
                        <a:cubicBezTo>
                          <a:pt x="17702" y="8878"/>
                          <a:pt x="17702" y="8878"/>
                          <a:pt x="17605" y="8878"/>
                        </a:cubicBezTo>
                        <a:cubicBezTo>
                          <a:pt x="17605" y="8824"/>
                          <a:pt x="17411" y="8770"/>
                          <a:pt x="17120" y="8716"/>
                        </a:cubicBezTo>
                        <a:cubicBezTo>
                          <a:pt x="16830" y="8716"/>
                          <a:pt x="16249" y="8608"/>
                          <a:pt x="16055" y="8391"/>
                        </a:cubicBezTo>
                        <a:cubicBezTo>
                          <a:pt x="16055" y="8337"/>
                          <a:pt x="16055" y="8229"/>
                          <a:pt x="16249" y="8120"/>
                        </a:cubicBezTo>
                        <a:cubicBezTo>
                          <a:pt x="16442" y="8066"/>
                          <a:pt x="16539" y="8012"/>
                          <a:pt x="16636" y="8012"/>
                        </a:cubicBezTo>
                        <a:cubicBezTo>
                          <a:pt x="16636" y="8012"/>
                          <a:pt x="16636" y="8012"/>
                          <a:pt x="16636" y="8012"/>
                        </a:cubicBezTo>
                        <a:cubicBezTo>
                          <a:pt x="16442" y="7958"/>
                          <a:pt x="16346" y="7850"/>
                          <a:pt x="16346" y="7525"/>
                        </a:cubicBezTo>
                        <a:cubicBezTo>
                          <a:pt x="16346" y="7362"/>
                          <a:pt x="16442" y="7254"/>
                          <a:pt x="16539" y="7146"/>
                        </a:cubicBezTo>
                        <a:cubicBezTo>
                          <a:pt x="16539" y="7092"/>
                          <a:pt x="16636" y="6983"/>
                          <a:pt x="16636" y="6767"/>
                        </a:cubicBezTo>
                        <a:cubicBezTo>
                          <a:pt x="16636" y="6442"/>
                          <a:pt x="16733" y="6226"/>
                          <a:pt x="16830" y="6063"/>
                        </a:cubicBezTo>
                        <a:cubicBezTo>
                          <a:pt x="16927" y="5901"/>
                          <a:pt x="17024" y="5792"/>
                          <a:pt x="17024" y="5684"/>
                        </a:cubicBezTo>
                        <a:cubicBezTo>
                          <a:pt x="17024" y="5684"/>
                          <a:pt x="17024" y="5630"/>
                          <a:pt x="17024" y="5630"/>
                        </a:cubicBezTo>
                        <a:cubicBezTo>
                          <a:pt x="17024" y="5630"/>
                          <a:pt x="17024" y="5576"/>
                          <a:pt x="17024" y="5576"/>
                        </a:cubicBezTo>
                        <a:cubicBezTo>
                          <a:pt x="17024" y="5576"/>
                          <a:pt x="17120" y="5522"/>
                          <a:pt x="17120" y="5522"/>
                        </a:cubicBezTo>
                        <a:cubicBezTo>
                          <a:pt x="17120" y="5468"/>
                          <a:pt x="17120" y="5468"/>
                          <a:pt x="17120" y="5468"/>
                        </a:cubicBezTo>
                        <a:cubicBezTo>
                          <a:pt x="17120" y="5468"/>
                          <a:pt x="17120" y="5468"/>
                          <a:pt x="17217" y="5468"/>
                        </a:cubicBezTo>
                        <a:lnTo>
                          <a:pt x="17120" y="5468"/>
                        </a:ln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194" name="Shape 4440"/>
                  <p:cNvSpPr/>
                  <p:nvPr/>
                </p:nvSpPr>
                <p:spPr>
                  <a:xfrm>
                    <a:off x="1008880" y="1823219"/>
                    <a:ext cx="7967" cy="771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10800" y="21600"/>
                          <a:pt x="10800" y="21600"/>
                          <a:pt x="10800" y="21600"/>
                        </a:cubicBezTo>
                        <a:cubicBezTo>
                          <a:pt x="10800" y="14400"/>
                          <a:pt x="10800" y="14400"/>
                          <a:pt x="10800" y="14400"/>
                        </a:cubicBezTo>
                        <a:cubicBezTo>
                          <a:pt x="10800" y="14400"/>
                          <a:pt x="10800" y="14400"/>
                          <a:pt x="10800" y="7200"/>
                        </a:cubicBezTo>
                        <a:cubicBezTo>
                          <a:pt x="21600" y="7200"/>
                          <a:pt x="21600" y="7200"/>
                          <a:pt x="21600" y="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195" name="Shape 4441"/>
                  <p:cNvSpPr/>
                  <p:nvPr/>
                </p:nvSpPr>
                <p:spPr>
                  <a:xfrm>
                    <a:off x="1164216" y="1618926"/>
                    <a:ext cx="19916" cy="5396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12960" y="1440"/>
                        </a:moveTo>
                        <a:cubicBezTo>
                          <a:pt x="12960" y="1440"/>
                          <a:pt x="8640" y="0"/>
                          <a:pt x="0" y="0"/>
                        </a:cubicBezTo>
                        <a:cubicBezTo>
                          <a:pt x="8640" y="0"/>
                          <a:pt x="12960" y="1440"/>
                          <a:pt x="12960" y="1440"/>
                        </a:cubicBezTo>
                        <a:cubicBezTo>
                          <a:pt x="21600" y="4320"/>
                          <a:pt x="21600" y="20160"/>
                          <a:pt x="21600" y="21600"/>
                        </a:cubicBezTo>
                        <a:cubicBezTo>
                          <a:pt x="21600" y="20160"/>
                          <a:pt x="21600" y="4320"/>
                          <a:pt x="12960" y="144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196" name="Shape 4442"/>
                  <p:cNvSpPr/>
                  <p:nvPr/>
                </p:nvSpPr>
                <p:spPr>
                  <a:xfrm>
                    <a:off x="1056676" y="1707582"/>
                    <a:ext cx="71694" cy="69383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0"/>
                        </a:moveTo>
                        <a:cubicBezTo>
                          <a:pt x="14400" y="4547"/>
                          <a:pt x="4800" y="13642"/>
                          <a:pt x="0" y="21600"/>
                        </a:cubicBezTo>
                        <a:cubicBezTo>
                          <a:pt x="4800" y="13642"/>
                          <a:pt x="14400" y="4547"/>
                          <a:pt x="216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197" name="Shape 4443"/>
                  <p:cNvSpPr/>
                  <p:nvPr/>
                </p:nvSpPr>
                <p:spPr>
                  <a:xfrm>
                    <a:off x="1019645" y="1816190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198" name="Shape 4444"/>
                  <p:cNvSpPr/>
                  <p:nvPr/>
                </p:nvSpPr>
                <p:spPr>
                  <a:xfrm>
                    <a:off x="1005705" y="1829681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199" name="Shape 4445"/>
                  <p:cNvSpPr/>
                  <p:nvPr/>
                </p:nvSpPr>
                <p:spPr>
                  <a:xfrm>
                    <a:off x="1001722" y="1837390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00" name="Shape 4446"/>
                  <p:cNvSpPr/>
                  <p:nvPr/>
                </p:nvSpPr>
                <p:spPr>
                  <a:xfrm>
                    <a:off x="1009688" y="1823899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01" name="Shape 4447"/>
                  <p:cNvSpPr/>
                  <p:nvPr/>
                </p:nvSpPr>
                <p:spPr>
                  <a:xfrm>
                    <a:off x="299908" y="2389844"/>
                    <a:ext cx="19916" cy="61674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13976"/>
                        </a:moveTo>
                        <a:cubicBezTo>
                          <a:pt x="0" y="16518"/>
                          <a:pt x="0" y="20329"/>
                          <a:pt x="0" y="21600"/>
                        </a:cubicBezTo>
                        <a:cubicBezTo>
                          <a:pt x="0" y="21600"/>
                          <a:pt x="0" y="21600"/>
                          <a:pt x="0" y="21600"/>
                        </a:cubicBezTo>
                        <a:cubicBezTo>
                          <a:pt x="4320" y="21600"/>
                          <a:pt x="8640" y="21600"/>
                          <a:pt x="12960" y="20329"/>
                        </a:cubicBezTo>
                        <a:cubicBezTo>
                          <a:pt x="12960" y="20329"/>
                          <a:pt x="12960" y="20329"/>
                          <a:pt x="12960" y="20329"/>
                        </a:cubicBezTo>
                        <a:cubicBezTo>
                          <a:pt x="21600" y="20329"/>
                          <a:pt x="21600" y="11435"/>
                          <a:pt x="21600" y="7624"/>
                        </a:cubicBezTo>
                        <a:cubicBezTo>
                          <a:pt x="21600" y="5082"/>
                          <a:pt x="21600" y="2541"/>
                          <a:pt x="21600" y="0"/>
                        </a:cubicBezTo>
                        <a:cubicBezTo>
                          <a:pt x="21600" y="0"/>
                          <a:pt x="21600" y="0"/>
                          <a:pt x="21600" y="0"/>
                        </a:cubicBezTo>
                        <a:cubicBezTo>
                          <a:pt x="17280" y="1271"/>
                          <a:pt x="17280" y="1271"/>
                          <a:pt x="12960" y="1271"/>
                        </a:cubicBezTo>
                        <a:cubicBezTo>
                          <a:pt x="12960" y="1271"/>
                          <a:pt x="4320" y="1271"/>
                          <a:pt x="0" y="13976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02" name="Shape 4448"/>
                  <p:cNvSpPr/>
                  <p:nvPr/>
                </p:nvSpPr>
                <p:spPr>
                  <a:xfrm>
                    <a:off x="553636" y="3122216"/>
                    <a:ext cx="6351" cy="771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cubicBezTo>
                          <a:pt x="21600" y="21600"/>
                          <a:pt x="21600" y="21600"/>
                          <a:pt x="21600" y="21600"/>
                        </a:cubicBezTo>
                        <a:cubicBezTo>
                          <a:pt x="21600" y="21600"/>
                          <a:pt x="21600" y="21600"/>
                          <a:pt x="21600" y="21600"/>
                        </a:cubicBezTo>
                        <a:cubicBezTo>
                          <a:pt x="21600" y="0"/>
                          <a:pt x="21600" y="0"/>
                          <a:pt x="21600" y="0"/>
                        </a:cubicBezTo>
                        <a:cubicBezTo>
                          <a:pt x="21600" y="0"/>
                          <a:pt x="21600" y="0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03" name="Shape 4449"/>
                  <p:cNvSpPr/>
                  <p:nvPr/>
                </p:nvSpPr>
                <p:spPr>
                  <a:xfrm>
                    <a:off x="375585" y="2964177"/>
                    <a:ext cx="23899" cy="771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10800" y="0"/>
                        </a:moveTo>
                        <a:cubicBezTo>
                          <a:pt x="10800" y="10800"/>
                          <a:pt x="7200" y="10800"/>
                          <a:pt x="0" y="21600"/>
                        </a:cubicBezTo>
                        <a:cubicBezTo>
                          <a:pt x="10800" y="21600"/>
                          <a:pt x="18000" y="10800"/>
                          <a:pt x="21600" y="0"/>
                        </a:cubicBezTo>
                        <a:cubicBezTo>
                          <a:pt x="14400" y="0"/>
                          <a:pt x="14400" y="0"/>
                          <a:pt x="14400" y="0"/>
                        </a:cubicBezTo>
                        <a:cubicBezTo>
                          <a:pt x="14400" y="0"/>
                          <a:pt x="14400" y="0"/>
                          <a:pt x="108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04" name="Shape 4450"/>
                  <p:cNvSpPr/>
                  <p:nvPr/>
                </p:nvSpPr>
                <p:spPr>
                  <a:xfrm>
                    <a:off x="316694" y="2937195"/>
                    <a:ext cx="23045" cy="1542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0829" h="21600" extrusionOk="0">
                        <a:moveTo>
                          <a:pt x="5400" y="0"/>
                        </a:moveTo>
                        <a:cubicBezTo>
                          <a:pt x="5400" y="0"/>
                          <a:pt x="5400" y="0"/>
                          <a:pt x="5400" y="0"/>
                        </a:cubicBezTo>
                        <a:cubicBezTo>
                          <a:pt x="2315" y="0"/>
                          <a:pt x="2315" y="5400"/>
                          <a:pt x="2315" y="5400"/>
                        </a:cubicBezTo>
                        <a:cubicBezTo>
                          <a:pt x="-771" y="10800"/>
                          <a:pt x="-771" y="16200"/>
                          <a:pt x="2315" y="21600"/>
                        </a:cubicBezTo>
                        <a:cubicBezTo>
                          <a:pt x="2315" y="21600"/>
                          <a:pt x="2315" y="21600"/>
                          <a:pt x="5400" y="21600"/>
                        </a:cubicBezTo>
                        <a:cubicBezTo>
                          <a:pt x="8486" y="21600"/>
                          <a:pt x="14658" y="10800"/>
                          <a:pt x="17743" y="5400"/>
                        </a:cubicBezTo>
                        <a:cubicBezTo>
                          <a:pt x="17743" y="5400"/>
                          <a:pt x="17743" y="5400"/>
                          <a:pt x="17743" y="5400"/>
                        </a:cubicBezTo>
                        <a:cubicBezTo>
                          <a:pt x="17743" y="5400"/>
                          <a:pt x="20829" y="0"/>
                          <a:pt x="20829" y="0"/>
                        </a:cubicBezTo>
                        <a:cubicBezTo>
                          <a:pt x="14658" y="0"/>
                          <a:pt x="11572" y="0"/>
                          <a:pt x="54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05" name="Shape 4451"/>
                  <p:cNvSpPr/>
                  <p:nvPr/>
                </p:nvSpPr>
                <p:spPr>
                  <a:xfrm>
                    <a:off x="323806" y="2987305"/>
                    <a:ext cx="101392" cy="5011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148" h="21600" extrusionOk="0">
                        <a:moveTo>
                          <a:pt x="20829" y="0"/>
                        </a:moveTo>
                        <a:cubicBezTo>
                          <a:pt x="18514" y="4629"/>
                          <a:pt x="14657" y="6171"/>
                          <a:pt x="12343" y="3086"/>
                        </a:cubicBezTo>
                        <a:cubicBezTo>
                          <a:pt x="12343" y="1543"/>
                          <a:pt x="11571" y="1543"/>
                          <a:pt x="11571" y="3086"/>
                        </a:cubicBezTo>
                        <a:cubicBezTo>
                          <a:pt x="10800" y="4629"/>
                          <a:pt x="10800" y="6171"/>
                          <a:pt x="10800" y="9257"/>
                        </a:cubicBezTo>
                        <a:cubicBezTo>
                          <a:pt x="10800" y="10800"/>
                          <a:pt x="10029" y="12343"/>
                          <a:pt x="10029" y="12343"/>
                        </a:cubicBezTo>
                        <a:cubicBezTo>
                          <a:pt x="8486" y="15429"/>
                          <a:pt x="6171" y="13886"/>
                          <a:pt x="3086" y="10800"/>
                        </a:cubicBezTo>
                        <a:cubicBezTo>
                          <a:pt x="1543" y="10800"/>
                          <a:pt x="771" y="9257"/>
                          <a:pt x="0" y="9257"/>
                        </a:cubicBezTo>
                        <a:cubicBezTo>
                          <a:pt x="0" y="10800"/>
                          <a:pt x="771" y="12343"/>
                          <a:pt x="1543" y="15429"/>
                        </a:cubicBezTo>
                        <a:cubicBezTo>
                          <a:pt x="2314" y="16971"/>
                          <a:pt x="3086" y="16971"/>
                          <a:pt x="3086" y="16971"/>
                        </a:cubicBezTo>
                        <a:cubicBezTo>
                          <a:pt x="3857" y="16971"/>
                          <a:pt x="3857" y="16971"/>
                          <a:pt x="3857" y="16971"/>
                        </a:cubicBezTo>
                        <a:cubicBezTo>
                          <a:pt x="4629" y="16971"/>
                          <a:pt x="5400" y="16971"/>
                          <a:pt x="6171" y="16971"/>
                        </a:cubicBezTo>
                        <a:cubicBezTo>
                          <a:pt x="6943" y="16971"/>
                          <a:pt x="7714" y="16971"/>
                          <a:pt x="9257" y="18514"/>
                        </a:cubicBezTo>
                        <a:cubicBezTo>
                          <a:pt x="9257" y="20057"/>
                          <a:pt x="10029" y="20057"/>
                          <a:pt x="10800" y="21600"/>
                        </a:cubicBezTo>
                        <a:cubicBezTo>
                          <a:pt x="10029" y="20057"/>
                          <a:pt x="10029" y="18514"/>
                          <a:pt x="10029" y="16971"/>
                        </a:cubicBezTo>
                        <a:cubicBezTo>
                          <a:pt x="10800" y="12343"/>
                          <a:pt x="13886" y="9257"/>
                          <a:pt x="16200" y="12343"/>
                        </a:cubicBezTo>
                        <a:cubicBezTo>
                          <a:pt x="17743" y="13886"/>
                          <a:pt x="19286" y="12343"/>
                          <a:pt x="20057" y="10800"/>
                        </a:cubicBezTo>
                        <a:cubicBezTo>
                          <a:pt x="20829" y="9257"/>
                          <a:pt x="21600" y="6171"/>
                          <a:pt x="20829" y="3086"/>
                        </a:cubicBezTo>
                        <a:cubicBezTo>
                          <a:pt x="20829" y="3086"/>
                          <a:pt x="20829" y="1543"/>
                          <a:pt x="20829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06" name="Shape 4452"/>
                  <p:cNvSpPr/>
                  <p:nvPr/>
                </p:nvSpPr>
                <p:spPr>
                  <a:xfrm>
                    <a:off x="299908" y="2536318"/>
                    <a:ext cx="11950" cy="15419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14400" y="10800"/>
                        </a:moveTo>
                        <a:cubicBezTo>
                          <a:pt x="14400" y="5400"/>
                          <a:pt x="7200" y="0"/>
                          <a:pt x="0" y="0"/>
                        </a:cubicBezTo>
                        <a:cubicBezTo>
                          <a:pt x="0" y="0"/>
                          <a:pt x="7200" y="5400"/>
                          <a:pt x="7200" y="5400"/>
                        </a:cubicBezTo>
                        <a:cubicBezTo>
                          <a:pt x="14400" y="10800"/>
                          <a:pt x="14400" y="16200"/>
                          <a:pt x="21600" y="21600"/>
                        </a:cubicBezTo>
                        <a:cubicBezTo>
                          <a:pt x="21600" y="16200"/>
                          <a:pt x="21600" y="16200"/>
                          <a:pt x="14400" y="108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07" name="Shape 4453"/>
                  <p:cNvSpPr/>
                  <p:nvPr/>
                </p:nvSpPr>
                <p:spPr>
                  <a:xfrm>
                    <a:off x="335755" y="2968032"/>
                    <a:ext cx="19916" cy="19274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12960" y="0"/>
                        </a:moveTo>
                        <a:cubicBezTo>
                          <a:pt x="8640" y="0"/>
                          <a:pt x="4320" y="8640"/>
                          <a:pt x="4320" y="12960"/>
                        </a:cubicBezTo>
                        <a:cubicBezTo>
                          <a:pt x="4320" y="17280"/>
                          <a:pt x="0" y="21600"/>
                          <a:pt x="0" y="21600"/>
                        </a:cubicBezTo>
                        <a:cubicBezTo>
                          <a:pt x="0" y="21600"/>
                          <a:pt x="0" y="21600"/>
                          <a:pt x="4320" y="17280"/>
                        </a:cubicBezTo>
                        <a:cubicBezTo>
                          <a:pt x="8640" y="12960"/>
                          <a:pt x="12960" y="8640"/>
                          <a:pt x="21600" y="4320"/>
                        </a:cubicBezTo>
                        <a:cubicBezTo>
                          <a:pt x="17280" y="4320"/>
                          <a:pt x="17280" y="4320"/>
                          <a:pt x="1296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08" name="Shape 4454"/>
                  <p:cNvSpPr/>
                  <p:nvPr/>
                </p:nvSpPr>
                <p:spPr>
                  <a:xfrm>
                    <a:off x="452257" y="3018142"/>
                    <a:ext cx="6972" cy="19274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18900" h="21600" extrusionOk="0">
                        <a:moveTo>
                          <a:pt x="18900" y="21600"/>
                        </a:moveTo>
                        <a:cubicBezTo>
                          <a:pt x="8100" y="21600"/>
                          <a:pt x="8100" y="17280"/>
                          <a:pt x="8100" y="12960"/>
                        </a:cubicBezTo>
                        <a:cubicBezTo>
                          <a:pt x="8100" y="8640"/>
                          <a:pt x="8100" y="0"/>
                          <a:pt x="8100" y="0"/>
                        </a:cubicBezTo>
                        <a:cubicBezTo>
                          <a:pt x="-2700" y="0"/>
                          <a:pt x="-2700" y="8640"/>
                          <a:pt x="8100" y="21600"/>
                        </a:cubicBezTo>
                        <a:cubicBezTo>
                          <a:pt x="8100" y="21600"/>
                          <a:pt x="8100" y="21600"/>
                          <a:pt x="1890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09" name="Shape 4455"/>
                  <p:cNvSpPr/>
                  <p:nvPr/>
                </p:nvSpPr>
                <p:spPr>
                  <a:xfrm>
                    <a:off x="244146" y="1275868"/>
                    <a:ext cx="354487" cy="1842494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0661" y="2678"/>
                        </a:moveTo>
                        <a:cubicBezTo>
                          <a:pt x="20661" y="2678"/>
                          <a:pt x="20661" y="2678"/>
                          <a:pt x="20661" y="2678"/>
                        </a:cubicBezTo>
                        <a:cubicBezTo>
                          <a:pt x="20661" y="2678"/>
                          <a:pt x="20661" y="2678"/>
                          <a:pt x="20661" y="2678"/>
                        </a:cubicBezTo>
                        <a:cubicBezTo>
                          <a:pt x="20426" y="2678"/>
                          <a:pt x="20426" y="2678"/>
                          <a:pt x="20191" y="2678"/>
                        </a:cubicBezTo>
                        <a:cubicBezTo>
                          <a:pt x="20191" y="2635"/>
                          <a:pt x="20191" y="2635"/>
                          <a:pt x="20191" y="2635"/>
                        </a:cubicBezTo>
                        <a:cubicBezTo>
                          <a:pt x="20191" y="2635"/>
                          <a:pt x="19957" y="2635"/>
                          <a:pt x="19957" y="2592"/>
                        </a:cubicBezTo>
                        <a:cubicBezTo>
                          <a:pt x="19957" y="2592"/>
                          <a:pt x="19957" y="2592"/>
                          <a:pt x="19957" y="2592"/>
                        </a:cubicBezTo>
                        <a:cubicBezTo>
                          <a:pt x="19957" y="2592"/>
                          <a:pt x="19957" y="2592"/>
                          <a:pt x="19957" y="2592"/>
                        </a:cubicBezTo>
                        <a:cubicBezTo>
                          <a:pt x="19957" y="2549"/>
                          <a:pt x="19957" y="2506"/>
                          <a:pt x="19957" y="2419"/>
                        </a:cubicBezTo>
                        <a:cubicBezTo>
                          <a:pt x="19722" y="2290"/>
                          <a:pt x="19722" y="2160"/>
                          <a:pt x="19487" y="2117"/>
                        </a:cubicBezTo>
                        <a:cubicBezTo>
                          <a:pt x="19017" y="2030"/>
                          <a:pt x="19017" y="1901"/>
                          <a:pt x="18783" y="1814"/>
                        </a:cubicBezTo>
                        <a:cubicBezTo>
                          <a:pt x="18783" y="1771"/>
                          <a:pt x="18783" y="1685"/>
                          <a:pt x="18783" y="1685"/>
                        </a:cubicBezTo>
                        <a:cubicBezTo>
                          <a:pt x="18078" y="1598"/>
                          <a:pt x="17374" y="1469"/>
                          <a:pt x="17374" y="1296"/>
                        </a:cubicBezTo>
                        <a:cubicBezTo>
                          <a:pt x="17139" y="1210"/>
                          <a:pt x="17374" y="1166"/>
                          <a:pt x="17609" y="1123"/>
                        </a:cubicBezTo>
                        <a:cubicBezTo>
                          <a:pt x="17843" y="1123"/>
                          <a:pt x="17843" y="1080"/>
                          <a:pt x="17843" y="994"/>
                        </a:cubicBezTo>
                        <a:cubicBezTo>
                          <a:pt x="17843" y="950"/>
                          <a:pt x="17843" y="864"/>
                          <a:pt x="18078" y="778"/>
                        </a:cubicBezTo>
                        <a:cubicBezTo>
                          <a:pt x="18078" y="778"/>
                          <a:pt x="18078" y="778"/>
                          <a:pt x="18078" y="778"/>
                        </a:cubicBezTo>
                        <a:cubicBezTo>
                          <a:pt x="17609" y="734"/>
                          <a:pt x="17374" y="691"/>
                          <a:pt x="17139" y="648"/>
                        </a:cubicBezTo>
                        <a:cubicBezTo>
                          <a:pt x="16435" y="518"/>
                          <a:pt x="16670" y="389"/>
                          <a:pt x="16670" y="302"/>
                        </a:cubicBezTo>
                        <a:cubicBezTo>
                          <a:pt x="16670" y="216"/>
                          <a:pt x="16670" y="173"/>
                          <a:pt x="16435" y="130"/>
                        </a:cubicBezTo>
                        <a:cubicBezTo>
                          <a:pt x="16435" y="86"/>
                          <a:pt x="16200" y="86"/>
                          <a:pt x="16200" y="43"/>
                        </a:cubicBezTo>
                        <a:cubicBezTo>
                          <a:pt x="15965" y="43"/>
                          <a:pt x="15965" y="43"/>
                          <a:pt x="15965" y="43"/>
                        </a:cubicBezTo>
                        <a:cubicBezTo>
                          <a:pt x="15965" y="43"/>
                          <a:pt x="15965" y="0"/>
                          <a:pt x="15730" y="0"/>
                        </a:cubicBezTo>
                        <a:cubicBezTo>
                          <a:pt x="15730" y="0"/>
                          <a:pt x="15730" y="0"/>
                          <a:pt x="15730" y="0"/>
                        </a:cubicBezTo>
                        <a:cubicBezTo>
                          <a:pt x="15730" y="0"/>
                          <a:pt x="15730" y="0"/>
                          <a:pt x="15730" y="0"/>
                        </a:cubicBezTo>
                        <a:cubicBezTo>
                          <a:pt x="15730" y="43"/>
                          <a:pt x="15730" y="43"/>
                          <a:pt x="15730" y="86"/>
                        </a:cubicBezTo>
                        <a:cubicBezTo>
                          <a:pt x="15730" y="86"/>
                          <a:pt x="15496" y="86"/>
                          <a:pt x="15496" y="130"/>
                        </a:cubicBezTo>
                        <a:cubicBezTo>
                          <a:pt x="15496" y="130"/>
                          <a:pt x="15496" y="130"/>
                          <a:pt x="15496" y="173"/>
                        </a:cubicBezTo>
                        <a:cubicBezTo>
                          <a:pt x="15496" y="173"/>
                          <a:pt x="15261" y="216"/>
                          <a:pt x="15261" y="216"/>
                        </a:cubicBezTo>
                        <a:cubicBezTo>
                          <a:pt x="15261" y="216"/>
                          <a:pt x="15261" y="216"/>
                          <a:pt x="15261" y="259"/>
                        </a:cubicBezTo>
                        <a:cubicBezTo>
                          <a:pt x="15026" y="259"/>
                          <a:pt x="14791" y="302"/>
                          <a:pt x="14791" y="302"/>
                        </a:cubicBezTo>
                        <a:cubicBezTo>
                          <a:pt x="14791" y="302"/>
                          <a:pt x="14557" y="302"/>
                          <a:pt x="14557" y="302"/>
                        </a:cubicBezTo>
                        <a:cubicBezTo>
                          <a:pt x="14557" y="302"/>
                          <a:pt x="14557" y="302"/>
                          <a:pt x="14557" y="302"/>
                        </a:cubicBezTo>
                        <a:cubicBezTo>
                          <a:pt x="14557" y="302"/>
                          <a:pt x="14557" y="346"/>
                          <a:pt x="14322" y="346"/>
                        </a:cubicBezTo>
                        <a:cubicBezTo>
                          <a:pt x="14322" y="346"/>
                          <a:pt x="14322" y="346"/>
                          <a:pt x="14322" y="346"/>
                        </a:cubicBezTo>
                        <a:cubicBezTo>
                          <a:pt x="14322" y="389"/>
                          <a:pt x="14322" y="389"/>
                          <a:pt x="14322" y="432"/>
                        </a:cubicBezTo>
                        <a:cubicBezTo>
                          <a:pt x="14322" y="518"/>
                          <a:pt x="14322" y="648"/>
                          <a:pt x="14322" y="691"/>
                        </a:cubicBezTo>
                        <a:cubicBezTo>
                          <a:pt x="14791" y="907"/>
                          <a:pt x="15026" y="1685"/>
                          <a:pt x="14557" y="2030"/>
                        </a:cubicBezTo>
                        <a:cubicBezTo>
                          <a:pt x="14322" y="2333"/>
                          <a:pt x="13852" y="2592"/>
                          <a:pt x="13617" y="2765"/>
                        </a:cubicBezTo>
                        <a:cubicBezTo>
                          <a:pt x="13383" y="2808"/>
                          <a:pt x="13383" y="2808"/>
                          <a:pt x="13617" y="2851"/>
                        </a:cubicBezTo>
                        <a:cubicBezTo>
                          <a:pt x="14087" y="2938"/>
                          <a:pt x="14087" y="3024"/>
                          <a:pt x="13852" y="3067"/>
                        </a:cubicBezTo>
                        <a:cubicBezTo>
                          <a:pt x="13617" y="3110"/>
                          <a:pt x="13617" y="3240"/>
                          <a:pt x="13617" y="3413"/>
                        </a:cubicBezTo>
                        <a:cubicBezTo>
                          <a:pt x="13617" y="3499"/>
                          <a:pt x="13617" y="3586"/>
                          <a:pt x="13617" y="3672"/>
                        </a:cubicBezTo>
                        <a:cubicBezTo>
                          <a:pt x="13617" y="3888"/>
                          <a:pt x="13148" y="4190"/>
                          <a:pt x="12913" y="4450"/>
                        </a:cubicBezTo>
                        <a:cubicBezTo>
                          <a:pt x="12678" y="4579"/>
                          <a:pt x="12443" y="4709"/>
                          <a:pt x="12443" y="4795"/>
                        </a:cubicBezTo>
                        <a:cubicBezTo>
                          <a:pt x="12443" y="4882"/>
                          <a:pt x="12209" y="4968"/>
                          <a:pt x="11974" y="5011"/>
                        </a:cubicBezTo>
                        <a:cubicBezTo>
                          <a:pt x="11739" y="5098"/>
                          <a:pt x="11739" y="5184"/>
                          <a:pt x="11739" y="5270"/>
                        </a:cubicBezTo>
                        <a:cubicBezTo>
                          <a:pt x="11739" y="5486"/>
                          <a:pt x="11035" y="5659"/>
                          <a:pt x="10330" y="5746"/>
                        </a:cubicBezTo>
                        <a:cubicBezTo>
                          <a:pt x="10330" y="5789"/>
                          <a:pt x="10800" y="5875"/>
                          <a:pt x="10800" y="5962"/>
                        </a:cubicBezTo>
                        <a:cubicBezTo>
                          <a:pt x="11270" y="6091"/>
                          <a:pt x="11504" y="6178"/>
                          <a:pt x="11504" y="6307"/>
                        </a:cubicBezTo>
                        <a:cubicBezTo>
                          <a:pt x="11504" y="6394"/>
                          <a:pt x="11270" y="6437"/>
                          <a:pt x="11035" y="6523"/>
                        </a:cubicBezTo>
                        <a:cubicBezTo>
                          <a:pt x="10565" y="6610"/>
                          <a:pt x="10330" y="6653"/>
                          <a:pt x="10565" y="6782"/>
                        </a:cubicBezTo>
                        <a:cubicBezTo>
                          <a:pt x="10800" y="7085"/>
                          <a:pt x="10565" y="7517"/>
                          <a:pt x="10565" y="7733"/>
                        </a:cubicBezTo>
                        <a:cubicBezTo>
                          <a:pt x="10565" y="7819"/>
                          <a:pt x="10565" y="7862"/>
                          <a:pt x="10565" y="7862"/>
                        </a:cubicBezTo>
                        <a:cubicBezTo>
                          <a:pt x="10565" y="7949"/>
                          <a:pt x="10330" y="7992"/>
                          <a:pt x="10096" y="8035"/>
                        </a:cubicBezTo>
                        <a:cubicBezTo>
                          <a:pt x="10096" y="8078"/>
                          <a:pt x="9861" y="8122"/>
                          <a:pt x="9861" y="8208"/>
                        </a:cubicBezTo>
                        <a:cubicBezTo>
                          <a:pt x="10096" y="8338"/>
                          <a:pt x="9861" y="8424"/>
                          <a:pt x="9626" y="8510"/>
                        </a:cubicBezTo>
                        <a:cubicBezTo>
                          <a:pt x="9391" y="8597"/>
                          <a:pt x="9157" y="8683"/>
                          <a:pt x="8922" y="8813"/>
                        </a:cubicBezTo>
                        <a:cubicBezTo>
                          <a:pt x="8922" y="9072"/>
                          <a:pt x="7983" y="9418"/>
                          <a:pt x="7513" y="9677"/>
                        </a:cubicBezTo>
                        <a:cubicBezTo>
                          <a:pt x="7278" y="9763"/>
                          <a:pt x="7043" y="9806"/>
                          <a:pt x="7043" y="9893"/>
                        </a:cubicBezTo>
                        <a:cubicBezTo>
                          <a:pt x="6809" y="9936"/>
                          <a:pt x="6809" y="10022"/>
                          <a:pt x="6574" y="10066"/>
                        </a:cubicBezTo>
                        <a:cubicBezTo>
                          <a:pt x="6339" y="10195"/>
                          <a:pt x="6104" y="10325"/>
                          <a:pt x="5165" y="10325"/>
                        </a:cubicBezTo>
                        <a:cubicBezTo>
                          <a:pt x="5165" y="10325"/>
                          <a:pt x="5165" y="10325"/>
                          <a:pt x="5165" y="10325"/>
                        </a:cubicBezTo>
                        <a:cubicBezTo>
                          <a:pt x="5165" y="10368"/>
                          <a:pt x="4930" y="10411"/>
                          <a:pt x="5400" y="10584"/>
                        </a:cubicBezTo>
                        <a:cubicBezTo>
                          <a:pt x="5635" y="10670"/>
                          <a:pt x="5635" y="10800"/>
                          <a:pt x="5400" y="10886"/>
                        </a:cubicBezTo>
                        <a:cubicBezTo>
                          <a:pt x="5400" y="11016"/>
                          <a:pt x="5400" y="11102"/>
                          <a:pt x="5635" y="11189"/>
                        </a:cubicBezTo>
                        <a:cubicBezTo>
                          <a:pt x="6339" y="11405"/>
                          <a:pt x="6104" y="11534"/>
                          <a:pt x="5870" y="11707"/>
                        </a:cubicBezTo>
                        <a:cubicBezTo>
                          <a:pt x="5870" y="11750"/>
                          <a:pt x="5870" y="11750"/>
                          <a:pt x="5870" y="11750"/>
                        </a:cubicBezTo>
                        <a:cubicBezTo>
                          <a:pt x="5635" y="11837"/>
                          <a:pt x="5400" y="11880"/>
                          <a:pt x="5400" y="11923"/>
                        </a:cubicBezTo>
                        <a:cubicBezTo>
                          <a:pt x="5165" y="12010"/>
                          <a:pt x="4930" y="12053"/>
                          <a:pt x="4930" y="12139"/>
                        </a:cubicBezTo>
                        <a:cubicBezTo>
                          <a:pt x="4930" y="12226"/>
                          <a:pt x="4930" y="12312"/>
                          <a:pt x="4696" y="12355"/>
                        </a:cubicBezTo>
                        <a:cubicBezTo>
                          <a:pt x="4461" y="12485"/>
                          <a:pt x="4461" y="12571"/>
                          <a:pt x="4696" y="12658"/>
                        </a:cubicBezTo>
                        <a:cubicBezTo>
                          <a:pt x="4930" y="12744"/>
                          <a:pt x="4930" y="12830"/>
                          <a:pt x="4930" y="12874"/>
                        </a:cubicBezTo>
                        <a:cubicBezTo>
                          <a:pt x="5165" y="12874"/>
                          <a:pt x="5165" y="12874"/>
                          <a:pt x="5400" y="12874"/>
                        </a:cubicBezTo>
                        <a:cubicBezTo>
                          <a:pt x="5400" y="12874"/>
                          <a:pt x="5400" y="12874"/>
                          <a:pt x="5400" y="12874"/>
                        </a:cubicBezTo>
                        <a:cubicBezTo>
                          <a:pt x="5400" y="12830"/>
                          <a:pt x="5400" y="12744"/>
                          <a:pt x="6104" y="12701"/>
                        </a:cubicBezTo>
                        <a:cubicBezTo>
                          <a:pt x="6574" y="12658"/>
                          <a:pt x="6809" y="12701"/>
                          <a:pt x="7043" y="12744"/>
                        </a:cubicBezTo>
                        <a:cubicBezTo>
                          <a:pt x="7278" y="12787"/>
                          <a:pt x="7278" y="12830"/>
                          <a:pt x="7278" y="12874"/>
                        </a:cubicBezTo>
                        <a:cubicBezTo>
                          <a:pt x="7278" y="12874"/>
                          <a:pt x="7278" y="12874"/>
                          <a:pt x="7278" y="12874"/>
                        </a:cubicBezTo>
                        <a:cubicBezTo>
                          <a:pt x="7748" y="12917"/>
                          <a:pt x="7983" y="12960"/>
                          <a:pt x="7983" y="13046"/>
                        </a:cubicBezTo>
                        <a:cubicBezTo>
                          <a:pt x="8217" y="13090"/>
                          <a:pt x="7983" y="13176"/>
                          <a:pt x="7278" y="13262"/>
                        </a:cubicBezTo>
                        <a:cubicBezTo>
                          <a:pt x="7278" y="13262"/>
                          <a:pt x="7278" y="13306"/>
                          <a:pt x="7278" y="13392"/>
                        </a:cubicBezTo>
                        <a:cubicBezTo>
                          <a:pt x="7513" y="13478"/>
                          <a:pt x="7513" y="13565"/>
                          <a:pt x="7278" y="13651"/>
                        </a:cubicBezTo>
                        <a:cubicBezTo>
                          <a:pt x="7043" y="13694"/>
                          <a:pt x="7043" y="13694"/>
                          <a:pt x="7043" y="13694"/>
                        </a:cubicBezTo>
                        <a:cubicBezTo>
                          <a:pt x="6809" y="13781"/>
                          <a:pt x="6574" y="13867"/>
                          <a:pt x="6574" y="13954"/>
                        </a:cubicBezTo>
                        <a:cubicBezTo>
                          <a:pt x="7043" y="14083"/>
                          <a:pt x="6809" y="14126"/>
                          <a:pt x="6574" y="14170"/>
                        </a:cubicBezTo>
                        <a:cubicBezTo>
                          <a:pt x="6339" y="14213"/>
                          <a:pt x="6339" y="14256"/>
                          <a:pt x="6339" y="14299"/>
                        </a:cubicBezTo>
                        <a:cubicBezTo>
                          <a:pt x="6339" y="14386"/>
                          <a:pt x="6339" y="14386"/>
                          <a:pt x="6339" y="14429"/>
                        </a:cubicBezTo>
                        <a:cubicBezTo>
                          <a:pt x="6574" y="14472"/>
                          <a:pt x="6574" y="14558"/>
                          <a:pt x="6339" y="14602"/>
                        </a:cubicBezTo>
                        <a:cubicBezTo>
                          <a:pt x="6339" y="14602"/>
                          <a:pt x="6339" y="14602"/>
                          <a:pt x="6339" y="14602"/>
                        </a:cubicBezTo>
                        <a:cubicBezTo>
                          <a:pt x="6574" y="14645"/>
                          <a:pt x="6574" y="14688"/>
                          <a:pt x="6339" y="14774"/>
                        </a:cubicBezTo>
                        <a:cubicBezTo>
                          <a:pt x="6339" y="14774"/>
                          <a:pt x="6339" y="14818"/>
                          <a:pt x="6104" y="14818"/>
                        </a:cubicBezTo>
                        <a:cubicBezTo>
                          <a:pt x="6104" y="14861"/>
                          <a:pt x="6339" y="14947"/>
                          <a:pt x="6339" y="14990"/>
                        </a:cubicBezTo>
                        <a:cubicBezTo>
                          <a:pt x="6574" y="15034"/>
                          <a:pt x="6574" y="15077"/>
                          <a:pt x="6339" y="15120"/>
                        </a:cubicBezTo>
                        <a:cubicBezTo>
                          <a:pt x="6339" y="15206"/>
                          <a:pt x="5870" y="15206"/>
                          <a:pt x="5635" y="15206"/>
                        </a:cubicBezTo>
                        <a:cubicBezTo>
                          <a:pt x="5400" y="15206"/>
                          <a:pt x="5165" y="15206"/>
                          <a:pt x="4930" y="15250"/>
                        </a:cubicBezTo>
                        <a:cubicBezTo>
                          <a:pt x="4930" y="15250"/>
                          <a:pt x="4930" y="15250"/>
                          <a:pt x="4930" y="15250"/>
                        </a:cubicBezTo>
                        <a:cubicBezTo>
                          <a:pt x="4930" y="15250"/>
                          <a:pt x="4930" y="15250"/>
                          <a:pt x="5165" y="15293"/>
                        </a:cubicBezTo>
                        <a:cubicBezTo>
                          <a:pt x="5165" y="15336"/>
                          <a:pt x="5635" y="15422"/>
                          <a:pt x="5165" y="15552"/>
                        </a:cubicBezTo>
                        <a:cubicBezTo>
                          <a:pt x="5165" y="15595"/>
                          <a:pt x="4930" y="15638"/>
                          <a:pt x="4461" y="15638"/>
                        </a:cubicBezTo>
                        <a:cubicBezTo>
                          <a:pt x="3991" y="15638"/>
                          <a:pt x="3522" y="15509"/>
                          <a:pt x="3052" y="15466"/>
                        </a:cubicBezTo>
                        <a:cubicBezTo>
                          <a:pt x="2817" y="15422"/>
                          <a:pt x="2817" y="15422"/>
                          <a:pt x="2817" y="15422"/>
                        </a:cubicBezTo>
                        <a:cubicBezTo>
                          <a:pt x="2583" y="15422"/>
                          <a:pt x="2583" y="15379"/>
                          <a:pt x="2583" y="15336"/>
                        </a:cubicBezTo>
                        <a:cubicBezTo>
                          <a:pt x="2583" y="15336"/>
                          <a:pt x="2583" y="15336"/>
                          <a:pt x="2583" y="15336"/>
                        </a:cubicBezTo>
                        <a:cubicBezTo>
                          <a:pt x="2348" y="15379"/>
                          <a:pt x="2113" y="15379"/>
                          <a:pt x="1878" y="15422"/>
                        </a:cubicBezTo>
                        <a:cubicBezTo>
                          <a:pt x="1643" y="15422"/>
                          <a:pt x="1409" y="15422"/>
                          <a:pt x="1174" y="15466"/>
                        </a:cubicBezTo>
                        <a:cubicBezTo>
                          <a:pt x="1174" y="15466"/>
                          <a:pt x="1409" y="15509"/>
                          <a:pt x="1409" y="15509"/>
                        </a:cubicBezTo>
                        <a:cubicBezTo>
                          <a:pt x="1409" y="15552"/>
                          <a:pt x="1643" y="15595"/>
                          <a:pt x="1643" y="15638"/>
                        </a:cubicBezTo>
                        <a:cubicBezTo>
                          <a:pt x="1643" y="15682"/>
                          <a:pt x="1409" y="15682"/>
                          <a:pt x="1174" y="15725"/>
                        </a:cubicBezTo>
                        <a:cubicBezTo>
                          <a:pt x="939" y="15725"/>
                          <a:pt x="704" y="15725"/>
                          <a:pt x="704" y="15768"/>
                        </a:cubicBezTo>
                        <a:cubicBezTo>
                          <a:pt x="1174" y="15768"/>
                          <a:pt x="1409" y="15811"/>
                          <a:pt x="1643" y="15898"/>
                        </a:cubicBezTo>
                        <a:cubicBezTo>
                          <a:pt x="1643" y="15898"/>
                          <a:pt x="1643" y="15941"/>
                          <a:pt x="1643" y="15941"/>
                        </a:cubicBezTo>
                        <a:cubicBezTo>
                          <a:pt x="1643" y="15941"/>
                          <a:pt x="1643" y="15898"/>
                          <a:pt x="1643" y="15898"/>
                        </a:cubicBezTo>
                        <a:cubicBezTo>
                          <a:pt x="2113" y="15898"/>
                          <a:pt x="2348" y="15898"/>
                          <a:pt x="2817" y="15898"/>
                        </a:cubicBezTo>
                        <a:cubicBezTo>
                          <a:pt x="3522" y="15941"/>
                          <a:pt x="3757" y="16027"/>
                          <a:pt x="3757" y="16157"/>
                        </a:cubicBezTo>
                        <a:cubicBezTo>
                          <a:pt x="3757" y="16243"/>
                          <a:pt x="3522" y="16330"/>
                          <a:pt x="3052" y="16330"/>
                        </a:cubicBezTo>
                        <a:cubicBezTo>
                          <a:pt x="2817" y="16330"/>
                          <a:pt x="2583" y="16416"/>
                          <a:pt x="2583" y="16502"/>
                        </a:cubicBezTo>
                        <a:cubicBezTo>
                          <a:pt x="2583" y="16502"/>
                          <a:pt x="3052" y="16502"/>
                          <a:pt x="3522" y="16502"/>
                        </a:cubicBezTo>
                        <a:cubicBezTo>
                          <a:pt x="3991" y="16502"/>
                          <a:pt x="4461" y="16459"/>
                          <a:pt x="4696" y="16502"/>
                        </a:cubicBezTo>
                        <a:cubicBezTo>
                          <a:pt x="5400" y="16546"/>
                          <a:pt x="5635" y="16632"/>
                          <a:pt x="5635" y="16762"/>
                        </a:cubicBezTo>
                        <a:cubicBezTo>
                          <a:pt x="5400" y="16805"/>
                          <a:pt x="5165" y="16891"/>
                          <a:pt x="4930" y="16891"/>
                        </a:cubicBezTo>
                        <a:cubicBezTo>
                          <a:pt x="4696" y="16891"/>
                          <a:pt x="4461" y="16848"/>
                          <a:pt x="4226" y="16848"/>
                        </a:cubicBezTo>
                        <a:cubicBezTo>
                          <a:pt x="3991" y="16762"/>
                          <a:pt x="3522" y="16718"/>
                          <a:pt x="3522" y="16718"/>
                        </a:cubicBezTo>
                        <a:cubicBezTo>
                          <a:pt x="3287" y="16718"/>
                          <a:pt x="3287" y="16718"/>
                          <a:pt x="3287" y="16718"/>
                        </a:cubicBezTo>
                        <a:cubicBezTo>
                          <a:pt x="3052" y="16848"/>
                          <a:pt x="2583" y="16848"/>
                          <a:pt x="2348" y="16848"/>
                        </a:cubicBezTo>
                        <a:cubicBezTo>
                          <a:pt x="1878" y="16848"/>
                          <a:pt x="1643" y="16848"/>
                          <a:pt x="1174" y="16805"/>
                        </a:cubicBezTo>
                        <a:cubicBezTo>
                          <a:pt x="1174" y="16805"/>
                          <a:pt x="1174" y="16805"/>
                          <a:pt x="1174" y="16805"/>
                        </a:cubicBezTo>
                        <a:cubicBezTo>
                          <a:pt x="939" y="16805"/>
                          <a:pt x="235" y="16891"/>
                          <a:pt x="0" y="16934"/>
                        </a:cubicBezTo>
                        <a:cubicBezTo>
                          <a:pt x="235" y="16978"/>
                          <a:pt x="470" y="17064"/>
                          <a:pt x="470" y="17107"/>
                        </a:cubicBezTo>
                        <a:cubicBezTo>
                          <a:pt x="704" y="17107"/>
                          <a:pt x="704" y="17107"/>
                          <a:pt x="704" y="17107"/>
                        </a:cubicBezTo>
                        <a:cubicBezTo>
                          <a:pt x="939" y="17107"/>
                          <a:pt x="1409" y="17064"/>
                          <a:pt x="1409" y="17021"/>
                        </a:cubicBezTo>
                        <a:cubicBezTo>
                          <a:pt x="1643" y="16934"/>
                          <a:pt x="2113" y="16848"/>
                          <a:pt x="2583" y="16848"/>
                        </a:cubicBezTo>
                        <a:cubicBezTo>
                          <a:pt x="2583" y="16848"/>
                          <a:pt x="3287" y="16891"/>
                          <a:pt x="3522" y="17064"/>
                        </a:cubicBezTo>
                        <a:cubicBezTo>
                          <a:pt x="3522" y="17237"/>
                          <a:pt x="2583" y="17280"/>
                          <a:pt x="2348" y="17280"/>
                        </a:cubicBezTo>
                        <a:cubicBezTo>
                          <a:pt x="2348" y="17280"/>
                          <a:pt x="2113" y="17323"/>
                          <a:pt x="2113" y="17323"/>
                        </a:cubicBezTo>
                        <a:cubicBezTo>
                          <a:pt x="1878" y="17410"/>
                          <a:pt x="1409" y="17539"/>
                          <a:pt x="470" y="17626"/>
                        </a:cubicBezTo>
                        <a:cubicBezTo>
                          <a:pt x="470" y="17669"/>
                          <a:pt x="470" y="17669"/>
                          <a:pt x="470" y="17669"/>
                        </a:cubicBezTo>
                        <a:cubicBezTo>
                          <a:pt x="470" y="17669"/>
                          <a:pt x="470" y="17712"/>
                          <a:pt x="470" y="17712"/>
                        </a:cubicBezTo>
                        <a:cubicBezTo>
                          <a:pt x="704" y="17669"/>
                          <a:pt x="939" y="17669"/>
                          <a:pt x="939" y="17669"/>
                        </a:cubicBezTo>
                        <a:cubicBezTo>
                          <a:pt x="1174" y="17669"/>
                          <a:pt x="1174" y="17669"/>
                          <a:pt x="1174" y="17669"/>
                        </a:cubicBezTo>
                        <a:cubicBezTo>
                          <a:pt x="1409" y="17712"/>
                          <a:pt x="1409" y="17712"/>
                          <a:pt x="1409" y="17712"/>
                        </a:cubicBezTo>
                        <a:cubicBezTo>
                          <a:pt x="1643" y="17755"/>
                          <a:pt x="1409" y="17798"/>
                          <a:pt x="1409" y="17798"/>
                        </a:cubicBezTo>
                        <a:cubicBezTo>
                          <a:pt x="1409" y="17842"/>
                          <a:pt x="1409" y="17842"/>
                          <a:pt x="1409" y="17842"/>
                        </a:cubicBezTo>
                        <a:cubicBezTo>
                          <a:pt x="1643" y="17842"/>
                          <a:pt x="1643" y="17842"/>
                          <a:pt x="1643" y="17842"/>
                        </a:cubicBezTo>
                        <a:cubicBezTo>
                          <a:pt x="1643" y="17842"/>
                          <a:pt x="1878" y="17842"/>
                          <a:pt x="1878" y="17842"/>
                        </a:cubicBezTo>
                        <a:cubicBezTo>
                          <a:pt x="1878" y="17798"/>
                          <a:pt x="1878" y="17798"/>
                          <a:pt x="1878" y="17755"/>
                        </a:cubicBezTo>
                        <a:cubicBezTo>
                          <a:pt x="1643" y="17669"/>
                          <a:pt x="1878" y="17539"/>
                          <a:pt x="2113" y="17453"/>
                        </a:cubicBezTo>
                        <a:cubicBezTo>
                          <a:pt x="2348" y="17410"/>
                          <a:pt x="2583" y="17366"/>
                          <a:pt x="3052" y="17366"/>
                        </a:cubicBezTo>
                        <a:cubicBezTo>
                          <a:pt x="3052" y="17366"/>
                          <a:pt x="3522" y="17410"/>
                          <a:pt x="3757" y="17453"/>
                        </a:cubicBezTo>
                        <a:cubicBezTo>
                          <a:pt x="4461" y="17582"/>
                          <a:pt x="3991" y="17712"/>
                          <a:pt x="3757" y="17755"/>
                        </a:cubicBezTo>
                        <a:cubicBezTo>
                          <a:pt x="3522" y="17798"/>
                          <a:pt x="3522" y="17842"/>
                          <a:pt x="3522" y="17842"/>
                        </a:cubicBezTo>
                        <a:cubicBezTo>
                          <a:pt x="3522" y="17928"/>
                          <a:pt x="3287" y="17971"/>
                          <a:pt x="3287" y="18058"/>
                        </a:cubicBezTo>
                        <a:cubicBezTo>
                          <a:pt x="3287" y="18101"/>
                          <a:pt x="3052" y="18187"/>
                          <a:pt x="3052" y="18230"/>
                        </a:cubicBezTo>
                        <a:cubicBezTo>
                          <a:pt x="3052" y="18317"/>
                          <a:pt x="2583" y="18360"/>
                          <a:pt x="2348" y="18360"/>
                        </a:cubicBezTo>
                        <a:cubicBezTo>
                          <a:pt x="2348" y="18403"/>
                          <a:pt x="2348" y="18403"/>
                          <a:pt x="2348" y="18403"/>
                        </a:cubicBezTo>
                        <a:cubicBezTo>
                          <a:pt x="2348" y="18490"/>
                          <a:pt x="2113" y="18533"/>
                          <a:pt x="1643" y="18533"/>
                        </a:cubicBezTo>
                        <a:cubicBezTo>
                          <a:pt x="1878" y="18619"/>
                          <a:pt x="1643" y="18662"/>
                          <a:pt x="1643" y="18662"/>
                        </a:cubicBezTo>
                        <a:cubicBezTo>
                          <a:pt x="1878" y="18662"/>
                          <a:pt x="2113" y="18662"/>
                          <a:pt x="2583" y="18662"/>
                        </a:cubicBezTo>
                        <a:cubicBezTo>
                          <a:pt x="2817" y="18662"/>
                          <a:pt x="2817" y="18706"/>
                          <a:pt x="3052" y="18706"/>
                        </a:cubicBezTo>
                        <a:cubicBezTo>
                          <a:pt x="3052" y="18706"/>
                          <a:pt x="3052" y="18706"/>
                          <a:pt x="3052" y="18706"/>
                        </a:cubicBezTo>
                        <a:cubicBezTo>
                          <a:pt x="3052" y="18706"/>
                          <a:pt x="3287" y="18706"/>
                          <a:pt x="3522" y="18662"/>
                        </a:cubicBezTo>
                        <a:cubicBezTo>
                          <a:pt x="4226" y="18619"/>
                          <a:pt x="4930" y="18706"/>
                          <a:pt x="5165" y="18792"/>
                        </a:cubicBezTo>
                        <a:cubicBezTo>
                          <a:pt x="5165" y="18878"/>
                          <a:pt x="4930" y="18965"/>
                          <a:pt x="4461" y="19008"/>
                        </a:cubicBezTo>
                        <a:cubicBezTo>
                          <a:pt x="4226" y="19008"/>
                          <a:pt x="4226" y="19008"/>
                          <a:pt x="3991" y="19008"/>
                        </a:cubicBezTo>
                        <a:cubicBezTo>
                          <a:pt x="4461" y="19008"/>
                          <a:pt x="4930" y="19051"/>
                          <a:pt x="4930" y="19138"/>
                        </a:cubicBezTo>
                        <a:cubicBezTo>
                          <a:pt x="4930" y="19138"/>
                          <a:pt x="4930" y="19138"/>
                          <a:pt x="4930" y="19138"/>
                        </a:cubicBezTo>
                        <a:cubicBezTo>
                          <a:pt x="5165" y="19008"/>
                          <a:pt x="5400" y="18965"/>
                          <a:pt x="5870" y="18965"/>
                        </a:cubicBezTo>
                        <a:cubicBezTo>
                          <a:pt x="6574" y="18965"/>
                          <a:pt x="7513" y="19094"/>
                          <a:pt x="7748" y="19224"/>
                        </a:cubicBezTo>
                        <a:cubicBezTo>
                          <a:pt x="7748" y="19267"/>
                          <a:pt x="7748" y="19310"/>
                          <a:pt x="7513" y="19354"/>
                        </a:cubicBezTo>
                        <a:cubicBezTo>
                          <a:pt x="7513" y="19397"/>
                          <a:pt x="7278" y="19397"/>
                          <a:pt x="7043" y="19440"/>
                        </a:cubicBezTo>
                        <a:cubicBezTo>
                          <a:pt x="7278" y="19397"/>
                          <a:pt x="7513" y="19397"/>
                          <a:pt x="7748" y="19397"/>
                        </a:cubicBezTo>
                        <a:cubicBezTo>
                          <a:pt x="8452" y="19397"/>
                          <a:pt x="10330" y="19440"/>
                          <a:pt x="10565" y="19613"/>
                        </a:cubicBezTo>
                        <a:cubicBezTo>
                          <a:pt x="10565" y="19656"/>
                          <a:pt x="10565" y="19699"/>
                          <a:pt x="10565" y="19699"/>
                        </a:cubicBezTo>
                        <a:cubicBezTo>
                          <a:pt x="10800" y="19699"/>
                          <a:pt x="11035" y="19742"/>
                          <a:pt x="11270" y="19829"/>
                        </a:cubicBezTo>
                        <a:cubicBezTo>
                          <a:pt x="11270" y="19829"/>
                          <a:pt x="11270" y="19829"/>
                          <a:pt x="11270" y="19872"/>
                        </a:cubicBezTo>
                        <a:cubicBezTo>
                          <a:pt x="11974" y="19699"/>
                          <a:pt x="13148" y="19613"/>
                          <a:pt x="13852" y="19570"/>
                        </a:cubicBezTo>
                        <a:cubicBezTo>
                          <a:pt x="14557" y="19526"/>
                          <a:pt x="15026" y="19613"/>
                          <a:pt x="15026" y="19656"/>
                        </a:cubicBezTo>
                        <a:cubicBezTo>
                          <a:pt x="15261" y="19786"/>
                          <a:pt x="14557" y="19915"/>
                          <a:pt x="13617" y="20002"/>
                        </a:cubicBezTo>
                        <a:cubicBezTo>
                          <a:pt x="13148" y="20002"/>
                          <a:pt x="13148" y="20045"/>
                          <a:pt x="13148" y="20045"/>
                        </a:cubicBezTo>
                        <a:cubicBezTo>
                          <a:pt x="13148" y="20045"/>
                          <a:pt x="13148" y="20045"/>
                          <a:pt x="13383" y="20131"/>
                        </a:cubicBezTo>
                        <a:cubicBezTo>
                          <a:pt x="13617" y="20174"/>
                          <a:pt x="14087" y="20131"/>
                          <a:pt x="14322" y="20131"/>
                        </a:cubicBezTo>
                        <a:cubicBezTo>
                          <a:pt x="14791" y="20088"/>
                          <a:pt x="15496" y="20045"/>
                          <a:pt x="15965" y="20131"/>
                        </a:cubicBezTo>
                        <a:cubicBezTo>
                          <a:pt x="16200" y="20174"/>
                          <a:pt x="16200" y="20261"/>
                          <a:pt x="16200" y="20261"/>
                        </a:cubicBezTo>
                        <a:cubicBezTo>
                          <a:pt x="15965" y="20347"/>
                          <a:pt x="15496" y="20390"/>
                          <a:pt x="15261" y="20390"/>
                        </a:cubicBezTo>
                        <a:cubicBezTo>
                          <a:pt x="15026" y="20434"/>
                          <a:pt x="14557" y="20434"/>
                          <a:pt x="14557" y="20434"/>
                        </a:cubicBezTo>
                        <a:cubicBezTo>
                          <a:pt x="14557" y="20477"/>
                          <a:pt x="14557" y="20520"/>
                          <a:pt x="14791" y="20520"/>
                        </a:cubicBezTo>
                        <a:cubicBezTo>
                          <a:pt x="14791" y="20606"/>
                          <a:pt x="15026" y="20650"/>
                          <a:pt x="15026" y="20736"/>
                        </a:cubicBezTo>
                        <a:cubicBezTo>
                          <a:pt x="14791" y="20779"/>
                          <a:pt x="14791" y="20822"/>
                          <a:pt x="14322" y="20822"/>
                        </a:cubicBezTo>
                        <a:cubicBezTo>
                          <a:pt x="14322" y="20866"/>
                          <a:pt x="14087" y="20866"/>
                          <a:pt x="13852" y="20866"/>
                        </a:cubicBezTo>
                        <a:cubicBezTo>
                          <a:pt x="13617" y="20866"/>
                          <a:pt x="13383" y="20822"/>
                          <a:pt x="13148" y="20736"/>
                        </a:cubicBezTo>
                        <a:cubicBezTo>
                          <a:pt x="13148" y="20779"/>
                          <a:pt x="13148" y="20779"/>
                          <a:pt x="13148" y="20822"/>
                        </a:cubicBezTo>
                        <a:cubicBezTo>
                          <a:pt x="12913" y="20866"/>
                          <a:pt x="12913" y="20866"/>
                          <a:pt x="12913" y="20866"/>
                        </a:cubicBezTo>
                        <a:cubicBezTo>
                          <a:pt x="12678" y="20866"/>
                          <a:pt x="12678" y="20866"/>
                          <a:pt x="12678" y="20866"/>
                        </a:cubicBezTo>
                        <a:cubicBezTo>
                          <a:pt x="12209" y="20866"/>
                          <a:pt x="11504" y="20736"/>
                          <a:pt x="10800" y="20650"/>
                        </a:cubicBezTo>
                        <a:cubicBezTo>
                          <a:pt x="10800" y="20650"/>
                          <a:pt x="10800" y="20606"/>
                          <a:pt x="10800" y="20606"/>
                        </a:cubicBezTo>
                        <a:cubicBezTo>
                          <a:pt x="10800" y="20650"/>
                          <a:pt x="10800" y="20650"/>
                          <a:pt x="10800" y="20650"/>
                        </a:cubicBezTo>
                        <a:cubicBezTo>
                          <a:pt x="10800" y="20650"/>
                          <a:pt x="10800" y="20693"/>
                          <a:pt x="10800" y="20693"/>
                        </a:cubicBezTo>
                        <a:cubicBezTo>
                          <a:pt x="11035" y="20736"/>
                          <a:pt x="11270" y="20779"/>
                          <a:pt x="11035" y="20822"/>
                        </a:cubicBezTo>
                        <a:cubicBezTo>
                          <a:pt x="11035" y="20909"/>
                          <a:pt x="10565" y="20909"/>
                          <a:pt x="10330" y="20909"/>
                        </a:cubicBezTo>
                        <a:cubicBezTo>
                          <a:pt x="9626" y="20909"/>
                          <a:pt x="9626" y="20952"/>
                          <a:pt x="9626" y="20952"/>
                        </a:cubicBezTo>
                        <a:cubicBezTo>
                          <a:pt x="9626" y="20952"/>
                          <a:pt x="9626" y="20952"/>
                          <a:pt x="9626" y="20952"/>
                        </a:cubicBezTo>
                        <a:cubicBezTo>
                          <a:pt x="9626" y="20952"/>
                          <a:pt x="9861" y="20952"/>
                          <a:pt x="9861" y="20952"/>
                        </a:cubicBezTo>
                        <a:cubicBezTo>
                          <a:pt x="10330" y="20952"/>
                          <a:pt x="10800" y="20952"/>
                          <a:pt x="11270" y="20952"/>
                        </a:cubicBezTo>
                        <a:cubicBezTo>
                          <a:pt x="12209" y="20995"/>
                          <a:pt x="12209" y="21125"/>
                          <a:pt x="12443" y="21254"/>
                        </a:cubicBezTo>
                        <a:cubicBezTo>
                          <a:pt x="12443" y="21254"/>
                          <a:pt x="12443" y="21254"/>
                          <a:pt x="12443" y="21298"/>
                        </a:cubicBezTo>
                        <a:cubicBezTo>
                          <a:pt x="12443" y="21168"/>
                          <a:pt x="12678" y="21038"/>
                          <a:pt x="13383" y="20995"/>
                        </a:cubicBezTo>
                        <a:cubicBezTo>
                          <a:pt x="13617" y="20995"/>
                          <a:pt x="13617" y="20995"/>
                          <a:pt x="13617" y="20995"/>
                        </a:cubicBezTo>
                        <a:cubicBezTo>
                          <a:pt x="14087" y="20995"/>
                          <a:pt x="14322" y="21125"/>
                          <a:pt x="14322" y="21211"/>
                        </a:cubicBezTo>
                        <a:cubicBezTo>
                          <a:pt x="14557" y="21298"/>
                          <a:pt x="14557" y="21427"/>
                          <a:pt x="15496" y="21470"/>
                        </a:cubicBezTo>
                        <a:cubicBezTo>
                          <a:pt x="15496" y="21470"/>
                          <a:pt x="15496" y="21470"/>
                          <a:pt x="15496" y="21470"/>
                        </a:cubicBezTo>
                        <a:cubicBezTo>
                          <a:pt x="15496" y="21427"/>
                          <a:pt x="15496" y="21341"/>
                          <a:pt x="15965" y="21298"/>
                        </a:cubicBezTo>
                        <a:cubicBezTo>
                          <a:pt x="16200" y="21298"/>
                          <a:pt x="16435" y="21254"/>
                          <a:pt x="16435" y="21254"/>
                        </a:cubicBezTo>
                        <a:cubicBezTo>
                          <a:pt x="17139" y="21254"/>
                          <a:pt x="17609" y="21384"/>
                          <a:pt x="18078" y="21470"/>
                        </a:cubicBezTo>
                        <a:cubicBezTo>
                          <a:pt x="18313" y="21514"/>
                          <a:pt x="18548" y="21600"/>
                          <a:pt x="18783" y="21600"/>
                        </a:cubicBezTo>
                        <a:cubicBezTo>
                          <a:pt x="18783" y="21557"/>
                          <a:pt x="18548" y="21514"/>
                          <a:pt x="18313" y="21470"/>
                        </a:cubicBezTo>
                        <a:cubicBezTo>
                          <a:pt x="18313" y="21470"/>
                          <a:pt x="18078" y="21427"/>
                          <a:pt x="18078" y="21384"/>
                        </a:cubicBezTo>
                        <a:cubicBezTo>
                          <a:pt x="17843" y="21384"/>
                          <a:pt x="17843" y="21384"/>
                          <a:pt x="17843" y="21384"/>
                        </a:cubicBezTo>
                        <a:cubicBezTo>
                          <a:pt x="17843" y="21384"/>
                          <a:pt x="17843" y="21384"/>
                          <a:pt x="17609" y="21384"/>
                        </a:cubicBezTo>
                        <a:cubicBezTo>
                          <a:pt x="17609" y="21384"/>
                          <a:pt x="17609" y="21384"/>
                          <a:pt x="17609" y="21384"/>
                        </a:cubicBezTo>
                        <a:cubicBezTo>
                          <a:pt x="17609" y="21384"/>
                          <a:pt x="17609" y="21384"/>
                          <a:pt x="17609" y="21384"/>
                        </a:cubicBezTo>
                        <a:cubicBezTo>
                          <a:pt x="17609" y="21384"/>
                          <a:pt x="17609" y="21384"/>
                          <a:pt x="17609" y="21341"/>
                        </a:cubicBezTo>
                        <a:cubicBezTo>
                          <a:pt x="17609" y="21341"/>
                          <a:pt x="17609" y="21341"/>
                          <a:pt x="17609" y="21341"/>
                        </a:cubicBezTo>
                        <a:cubicBezTo>
                          <a:pt x="17609" y="21341"/>
                          <a:pt x="17609" y="21341"/>
                          <a:pt x="17609" y="21341"/>
                        </a:cubicBezTo>
                        <a:cubicBezTo>
                          <a:pt x="17374" y="21341"/>
                          <a:pt x="17374" y="21341"/>
                          <a:pt x="17374" y="21341"/>
                        </a:cubicBezTo>
                        <a:cubicBezTo>
                          <a:pt x="17374" y="21341"/>
                          <a:pt x="17374" y="21341"/>
                          <a:pt x="17374" y="21298"/>
                        </a:cubicBezTo>
                        <a:cubicBezTo>
                          <a:pt x="17374" y="21298"/>
                          <a:pt x="17374" y="21298"/>
                          <a:pt x="17374" y="21298"/>
                        </a:cubicBezTo>
                        <a:cubicBezTo>
                          <a:pt x="17374" y="21298"/>
                          <a:pt x="17374" y="21298"/>
                          <a:pt x="17374" y="21298"/>
                        </a:cubicBezTo>
                        <a:cubicBezTo>
                          <a:pt x="17374" y="21254"/>
                          <a:pt x="17374" y="21254"/>
                          <a:pt x="17374" y="21254"/>
                        </a:cubicBezTo>
                        <a:cubicBezTo>
                          <a:pt x="17374" y="21254"/>
                          <a:pt x="17374" y="21254"/>
                          <a:pt x="17374" y="21211"/>
                        </a:cubicBezTo>
                        <a:cubicBezTo>
                          <a:pt x="17374" y="21211"/>
                          <a:pt x="17374" y="21211"/>
                          <a:pt x="17374" y="21211"/>
                        </a:cubicBezTo>
                        <a:cubicBezTo>
                          <a:pt x="17374" y="21168"/>
                          <a:pt x="17374" y="21168"/>
                          <a:pt x="17374" y="21168"/>
                        </a:cubicBezTo>
                        <a:cubicBezTo>
                          <a:pt x="17374" y="21125"/>
                          <a:pt x="17374" y="21125"/>
                          <a:pt x="17139" y="21125"/>
                        </a:cubicBezTo>
                        <a:cubicBezTo>
                          <a:pt x="17139" y="21082"/>
                          <a:pt x="17139" y="21082"/>
                          <a:pt x="17139" y="21082"/>
                        </a:cubicBezTo>
                        <a:cubicBezTo>
                          <a:pt x="17139" y="21038"/>
                          <a:pt x="17139" y="21038"/>
                          <a:pt x="17139" y="20995"/>
                        </a:cubicBezTo>
                        <a:cubicBezTo>
                          <a:pt x="17139" y="20995"/>
                          <a:pt x="17139" y="20995"/>
                          <a:pt x="17139" y="20952"/>
                        </a:cubicBezTo>
                        <a:cubicBezTo>
                          <a:pt x="17139" y="20952"/>
                          <a:pt x="17139" y="20909"/>
                          <a:pt x="17139" y="20866"/>
                        </a:cubicBezTo>
                        <a:cubicBezTo>
                          <a:pt x="17139" y="20866"/>
                          <a:pt x="17139" y="20866"/>
                          <a:pt x="17139" y="20822"/>
                        </a:cubicBezTo>
                        <a:cubicBezTo>
                          <a:pt x="17139" y="20822"/>
                          <a:pt x="17139" y="20779"/>
                          <a:pt x="17139" y="20736"/>
                        </a:cubicBezTo>
                        <a:cubicBezTo>
                          <a:pt x="17139" y="20693"/>
                          <a:pt x="17139" y="20693"/>
                          <a:pt x="17139" y="20693"/>
                        </a:cubicBezTo>
                        <a:cubicBezTo>
                          <a:pt x="17139" y="20650"/>
                          <a:pt x="17139" y="20606"/>
                          <a:pt x="17139" y="20563"/>
                        </a:cubicBezTo>
                        <a:cubicBezTo>
                          <a:pt x="17139" y="20520"/>
                          <a:pt x="17139" y="20520"/>
                          <a:pt x="17139" y="20477"/>
                        </a:cubicBezTo>
                        <a:cubicBezTo>
                          <a:pt x="17139" y="20434"/>
                          <a:pt x="17374" y="20390"/>
                          <a:pt x="17374" y="20347"/>
                        </a:cubicBezTo>
                        <a:cubicBezTo>
                          <a:pt x="17374" y="20304"/>
                          <a:pt x="17374" y="20304"/>
                          <a:pt x="17374" y="20261"/>
                        </a:cubicBezTo>
                        <a:cubicBezTo>
                          <a:pt x="17374" y="20218"/>
                          <a:pt x="17374" y="20131"/>
                          <a:pt x="17374" y="20088"/>
                        </a:cubicBezTo>
                        <a:cubicBezTo>
                          <a:pt x="17374" y="20088"/>
                          <a:pt x="17374" y="20045"/>
                          <a:pt x="17374" y="20045"/>
                        </a:cubicBezTo>
                        <a:cubicBezTo>
                          <a:pt x="17374" y="19958"/>
                          <a:pt x="17374" y="19872"/>
                          <a:pt x="17374" y="19786"/>
                        </a:cubicBezTo>
                        <a:cubicBezTo>
                          <a:pt x="17374" y="19786"/>
                          <a:pt x="17374" y="19786"/>
                          <a:pt x="17374" y="19786"/>
                        </a:cubicBezTo>
                        <a:cubicBezTo>
                          <a:pt x="17139" y="19786"/>
                          <a:pt x="17139" y="19786"/>
                          <a:pt x="17139" y="19786"/>
                        </a:cubicBezTo>
                        <a:cubicBezTo>
                          <a:pt x="16435" y="19786"/>
                          <a:pt x="15730" y="19742"/>
                          <a:pt x="15261" y="19656"/>
                        </a:cubicBezTo>
                        <a:cubicBezTo>
                          <a:pt x="15026" y="19656"/>
                          <a:pt x="15026" y="19570"/>
                          <a:pt x="15026" y="19483"/>
                        </a:cubicBezTo>
                        <a:cubicBezTo>
                          <a:pt x="15026" y="19483"/>
                          <a:pt x="15026" y="19440"/>
                          <a:pt x="15261" y="19440"/>
                        </a:cubicBezTo>
                        <a:cubicBezTo>
                          <a:pt x="15026" y="19440"/>
                          <a:pt x="15026" y="19440"/>
                          <a:pt x="15026" y="19440"/>
                        </a:cubicBezTo>
                        <a:cubicBezTo>
                          <a:pt x="15026" y="19440"/>
                          <a:pt x="15026" y="19397"/>
                          <a:pt x="14791" y="19397"/>
                        </a:cubicBezTo>
                        <a:cubicBezTo>
                          <a:pt x="14791" y="19397"/>
                          <a:pt x="14791" y="19397"/>
                          <a:pt x="14791" y="19397"/>
                        </a:cubicBezTo>
                        <a:cubicBezTo>
                          <a:pt x="14557" y="19397"/>
                          <a:pt x="14557" y="19354"/>
                          <a:pt x="14322" y="19354"/>
                        </a:cubicBezTo>
                        <a:cubicBezTo>
                          <a:pt x="14087" y="19354"/>
                          <a:pt x="13617" y="19354"/>
                          <a:pt x="12913" y="19354"/>
                        </a:cubicBezTo>
                        <a:cubicBezTo>
                          <a:pt x="11504" y="19354"/>
                          <a:pt x="9861" y="19354"/>
                          <a:pt x="9861" y="19397"/>
                        </a:cubicBezTo>
                        <a:cubicBezTo>
                          <a:pt x="9626" y="19397"/>
                          <a:pt x="9626" y="19397"/>
                          <a:pt x="9626" y="19397"/>
                        </a:cubicBezTo>
                        <a:cubicBezTo>
                          <a:pt x="9626" y="19397"/>
                          <a:pt x="9626" y="19397"/>
                          <a:pt x="9626" y="19397"/>
                        </a:cubicBezTo>
                        <a:cubicBezTo>
                          <a:pt x="9626" y="19397"/>
                          <a:pt x="9626" y="19397"/>
                          <a:pt x="9626" y="19397"/>
                        </a:cubicBezTo>
                        <a:cubicBezTo>
                          <a:pt x="9391" y="19397"/>
                          <a:pt x="9157" y="19354"/>
                          <a:pt x="8922" y="19310"/>
                        </a:cubicBezTo>
                        <a:cubicBezTo>
                          <a:pt x="8687" y="19310"/>
                          <a:pt x="8687" y="19267"/>
                          <a:pt x="8452" y="19224"/>
                        </a:cubicBezTo>
                        <a:cubicBezTo>
                          <a:pt x="8452" y="19224"/>
                          <a:pt x="8452" y="19181"/>
                          <a:pt x="8452" y="19181"/>
                        </a:cubicBezTo>
                        <a:cubicBezTo>
                          <a:pt x="8217" y="19181"/>
                          <a:pt x="7983" y="19138"/>
                          <a:pt x="7983" y="19138"/>
                        </a:cubicBezTo>
                        <a:cubicBezTo>
                          <a:pt x="7513" y="19008"/>
                          <a:pt x="7513" y="18662"/>
                          <a:pt x="7748" y="18533"/>
                        </a:cubicBezTo>
                        <a:cubicBezTo>
                          <a:pt x="7748" y="18490"/>
                          <a:pt x="7278" y="18490"/>
                          <a:pt x="6809" y="18490"/>
                        </a:cubicBezTo>
                        <a:cubicBezTo>
                          <a:pt x="6339" y="18490"/>
                          <a:pt x="5870" y="18490"/>
                          <a:pt x="5635" y="18446"/>
                        </a:cubicBezTo>
                        <a:cubicBezTo>
                          <a:pt x="4930" y="18403"/>
                          <a:pt x="5165" y="18317"/>
                          <a:pt x="5165" y="18230"/>
                        </a:cubicBezTo>
                        <a:cubicBezTo>
                          <a:pt x="5165" y="18187"/>
                          <a:pt x="5165" y="18187"/>
                          <a:pt x="4930" y="18101"/>
                        </a:cubicBezTo>
                        <a:cubicBezTo>
                          <a:pt x="4226" y="17971"/>
                          <a:pt x="4461" y="17798"/>
                          <a:pt x="4696" y="17669"/>
                        </a:cubicBezTo>
                        <a:cubicBezTo>
                          <a:pt x="4696" y="17626"/>
                          <a:pt x="4696" y="17626"/>
                          <a:pt x="4696" y="17582"/>
                        </a:cubicBezTo>
                        <a:cubicBezTo>
                          <a:pt x="4930" y="17453"/>
                          <a:pt x="5400" y="17194"/>
                          <a:pt x="6809" y="17194"/>
                        </a:cubicBezTo>
                        <a:cubicBezTo>
                          <a:pt x="6809" y="17194"/>
                          <a:pt x="6809" y="17150"/>
                          <a:pt x="6809" y="17150"/>
                        </a:cubicBezTo>
                        <a:cubicBezTo>
                          <a:pt x="6809" y="17064"/>
                          <a:pt x="7043" y="16934"/>
                          <a:pt x="7513" y="16891"/>
                        </a:cubicBezTo>
                        <a:cubicBezTo>
                          <a:pt x="7513" y="16848"/>
                          <a:pt x="7513" y="16805"/>
                          <a:pt x="7513" y="16805"/>
                        </a:cubicBezTo>
                        <a:cubicBezTo>
                          <a:pt x="7278" y="16718"/>
                          <a:pt x="6809" y="16589"/>
                          <a:pt x="7513" y="16502"/>
                        </a:cubicBezTo>
                        <a:cubicBezTo>
                          <a:pt x="7513" y="16502"/>
                          <a:pt x="7513" y="16459"/>
                          <a:pt x="7748" y="16416"/>
                        </a:cubicBezTo>
                        <a:cubicBezTo>
                          <a:pt x="7748" y="16330"/>
                          <a:pt x="7748" y="16200"/>
                          <a:pt x="8687" y="16157"/>
                        </a:cubicBezTo>
                        <a:cubicBezTo>
                          <a:pt x="8922" y="16157"/>
                          <a:pt x="8922" y="16157"/>
                          <a:pt x="8922" y="16157"/>
                        </a:cubicBezTo>
                        <a:cubicBezTo>
                          <a:pt x="8922" y="16157"/>
                          <a:pt x="8922" y="16114"/>
                          <a:pt x="8922" y="16070"/>
                        </a:cubicBezTo>
                        <a:cubicBezTo>
                          <a:pt x="8922" y="16027"/>
                          <a:pt x="8687" y="15854"/>
                          <a:pt x="9391" y="15854"/>
                        </a:cubicBezTo>
                        <a:cubicBezTo>
                          <a:pt x="9391" y="15811"/>
                          <a:pt x="9391" y="15811"/>
                          <a:pt x="9391" y="15768"/>
                        </a:cubicBezTo>
                        <a:cubicBezTo>
                          <a:pt x="9391" y="15725"/>
                          <a:pt x="9157" y="15595"/>
                          <a:pt x="9157" y="15509"/>
                        </a:cubicBezTo>
                        <a:cubicBezTo>
                          <a:pt x="9391" y="15466"/>
                          <a:pt x="9391" y="15422"/>
                          <a:pt x="9157" y="15379"/>
                        </a:cubicBezTo>
                        <a:cubicBezTo>
                          <a:pt x="9157" y="15293"/>
                          <a:pt x="8922" y="15163"/>
                          <a:pt x="9861" y="15077"/>
                        </a:cubicBezTo>
                        <a:cubicBezTo>
                          <a:pt x="10096" y="15077"/>
                          <a:pt x="10096" y="15034"/>
                          <a:pt x="10096" y="15034"/>
                        </a:cubicBezTo>
                        <a:cubicBezTo>
                          <a:pt x="10096" y="15034"/>
                          <a:pt x="10096" y="15034"/>
                          <a:pt x="10096" y="15034"/>
                        </a:cubicBezTo>
                        <a:cubicBezTo>
                          <a:pt x="10096" y="15034"/>
                          <a:pt x="9861" y="14947"/>
                          <a:pt x="9391" y="14904"/>
                        </a:cubicBezTo>
                        <a:cubicBezTo>
                          <a:pt x="9391" y="14904"/>
                          <a:pt x="8922" y="14818"/>
                          <a:pt x="8922" y="14774"/>
                        </a:cubicBezTo>
                        <a:cubicBezTo>
                          <a:pt x="8922" y="14774"/>
                          <a:pt x="8922" y="14731"/>
                          <a:pt x="8922" y="14731"/>
                        </a:cubicBezTo>
                        <a:cubicBezTo>
                          <a:pt x="9157" y="14645"/>
                          <a:pt x="9861" y="14645"/>
                          <a:pt x="10800" y="14645"/>
                        </a:cubicBezTo>
                        <a:cubicBezTo>
                          <a:pt x="10800" y="14645"/>
                          <a:pt x="10800" y="14645"/>
                          <a:pt x="10565" y="14602"/>
                        </a:cubicBezTo>
                        <a:cubicBezTo>
                          <a:pt x="10565" y="14602"/>
                          <a:pt x="10565" y="14602"/>
                          <a:pt x="10565" y="14602"/>
                        </a:cubicBezTo>
                        <a:cubicBezTo>
                          <a:pt x="10330" y="14602"/>
                          <a:pt x="10096" y="14602"/>
                          <a:pt x="10096" y="14602"/>
                        </a:cubicBezTo>
                        <a:cubicBezTo>
                          <a:pt x="9391" y="14602"/>
                          <a:pt x="9157" y="14558"/>
                          <a:pt x="8922" y="14472"/>
                        </a:cubicBezTo>
                        <a:cubicBezTo>
                          <a:pt x="8687" y="14386"/>
                          <a:pt x="8922" y="14299"/>
                          <a:pt x="9157" y="14213"/>
                        </a:cubicBezTo>
                        <a:cubicBezTo>
                          <a:pt x="9391" y="14170"/>
                          <a:pt x="9391" y="14170"/>
                          <a:pt x="9391" y="14170"/>
                        </a:cubicBezTo>
                        <a:cubicBezTo>
                          <a:pt x="9391" y="14170"/>
                          <a:pt x="9157" y="14126"/>
                          <a:pt x="9157" y="14126"/>
                        </a:cubicBezTo>
                        <a:cubicBezTo>
                          <a:pt x="8922" y="14083"/>
                          <a:pt x="8452" y="13997"/>
                          <a:pt x="8687" y="13910"/>
                        </a:cubicBezTo>
                        <a:cubicBezTo>
                          <a:pt x="8922" y="13867"/>
                          <a:pt x="8922" y="13781"/>
                          <a:pt x="8687" y="13781"/>
                        </a:cubicBezTo>
                        <a:cubicBezTo>
                          <a:pt x="7983" y="13694"/>
                          <a:pt x="8452" y="13349"/>
                          <a:pt x="8452" y="13349"/>
                        </a:cubicBezTo>
                        <a:cubicBezTo>
                          <a:pt x="8452" y="13219"/>
                          <a:pt x="8687" y="13133"/>
                          <a:pt x="9157" y="13090"/>
                        </a:cubicBezTo>
                        <a:cubicBezTo>
                          <a:pt x="9157" y="13046"/>
                          <a:pt x="9157" y="12874"/>
                          <a:pt x="9157" y="12787"/>
                        </a:cubicBezTo>
                        <a:cubicBezTo>
                          <a:pt x="9157" y="12744"/>
                          <a:pt x="8922" y="12701"/>
                          <a:pt x="8922" y="12658"/>
                        </a:cubicBezTo>
                        <a:cubicBezTo>
                          <a:pt x="8922" y="12614"/>
                          <a:pt x="8922" y="12571"/>
                          <a:pt x="8687" y="12528"/>
                        </a:cubicBezTo>
                        <a:cubicBezTo>
                          <a:pt x="8687" y="12442"/>
                          <a:pt x="8452" y="12398"/>
                          <a:pt x="8452" y="12312"/>
                        </a:cubicBezTo>
                        <a:cubicBezTo>
                          <a:pt x="8452" y="12226"/>
                          <a:pt x="8687" y="12182"/>
                          <a:pt x="8922" y="12182"/>
                        </a:cubicBezTo>
                        <a:cubicBezTo>
                          <a:pt x="8922" y="12139"/>
                          <a:pt x="9157" y="12096"/>
                          <a:pt x="9157" y="11966"/>
                        </a:cubicBezTo>
                        <a:cubicBezTo>
                          <a:pt x="9157" y="11880"/>
                          <a:pt x="9157" y="11664"/>
                          <a:pt x="10096" y="11578"/>
                        </a:cubicBezTo>
                        <a:cubicBezTo>
                          <a:pt x="10096" y="11578"/>
                          <a:pt x="10096" y="11491"/>
                          <a:pt x="10096" y="11491"/>
                        </a:cubicBezTo>
                        <a:cubicBezTo>
                          <a:pt x="10096" y="11405"/>
                          <a:pt x="10096" y="11362"/>
                          <a:pt x="10096" y="11318"/>
                        </a:cubicBezTo>
                        <a:cubicBezTo>
                          <a:pt x="10096" y="11189"/>
                          <a:pt x="10800" y="11146"/>
                          <a:pt x="11035" y="11146"/>
                        </a:cubicBezTo>
                        <a:cubicBezTo>
                          <a:pt x="11504" y="11146"/>
                          <a:pt x="11504" y="11146"/>
                          <a:pt x="11504" y="11102"/>
                        </a:cubicBezTo>
                        <a:cubicBezTo>
                          <a:pt x="11504" y="11059"/>
                          <a:pt x="11504" y="11059"/>
                          <a:pt x="11270" y="11016"/>
                        </a:cubicBezTo>
                        <a:cubicBezTo>
                          <a:pt x="11270" y="10973"/>
                          <a:pt x="10800" y="10930"/>
                          <a:pt x="11035" y="10800"/>
                        </a:cubicBezTo>
                        <a:cubicBezTo>
                          <a:pt x="11035" y="10757"/>
                          <a:pt x="11035" y="10670"/>
                          <a:pt x="11035" y="10541"/>
                        </a:cubicBezTo>
                        <a:cubicBezTo>
                          <a:pt x="10800" y="10454"/>
                          <a:pt x="10800" y="10325"/>
                          <a:pt x="10800" y="10195"/>
                        </a:cubicBezTo>
                        <a:cubicBezTo>
                          <a:pt x="10800" y="9893"/>
                          <a:pt x="11974" y="9763"/>
                          <a:pt x="12678" y="9720"/>
                        </a:cubicBezTo>
                        <a:cubicBezTo>
                          <a:pt x="12678" y="9677"/>
                          <a:pt x="12913" y="9677"/>
                          <a:pt x="12913" y="9634"/>
                        </a:cubicBezTo>
                        <a:cubicBezTo>
                          <a:pt x="13148" y="9634"/>
                          <a:pt x="12913" y="9504"/>
                          <a:pt x="12913" y="9418"/>
                        </a:cubicBezTo>
                        <a:cubicBezTo>
                          <a:pt x="12678" y="9245"/>
                          <a:pt x="12443" y="9072"/>
                          <a:pt x="13148" y="9029"/>
                        </a:cubicBezTo>
                        <a:cubicBezTo>
                          <a:pt x="13148" y="9029"/>
                          <a:pt x="13148" y="8986"/>
                          <a:pt x="13383" y="8899"/>
                        </a:cubicBezTo>
                        <a:cubicBezTo>
                          <a:pt x="13383" y="8813"/>
                          <a:pt x="13383" y="8726"/>
                          <a:pt x="13852" y="8683"/>
                        </a:cubicBezTo>
                        <a:cubicBezTo>
                          <a:pt x="14087" y="8640"/>
                          <a:pt x="14087" y="8597"/>
                          <a:pt x="14087" y="8510"/>
                        </a:cubicBezTo>
                        <a:cubicBezTo>
                          <a:pt x="14087" y="8467"/>
                          <a:pt x="14322" y="8381"/>
                          <a:pt x="14322" y="8294"/>
                        </a:cubicBezTo>
                        <a:cubicBezTo>
                          <a:pt x="14557" y="8251"/>
                          <a:pt x="14322" y="8208"/>
                          <a:pt x="14087" y="8122"/>
                        </a:cubicBezTo>
                        <a:cubicBezTo>
                          <a:pt x="13852" y="8078"/>
                          <a:pt x="13617" y="7992"/>
                          <a:pt x="13617" y="7906"/>
                        </a:cubicBezTo>
                        <a:cubicBezTo>
                          <a:pt x="13617" y="7776"/>
                          <a:pt x="13617" y="7646"/>
                          <a:pt x="12913" y="7474"/>
                        </a:cubicBezTo>
                        <a:cubicBezTo>
                          <a:pt x="12209" y="7344"/>
                          <a:pt x="12209" y="7085"/>
                          <a:pt x="12443" y="6955"/>
                        </a:cubicBezTo>
                        <a:cubicBezTo>
                          <a:pt x="12443" y="6955"/>
                          <a:pt x="12678" y="6912"/>
                          <a:pt x="12678" y="6912"/>
                        </a:cubicBezTo>
                        <a:cubicBezTo>
                          <a:pt x="12678" y="6912"/>
                          <a:pt x="12678" y="6869"/>
                          <a:pt x="12678" y="6869"/>
                        </a:cubicBezTo>
                        <a:cubicBezTo>
                          <a:pt x="12913" y="6869"/>
                          <a:pt x="12913" y="6826"/>
                          <a:pt x="13148" y="6826"/>
                        </a:cubicBezTo>
                        <a:cubicBezTo>
                          <a:pt x="13148" y="6826"/>
                          <a:pt x="13148" y="6782"/>
                          <a:pt x="13148" y="6739"/>
                        </a:cubicBezTo>
                        <a:cubicBezTo>
                          <a:pt x="13383" y="6653"/>
                          <a:pt x="13617" y="6480"/>
                          <a:pt x="14322" y="6437"/>
                        </a:cubicBezTo>
                        <a:cubicBezTo>
                          <a:pt x="14322" y="6437"/>
                          <a:pt x="14322" y="6437"/>
                          <a:pt x="14322" y="6437"/>
                        </a:cubicBezTo>
                        <a:cubicBezTo>
                          <a:pt x="14557" y="6350"/>
                          <a:pt x="14087" y="6178"/>
                          <a:pt x="14087" y="6048"/>
                        </a:cubicBezTo>
                        <a:cubicBezTo>
                          <a:pt x="13617" y="5875"/>
                          <a:pt x="14087" y="5832"/>
                          <a:pt x="14557" y="5789"/>
                        </a:cubicBezTo>
                        <a:cubicBezTo>
                          <a:pt x="14557" y="5789"/>
                          <a:pt x="14557" y="5789"/>
                          <a:pt x="14557" y="5789"/>
                        </a:cubicBezTo>
                        <a:cubicBezTo>
                          <a:pt x="14557" y="5573"/>
                          <a:pt x="15261" y="5314"/>
                          <a:pt x="16200" y="5270"/>
                        </a:cubicBezTo>
                        <a:cubicBezTo>
                          <a:pt x="16435" y="5227"/>
                          <a:pt x="16670" y="5098"/>
                          <a:pt x="16670" y="4925"/>
                        </a:cubicBezTo>
                        <a:cubicBezTo>
                          <a:pt x="16670" y="4795"/>
                          <a:pt x="17139" y="4752"/>
                          <a:pt x="17843" y="4709"/>
                        </a:cubicBezTo>
                        <a:cubicBezTo>
                          <a:pt x="18078" y="4666"/>
                          <a:pt x="18078" y="4666"/>
                          <a:pt x="18313" y="4622"/>
                        </a:cubicBezTo>
                        <a:cubicBezTo>
                          <a:pt x="18313" y="4622"/>
                          <a:pt x="18313" y="4579"/>
                          <a:pt x="18313" y="4579"/>
                        </a:cubicBezTo>
                        <a:cubicBezTo>
                          <a:pt x="18078" y="4536"/>
                          <a:pt x="17843" y="4450"/>
                          <a:pt x="17843" y="4406"/>
                        </a:cubicBezTo>
                        <a:cubicBezTo>
                          <a:pt x="18078" y="4363"/>
                          <a:pt x="18078" y="4320"/>
                          <a:pt x="18313" y="4277"/>
                        </a:cubicBezTo>
                        <a:cubicBezTo>
                          <a:pt x="18548" y="4277"/>
                          <a:pt x="18313" y="4147"/>
                          <a:pt x="18078" y="4104"/>
                        </a:cubicBezTo>
                        <a:cubicBezTo>
                          <a:pt x="17843" y="3974"/>
                          <a:pt x="17609" y="3845"/>
                          <a:pt x="18078" y="3758"/>
                        </a:cubicBezTo>
                        <a:cubicBezTo>
                          <a:pt x="18313" y="3758"/>
                          <a:pt x="18078" y="3672"/>
                          <a:pt x="18078" y="3629"/>
                        </a:cubicBezTo>
                        <a:cubicBezTo>
                          <a:pt x="18078" y="3586"/>
                          <a:pt x="18078" y="3542"/>
                          <a:pt x="18078" y="3456"/>
                        </a:cubicBezTo>
                        <a:cubicBezTo>
                          <a:pt x="18078" y="3370"/>
                          <a:pt x="18783" y="3283"/>
                          <a:pt x="19957" y="3154"/>
                        </a:cubicBezTo>
                        <a:cubicBezTo>
                          <a:pt x="20426" y="3110"/>
                          <a:pt x="21130" y="3024"/>
                          <a:pt x="21130" y="3024"/>
                        </a:cubicBezTo>
                        <a:cubicBezTo>
                          <a:pt x="21130" y="2981"/>
                          <a:pt x="21130" y="2981"/>
                          <a:pt x="21130" y="2981"/>
                        </a:cubicBezTo>
                        <a:cubicBezTo>
                          <a:pt x="21130" y="2981"/>
                          <a:pt x="21130" y="2981"/>
                          <a:pt x="21130" y="2981"/>
                        </a:cubicBezTo>
                        <a:cubicBezTo>
                          <a:pt x="21365" y="2981"/>
                          <a:pt x="21365" y="2938"/>
                          <a:pt x="21365" y="2938"/>
                        </a:cubicBezTo>
                        <a:cubicBezTo>
                          <a:pt x="21365" y="2938"/>
                          <a:pt x="21365" y="2938"/>
                          <a:pt x="21365" y="2938"/>
                        </a:cubicBezTo>
                        <a:cubicBezTo>
                          <a:pt x="21365" y="2938"/>
                          <a:pt x="21365" y="2894"/>
                          <a:pt x="21365" y="2894"/>
                        </a:cubicBezTo>
                        <a:cubicBezTo>
                          <a:pt x="21365" y="2894"/>
                          <a:pt x="21365" y="2894"/>
                          <a:pt x="21365" y="2894"/>
                        </a:cubicBezTo>
                        <a:cubicBezTo>
                          <a:pt x="21365" y="2851"/>
                          <a:pt x="21365" y="2851"/>
                          <a:pt x="21365" y="2808"/>
                        </a:cubicBezTo>
                        <a:cubicBezTo>
                          <a:pt x="21365" y="2808"/>
                          <a:pt x="21365" y="2808"/>
                          <a:pt x="21365" y="2808"/>
                        </a:cubicBezTo>
                        <a:cubicBezTo>
                          <a:pt x="21365" y="2765"/>
                          <a:pt x="21365" y="2765"/>
                          <a:pt x="21365" y="2765"/>
                        </a:cubicBezTo>
                        <a:cubicBezTo>
                          <a:pt x="21600" y="2722"/>
                          <a:pt x="21600" y="2722"/>
                          <a:pt x="21600" y="2722"/>
                        </a:cubicBezTo>
                        <a:cubicBezTo>
                          <a:pt x="21600" y="2722"/>
                          <a:pt x="21600" y="2678"/>
                          <a:pt x="21600" y="2678"/>
                        </a:cubicBezTo>
                        <a:cubicBezTo>
                          <a:pt x="21600" y="2678"/>
                          <a:pt x="21600" y="2635"/>
                          <a:pt x="21600" y="2635"/>
                        </a:cubicBezTo>
                        <a:cubicBezTo>
                          <a:pt x="21600" y="2635"/>
                          <a:pt x="21600" y="2635"/>
                          <a:pt x="21600" y="2635"/>
                        </a:cubicBezTo>
                        <a:cubicBezTo>
                          <a:pt x="21600" y="2635"/>
                          <a:pt x="21600" y="2635"/>
                          <a:pt x="21600" y="2635"/>
                        </a:cubicBezTo>
                        <a:cubicBezTo>
                          <a:pt x="21130" y="2678"/>
                          <a:pt x="20896" y="2678"/>
                          <a:pt x="20661" y="2678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10" name="Shape 4456"/>
                  <p:cNvSpPr/>
                  <p:nvPr/>
                </p:nvSpPr>
                <p:spPr>
                  <a:xfrm>
                    <a:off x="407449" y="2924384"/>
                    <a:ext cx="47797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0" y="0"/>
                          <a:pt x="11631" y="0"/>
                          <a:pt x="21600" y="0"/>
                        </a:cubicBezTo>
                        <a:cubicBezTo>
                          <a:pt x="11631" y="0"/>
                          <a:pt x="0" y="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11" name="Shape 4457"/>
                  <p:cNvSpPr/>
                  <p:nvPr/>
                </p:nvSpPr>
                <p:spPr>
                  <a:xfrm>
                    <a:off x="489908" y="2930166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12" name="Shape 4458"/>
                  <p:cNvSpPr/>
                  <p:nvPr/>
                </p:nvSpPr>
                <p:spPr>
                  <a:xfrm>
                    <a:off x="523763" y="2964177"/>
                    <a:ext cx="2541" cy="23129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13" name="Shape 4459"/>
                  <p:cNvSpPr/>
                  <p:nvPr/>
                </p:nvSpPr>
                <p:spPr>
                  <a:xfrm>
                    <a:off x="519780" y="3029705"/>
                    <a:ext cx="2541" cy="11565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14" name="Shape 4460"/>
                  <p:cNvSpPr/>
                  <p:nvPr/>
                </p:nvSpPr>
                <p:spPr>
                  <a:xfrm>
                    <a:off x="521772" y="3010432"/>
                    <a:ext cx="6351" cy="1156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0"/>
                        </a:moveTo>
                        <a:cubicBezTo>
                          <a:pt x="21600" y="7200"/>
                          <a:pt x="0" y="14400"/>
                          <a:pt x="0" y="21600"/>
                        </a:cubicBezTo>
                        <a:cubicBezTo>
                          <a:pt x="0" y="14400"/>
                          <a:pt x="21600" y="7200"/>
                          <a:pt x="216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15" name="Shape 4461"/>
                  <p:cNvSpPr/>
                  <p:nvPr/>
                </p:nvSpPr>
                <p:spPr>
                  <a:xfrm>
                    <a:off x="523763" y="2991160"/>
                    <a:ext cx="2541" cy="15419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16" name="Shape 4462"/>
                  <p:cNvSpPr/>
                  <p:nvPr/>
                </p:nvSpPr>
                <p:spPr>
                  <a:xfrm>
                    <a:off x="519780" y="3056688"/>
                    <a:ext cx="2541" cy="7710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17" name="Shape 4463"/>
                  <p:cNvSpPr/>
                  <p:nvPr/>
                </p:nvSpPr>
                <p:spPr>
                  <a:xfrm>
                    <a:off x="591474" y="1514852"/>
                    <a:ext cx="2541" cy="771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18" name="Shape 4464"/>
                  <p:cNvSpPr/>
                  <p:nvPr/>
                </p:nvSpPr>
                <p:spPr>
                  <a:xfrm>
                    <a:off x="587491" y="1529023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19" name="Shape 4465"/>
                  <p:cNvSpPr/>
                  <p:nvPr/>
                </p:nvSpPr>
                <p:spPr>
                  <a:xfrm>
                    <a:off x="595457" y="1502041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20" name="Shape 4466"/>
                  <p:cNvSpPr/>
                  <p:nvPr/>
                </p:nvSpPr>
                <p:spPr>
                  <a:xfrm>
                    <a:off x="591474" y="1509750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21" name="Shape 4467"/>
                  <p:cNvSpPr/>
                  <p:nvPr/>
                </p:nvSpPr>
                <p:spPr>
                  <a:xfrm>
                    <a:off x="591474" y="1521314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22" name="Shape 4468"/>
                  <p:cNvSpPr/>
                  <p:nvPr/>
                </p:nvSpPr>
                <p:spPr>
                  <a:xfrm>
                    <a:off x="589483" y="1525169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0"/>
                        </a:moveTo>
                        <a:cubicBezTo>
                          <a:pt x="21600" y="0"/>
                          <a:pt x="21600" y="21600"/>
                          <a:pt x="0" y="21600"/>
                        </a:cubicBezTo>
                        <a:cubicBezTo>
                          <a:pt x="21600" y="21600"/>
                          <a:pt x="21600" y="0"/>
                          <a:pt x="216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23" name="Shape 4469"/>
                  <p:cNvSpPr/>
                  <p:nvPr/>
                </p:nvSpPr>
                <p:spPr>
                  <a:xfrm>
                    <a:off x="523763" y="3090131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24" name="Shape 4470"/>
                  <p:cNvSpPr/>
                  <p:nvPr/>
                </p:nvSpPr>
                <p:spPr>
                  <a:xfrm>
                    <a:off x="444897" y="1869475"/>
                    <a:ext cx="10349" cy="4240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18706" h="21600" extrusionOk="0">
                        <a:moveTo>
                          <a:pt x="18706" y="21600"/>
                        </a:moveTo>
                        <a:cubicBezTo>
                          <a:pt x="4306" y="16200"/>
                          <a:pt x="-2894" y="5400"/>
                          <a:pt x="4306" y="0"/>
                        </a:cubicBezTo>
                        <a:cubicBezTo>
                          <a:pt x="-2894" y="5400"/>
                          <a:pt x="-2894" y="16200"/>
                          <a:pt x="18706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25" name="Shape 4471"/>
                  <p:cNvSpPr/>
                  <p:nvPr/>
                </p:nvSpPr>
                <p:spPr>
                  <a:xfrm>
                    <a:off x="529738" y="3095913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26" name="Shape 4472"/>
                  <p:cNvSpPr/>
                  <p:nvPr/>
                </p:nvSpPr>
                <p:spPr>
                  <a:xfrm>
                    <a:off x="391517" y="2924384"/>
                    <a:ext cx="11950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21600"/>
                        </a:moveTo>
                        <a:cubicBezTo>
                          <a:pt x="14400" y="21600"/>
                          <a:pt x="7200" y="10800"/>
                          <a:pt x="0" y="0"/>
                        </a:cubicBezTo>
                        <a:cubicBezTo>
                          <a:pt x="7200" y="10800"/>
                          <a:pt x="14400" y="21600"/>
                          <a:pt x="2160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27" name="Shape 4473"/>
                  <p:cNvSpPr/>
                  <p:nvPr/>
                </p:nvSpPr>
                <p:spPr>
                  <a:xfrm>
                    <a:off x="519780" y="3068251"/>
                    <a:ext cx="2541" cy="771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28" name="Shape 4474"/>
                  <p:cNvSpPr/>
                  <p:nvPr/>
                </p:nvSpPr>
                <p:spPr>
                  <a:xfrm>
                    <a:off x="519780" y="3045124"/>
                    <a:ext cx="2541" cy="7710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29" name="Shape 4475"/>
                  <p:cNvSpPr/>
                  <p:nvPr/>
                </p:nvSpPr>
                <p:spPr>
                  <a:xfrm>
                    <a:off x="521772" y="3078567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cubicBezTo>
                          <a:pt x="21600" y="0"/>
                          <a:pt x="21600" y="0"/>
                          <a:pt x="21600" y="21600"/>
                        </a:cubicBezTo>
                        <a:cubicBezTo>
                          <a:pt x="21600" y="0"/>
                          <a:pt x="21600" y="0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30" name="Shape 4476"/>
                  <p:cNvSpPr/>
                  <p:nvPr/>
                </p:nvSpPr>
                <p:spPr>
                  <a:xfrm>
                    <a:off x="525755" y="3092058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31" name="Shape 4477"/>
                  <p:cNvSpPr/>
                  <p:nvPr/>
                </p:nvSpPr>
                <p:spPr>
                  <a:xfrm>
                    <a:off x="388342" y="2648101"/>
                    <a:ext cx="2541" cy="7710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32" name="Shape 4478"/>
                  <p:cNvSpPr/>
                  <p:nvPr/>
                </p:nvSpPr>
                <p:spPr>
                  <a:xfrm>
                    <a:off x="805747" y="1345251"/>
                    <a:ext cx="348272" cy="350768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462" h="21600" extrusionOk="0">
                        <a:moveTo>
                          <a:pt x="11504" y="1137"/>
                        </a:moveTo>
                        <a:cubicBezTo>
                          <a:pt x="11504" y="1137"/>
                          <a:pt x="11504" y="1137"/>
                          <a:pt x="11504" y="1137"/>
                        </a:cubicBezTo>
                        <a:cubicBezTo>
                          <a:pt x="11504" y="1137"/>
                          <a:pt x="11504" y="1137"/>
                          <a:pt x="11504" y="1137"/>
                        </a:cubicBezTo>
                        <a:cubicBezTo>
                          <a:pt x="11270" y="1137"/>
                          <a:pt x="11270" y="1137"/>
                          <a:pt x="11270" y="1137"/>
                        </a:cubicBezTo>
                        <a:cubicBezTo>
                          <a:pt x="11035" y="909"/>
                          <a:pt x="11035" y="909"/>
                          <a:pt x="11035" y="909"/>
                        </a:cubicBezTo>
                        <a:cubicBezTo>
                          <a:pt x="11035" y="909"/>
                          <a:pt x="10800" y="909"/>
                          <a:pt x="10800" y="909"/>
                        </a:cubicBezTo>
                        <a:cubicBezTo>
                          <a:pt x="10800" y="909"/>
                          <a:pt x="10800" y="909"/>
                          <a:pt x="10800" y="909"/>
                        </a:cubicBezTo>
                        <a:cubicBezTo>
                          <a:pt x="10565" y="682"/>
                          <a:pt x="10565" y="682"/>
                          <a:pt x="10330" y="682"/>
                        </a:cubicBezTo>
                        <a:cubicBezTo>
                          <a:pt x="10096" y="455"/>
                          <a:pt x="9626" y="0"/>
                          <a:pt x="9157" y="0"/>
                        </a:cubicBezTo>
                        <a:cubicBezTo>
                          <a:pt x="8217" y="0"/>
                          <a:pt x="8217" y="0"/>
                          <a:pt x="8217" y="0"/>
                        </a:cubicBezTo>
                        <a:cubicBezTo>
                          <a:pt x="7513" y="0"/>
                          <a:pt x="6809" y="0"/>
                          <a:pt x="6339" y="227"/>
                        </a:cubicBezTo>
                        <a:cubicBezTo>
                          <a:pt x="5870" y="455"/>
                          <a:pt x="5165" y="455"/>
                          <a:pt x="4696" y="455"/>
                        </a:cubicBezTo>
                        <a:cubicBezTo>
                          <a:pt x="4226" y="455"/>
                          <a:pt x="3522" y="455"/>
                          <a:pt x="3052" y="909"/>
                        </a:cubicBezTo>
                        <a:cubicBezTo>
                          <a:pt x="2113" y="1364"/>
                          <a:pt x="1174" y="2501"/>
                          <a:pt x="1174" y="2728"/>
                        </a:cubicBezTo>
                        <a:cubicBezTo>
                          <a:pt x="1409" y="3183"/>
                          <a:pt x="1174" y="6821"/>
                          <a:pt x="235" y="7276"/>
                        </a:cubicBezTo>
                        <a:cubicBezTo>
                          <a:pt x="235" y="7276"/>
                          <a:pt x="0" y="7276"/>
                          <a:pt x="0" y="7276"/>
                        </a:cubicBezTo>
                        <a:cubicBezTo>
                          <a:pt x="0" y="7276"/>
                          <a:pt x="0" y="7276"/>
                          <a:pt x="0" y="7276"/>
                        </a:cubicBezTo>
                        <a:cubicBezTo>
                          <a:pt x="235" y="7503"/>
                          <a:pt x="235" y="7503"/>
                          <a:pt x="235" y="7503"/>
                        </a:cubicBezTo>
                        <a:cubicBezTo>
                          <a:pt x="235" y="7503"/>
                          <a:pt x="470" y="7731"/>
                          <a:pt x="470" y="7731"/>
                        </a:cubicBezTo>
                        <a:cubicBezTo>
                          <a:pt x="470" y="7958"/>
                          <a:pt x="470" y="7958"/>
                          <a:pt x="704" y="7958"/>
                        </a:cubicBezTo>
                        <a:cubicBezTo>
                          <a:pt x="704" y="7958"/>
                          <a:pt x="939" y="8185"/>
                          <a:pt x="939" y="8413"/>
                        </a:cubicBezTo>
                        <a:cubicBezTo>
                          <a:pt x="939" y="8413"/>
                          <a:pt x="939" y="8413"/>
                          <a:pt x="1174" y="8413"/>
                        </a:cubicBezTo>
                        <a:cubicBezTo>
                          <a:pt x="1174" y="8640"/>
                          <a:pt x="1409" y="8640"/>
                          <a:pt x="1409" y="8867"/>
                        </a:cubicBezTo>
                        <a:cubicBezTo>
                          <a:pt x="1643" y="8867"/>
                          <a:pt x="1643" y="8867"/>
                          <a:pt x="1643" y="8867"/>
                        </a:cubicBezTo>
                        <a:cubicBezTo>
                          <a:pt x="1878" y="9095"/>
                          <a:pt x="1878" y="9095"/>
                          <a:pt x="1878" y="9322"/>
                        </a:cubicBezTo>
                        <a:cubicBezTo>
                          <a:pt x="2113" y="9322"/>
                          <a:pt x="2113" y="9322"/>
                          <a:pt x="2113" y="9322"/>
                        </a:cubicBezTo>
                        <a:cubicBezTo>
                          <a:pt x="2348" y="9549"/>
                          <a:pt x="2348" y="9549"/>
                          <a:pt x="2348" y="9549"/>
                        </a:cubicBezTo>
                        <a:cubicBezTo>
                          <a:pt x="2583" y="9777"/>
                          <a:pt x="2583" y="9777"/>
                          <a:pt x="2583" y="9777"/>
                        </a:cubicBezTo>
                        <a:cubicBezTo>
                          <a:pt x="2817" y="9777"/>
                          <a:pt x="2817" y="10004"/>
                          <a:pt x="3052" y="10004"/>
                        </a:cubicBezTo>
                        <a:cubicBezTo>
                          <a:pt x="3522" y="10459"/>
                          <a:pt x="3991" y="10686"/>
                          <a:pt x="4226" y="10914"/>
                        </a:cubicBezTo>
                        <a:cubicBezTo>
                          <a:pt x="4696" y="11368"/>
                          <a:pt x="4930" y="11596"/>
                          <a:pt x="5870" y="11823"/>
                        </a:cubicBezTo>
                        <a:cubicBezTo>
                          <a:pt x="7748" y="11823"/>
                          <a:pt x="8452" y="12733"/>
                          <a:pt x="8922" y="13415"/>
                        </a:cubicBezTo>
                        <a:cubicBezTo>
                          <a:pt x="9157" y="13642"/>
                          <a:pt x="10565" y="14097"/>
                          <a:pt x="11504" y="14552"/>
                        </a:cubicBezTo>
                        <a:cubicBezTo>
                          <a:pt x="11739" y="14552"/>
                          <a:pt x="11974" y="14779"/>
                          <a:pt x="11974" y="14779"/>
                        </a:cubicBezTo>
                        <a:cubicBezTo>
                          <a:pt x="13383" y="15234"/>
                          <a:pt x="13852" y="15461"/>
                          <a:pt x="14087" y="15916"/>
                        </a:cubicBezTo>
                        <a:cubicBezTo>
                          <a:pt x="14087" y="15916"/>
                          <a:pt x="14087" y="16143"/>
                          <a:pt x="14087" y="16143"/>
                        </a:cubicBezTo>
                        <a:cubicBezTo>
                          <a:pt x="14087" y="16598"/>
                          <a:pt x="13852" y="16825"/>
                          <a:pt x="13383" y="17280"/>
                        </a:cubicBezTo>
                        <a:cubicBezTo>
                          <a:pt x="13383" y="17280"/>
                          <a:pt x="13383" y="17507"/>
                          <a:pt x="13148" y="17507"/>
                        </a:cubicBezTo>
                        <a:cubicBezTo>
                          <a:pt x="12678" y="18189"/>
                          <a:pt x="11974" y="18872"/>
                          <a:pt x="11974" y="19554"/>
                        </a:cubicBezTo>
                        <a:cubicBezTo>
                          <a:pt x="11974" y="20236"/>
                          <a:pt x="11739" y="20691"/>
                          <a:pt x="11504" y="20918"/>
                        </a:cubicBezTo>
                        <a:cubicBezTo>
                          <a:pt x="11504" y="20918"/>
                          <a:pt x="11739" y="21145"/>
                          <a:pt x="11739" y="21145"/>
                        </a:cubicBezTo>
                        <a:cubicBezTo>
                          <a:pt x="12443" y="21145"/>
                          <a:pt x="12913" y="21145"/>
                          <a:pt x="13383" y="21373"/>
                        </a:cubicBezTo>
                        <a:cubicBezTo>
                          <a:pt x="13383" y="21373"/>
                          <a:pt x="13617" y="21373"/>
                          <a:pt x="13617" y="21373"/>
                        </a:cubicBezTo>
                        <a:cubicBezTo>
                          <a:pt x="13852" y="21373"/>
                          <a:pt x="14087" y="21373"/>
                          <a:pt x="14322" y="21373"/>
                        </a:cubicBezTo>
                        <a:cubicBezTo>
                          <a:pt x="14322" y="21373"/>
                          <a:pt x="14557" y="21373"/>
                          <a:pt x="14791" y="21373"/>
                        </a:cubicBezTo>
                        <a:cubicBezTo>
                          <a:pt x="14791" y="21373"/>
                          <a:pt x="14791" y="21373"/>
                          <a:pt x="14791" y="21373"/>
                        </a:cubicBezTo>
                        <a:cubicBezTo>
                          <a:pt x="15026" y="21373"/>
                          <a:pt x="15026" y="21373"/>
                          <a:pt x="15026" y="21373"/>
                        </a:cubicBezTo>
                        <a:cubicBezTo>
                          <a:pt x="15026" y="21373"/>
                          <a:pt x="15026" y="21373"/>
                          <a:pt x="15261" y="21373"/>
                        </a:cubicBezTo>
                        <a:cubicBezTo>
                          <a:pt x="15261" y="21373"/>
                          <a:pt x="15496" y="21373"/>
                          <a:pt x="15496" y="21373"/>
                        </a:cubicBezTo>
                        <a:cubicBezTo>
                          <a:pt x="15730" y="21373"/>
                          <a:pt x="15730" y="21600"/>
                          <a:pt x="15965" y="21600"/>
                        </a:cubicBezTo>
                        <a:cubicBezTo>
                          <a:pt x="16200" y="21600"/>
                          <a:pt x="16435" y="21600"/>
                          <a:pt x="16904" y="21373"/>
                        </a:cubicBezTo>
                        <a:cubicBezTo>
                          <a:pt x="17139" y="21145"/>
                          <a:pt x="17374" y="21145"/>
                          <a:pt x="17843" y="21145"/>
                        </a:cubicBezTo>
                        <a:cubicBezTo>
                          <a:pt x="17843" y="20918"/>
                          <a:pt x="18078" y="21145"/>
                          <a:pt x="18078" y="21145"/>
                        </a:cubicBezTo>
                        <a:cubicBezTo>
                          <a:pt x="18078" y="21145"/>
                          <a:pt x="18548" y="20918"/>
                          <a:pt x="18548" y="20691"/>
                        </a:cubicBezTo>
                        <a:cubicBezTo>
                          <a:pt x="19017" y="20463"/>
                          <a:pt x="19487" y="20008"/>
                          <a:pt x="19957" y="20008"/>
                        </a:cubicBezTo>
                        <a:cubicBezTo>
                          <a:pt x="19957" y="20008"/>
                          <a:pt x="19957" y="20008"/>
                          <a:pt x="19957" y="20008"/>
                        </a:cubicBezTo>
                        <a:cubicBezTo>
                          <a:pt x="20426" y="19781"/>
                          <a:pt x="20896" y="17962"/>
                          <a:pt x="20896" y="17053"/>
                        </a:cubicBezTo>
                        <a:cubicBezTo>
                          <a:pt x="20896" y="17053"/>
                          <a:pt x="20896" y="17053"/>
                          <a:pt x="20896" y="17053"/>
                        </a:cubicBezTo>
                        <a:cubicBezTo>
                          <a:pt x="20896" y="16371"/>
                          <a:pt x="20896" y="16371"/>
                          <a:pt x="20896" y="16371"/>
                        </a:cubicBezTo>
                        <a:cubicBezTo>
                          <a:pt x="20896" y="16371"/>
                          <a:pt x="20896" y="16371"/>
                          <a:pt x="20896" y="16371"/>
                        </a:cubicBezTo>
                        <a:cubicBezTo>
                          <a:pt x="20896" y="16371"/>
                          <a:pt x="20896" y="16371"/>
                          <a:pt x="20896" y="16371"/>
                        </a:cubicBezTo>
                        <a:cubicBezTo>
                          <a:pt x="20896" y="16143"/>
                          <a:pt x="20896" y="16143"/>
                          <a:pt x="20896" y="16143"/>
                        </a:cubicBezTo>
                        <a:cubicBezTo>
                          <a:pt x="20896" y="16143"/>
                          <a:pt x="20896" y="16143"/>
                          <a:pt x="20896" y="16143"/>
                        </a:cubicBezTo>
                        <a:cubicBezTo>
                          <a:pt x="20896" y="15916"/>
                          <a:pt x="20896" y="15916"/>
                          <a:pt x="20896" y="15916"/>
                        </a:cubicBezTo>
                        <a:cubicBezTo>
                          <a:pt x="20896" y="15916"/>
                          <a:pt x="20896" y="15916"/>
                          <a:pt x="20896" y="15688"/>
                        </a:cubicBezTo>
                        <a:cubicBezTo>
                          <a:pt x="20896" y="15688"/>
                          <a:pt x="20896" y="15688"/>
                          <a:pt x="21130" y="15461"/>
                        </a:cubicBezTo>
                        <a:cubicBezTo>
                          <a:pt x="21130" y="15461"/>
                          <a:pt x="21130" y="15234"/>
                          <a:pt x="21130" y="15234"/>
                        </a:cubicBezTo>
                        <a:cubicBezTo>
                          <a:pt x="21130" y="15234"/>
                          <a:pt x="21130" y="15234"/>
                          <a:pt x="21130" y="15234"/>
                        </a:cubicBezTo>
                        <a:cubicBezTo>
                          <a:pt x="21130" y="15006"/>
                          <a:pt x="21130" y="14779"/>
                          <a:pt x="21130" y="14779"/>
                        </a:cubicBezTo>
                        <a:cubicBezTo>
                          <a:pt x="21365" y="14097"/>
                          <a:pt x="21600" y="12505"/>
                          <a:pt x="21365" y="12278"/>
                        </a:cubicBezTo>
                        <a:cubicBezTo>
                          <a:pt x="21365" y="12278"/>
                          <a:pt x="21130" y="12278"/>
                          <a:pt x="21130" y="12278"/>
                        </a:cubicBezTo>
                        <a:cubicBezTo>
                          <a:pt x="20661" y="12278"/>
                          <a:pt x="20426" y="12505"/>
                          <a:pt x="19957" y="12505"/>
                        </a:cubicBezTo>
                        <a:cubicBezTo>
                          <a:pt x="19722" y="12733"/>
                          <a:pt x="19722" y="12733"/>
                          <a:pt x="19487" y="12733"/>
                        </a:cubicBezTo>
                        <a:cubicBezTo>
                          <a:pt x="18783" y="12733"/>
                          <a:pt x="18078" y="11141"/>
                          <a:pt x="17609" y="9549"/>
                        </a:cubicBezTo>
                        <a:cubicBezTo>
                          <a:pt x="17374" y="8867"/>
                          <a:pt x="16670" y="7731"/>
                          <a:pt x="16435" y="7731"/>
                        </a:cubicBezTo>
                        <a:cubicBezTo>
                          <a:pt x="16435" y="7731"/>
                          <a:pt x="16200" y="7958"/>
                          <a:pt x="15965" y="7958"/>
                        </a:cubicBezTo>
                        <a:cubicBezTo>
                          <a:pt x="15965" y="7958"/>
                          <a:pt x="15965" y="7958"/>
                          <a:pt x="15965" y="7958"/>
                        </a:cubicBezTo>
                        <a:cubicBezTo>
                          <a:pt x="15965" y="7958"/>
                          <a:pt x="15965" y="7958"/>
                          <a:pt x="15965" y="7958"/>
                        </a:cubicBezTo>
                        <a:cubicBezTo>
                          <a:pt x="15730" y="7958"/>
                          <a:pt x="15730" y="7958"/>
                          <a:pt x="15730" y="7958"/>
                        </a:cubicBezTo>
                        <a:cubicBezTo>
                          <a:pt x="15496" y="7958"/>
                          <a:pt x="15496" y="7958"/>
                          <a:pt x="15496" y="7731"/>
                        </a:cubicBezTo>
                        <a:cubicBezTo>
                          <a:pt x="15261" y="7731"/>
                          <a:pt x="14791" y="7503"/>
                          <a:pt x="13852" y="7503"/>
                        </a:cubicBezTo>
                        <a:cubicBezTo>
                          <a:pt x="13148" y="7503"/>
                          <a:pt x="12443" y="7503"/>
                          <a:pt x="12209" y="7048"/>
                        </a:cubicBezTo>
                        <a:cubicBezTo>
                          <a:pt x="11739" y="6594"/>
                          <a:pt x="11974" y="5912"/>
                          <a:pt x="12209" y="5002"/>
                        </a:cubicBezTo>
                        <a:cubicBezTo>
                          <a:pt x="12443" y="4093"/>
                          <a:pt x="11974" y="3638"/>
                          <a:pt x="11739" y="2956"/>
                        </a:cubicBezTo>
                        <a:cubicBezTo>
                          <a:pt x="11504" y="2501"/>
                          <a:pt x="11270" y="1819"/>
                          <a:pt x="11974" y="1592"/>
                        </a:cubicBezTo>
                        <a:cubicBezTo>
                          <a:pt x="11974" y="1364"/>
                          <a:pt x="11974" y="1364"/>
                          <a:pt x="11974" y="1364"/>
                        </a:cubicBezTo>
                        <a:cubicBezTo>
                          <a:pt x="11974" y="1364"/>
                          <a:pt x="11974" y="1364"/>
                          <a:pt x="11974" y="1364"/>
                        </a:cubicBezTo>
                        <a:cubicBezTo>
                          <a:pt x="11974" y="1364"/>
                          <a:pt x="11974" y="1364"/>
                          <a:pt x="11974" y="1364"/>
                        </a:cubicBezTo>
                        <a:cubicBezTo>
                          <a:pt x="11974" y="1364"/>
                          <a:pt x="11974" y="1364"/>
                          <a:pt x="11974" y="1364"/>
                        </a:cubicBezTo>
                        <a:cubicBezTo>
                          <a:pt x="11974" y="1364"/>
                          <a:pt x="11974" y="1364"/>
                          <a:pt x="11974" y="1137"/>
                        </a:cubicBezTo>
                        <a:cubicBezTo>
                          <a:pt x="11974" y="1137"/>
                          <a:pt x="11974" y="1137"/>
                          <a:pt x="11974" y="1137"/>
                        </a:cubicBezTo>
                        <a:cubicBezTo>
                          <a:pt x="11739" y="1137"/>
                          <a:pt x="11739" y="1137"/>
                          <a:pt x="11504" y="1137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33" name="Shape 4479"/>
                  <p:cNvSpPr/>
                  <p:nvPr/>
                </p:nvSpPr>
                <p:spPr>
                  <a:xfrm>
                    <a:off x="1143118" y="1594551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0"/>
                        </a:moveTo>
                        <a:cubicBezTo>
                          <a:pt x="0" y="21600"/>
                          <a:pt x="0" y="21600"/>
                          <a:pt x="0" y="21600"/>
                        </a:cubicBezTo>
                        <a:cubicBezTo>
                          <a:pt x="0" y="21600"/>
                          <a:pt x="0" y="21600"/>
                          <a:pt x="216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34" name="Shape 4480"/>
                  <p:cNvSpPr/>
                  <p:nvPr/>
                </p:nvSpPr>
                <p:spPr>
                  <a:xfrm>
                    <a:off x="1141126" y="1602260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35" name="Shape 4481"/>
                  <p:cNvSpPr/>
                  <p:nvPr/>
                </p:nvSpPr>
                <p:spPr>
                  <a:xfrm>
                    <a:off x="1059475" y="1473132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36" name="Shape 4482"/>
                  <p:cNvSpPr/>
                  <p:nvPr/>
                </p:nvSpPr>
                <p:spPr>
                  <a:xfrm>
                    <a:off x="1141126" y="1611217"/>
                    <a:ext cx="1" cy="1156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h="21600" extrusionOk="0">
                        <a:moveTo>
                          <a:pt x="0" y="21600"/>
                        </a:moveTo>
                        <a:cubicBezTo>
                          <a:pt x="0" y="21600"/>
                          <a:pt x="0" y="21600"/>
                          <a:pt x="0" y="21600"/>
                        </a:cubicBezTo>
                        <a:cubicBezTo>
                          <a:pt x="0" y="14400"/>
                          <a:pt x="0" y="14400"/>
                          <a:pt x="0" y="14400"/>
                        </a:cubicBezTo>
                        <a:cubicBezTo>
                          <a:pt x="0" y="7200"/>
                          <a:pt x="0" y="7200"/>
                          <a:pt x="0" y="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37" name="Shape 4483"/>
                  <p:cNvSpPr/>
                  <p:nvPr/>
                </p:nvSpPr>
                <p:spPr>
                  <a:xfrm>
                    <a:off x="997739" y="1367130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38" name="Shape 4484"/>
                  <p:cNvSpPr/>
                  <p:nvPr/>
                </p:nvSpPr>
                <p:spPr>
                  <a:xfrm>
                    <a:off x="1124386" y="1545689"/>
                    <a:ext cx="23899" cy="771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0"/>
                        </a:moveTo>
                        <a:cubicBezTo>
                          <a:pt x="15429" y="0"/>
                          <a:pt x="12343" y="10800"/>
                          <a:pt x="6171" y="10800"/>
                        </a:cubicBezTo>
                        <a:cubicBezTo>
                          <a:pt x="3086" y="21600"/>
                          <a:pt x="3086" y="21600"/>
                          <a:pt x="0" y="21600"/>
                        </a:cubicBezTo>
                        <a:cubicBezTo>
                          <a:pt x="3086" y="21600"/>
                          <a:pt x="3086" y="21600"/>
                          <a:pt x="6171" y="10800"/>
                        </a:cubicBezTo>
                        <a:cubicBezTo>
                          <a:pt x="12343" y="10800"/>
                          <a:pt x="15429" y="0"/>
                          <a:pt x="216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39" name="Shape 4485"/>
                  <p:cNvSpPr/>
                  <p:nvPr/>
                </p:nvSpPr>
                <p:spPr>
                  <a:xfrm>
                    <a:off x="832445" y="1487870"/>
                    <a:ext cx="6351" cy="771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21600"/>
                        </a:moveTo>
                        <a:cubicBezTo>
                          <a:pt x="21600" y="10800"/>
                          <a:pt x="21600" y="10800"/>
                          <a:pt x="0" y="0"/>
                        </a:cubicBezTo>
                        <a:cubicBezTo>
                          <a:pt x="21600" y="10800"/>
                          <a:pt x="21600" y="10800"/>
                          <a:pt x="2160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40" name="Shape 4486"/>
                  <p:cNvSpPr/>
                  <p:nvPr/>
                </p:nvSpPr>
                <p:spPr>
                  <a:xfrm>
                    <a:off x="1040744" y="1688988"/>
                    <a:ext cx="7967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41" name="Shape 4487"/>
                  <p:cNvSpPr/>
                  <p:nvPr/>
                </p:nvSpPr>
                <p:spPr>
                  <a:xfrm>
                    <a:off x="840411" y="1494332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21600"/>
                        </a:moveTo>
                        <a:cubicBezTo>
                          <a:pt x="21600" y="21600"/>
                          <a:pt x="21600" y="21600"/>
                          <a:pt x="0" y="0"/>
                        </a:cubicBezTo>
                        <a:cubicBezTo>
                          <a:pt x="21600" y="21600"/>
                          <a:pt x="21600" y="21600"/>
                          <a:pt x="2160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42" name="Shape 4488"/>
                  <p:cNvSpPr/>
                  <p:nvPr/>
                </p:nvSpPr>
                <p:spPr>
                  <a:xfrm>
                    <a:off x="1024812" y="1607363"/>
                    <a:ext cx="11950" cy="19273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0"/>
                        </a:moveTo>
                        <a:cubicBezTo>
                          <a:pt x="21600" y="8640"/>
                          <a:pt x="14400" y="12960"/>
                          <a:pt x="0" y="21600"/>
                        </a:cubicBezTo>
                        <a:cubicBezTo>
                          <a:pt x="14400" y="12960"/>
                          <a:pt x="21600" y="8640"/>
                          <a:pt x="216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43" name="Shape 4489"/>
                  <p:cNvSpPr/>
                  <p:nvPr/>
                </p:nvSpPr>
                <p:spPr>
                  <a:xfrm>
                    <a:off x="1095322" y="1686734"/>
                    <a:ext cx="6351" cy="2824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9600" extrusionOk="0">
                        <a:moveTo>
                          <a:pt x="0" y="9600"/>
                        </a:moveTo>
                        <a:cubicBezTo>
                          <a:pt x="0" y="-12000"/>
                          <a:pt x="21600" y="9600"/>
                          <a:pt x="21600" y="9600"/>
                        </a:cubicBezTo>
                        <a:cubicBezTo>
                          <a:pt x="21600" y="9600"/>
                          <a:pt x="0" y="-12000"/>
                          <a:pt x="0" y="9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44" name="Shape 4490"/>
                  <p:cNvSpPr/>
                  <p:nvPr/>
                </p:nvSpPr>
                <p:spPr>
                  <a:xfrm>
                    <a:off x="1056676" y="1690916"/>
                    <a:ext cx="7967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21600"/>
                        </a:moveTo>
                        <a:cubicBezTo>
                          <a:pt x="10800" y="21600"/>
                          <a:pt x="10800" y="0"/>
                          <a:pt x="0" y="0"/>
                        </a:cubicBezTo>
                        <a:cubicBezTo>
                          <a:pt x="10800" y="0"/>
                          <a:pt x="10800" y="21600"/>
                          <a:pt x="2160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45" name="Shape 4491"/>
                  <p:cNvSpPr/>
                  <p:nvPr/>
                </p:nvSpPr>
                <p:spPr>
                  <a:xfrm>
                    <a:off x="1049518" y="1688988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46" name="Shape 4492"/>
                  <p:cNvSpPr/>
                  <p:nvPr/>
                </p:nvSpPr>
                <p:spPr>
                  <a:xfrm>
                    <a:off x="1141126" y="1606115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47" name="Shape 4493"/>
                  <p:cNvSpPr/>
                  <p:nvPr/>
                </p:nvSpPr>
                <p:spPr>
                  <a:xfrm>
                    <a:off x="1100488" y="1680600"/>
                    <a:ext cx="7967" cy="771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0"/>
                        </a:moveTo>
                        <a:cubicBezTo>
                          <a:pt x="21600" y="10800"/>
                          <a:pt x="0" y="21600"/>
                          <a:pt x="0" y="21600"/>
                        </a:cubicBezTo>
                        <a:cubicBezTo>
                          <a:pt x="0" y="21600"/>
                          <a:pt x="21600" y="10800"/>
                          <a:pt x="216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48" name="Shape 4494"/>
                  <p:cNvSpPr/>
                  <p:nvPr/>
                </p:nvSpPr>
                <p:spPr>
                  <a:xfrm>
                    <a:off x="1028795" y="1688988"/>
                    <a:ext cx="11950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49" name="Shape 4495"/>
                  <p:cNvSpPr/>
                  <p:nvPr/>
                </p:nvSpPr>
                <p:spPr>
                  <a:xfrm>
                    <a:off x="824479" y="1482768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21600"/>
                        </a:moveTo>
                        <a:cubicBezTo>
                          <a:pt x="21600" y="10800"/>
                          <a:pt x="0" y="10800"/>
                          <a:pt x="0" y="0"/>
                        </a:cubicBezTo>
                        <a:cubicBezTo>
                          <a:pt x="0" y="10800"/>
                          <a:pt x="21600" y="10800"/>
                          <a:pt x="2160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50" name="Shape 4496"/>
                  <p:cNvSpPr/>
                  <p:nvPr/>
                </p:nvSpPr>
                <p:spPr>
                  <a:xfrm>
                    <a:off x="808547" y="1467350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21600"/>
                        </a:moveTo>
                        <a:cubicBezTo>
                          <a:pt x="21600" y="21600"/>
                          <a:pt x="0" y="0"/>
                          <a:pt x="0" y="0"/>
                        </a:cubicBezTo>
                        <a:cubicBezTo>
                          <a:pt x="0" y="0"/>
                          <a:pt x="21600" y="21600"/>
                          <a:pt x="2160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51" name="Shape 4497"/>
                  <p:cNvSpPr/>
                  <p:nvPr/>
                </p:nvSpPr>
                <p:spPr>
                  <a:xfrm>
                    <a:off x="849560" y="1502041"/>
                    <a:ext cx="7967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21600"/>
                        </a:moveTo>
                        <a:cubicBezTo>
                          <a:pt x="10800" y="21600"/>
                          <a:pt x="10800" y="0"/>
                          <a:pt x="0" y="0"/>
                        </a:cubicBezTo>
                        <a:cubicBezTo>
                          <a:pt x="10800" y="0"/>
                          <a:pt x="10800" y="21600"/>
                          <a:pt x="2160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52" name="Shape 4498"/>
                  <p:cNvSpPr/>
                  <p:nvPr/>
                </p:nvSpPr>
                <p:spPr>
                  <a:xfrm>
                    <a:off x="816513" y="1476307"/>
                    <a:ext cx="6351" cy="771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21600"/>
                        </a:moveTo>
                        <a:cubicBezTo>
                          <a:pt x="21600" y="10800"/>
                          <a:pt x="0" y="0"/>
                          <a:pt x="0" y="0"/>
                        </a:cubicBezTo>
                        <a:cubicBezTo>
                          <a:pt x="0" y="0"/>
                          <a:pt x="21600" y="10800"/>
                          <a:pt x="2160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53" name="Shape 4499"/>
                  <p:cNvSpPr/>
                  <p:nvPr/>
                </p:nvSpPr>
                <p:spPr>
                  <a:xfrm>
                    <a:off x="1141126" y="1611217"/>
                    <a:ext cx="2541" cy="7710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54" name="Shape 4500"/>
                  <p:cNvSpPr/>
                  <p:nvPr/>
                </p:nvSpPr>
                <p:spPr>
                  <a:xfrm>
                    <a:off x="100759" y="0"/>
                    <a:ext cx="495763" cy="686117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508" h="21600" extrusionOk="0">
                        <a:moveTo>
                          <a:pt x="6266" y="16374"/>
                        </a:moveTo>
                        <a:cubicBezTo>
                          <a:pt x="6431" y="16374"/>
                          <a:pt x="6595" y="16374"/>
                          <a:pt x="6595" y="16374"/>
                        </a:cubicBezTo>
                        <a:cubicBezTo>
                          <a:pt x="6760" y="16258"/>
                          <a:pt x="6760" y="16258"/>
                          <a:pt x="6925" y="16258"/>
                        </a:cubicBezTo>
                        <a:cubicBezTo>
                          <a:pt x="6925" y="16258"/>
                          <a:pt x="7090" y="16258"/>
                          <a:pt x="7090" y="16258"/>
                        </a:cubicBezTo>
                        <a:cubicBezTo>
                          <a:pt x="7255" y="16258"/>
                          <a:pt x="7255" y="16258"/>
                          <a:pt x="7420" y="16258"/>
                        </a:cubicBezTo>
                        <a:cubicBezTo>
                          <a:pt x="7420" y="16258"/>
                          <a:pt x="7420" y="16258"/>
                          <a:pt x="7420" y="16374"/>
                        </a:cubicBezTo>
                        <a:cubicBezTo>
                          <a:pt x="7585" y="16374"/>
                          <a:pt x="7750" y="16374"/>
                          <a:pt x="7750" y="16374"/>
                        </a:cubicBezTo>
                        <a:cubicBezTo>
                          <a:pt x="8079" y="16490"/>
                          <a:pt x="8244" y="16839"/>
                          <a:pt x="8409" y="17071"/>
                        </a:cubicBezTo>
                        <a:cubicBezTo>
                          <a:pt x="8409" y="17303"/>
                          <a:pt x="8574" y="17419"/>
                          <a:pt x="8739" y="17419"/>
                        </a:cubicBezTo>
                        <a:cubicBezTo>
                          <a:pt x="9234" y="17535"/>
                          <a:pt x="9563" y="17652"/>
                          <a:pt x="9893" y="17884"/>
                        </a:cubicBezTo>
                        <a:cubicBezTo>
                          <a:pt x="10058" y="18116"/>
                          <a:pt x="10223" y="18348"/>
                          <a:pt x="10223" y="18581"/>
                        </a:cubicBezTo>
                        <a:cubicBezTo>
                          <a:pt x="10223" y="18581"/>
                          <a:pt x="10223" y="18581"/>
                          <a:pt x="10388" y="18697"/>
                        </a:cubicBezTo>
                        <a:cubicBezTo>
                          <a:pt x="10553" y="18813"/>
                          <a:pt x="10882" y="19045"/>
                          <a:pt x="10882" y="19277"/>
                        </a:cubicBezTo>
                        <a:cubicBezTo>
                          <a:pt x="11047" y="19394"/>
                          <a:pt x="11212" y="19394"/>
                          <a:pt x="11707" y="19394"/>
                        </a:cubicBezTo>
                        <a:cubicBezTo>
                          <a:pt x="12037" y="19394"/>
                          <a:pt x="12366" y="19394"/>
                          <a:pt x="12531" y="19277"/>
                        </a:cubicBezTo>
                        <a:cubicBezTo>
                          <a:pt x="12861" y="19161"/>
                          <a:pt x="13521" y="19045"/>
                          <a:pt x="14015" y="19277"/>
                        </a:cubicBezTo>
                        <a:cubicBezTo>
                          <a:pt x="14180" y="19277"/>
                          <a:pt x="14180" y="19161"/>
                          <a:pt x="14345" y="19161"/>
                        </a:cubicBezTo>
                        <a:cubicBezTo>
                          <a:pt x="14510" y="19161"/>
                          <a:pt x="14675" y="19161"/>
                          <a:pt x="14840" y="19161"/>
                        </a:cubicBezTo>
                        <a:cubicBezTo>
                          <a:pt x="14840" y="19161"/>
                          <a:pt x="14840" y="19161"/>
                          <a:pt x="15005" y="19161"/>
                        </a:cubicBezTo>
                        <a:cubicBezTo>
                          <a:pt x="15005" y="19161"/>
                          <a:pt x="15005" y="19161"/>
                          <a:pt x="15169" y="19161"/>
                        </a:cubicBezTo>
                        <a:cubicBezTo>
                          <a:pt x="16159" y="19394"/>
                          <a:pt x="16653" y="19626"/>
                          <a:pt x="16653" y="19974"/>
                        </a:cubicBezTo>
                        <a:cubicBezTo>
                          <a:pt x="16818" y="20090"/>
                          <a:pt x="16818" y="20206"/>
                          <a:pt x="16653" y="20323"/>
                        </a:cubicBezTo>
                        <a:cubicBezTo>
                          <a:pt x="16489" y="20439"/>
                          <a:pt x="16324" y="20555"/>
                          <a:pt x="16159" y="20671"/>
                        </a:cubicBezTo>
                        <a:cubicBezTo>
                          <a:pt x="16159" y="20671"/>
                          <a:pt x="16159" y="20787"/>
                          <a:pt x="15994" y="20787"/>
                        </a:cubicBezTo>
                        <a:cubicBezTo>
                          <a:pt x="15829" y="20903"/>
                          <a:pt x="15664" y="21135"/>
                          <a:pt x="15664" y="21135"/>
                        </a:cubicBezTo>
                        <a:cubicBezTo>
                          <a:pt x="15664" y="21135"/>
                          <a:pt x="15994" y="21252"/>
                          <a:pt x="16159" y="21368"/>
                        </a:cubicBezTo>
                        <a:cubicBezTo>
                          <a:pt x="16159" y="21368"/>
                          <a:pt x="16324" y="21368"/>
                          <a:pt x="16324" y="21484"/>
                        </a:cubicBezTo>
                        <a:cubicBezTo>
                          <a:pt x="16489" y="21484"/>
                          <a:pt x="16489" y="21484"/>
                          <a:pt x="16489" y="21484"/>
                        </a:cubicBezTo>
                        <a:cubicBezTo>
                          <a:pt x="16489" y="21600"/>
                          <a:pt x="16489" y="21600"/>
                          <a:pt x="16653" y="21600"/>
                        </a:cubicBezTo>
                        <a:cubicBezTo>
                          <a:pt x="16653" y="21600"/>
                          <a:pt x="16653" y="21600"/>
                          <a:pt x="16653" y="21600"/>
                        </a:cubicBezTo>
                        <a:cubicBezTo>
                          <a:pt x="16653" y="21600"/>
                          <a:pt x="16653" y="21484"/>
                          <a:pt x="16653" y="21484"/>
                        </a:cubicBezTo>
                        <a:cubicBezTo>
                          <a:pt x="16653" y="21484"/>
                          <a:pt x="16653" y="21484"/>
                          <a:pt x="16653" y="21484"/>
                        </a:cubicBezTo>
                        <a:cubicBezTo>
                          <a:pt x="16653" y="21368"/>
                          <a:pt x="16653" y="21368"/>
                          <a:pt x="16653" y="21368"/>
                        </a:cubicBezTo>
                        <a:cubicBezTo>
                          <a:pt x="16653" y="21368"/>
                          <a:pt x="16818" y="21252"/>
                          <a:pt x="16818" y="21252"/>
                        </a:cubicBezTo>
                        <a:cubicBezTo>
                          <a:pt x="16818" y="21252"/>
                          <a:pt x="16818" y="21252"/>
                          <a:pt x="16818" y="21135"/>
                        </a:cubicBezTo>
                        <a:cubicBezTo>
                          <a:pt x="16818" y="21135"/>
                          <a:pt x="16818" y="21135"/>
                          <a:pt x="16818" y="21135"/>
                        </a:cubicBezTo>
                        <a:cubicBezTo>
                          <a:pt x="16818" y="21019"/>
                          <a:pt x="16818" y="21019"/>
                          <a:pt x="16818" y="20903"/>
                        </a:cubicBezTo>
                        <a:cubicBezTo>
                          <a:pt x="16818" y="20903"/>
                          <a:pt x="16818" y="20903"/>
                          <a:pt x="16818" y="20903"/>
                        </a:cubicBezTo>
                        <a:cubicBezTo>
                          <a:pt x="16818" y="20787"/>
                          <a:pt x="16983" y="20787"/>
                          <a:pt x="16983" y="20787"/>
                        </a:cubicBezTo>
                        <a:cubicBezTo>
                          <a:pt x="16983" y="20671"/>
                          <a:pt x="16983" y="20671"/>
                          <a:pt x="16983" y="20555"/>
                        </a:cubicBezTo>
                        <a:cubicBezTo>
                          <a:pt x="16983" y="20555"/>
                          <a:pt x="16983" y="20555"/>
                          <a:pt x="16983" y="20555"/>
                        </a:cubicBezTo>
                        <a:cubicBezTo>
                          <a:pt x="16983" y="20439"/>
                          <a:pt x="16983" y="20439"/>
                          <a:pt x="16983" y="20323"/>
                        </a:cubicBezTo>
                        <a:cubicBezTo>
                          <a:pt x="16983" y="20323"/>
                          <a:pt x="16983" y="20323"/>
                          <a:pt x="16983" y="20323"/>
                        </a:cubicBezTo>
                        <a:cubicBezTo>
                          <a:pt x="16983" y="20206"/>
                          <a:pt x="16983" y="20090"/>
                          <a:pt x="16983" y="20090"/>
                        </a:cubicBezTo>
                        <a:cubicBezTo>
                          <a:pt x="16983" y="19626"/>
                          <a:pt x="17148" y="18581"/>
                          <a:pt x="17313" y="18232"/>
                        </a:cubicBezTo>
                        <a:cubicBezTo>
                          <a:pt x="17478" y="17884"/>
                          <a:pt x="17148" y="17652"/>
                          <a:pt x="16818" y="17303"/>
                        </a:cubicBezTo>
                        <a:cubicBezTo>
                          <a:pt x="16489" y="16955"/>
                          <a:pt x="16159" y="16606"/>
                          <a:pt x="16159" y="16142"/>
                        </a:cubicBezTo>
                        <a:cubicBezTo>
                          <a:pt x="16159" y="15561"/>
                          <a:pt x="16489" y="15445"/>
                          <a:pt x="16983" y="15445"/>
                        </a:cubicBezTo>
                        <a:cubicBezTo>
                          <a:pt x="17313" y="15329"/>
                          <a:pt x="17478" y="15329"/>
                          <a:pt x="17643" y="15329"/>
                        </a:cubicBezTo>
                        <a:cubicBezTo>
                          <a:pt x="17643" y="15213"/>
                          <a:pt x="17643" y="15213"/>
                          <a:pt x="17643" y="15213"/>
                        </a:cubicBezTo>
                        <a:cubicBezTo>
                          <a:pt x="17643" y="15213"/>
                          <a:pt x="17478" y="15213"/>
                          <a:pt x="17313" y="15213"/>
                        </a:cubicBezTo>
                        <a:cubicBezTo>
                          <a:pt x="17148" y="15097"/>
                          <a:pt x="16983" y="14981"/>
                          <a:pt x="16818" y="14865"/>
                        </a:cubicBezTo>
                        <a:cubicBezTo>
                          <a:pt x="16653" y="14632"/>
                          <a:pt x="16489" y="14400"/>
                          <a:pt x="16653" y="14168"/>
                        </a:cubicBezTo>
                        <a:cubicBezTo>
                          <a:pt x="16653" y="13935"/>
                          <a:pt x="17148" y="13819"/>
                          <a:pt x="18302" y="13819"/>
                        </a:cubicBezTo>
                        <a:cubicBezTo>
                          <a:pt x="18632" y="13819"/>
                          <a:pt x="18962" y="13819"/>
                          <a:pt x="19292" y="13819"/>
                        </a:cubicBezTo>
                        <a:cubicBezTo>
                          <a:pt x="19456" y="13819"/>
                          <a:pt x="19621" y="13819"/>
                          <a:pt x="19786" y="13819"/>
                        </a:cubicBezTo>
                        <a:cubicBezTo>
                          <a:pt x="19786" y="13819"/>
                          <a:pt x="19786" y="13819"/>
                          <a:pt x="19951" y="13819"/>
                        </a:cubicBezTo>
                        <a:cubicBezTo>
                          <a:pt x="19951" y="13819"/>
                          <a:pt x="19951" y="13819"/>
                          <a:pt x="19951" y="13819"/>
                        </a:cubicBezTo>
                        <a:cubicBezTo>
                          <a:pt x="20116" y="13819"/>
                          <a:pt x="20116" y="13819"/>
                          <a:pt x="20116" y="13819"/>
                        </a:cubicBezTo>
                        <a:cubicBezTo>
                          <a:pt x="20116" y="13819"/>
                          <a:pt x="20116" y="13819"/>
                          <a:pt x="20281" y="13819"/>
                        </a:cubicBezTo>
                        <a:cubicBezTo>
                          <a:pt x="20281" y="13819"/>
                          <a:pt x="20281" y="13703"/>
                          <a:pt x="20446" y="13703"/>
                        </a:cubicBezTo>
                        <a:cubicBezTo>
                          <a:pt x="20446" y="13703"/>
                          <a:pt x="20446" y="13703"/>
                          <a:pt x="20446" y="13703"/>
                        </a:cubicBezTo>
                        <a:cubicBezTo>
                          <a:pt x="20446" y="13703"/>
                          <a:pt x="20611" y="13703"/>
                          <a:pt x="20611" y="13703"/>
                        </a:cubicBezTo>
                        <a:cubicBezTo>
                          <a:pt x="20611" y="13703"/>
                          <a:pt x="20611" y="13703"/>
                          <a:pt x="20611" y="13703"/>
                        </a:cubicBezTo>
                        <a:cubicBezTo>
                          <a:pt x="20776" y="13703"/>
                          <a:pt x="20776" y="13703"/>
                          <a:pt x="20940" y="13587"/>
                        </a:cubicBezTo>
                        <a:cubicBezTo>
                          <a:pt x="20940" y="13587"/>
                          <a:pt x="20940" y="13587"/>
                          <a:pt x="20940" y="13587"/>
                        </a:cubicBezTo>
                        <a:cubicBezTo>
                          <a:pt x="20940" y="13587"/>
                          <a:pt x="21105" y="13587"/>
                          <a:pt x="21105" y="13587"/>
                        </a:cubicBezTo>
                        <a:cubicBezTo>
                          <a:pt x="21105" y="13587"/>
                          <a:pt x="21105" y="13587"/>
                          <a:pt x="21270" y="13587"/>
                        </a:cubicBezTo>
                        <a:cubicBezTo>
                          <a:pt x="21270" y="13587"/>
                          <a:pt x="21270" y="13587"/>
                          <a:pt x="21270" y="13587"/>
                        </a:cubicBezTo>
                        <a:cubicBezTo>
                          <a:pt x="21270" y="13471"/>
                          <a:pt x="21435" y="13471"/>
                          <a:pt x="21435" y="13471"/>
                        </a:cubicBezTo>
                        <a:cubicBezTo>
                          <a:pt x="21435" y="13471"/>
                          <a:pt x="21435" y="13471"/>
                          <a:pt x="21435" y="13471"/>
                        </a:cubicBezTo>
                        <a:cubicBezTo>
                          <a:pt x="21435" y="13471"/>
                          <a:pt x="21435" y="13471"/>
                          <a:pt x="21435" y="13471"/>
                        </a:cubicBezTo>
                        <a:cubicBezTo>
                          <a:pt x="21435" y="13471"/>
                          <a:pt x="21600" y="13355"/>
                          <a:pt x="21435" y="13355"/>
                        </a:cubicBezTo>
                        <a:cubicBezTo>
                          <a:pt x="21435" y="13355"/>
                          <a:pt x="21435" y="13355"/>
                          <a:pt x="21435" y="13355"/>
                        </a:cubicBezTo>
                        <a:cubicBezTo>
                          <a:pt x="21435" y="13355"/>
                          <a:pt x="21435" y="13355"/>
                          <a:pt x="21435" y="13239"/>
                        </a:cubicBezTo>
                        <a:cubicBezTo>
                          <a:pt x="21435" y="13239"/>
                          <a:pt x="21435" y="13239"/>
                          <a:pt x="21435" y="13239"/>
                        </a:cubicBezTo>
                        <a:cubicBezTo>
                          <a:pt x="21435" y="13239"/>
                          <a:pt x="21435" y="13239"/>
                          <a:pt x="21435" y="13239"/>
                        </a:cubicBezTo>
                        <a:cubicBezTo>
                          <a:pt x="21435" y="13123"/>
                          <a:pt x="21270" y="13123"/>
                          <a:pt x="21270" y="13123"/>
                        </a:cubicBezTo>
                        <a:cubicBezTo>
                          <a:pt x="21105" y="13006"/>
                          <a:pt x="20940" y="12774"/>
                          <a:pt x="20776" y="12542"/>
                        </a:cubicBezTo>
                        <a:cubicBezTo>
                          <a:pt x="20776" y="12310"/>
                          <a:pt x="20940" y="12077"/>
                          <a:pt x="21270" y="11729"/>
                        </a:cubicBezTo>
                        <a:cubicBezTo>
                          <a:pt x="21435" y="11729"/>
                          <a:pt x="21270" y="11613"/>
                          <a:pt x="20940" y="11265"/>
                        </a:cubicBezTo>
                        <a:cubicBezTo>
                          <a:pt x="20776" y="11265"/>
                          <a:pt x="20611" y="11148"/>
                          <a:pt x="20611" y="11032"/>
                        </a:cubicBezTo>
                        <a:cubicBezTo>
                          <a:pt x="19951" y="10568"/>
                          <a:pt x="20446" y="9058"/>
                          <a:pt x="20940" y="8361"/>
                        </a:cubicBezTo>
                        <a:cubicBezTo>
                          <a:pt x="21105" y="8361"/>
                          <a:pt x="21105" y="8361"/>
                          <a:pt x="21105" y="8361"/>
                        </a:cubicBezTo>
                        <a:cubicBezTo>
                          <a:pt x="21105" y="8361"/>
                          <a:pt x="20940" y="8245"/>
                          <a:pt x="20446" y="8245"/>
                        </a:cubicBezTo>
                        <a:cubicBezTo>
                          <a:pt x="20116" y="8245"/>
                          <a:pt x="19456" y="8361"/>
                          <a:pt x="19127" y="8361"/>
                        </a:cubicBezTo>
                        <a:cubicBezTo>
                          <a:pt x="18797" y="8361"/>
                          <a:pt x="18632" y="8361"/>
                          <a:pt x="18302" y="8361"/>
                        </a:cubicBezTo>
                        <a:cubicBezTo>
                          <a:pt x="17478" y="8245"/>
                          <a:pt x="16818" y="8013"/>
                          <a:pt x="16159" y="7432"/>
                        </a:cubicBezTo>
                        <a:cubicBezTo>
                          <a:pt x="16159" y="7316"/>
                          <a:pt x="15994" y="7200"/>
                          <a:pt x="15664" y="7200"/>
                        </a:cubicBezTo>
                        <a:cubicBezTo>
                          <a:pt x="15664" y="7200"/>
                          <a:pt x="15499" y="7200"/>
                          <a:pt x="15499" y="7200"/>
                        </a:cubicBezTo>
                        <a:cubicBezTo>
                          <a:pt x="15169" y="7200"/>
                          <a:pt x="15005" y="7200"/>
                          <a:pt x="14675" y="7316"/>
                        </a:cubicBezTo>
                        <a:cubicBezTo>
                          <a:pt x="14345" y="7316"/>
                          <a:pt x="13850" y="7316"/>
                          <a:pt x="13356" y="7316"/>
                        </a:cubicBezTo>
                        <a:cubicBezTo>
                          <a:pt x="13356" y="7316"/>
                          <a:pt x="13356" y="7316"/>
                          <a:pt x="13356" y="7316"/>
                        </a:cubicBezTo>
                        <a:cubicBezTo>
                          <a:pt x="13356" y="7316"/>
                          <a:pt x="13356" y="7316"/>
                          <a:pt x="13356" y="7316"/>
                        </a:cubicBezTo>
                        <a:cubicBezTo>
                          <a:pt x="12696" y="7316"/>
                          <a:pt x="12366" y="7200"/>
                          <a:pt x="12202" y="7084"/>
                        </a:cubicBezTo>
                        <a:cubicBezTo>
                          <a:pt x="12202" y="7084"/>
                          <a:pt x="12202" y="7084"/>
                          <a:pt x="12202" y="7084"/>
                        </a:cubicBezTo>
                        <a:cubicBezTo>
                          <a:pt x="11707" y="6735"/>
                          <a:pt x="11707" y="6155"/>
                          <a:pt x="11707" y="5806"/>
                        </a:cubicBezTo>
                        <a:cubicBezTo>
                          <a:pt x="11707" y="5690"/>
                          <a:pt x="11707" y="5574"/>
                          <a:pt x="11707" y="5458"/>
                        </a:cubicBezTo>
                        <a:cubicBezTo>
                          <a:pt x="11707" y="5342"/>
                          <a:pt x="11707" y="5342"/>
                          <a:pt x="11707" y="5342"/>
                        </a:cubicBezTo>
                        <a:cubicBezTo>
                          <a:pt x="11872" y="5226"/>
                          <a:pt x="11707" y="5226"/>
                          <a:pt x="11377" y="4994"/>
                        </a:cubicBezTo>
                        <a:cubicBezTo>
                          <a:pt x="11212" y="4877"/>
                          <a:pt x="10882" y="4761"/>
                          <a:pt x="10882" y="4529"/>
                        </a:cubicBezTo>
                        <a:cubicBezTo>
                          <a:pt x="10882" y="4529"/>
                          <a:pt x="10882" y="4413"/>
                          <a:pt x="10718" y="4413"/>
                        </a:cubicBezTo>
                        <a:cubicBezTo>
                          <a:pt x="10553" y="4413"/>
                          <a:pt x="10553" y="4529"/>
                          <a:pt x="10388" y="4529"/>
                        </a:cubicBezTo>
                        <a:cubicBezTo>
                          <a:pt x="10388" y="4529"/>
                          <a:pt x="10388" y="4529"/>
                          <a:pt x="10388" y="4529"/>
                        </a:cubicBezTo>
                        <a:cubicBezTo>
                          <a:pt x="10058" y="4529"/>
                          <a:pt x="10058" y="4413"/>
                          <a:pt x="9893" y="4297"/>
                        </a:cubicBezTo>
                        <a:cubicBezTo>
                          <a:pt x="9893" y="4181"/>
                          <a:pt x="9893" y="4065"/>
                          <a:pt x="10058" y="3948"/>
                        </a:cubicBezTo>
                        <a:cubicBezTo>
                          <a:pt x="10058" y="3832"/>
                          <a:pt x="10223" y="3716"/>
                          <a:pt x="10388" y="3484"/>
                        </a:cubicBezTo>
                        <a:cubicBezTo>
                          <a:pt x="10553" y="3368"/>
                          <a:pt x="10553" y="3252"/>
                          <a:pt x="10718" y="2787"/>
                        </a:cubicBezTo>
                        <a:cubicBezTo>
                          <a:pt x="10718" y="2671"/>
                          <a:pt x="10718" y="2671"/>
                          <a:pt x="10718" y="2671"/>
                        </a:cubicBezTo>
                        <a:cubicBezTo>
                          <a:pt x="10718" y="2206"/>
                          <a:pt x="11212" y="1858"/>
                          <a:pt x="11707" y="1510"/>
                        </a:cubicBezTo>
                        <a:cubicBezTo>
                          <a:pt x="11872" y="1394"/>
                          <a:pt x="12202" y="1277"/>
                          <a:pt x="12366" y="1045"/>
                        </a:cubicBezTo>
                        <a:cubicBezTo>
                          <a:pt x="12366" y="929"/>
                          <a:pt x="12531" y="929"/>
                          <a:pt x="12696" y="813"/>
                        </a:cubicBezTo>
                        <a:cubicBezTo>
                          <a:pt x="12696" y="813"/>
                          <a:pt x="12696" y="813"/>
                          <a:pt x="12696" y="813"/>
                        </a:cubicBezTo>
                        <a:cubicBezTo>
                          <a:pt x="12861" y="813"/>
                          <a:pt x="12861" y="813"/>
                          <a:pt x="12861" y="697"/>
                        </a:cubicBezTo>
                        <a:cubicBezTo>
                          <a:pt x="13026" y="581"/>
                          <a:pt x="13356" y="465"/>
                          <a:pt x="13521" y="465"/>
                        </a:cubicBezTo>
                        <a:cubicBezTo>
                          <a:pt x="14015" y="348"/>
                          <a:pt x="14180" y="232"/>
                          <a:pt x="14180" y="232"/>
                        </a:cubicBezTo>
                        <a:cubicBezTo>
                          <a:pt x="14180" y="232"/>
                          <a:pt x="14180" y="116"/>
                          <a:pt x="13850" y="116"/>
                        </a:cubicBezTo>
                        <a:cubicBezTo>
                          <a:pt x="13850" y="0"/>
                          <a:pt x="13850" y="0"/>
                          <a:pt x="13685" y="0"/>
                        </a:cubicBezTo>
                        <a:cubicBezTo>
                          <a:pt x="13521" y="0"/>
                          <a:pt x="13356" y="232"/>
                          <a:pt x="13191" y="348"/>
                        </a:cubicBezTo>
                        <a:cubicBezTo>
                          <a:pt x="12861" y="581"/>
                          <a:pt x="12531" y="697"/>
                          <a:pt x="12037" y="813"/>
                        </a:cubicBezTo>
                        <a:cubicBezTo>
                          <a:pt x="11542" y="813"/>
                          <a:pt x="11377" y="929"/>
                          <a:pt x="11047" y="1161"/>
                        </a:cubicBezTo>
                        <a:cubicBezTo>
                          <a:pt x="10882" y="1277"/>
                          <a:pt x="10718" y="1394"/>
                          <a:pt x="10553" y="1394"/>
                        </a:cubicBezTo>
                        <a:cubicBezTo>
                          <a:pt x="10223" y="1510"/>
                          <a:pt x="9893" y="1626"/>
                          <a:pt x="9563" y="1626"/>
                        </a:cubicBezTo>
                        <a:cubicBezTo>
                          <a:pt x="9398" y="1626"/>
                          <a:pt x="9069" y="1626"/>
                          <a:pt x="9069" y="1626"/>
                        </a:cubicBezTo>
                        <a:cubicBezTo>
                          <a:pt x="8904" y="1974"/>
                          <a:pt x="8739" y="1974"/>
                          <a:pt x="8574" y="1974"/>
                        </a:cubicBezTo>
                        <a:cubicBezTo>
                          <a:pt x="8409" y="1974"/>
                          <a:pt x="8244" y="1974"/>
                          <a:pt x="8079" y="1858"/>
                        </a:cubicBezTo>
                        <a:cubicBezTo>
                          <a:pt x="7915" y="1858"/>
                          <a:pt x="7915" y="1742"/>
                          <a:pt x="7750" y="1742"/>
                        </a:cubicBezTo>
                        <a:cubicBezTo>
                          <a:pt x="7585" y="1742"/>
                          <a:pt x="7090" y="1858"/>
                          <a:pt x="6760" y="2206"/>
                        </a:cubicBezTo>
                        <a:cubicBezTo>
                          <a:pt x="6595" y="2439"/>
                          <a:pt x="6431" y="2555"/>
                          <a:pt x="6431" y="2671"/>
                        </a:cubicBezTo>
                        <a:cubicBezTo>
                          <a:pt x="6431" y="2671"/>
                          <a:pt x="6431" y="2787"/>
                          <a:pt x="6431" y="2787"/>
                        </a:cubicBezTo>
                        <a:cubicBezTo>
                          <a:pt x="6431" y="3252"/>
                          <a:pt x="6595" y="3716"/>
                          <a:pt x="5606" y="4065"/>
                        </a:cubicBezTo>
                        <a:cubicBezTo>
                          <a:pt x="4947" y="4413"/>
                          <a:pt x="4617" y="4877"/>
                          <a:pt x="4287" y="5226"/>
                        </a:cubicBezTo>
                        <a:cubicBezTo>
                          <a:pt x="4122" y="5342"/>
                          <a:pt x="3957" y="5458"/>
                          <a:pt x="3792" y="5574"/>
                        </a:cubicBezTo>
                        <a:cubicBezTo>
                          <a:pt x="3627" y="5690"/>
                          <a:pt x="3463" y="5690"/>
                          <a:pt x="3463" y="5690"/>
                        </a:cubicBezTo>
                        <a:cubicBezTo>
                          <a:pt x="3463" y="5806"/>
                          <a:pt x="3463" y="5806"/>
                          <a:pt x="3463" y="5806"/>
                        </a:cubicBezTo>
                        <a:cubicBezTo>
                          <a:pt x="3298" y="5806"/>
                          <a:pt x="3298" y="5923"/>
                          <a:pt x="3298" y="5923"/>
                        </a:cubicBezTo>
                        <a:cubicBezTo>
                          <a:pt x="3298" y="5923"/>
                          <a:pt x="3298" y="5923"/>
                          <a:pt x="3298" y="5923"/>
                        </a:cubicBezTo>
                        <a:cubicBezTo>
                          <a:pt x="3298" y="6039"/>
                          <a:pt x="3133" y="6039"/>
                          <a:pt x="3133" y="6039"/>
                        </a:cubicBezTo>
                        <a:cubicBezTo>
                          <a:pt x="3133" y="6155"/>
                          <a:pt x="2968" y="6155"/>
                          <a:pt x="2968" y="6155"/>
                        </a:cubicBezTo>
                        <a:cubicBezTo>
                          <a:pt x="2968" y="6155"/>
                          <a:pt x="2968" y="6155"/>
                          <a:pt x="2968" y="6155"/>
                        </a:cubicBezTo>
                        <a:cubicBezTo>
                          <a:pt x="2803" y="6271"/>
                          <a:pt x="2803" y="6271"/>
                          <a:pt x="2638" y="6387"/>
                        </a:cubicBezTo>
                        <a:cubicBezTo>
                          <a:pt x="2638" y="6387"/>
                          <a:pt x="2638" y="6387"/>
                          <a:pt x="2638" y="6387"/>
                        </a:cubicBezTo>
                        <a:cubicBezTo>
                          <a:pt x="2638" y="6387"/>
                          <a:pt x="2473" y="6503"/>
                          <a:pt x="2473" y="6503"/>
                        </a:cubicBezTo>
                        <a:cubicBezTo>
                          <a:pt x="2473" y="6503"/>
                          <a:pt x="2473" y="6503"/>
                          <a:pt x="2308" y="6503"/>
                        </a:cubicBezTo>
                        <a:cubicBezTo>
                          <a:pt x="2308" y="6619"/>
                          <a:pt x="2144" y="6735"/>
                          <a:pt x="2144" y="6735"/>
                        </a:cubicBezTo>
                        <a:cubicBezTo>
                          <a:pt x="2144" y="6735"/>
                          <a:pt x="2144" y="6735"/>
                          <a:pt x="2144" y="6735"/>
                        </a:cubicBezTo>
                        <a:cubicBezTo>
                          <a:pt x="2308" y="6852"/>
                          <a:pt x="2473" y="6968"/>
                          <a:pt x="2473" y="6968"/>
                        </a:cubicBezTo>
                        <a:cubicBezTo>
                          <a:pt x="2968" y="7316"/>
                          <a:pt x="2968" y="7665"/>
                          <a:pt x="2968" y="7897"/>
                        </a:cubicBezTo>
                        <a:cubicBezTo>
                          <a:pt x="2968" y="8013"/>
                          <a:pt x="2968" y="8013"/>
                          <a:pt x="2968" y="8129"/>
                        </a:cubicBezTo>
                        <a:cubicBezTo>
                          <a:pt x="3298" y="8710"/>
                          <a:pt x="2968" y="8942"/>
                          <a:pt x="2803" y="9058"/>
                        </a:cubicBezTo>
                        <a:cubicBezTo>
                          <a:pt x="2638" y="9406"/>
                          <a:pt x="2968" y="10568"/>
                          <a:pt x="3133" y="10800"/>
                        </a:cubicBezTo>
                        <a:cubicBezTo>
                          <a:pt x="3627" y="11148"/>
                          <a:pt x="3298" y="11497"/>
                          <a:pt x="3133" y="11845"/>
                        </a:cubicBezTo>
                        <a:cubicBezTo>
                          <a:pt x="2968" y="11961"/>
                          <a:pt x="2968" y="12077"/>
                          <a:pt x="2803" y="12194"/>
                        </a:cubicBezTo>
                        <a:cubicBezTo>
                          <a:pt x="2473" y="12774"/>
                          <a:pt x="1979" y="13123"/>
                          <a:pt x="989" y="13123"/>
                        </a:cubicBezTo>
                        <a:cubicBezTo>
                          <a:pt x="824" y="13123"/>
                          <a:pt x="660" y="13355"/>
                          <a:pt x="660" y="13587"/>
                        </a:cubicBezTo>
                        <a:cubicBezTo>
                          <a:pt x="495" y="13819"/>
                          <a:pt x="495" y="13935"/>
                          <a:pt x="165" y="14052"/>
                        </a:cubicBezTo>
                        <a:cubicBezTo>
                          <a:pt x="165" y="14052"/>
                          <a:pt x="0" y="14168"/>
                          <a:pt x="0" y="14284"/>
                        </a:cubicBezTo>
                        <a:cubicBezTo>
                          <a:pt x="0" y="14284"/>
                          <a:pt x="165" y="14284"/>
                          <a:pt x="165" y="14284"/>
                        </a:cubicBezTo>
                        <a:cubicBezTo>
                          <a:pt x="165" y="14284"/>
                          <a:pt x="165" y="14284"/>
                          <a:pt x="330" y="14284"/>
                        </a:cubicBezTo>
                        <a:cubicBezTo>
                          <a:pt x="330" y="14400"/>
                          <a:pt x="330" y="14400"/>
                          <a:pt x="495" y="14400"/>
                        </a:cubicBezTo>
                        <a:cubicBezTo>
                          <a:pt x="495" y="14400"/>
                          <a:pt x="495" y="14516"/>
                          <a:pt x="495" y="14516"/>
                        </a:cubicBezTo>
                        <a:cubicBezTo>
                          <a:pt x="660" y="14516"/>
                          <a:pt x="660" y="14516"/>
                          <a:pt x="660" y="14516"/>
                        </a:cubicBezTo>
                        <a:cubicBezTo>
                          <a:pt x="824" y="14632"/>
                          <a:pt x="824" y="14632"/>
                          <a:pt x="824" y="14632"/>
                        </a:cubicBezTo>
                        <a:cubicBezTo>
                          <a:pt x="989" y="14632"/>
                          <a:pt x="989" y="14632"/>
                          <a:pt x="989" y="14632"/>
                        </a:cubicBezTo>
                        <a:cubicBezTo>
                          <a:pt x="989" y="14748"/>
                          <a:pt x="1154" y="14748"/>
                          <a:pt x="1154" y="14748"/>
                        </a:cubicBezTo>
                        <a:cubicBezTo>
                          <a:pt x="1154" y="14748"/>
                          <a:pt x="1319" y="14748"/>
                          <a:pt x="1319" y="14748"/>
                        </a:cubicBezTo>
                        <a:cubicBezTo>
                          <a:pt x="1319" y="14865"/>
                          <a:pt x="1319" y="14865"/>
                          <a:pt x="1484" y="14865"/>
                        </a:cubicBezTo>
                        <a:cubicBezTo>
                          <a:pt x="1484" y="14865"/>
                          <a:pt x="1484" y="14865"/>
                          <a:pt x="1649" y="14865"/>
                        </a:cubicBezTo>
                        <a:cubicBezTo>
                          <a:pt x="1649" y="14865"/>
                          <a:pt x="1649" y="14865"/>
                          <a:pt x="1649" y="14981"/>
                        </a:cubicBezTo>
                        <a:cubicBezTo>
                          <a:pt x="1649" y="14981"/>
                          <a:pt x="1814" y="14981"/>
                          <a:pt x="1814" y="14981"/>
                        </a:cubicBezTo>
                        <a:cubicBezTo>
                          <a:pt x="1814" y="14981"/>
                          <a:pt x="1814" y="14981"/>
                          <a:pt x="1814" y="14981"/>
                        </a:cubicBezTo>
                        <a:cubicBezTo>
                          <a:pt x="1979" y="14981"/>
                          <a:pt x="1979" y="14981"/>
                          <a:pt x="1979" y="14981"/>
                        </a:cubicBezTo>
                        <a:cubicBezTo>
                          <a:pt x="2308" y="14981"/>
                          <a:pt x="2638" y="15213"/>
                          <a:pt x="2803" y="15329"/>
                        </a:cubicBezTo>
                        <a:cubicBezTo>
                          <a:pt x="2968" y="15445"/>
                          <a:pt x="3133" y="15561"/>
                          <a:pt x="3298" y="15677"/>
                        </a:cubicBezTo>
                        <a:cubicBezTo>
                          <a:pt x="3463" y="15677"/>
                          <a:pt x="3627" y="15794"/>
                          <a:pt x="3957" y="15794"/>
                        </a:cubicBezTo>
                        <a:cubicBezTo>
                          <a:pt x="3957" y="15794"/>
                          <a:pt x="3957" y="15794"/>
                          <a:pt x="4122" y="15794"/>
                        </a:cubicBezTo>
                        <a:cubicBezTo>
                          <a:pt x="4287" y="15677"/>
                          <a:pt x="4287" y="15677"/>
                          <a:pt x="4287" y="15677"/>
                        </a:cubicBezTo>
                        <a:cubicBezTo>
                          <a:pt x="4452" y="15561"/>
                          <a:pt x="4452" y="15561"/>
                          <a:pt x="4617" y="15561"/>
                        </a:cubicBezTo>
                        <a:cubicBezTo>
                          <a:pt x="4782" y="15561"/>
                          <a:pt x="4782" y="15561"/>
                          <a:pt x="4782" y="15561"/>
                        </a:cubicBezTo>
                        <a:cubicBezTo>
                          <a:pt x="4782" y="15561"/>
                          <a:pt x="4782" y="15561"/>
                          <a:pt x="4947" y="15561"/>
                        </a:cubicBezTo>
                        <a:cubicBezTo>
                          <a:pt x="4947" y="15561"/>
                          <a:pt x="4947" y="15561"/>
                          <a:pt x="4947" y="15561"/>
                        </a:cubicBezTo>
                        <a:cubicBezTo>
                          <a:pt x="4947" y="15677"/>
                          <a:pt x="4947" y="15677"/>
                          <a:pt x="4947" y="15677"/>
                        </a:cubicBezTo>
                        <a:cubicBezTo>
                          <a:pt x="5111" y="15677"/>
                          <a:pt x="5111" y="15677"/>
                          <a:pt x="5111" y="15677"/>
                        </a:cubicBezTo>
                        <a:cubicBezTo>
                          <a:pt x="5111" y="15677"/>
                          <a:pt x="5111" y="15677"/>
                          <a:pt x="5111" y="15677"/>
                        </a:cubicBezTo>
                        <a:cubicBezTo>
                          <a:pt x="5276" y="15794"/>
                          <a:pt x="5276" y="15794"/>
                          <a:pt x="5276" y="15794"/>
                        </a:cubicBezTo>
                        <a:cubicBezTo>
                          <a:pt x="5276" y="15794"/>
                          <a:pt x="5276" y="15794"/>
                          <a:pt x="5276" y="15794"/>
                        </a:cubicBezTo>
                        <a:cubicBezTo>
                          <a:pt x="5441" y="15794"/>
                          <a:pt x="5441" y="15910"/>
                          <a:pt x="5441" y="15910"/>
                        </a:cubicBezTo>
                        <a:cubicBezTo>
                          <a:pt x="5441" y="15910"/>
                          <a:pt x="5441" y="15910"/>
                          <a:pt x="5606" y="15910"/>
                        </a:cubicBezTo>
                        <a:cubicBezTo>
                          <a:pt x="5606" y="16026"/>
                          <a:pt x="5606" y="16026"/>
                          <a:pt x="5606" y="16026"/>
                        </a:cubicBezTo>
                        <a:cubicBezTo>
                          <a:pt x="5771" y="16026"/>
                          <a:pt x="5771" y="16142"/>
                          <a:pt x="5771" y="16142"/>
                        </a:cubicBezTo>
                        <a:cubicBezTo>
                          <a:pt x="5771" y="16142"/>
                          <a:pt x="5771" y="16142"/>
                          <a:pt x="5936" y="16142"/>
                        </a:cubicBezTo>
                        <a:cubicBezTo>
                          <a:pt x="5936" y="16258"/>
                          <a:pt x="5936" y="16258"/>
                          <a:pt x="6101" y="16374"/>
                        </a:cubicBezTo>
                        <a:cubicBezTo>
                          <a:pt x="6101" y="16374"/>
                          <a:pt x="6101" y="16374"/>
                          <a:pt x="6101" y="16374"/>
                        </a:cubicBezTo>
                        <a:cubicBezTo>
                          <a:pt x="6266" y="16374"/>
                          <a:pt x="6266" y="16374"/>
                          <a:pt x="6266" y="16374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55" name="Shape 4501"/>
                  <p:cNvSpPr/>
                  <p:nvPr/>
                </p:nvSpPr>
                <p:spPr>
                  <a:xfrm>
                    <a:off x="589483" y="428538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56" name="Shape 4502"/>
                  <p:cNvSpPr/>
                  <p:nvPr/>
                </p:nvSpPr>
                <p:spPr>
                  <a:xfrm>
                    <a:off x="485925" y="673305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0" y="21600"/>
                          <a:pt x="21600" y="0"/>
                          <a:pt x="21600" y="0"/>
                        </a:cubicBezTo>
                        <a:cubicBezTo>
                          <a:pt x="21600" y="0"/>
                          <a:pt x="0" y="2160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57" name="Shape 4503"/>
                  <p:cNvSpPr/>
                  <p:nvPr/>
                </p:nvSpPr>
                <p:spPr>
                  <a:xfrm>
                    <a:off x="491900" y="643716"/>
                    <a:ext cx="2541" cy="7710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58" name="Shape 4504"/>
                  <p:cNvSpPr/>
                  <p:nvPr/>
                </p:nvSpPr>
                <p:spPr>
                  <a:xfrm>
                    <a:off x="491900" y="638613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59" name="Shape 4505"/>
                  <p:cNvSpPr/>
                  <p:nvPr/>
                </p:nvSpPr>
                <p:spPr>
                  <a:xfrm>
                    <a:off x="593466" y="426611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0"/>
                        </a:moveTo>
                        <a:cubicBezTo>
                          <a:pt x="21600" y="0"/>
                          <a:pt x="21600" y="0"/>
                          <a:pt x="21600" y="0"/>
                        </a:cubicBezTo>
                        <a:cubicBezTo>
                          <a:pt x="21600" y="0"/>
                          <a:pt x="21600" y="0"/>
                          <a:pt x="21600" y="0"/>
                        </a:cubicBezTo>
                        <a:cubicBezTo>
                          <a:pt x="21600" y="0"/>
                          <a:pt x="0" y="0"/>
                          <a:pt x="0" y="21600"/>
                        </a:cubicBezTo>
                        <a:cubicBezTo>
                          <a:pt x="0" y="0"/>
                          <a:pt x="0" y="0"/>
                          <a:pt x="0" y="0"/>
                        </a:cubicBezTo>
                        <a:lnTo>
                          <a:pt x="21600" y="0"/>
                        </a:ln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60" name="Shape 4506"/>
                  <p:cNvSpPr/>
                  <p:nvPr/>
                </p:nvSpPr>
                <p:spPr>
                  <a:xfrm>
                    <a:off x="565585" y="436247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61" name="Shape 4507"/>
                  <p:cNvSpPr/>
                  <p:nvPr/>
                </p:nvSpPr>
                <p:spPr>
                  <a:xfrm>
                    <a:off x="491900" y="651425"/>
                    <a:ext cx="2541" cy="7710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62" name="Shape 4508"/>
                  <p:cNvSpPr/>
                  <p:nvPr/>
                </p:nvSpPr>
                <p:spPr>
                  <a:xfrm>
                    <a:off x="151354" y="204972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63" name="Shape 4509"/>
                  <p:cNvSpPr/>
                  <p:nvPr/>
                </p:nvSpPr>
                <p:spPr>
                  <a:xfrm>
                    <a:off x="175252" y="183772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0" y="21600"/>
                          <a:pt x="0" y="0"/>
                          <a:pt x="21600" y="0"/>
                        </a:cubicBezTo>
                        <a:cubicBezTo>
                          <a:pt x="0" y="0"/>
                          <a:pt x="0" y="2160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64" name="Shape 4510"/>
                  <p:cNvSpPr/>
                  <p:nvPr/>
                </p:nvSpPr>
                <p:spPr>
                  <a:xfrm>
                    <a:off x="171269" y="187627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0"/>
                        </a:moveTo>
                        <a:cubicBezTo>
                          <a:pt x="0" y="21600"/>
                          <a:pt x="0" y="21600"/>
                          <a:pt x="0" y="21600"/>
                        </a:cubicBezTo>
                        <a:cubicBezTo>
                          <a:pt x="0" y="21600"/>
                          <a:pt x="21600" y="21600"/>
                          <a:pt x="216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65" name="Shape 4511"/>
                  <p:cNvSpPr/>
                  <p:nvPr/>
                </p:nvSpPr>
                <p:spPr>
                  <a:xfrm>
                    <a:off x="507023" y="940519"/>
                    <a:ext cx="507694" cy="547352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510" h="21600" extrusionOk="0">
                        <a:moveTo>
                          <a:pt x="11531" y="19860"/>
                        </a:moveTo>
                        <a:cubicBezTo>
                          <a:pt x="11531" y="19860"/>
                          <a:pt x="11531" y="19860"/>
                          <a:pt x="11531" y="19860"/>
                        </a:cubicBezTo>
                        <a:cubicBezTo>
                          <a:pt x="11531" y="19860"/>
                          <a:pt x="11531" y="19860"/>
                          <a:pt x="11531" y="19860"/>
                        </a:cubicBezTo>
                        <a:cubicBezTo>
                          <a:pt x="11531" y="20005"/>
                          <a:pt x="11693" y="20005"/>
                          <a:pt x="11856" y="20005"/>
                        </a:cubicBezTo>
                        <a:cubicBezTo>
                          <a:pt x="12018" y="20005"/>
                          <a:pt x="12018" y="20005"/>
                          <a:pt x="12018" y="20005"/>
                        </a:cubicBezTo>
                        <a:cubicBezTo>
                          <a:pt x="12180" y="20005"/>
                          <a:pt x="12343" y="20005"/>
                          <a:pt x="12505" y="20005"/>
                        </a:cubicBezTo>
                        <a:cubicBezTo>
                          <a:pt x="12505" y="20005"/>
                          <a:pt x="12505" y="20005"/>
                          <a:pt x="12505" y="20005"/>
                        </a:cubicBezTo>
                        <a:cubicBezTo>
                          <a:pt x="12505" y="20005"/>
                          <a:pt x="12505" y="19860"/>
                          <a:pt x="12505" y="19860"/>
                        </a:cubicBezTo>
                        <a:cubicBezTo>
                          <a:pt x="12668" y="19860"/>
                          <a:pt x="12668" y="19860"/>
                          <a:pt x="12668" y="19860"/>
                        </a:cubicBezTo>
                        <a:cubicBezTo>
                          <a:pt x="12668" y="19715"/>
                          <a:pt x="12668" y="19715"/>
                          <a:pt x="12668" y="19570"/>
                        </a:cubicBezTo>
                        <a:cubicBezTo>
                          <a:pt x="12668" y="19570"/>
                          <a:pt x="12668" y="19570"/>
                          <a:pt x="12668" y="19570"/>
                        </a:cubicBezTo>
                        <a:cubicBezTo>
                          <a:pt x="12830" y="19136"/>
                          <a:pt x="12830" y="18411"/>
                          <a:pt x="12830" y="17976"/>
                        </a:cubicBezTo>
                        <a:cubicBezTo>
                          <a:pt x="12830" y="17976"/>
                          <a:pt x="12830" y="17976"/>
                          <a:pt x="12830" y="17976"/>
                        </a:cubicBezTo>
                        <a:cubicBezTo>
                          <a:pt x="12830" y="17976"/>
                          <a:pt x="12830" y="17831"/>
                          <a:pt x="12830" y="17831"/>
                        </a:cubicBezTo>
                        <a:cubicBezTo>
                          <a:pt x="12830" y="17251"/>
                          <a:pt x="13805" y="16381"/>
                          <a:pt x="14454" y="15946"/>
                        </a:cubicBezTo>
                        <a:cubicBezTo>
                          <a:pt x="14941" y="15656"/>
                          <a:pt x="15429" y="15656"/>
                          <a:pt x="15916" y="15656"/>
                        </a:cubicBezTo>
                        <a:cubicBezTo>
                          <a:pt x="16241" y="15656"/>
                          <a:pt x="16565" y="15656"/>
                          <a:pt x="16728" y="15656"/>
                        </a:cubicBezTo>
                        <a:cubicBezTo>
                          <a:pt x="17053" y="15366"/>
                          <a:pt x="17702" y="15366"/>
                          <a:pt x="18352" y="15366"/>
                        </a:cubicBezTo>
                        <a:cubicBezTo>
                          <a:pt x="19002" y="15366"/>
                          <a:pt x="19002" y="15366"/>
                          <a:pt x="19002" y="15366"/>
                        </a:cubicBezTo>
                        <a:cubicBezTo>
                          <a:pt x="19489" y="15366"/>
                          <a:pt x="19976" y="15656"/>
                          <a:pt x="20301" y="15801"/>
                        </a:cubicBezTo>
                        <a:cubicBezTo>
                          <a:pt x="20463" y="15946"/>
                          <a:pt x="20626" y="16091"/>
                          <a:pt x="20626" y="16091"/>
                        </a:cubicBezTo>
                        <a:cubicBezTo>
                          <a:pt x="20788" y="16091"/>
                          <a:pt x="20788" y="16091"/>
                          <a:pt x="20788" y="16091"/>
                        </a:cubicBezTo>
                        <a:cubicBezTo>
                          <a:pt x="20788" y="16091"/>
                          <a:pt x="20788" y="16091"/>
                          <a:pt x="20788" y="16091"/>
                        </a:cubicBezTo>
                        <a:cubicBezTo>
                          <a:pt x="20950" y="15946"/>
                          <a:pt x="21113" y="15801"/>
                          <a:pt x="21113" y="15656"/>
                        </a:cubicBezTo>
                        <a:cubicBezTo>
                          <a:pt x="21113" y="15656"/>
                          <a:pt x="21113" y="15656"/>
                          <a:pt x="21113" y="15656"/>
                        </a:cubicBezTo>
                        <a:cubicBezTo>
                          <a:pt x="21113" y="15656"/>
                          <a:pt x="21275" y="15511"/>
                          <a:pt x="21275" y="15511"/>
                        </a:cubicBezTo>
                        <a:cubicBezTo>
                          <a:pt x="21275" y="15511"/>
                          <a:pt x="21275" y="15511"/>
                          <a:pt x="21275" y="15366"/>
                        </a:cubicBezTo>
                        <a:cubicBezTo>
                          <a:pt x="21275" y="15366"/>
                          <a:pt x="21275" y="15221"/>
                          <a:pt x="21275" y="15221"/>
                        </a:cubicBezTo>
                        <a:cubicBezTo>
                          <a:pt x="21113" y="14932"/>
                          <a:pt x="21275" y="14642"/>
                          <a:pt x="21438" y="14207"/>
                        </a:cubicBezTo>
                        <a:cubicBezTo>
                          <a:pt x="21438" y="13917"/>
                          <a:pt x="21600" y="13482"/>
                          <a:pt x="21438" y="13192"/>
                        </a:cubicBezTo>
                        <a:cubicBezTo>
                          <a:pt x="21438" y="12902"/>
                          <a:pt x="21113" y="12757"/>
                          <a:pt x="20950" y="12467"/>
                        </a:cubicBezTo>
                        <a:cubicBezTo>
                          <a:pt x="20626" y="12322"/>
                          <a:pt x="20301" y="12032"/>
                          <a:pt x="20301" y="11452"/>
                        </a:cubicBezTo>
                        <a:cubicBezTo>
                          <a:pt x="20301" y="11017"/>
                          <a:pt x="20301" y="10872"/>
                          <a:pt x="19651" y="10872"/>
                        </a:cubicBezTo>
                        <a:cubicBezTo>
                          <a:pt x="19489" y="10872"/>
                          <a:pt x="19326" y="10872"/>
                          <a:pt x="19164" y="10872"/>
                        </a:cubicBezTo>
                        <a:cubicBezTo>
                          <a:pt x="19164" y="10872"/>
                          <a:pt x="19002" y="10872"/>
                          <a:pt x="18839" y="10872"/>
                        </a:cubicBezTo>
                        <a:cubicBezTo>
                          <a:pt x="17215" y="10872"/>
                          <a:pt x="16890" y="10293"/>
                          <a:pt x="16890" y="9858"/>
                        </a:cubicBezTo>
                        <a:cubicBezTo>
                          <a:pt x="16890" y="9568"/>
                          <a:pt x="16728" y="9423"/>
                          <a:pt x="16565" y="9278"/>
                        </a:cubicBezTo>
                        <a:cubicBezTo>
                          <a:pt x="16403" y="8988"/>
                          <a:pt x="16241" y="8408"/>
                          <a:pt x="16728" y="8263"/>
                        </a:cubicBezTo>
                        <a:cubicBezTo>
                          <a:pt x="16728" y="8118"/>
                          <a:pt x="16728" y="8118"/>
                          <a:pt x="16728" y="8118"/>
                        </a:cubicBezTo>
                        <a:cubicBezTo>
                          <a:pt x="16565" y="7828"/>
                          <a:pt x="16241" y="7538"/>
                          <a:pt x="16403" y="7103"/>
                        </a:cubicBezTo>
                        <a:cubicBezTo>
                          <a:pt x="16403" y="6813"/>
                          <a:pt x="16241" y="6668"/>
                          <a:pt x="15916" y="6379"/>
                        </a:cubicBezTo>
                        <a:cubicBezTo>
                          <a:pt x="15753" y="6234"/>
                          <a:pt x="15753" y="6234"/>
                          <a:pt x="15753" y="6234"/>
                        </a:cubicBezTo>
                        <a:cubicBezTo>
                          <a:pt x="15753" y="6234"/>
                          <a:pt x="15591" y="6234"/>
                          <a:pt x="15266" y="6234"/>
                        </a:cubicBezTo>
                        <a:cubicBezTo>
                          <a:pt x="15266" y="6234"/>
                          <a:pt x="15104" y="6234"/>
                          <a:pt x="15104" y="6234"/>
                        </a:cubicBezTo>
                        <a:cubicBezTo>
                          <a:pt x="14941" y="6234"/>
                          <a:pt x="14779" y="6234"/>
                          <a:pt x="14779" y="6234"/>
                        </a:cubicBezTo>
                        <a:cubicBezTo>
                          <a:pt x="14617" y="6234"/>
                          <a:pt x="14454" y="6234"/>
                          <a:pt x="14129" y="6234"/>
                        </a:cubicBezTo>
                        <a:cubicBezTo>
                          <a:pt x="14129" y="6234"/>
                          <a:pt x="14129" y="6234"/>
                          <a:pt x="14129" y="6234"/>
                        </a:cubicBezTo>
                        <a:cubicBezTo>
                          <a:pt x="14129" y="6234"/>
                          <a:pt x="14129" y="6234"/>
                          <a:pt x="14129" y="6234"/>
                        </a:cubicBezTo>
                        <a:cubicBezTo>
                          <a:pt x="13967" y="6234"/>
                          <a:pt x="13967" y="6089"/>
                          <a:pt x="13805" y="6089"/>
                        </a:cubicBezTo>
                        <a:cubicBezTo>
                          <a:pt x="13805" y="6089"/>
                          <a:pt x="13805" y="6089"/>
                          <a:pt x="13805" y="6089"/>
                        </a:cubicBezTo>
                        <a:cubicBezTo>
                          <a:pt x="13805" y="6089"/>
                          <a:pt x="13805" y="5944"/>
                          <a:pt x="13805" y="5944"/>
                        </a:cubicBezTo>
                        <a:cubicBezTo>
                          <a:pt x="13805" y="5944"/>
                          <a:pt x="13805" y="5944"/>
                          <a:pt x="13642" y="5944"/>
                        </a:cubicBezTo>
                        <a:cubicBezTo>
                          <a:pt x="13642" y="5944"/>
                          <a:pt x="13642" y="5799"/>
                          <a:pt x="13642" y="5799"/>
                        </a:cubicBezTo>
                        <a:cubicBezTo>
                          <a:pt x="13642" y="5799"/>
                          <a:pt x="13642" y="5654"/>
                          <a:pt x="13642" y="5654"/>
                        </a:cubicBezTo>
                        <a:cubicBezTo>
                          <a:pt x="13642" y="5509"/>
                          <a:pt x="13155" y="5364"/>
                          <a:pt x="12505" y="5364"/>
                        </a:cubicBezTo>
                        <a:cubicBezTo>
                          <a:pt x="12018" y="5364"/>
                          <a:pt x="11856" y="4929"/>
                          <a:pt x="11856" y="4784"/>
                        </a:cubicBezTo>
                        <a:cubicBezTo>
                          <a:pt x="11856" y="4784"/>
                          <a:pt x="11693" y="4784"/>
                          <a:pt x="11693" y="4784"/>
                        </a:cubicBezTo>
                        <a:cubicBezTo>
                          <a:pt x="11693" y="4784"/>
                          <a:pt x="11693" y="4784"/>
                          <a:pt x="11693" y="4784"/>
                        </a:cubicBezTo>
                        <a:cubicBezTo>
                          <a:pt x="11693" y="4784"/>
                          <a:pt x="11693" y="4784"/>
                          <a:pt x="11531" y="4784"/>
                        </a:cubicBezTo>
                        <a:cubicBezTo>
                          <a:pt x="11531" y="4784"/>
                          <a:pt x="11531" y="4784"/>
                          <a:pt x="11531" y="4784"/>
                        </a:cubicBezTo>
                        <a:cubicBezTo>
                          <a:pt x="11531" y="4784"/>
                          <a:pt x="11531" y="4784"/>
                          <a:pt x="11531" y="4784"/>
                        </a:cubicBezTo>
                        <a:cubicBezTo>
                          <a:pt x="11531" y="4784"/>
                          <a:pt x="11368" y="4784"/>
                          <a:pt x="11206" y="4784"/>
                        </a:cubicBezTo>
                        <a:cubicBezTo>
                          <a:pt x="11206" y="4639"/>
                          <a:pt x="11044" y="4639"/>
                          <a:pt x="11044" y="4639"/>
                        </a:cubicBezTo>
                        <a:cubicBezTo>
                          <a:pt x="10881" y="4494"/>
                          <a:pt x="10881" y="4494"/>
                          <a:pt x="10719" y="4494"/>
                        </a:cubicBezTo>
                        <a:cubicBezTo>
                          <a:pt x="10556" y="4494"/>
                          <a:pt x="10556" y="4494"/>
                          <a:pt x="10394" y="4494"/>
                        </a:cubicBezTo>
                        <a:cubicBezTo>
                          <a:pt x="9420" y="4639"/>
                          <a:pt x="8932" y="4204"/>
                          <a:pt x="7958" y="3334"/>
                        </a:cubicBezTo>
                        <a:cubicBezTo>
                          <a:pt x="7146" y="2319"/>
                          <a:pt x="7146" y="580"/>
                          <a:pt x="7308" y="0"/>
                        </a:cubicBezTo>
                        <a:cubicBezTo>
                          <a:pt x="7146" y="0"/>
                          <a:pt x="6983" y="0"/>
                          <a:pt x="6659" y="0"/>
                        </a:cubicBezTo>
                        <a:cubicBezTo>
                          <a:pt x="6496" y="0"/>
                          <a:pt x="6171" y="145"/>
                          <a:pt x="5847" y="145"/>
                        </a:cubicBezTo>
                        <a:cubicBezTo>
                          <a:pt x="5522" y="145"/>
                          <a:pt x="4872" y="435"/>
                          <a:pt x="4385" y="725"/>
                        </a:cubicBezTo>
                        <a:cubicBezTo>
                          <a:pt x="4223" y="725"/>
                          <a:pt x="4060" y="870"/>
                          <a:pt x="3898" y="870"/>
                        </a:cubicBezTo>
                        <a:cubicBezTo>
                          <a:pt x="3573" y="1160"/>
                          <a:pt x="3248" y="1160"/>
                          <a:pt x="3086" y="1305"/>
                        </a:cubicBezTo>
                        <a:cubicBezTo>
                          <a:pt x="2761" y="1305"/>
                          <a:pt x="2598" y="1450"/>
                          <a:pt x="2436" y="1595"/>
                        </a:cubicBezTo>
                        <a:cubicBezTo>
                          <a:pt x="2274" y="1595"/>
                          <a:pt x="2274" y="1740"/>
                          <a:pt x="2274" y="1740"/>
                        </a:cubicBezTo>
                        <a:cubicBezTo>
                          <a:pt x="2111" y="1740"/>
                          <a:pt x="2111" y="1740"/>
                          <a:pt x="2111" y="1740"/>
                        </a:cubicBezTo>
                        <a:cubicBezTo>
                          <a:pt x="2111" y="1885"/>
                          <a:pt x="2111" y="1885"/>
                          <a:pt x="1949" y="1885"/>
                        </a:cubicBezTo>
                        <a:cubicBezTo>
                          <a:pt x="1949" y="1885"/>
                          <a:pt x="1949" y="1885"/>
                          <a:pt x="1949" y="1885"/>
                        </a:cubicBezTo>
                        <a:cubicBezTo>
                          <a:pt x="1949" y="1885"/>
                          <a:pt x="1786" y="1885"/>
                          <a:pt x="1786" y="2030"/>
                        </a:cubicBezTo>
                        <a:cubicBezTo>
                          <a:pt x="1786" y="2030"/>
                          <a:pt x="1786" y="2030"/>
                          <a:pt x="1786" y="2030"/>
                        </a:cubicBezTo>
                        <a:cubicBezTo>
                          <a:pt x="1624" y="2030"/>
                          <a:pt x="1624" y="2030"/>
                          <a:pt x="1462" y="2030"/>
                        </a:cubicBezTo>
                        <a:cubicBezTo>
                          <a:pt x="1462" y="2030"/>
                          <a:pt x="1462" y="2030"/>
                          <a:pt x="1462" y="2030"/>
                        </a:cubicBezTo>
                        <a:cubicBezTo>
                          <a:pt x="1462" y="2030"/>
                          <a:pt x="1299" y="2030"/>
                          <a:pt x="1299" y="2030"/>
                        </a:cubicBezTo>
                        <a:cubicBezTo>
                          <a:pt x="1299" y="2030"/>
                          <a:pt x="1299" y="2030"/>
                          <a:pt x="1137" y="2030"/>
                        </a:cubicBezTo>
                        <a:cubicBezTo>
                          <a:pt x="1137" y="2030"/>
                          <a:pt x="1137" y="2030"/>
                          <a:pt x="974" y="2030"/>
                        </a:cubicBezTo>
                        <a:cubicBezTo>
                          <a:pt x="974" y="2030"/>
                          <a:pt x="974" y="2030"/>
                          <a:pt x="974" y="2030"/>
                        </a:cubicBezTo>
                        <a:cubicBezTo>
                          <a:pt x="812" y="2030"/>
                          <a:pt x="812" y="2030"/>
                          <a:pt x="812" y="2030"/>
                        </a:cubicBezTo>
                        <a:cubicBezTo>
                          <a:pt x="812" y="2030"/>
                          <a:pt x="650" y="2030"/>
                          <a:pt x="650" y="2030"/>
                        </a:cubicBezTo>
                        <a:cubicBezTo>
                          <a:pt x="650" y="2030"/>
                          <a:pt x="650" y="2030"/>
                          <a:pt x="487" y="2030"/>
                        </a:cubicBezTo>
                        <a:cubicBezTo>
                          <a:pt x="650" y="2030"/>
                          <a:pt x="650" y="2030"/>
                          <a:pt x="650" y="2030"/>
                        </a:cubicBezTo>
                        <a:cubicBezTo>
                          <a:pt x="650" y="2319"/>
                          <a:pt x="812" y="2609"/>
                          <a:pt x="974" y="2754"/>
                        </a:cubicBezTo>
                        <a:cubicBezTo>
                          <a:pt x="1299" y="3189"/>
                          <a:pt x="1462" y="3624"/>
                          <a:pt x="1624" y="3769"/>
                        </a:cubicBezTo>
                        <a:cubicBezTo>
                          <a:pt x="1786" y="4494"/>
                          <a:pt x="1299" y="4784"/>
                          <a:pt x="1137" y="4929"/>
                        </a:cubicBezTo>
                        <a:cubicBezTo>
                          <a:pt x="1137" y="4929"/>
                          <a:pt x="1137" y="4929"/>
                          <a:pt x="974" y="4929"/>
                        </a:cubicBezTo>
                        <a:cubicBezTo>
                          <a:pt x="974" y="5074"/>
                          <a:pt x="974" y="5799"/>
                          <a:pt x="1137" y="6813"/>
                        </a:cubicBezTo>
                        <a:cubicBezTo>
                          <a:pt x="1299" y="7103"/>
                          <a:pt x="1299" y="7103"/>
                          <a:pt x="1299" y="7103"/>
                        </a:cubicBezTo>
                        <a:cubicBezTo>
                          <a:pt x="1299" y="7103"/>
                          <a:pt x="1299" y="7103"/>
                          <a:pt x="1299" y="7103"/>
                        </a:cubicBezTo>
                        <a:cubicBezTo>
                          <a:pt x="1299" y="7103"/>
                          <a:pt x="1299" y="7103"/>
                          <a:pt x="1299" y="7103"/>
                        </a:cubicBezTo>
                        <a:cubicBezTo>
                          <a:pt x="1299" y="7248"/>
                          <a:pt x="1137" y="7538"/>
                          <a:pt x="974" y="7828"/>
                        </a:cubicBezTo>
                        <a:cubicBezTo>
                          <a:pt x="812" y="7973"/>
                          <a:pt x="812" y="8118"/>
                          <a:pt x="812" y="8263"/>
                        </a:cubicBezTo>
                        <a:cubicBezTo>
                          <a:pt x="1137" y="8553"/>
                          <a:pt x="812" y="8988"/>
                          <a:pt x="650" y="9278"/>
                        </a:cubicBezTo>
                        <a:cubicBezTo>
                          <a:pt x="487" y="9568"/>
                          <a:pt x="325" y="9713"/>
                          <a:pt x="325" y="9858"/>
                        </a:cubicBezTo>
                        <a:cubicBezTo>
                          <a:pt x="325" y="9858"/>
                          <a:pt x="487" y="10003"/>
                          <a:pt x="650" y="10003"/>
                        </a:cubicBezTo>
                        <a:cubicBezTo>
                          <a:pt x="812" y="10148"/>
                          <a:pt x="1137" y="10293"/>
                          <a:pt x="1137" y="10583"/>
                        </a:cubicBezTo>
                        <a:cubicBezTo>
                          <a:pt x="1137" y="11017"/>
                          <a:pt x="487" y="11887"/>
                          <a:pt x="0" y="12177"/>
                        </a:cubicBezTo>
                        <a:cubicBezTo>
                          <a:pt x="0" y="12177"/>
                          <a:pt x="0" y="12177"/>
                          <a:pt x="0" y="12177"/>
                        </a:cubicBezTo>
                        <a:cubicBezTo>
                          <a:pt x="0" y="12177"/>
                          <a:pt x="0" y="12322"/>
                          <a:pt x="0" y="12322"/>
                        </a:cubicBezTo>
                        <a:cubicBezTo>
                          <a:pt x="0" y="12322"/>
                          <a:pt x="0" y="12322"/>
                          <a:pt x="0" y="12322"/>
                        </a:cubicBezTo>
                        <a:cubicBezTo>
                          <a:pt x="0" y="12322"/>
                          <a:pt x="0" y="12322"/>
                          <a:pt x="0" y="12467"/>
                        </a:cubicBezTo>
                        <a:cubicBezTo>
                          <a:pt x="0" y="12467"/>
                          <a:pt x="0" y="12467"/>
                          <a:pt x="0" y="12467"/>
                        </a:cubicBezTo>
                        <a:cubicBezTo>
                          <a:pt x="0" y="12467"/>
                          <a:pt x="0" y="12612"/>
                          <a:pt x="0" y="12612"/>
                        </a:cubicBezTo>
                        <a:cubicBezTo>
                          <a:pt x="162" y="12757"/>
                          <a:pt x="325" y="12902"/>
                          <a:pt x="650" y="13192"/>
                        </a:cubicBezTo>
                        <a:cubicBezTo>
                          <a:pt x="1137" y="13482"/>
                          <a:pt x="974" y="13917"/>
                          <a:pt x="974" y="14207"/>
                        </a:cubicBezTo>
                        <a:cubicBezTo>
                          <a:pt x="974" y="14497"/>
                          <a:pt x="974" y="14787"/>
                          <a:pt x="1137" y="14932"/>
                        </a:cubicBezTo>
                        <a:cubicBezTo>
                          <a:pt x="1299" y="15077"/>
                          <a:pt x="1462" y="15221"/>
                          <a:pt x="1624" y="15366"/>
                        </a:cubicBezTo>
                        <a:cubicBezTo>
                          <a:pt x="1786" y="15511"/>
                          <a:pt x="1949" y="15656"/>
                          <a:pt x="1949" y="15801"/>
                        </a:cubicBezTo>
                        <a:cubicBezTo>
                          <a:pt x="2111" y="16091"/>
                          <a:pt x="1786" y="16236"/>
                          <a:pt x="1786" y="16236"/>
                        </a:cubicBezTo>
                        <a:cubicBezTo>
                          <a:pt x="1786" y="16236"/>
                          <a:pt x="1786" y="16381"/>
                          <a:pt x="1786" y="16526"/>
                        </a:cubicBezTo>
                        <a:cubicBezTo>
                          <a:pt x="1786" y="16816"/>
                          <a:pt x="1786" y="17251"/>
                          <a:pt x="1462" y="17396"/>
                        </a:cubicBezTo>
                        <a:cubicBezTo>
                          <a:pt x="1299" y="17396"/>
                          <a:pt x="1299" y="17541"/>
                          <a:pt x="1462" y="17541"/>
                        </a:cubicBezTo>
                        <a:cubicBezTo>
                          <a:pt x="1462" y="17831"/>
                          <a:pt x="1786" y="18121"/>
                          <a:pt x="1949" y="18266"/>
                        </a:cubicBezTo>
                        <a:cubicBezTo>
                          <a:pt x="2436" y="18411"/>
                          <a:pt x="2436" y="18846"/>
                          <a:pt x="2436" y="19136"/>
                        </a:cubicBezTo>
                        <a:cubicBezTo>
                          <a:pt x="2598" y="19426"/>
                          <a:pt x="2598" y="19715"/>
                          <a:pt x="2761" y="19860"/>
                        </a:cubicBezTo>
                        <a:cubicBezTo>
                          <a:pt x="3086" y="20150"/>
                          <a:pt x="3086" y="20730"/>
                          <a:pt x="3248" y="21310"/>
                        </a:cubicBezTo>
                        <a:cubicBezTo>
                          <a:pt x="3248" y="21310"/>
                          <a:pt x="3248" y="21310"/>
                          <a:pt x="3248" y="21455"/>
                        </a:cubicBezTo>
                        <a:cubicBezTo>
                          <a:pt x="3248" y="21455"/>
                          <a:pt x="3248" y="21455"/>
                          <a:pt x="3248" y="21455"/>
                        </a:cubicBezTo>
                        <a:cubicBezTo>
                          <a:pt x="3248" y="21455"/>
                          <a:pt x="3248" y="21600"/>
                          <a:pt x="3248" y="21600"/>
                        </a:cubicBezTo>
                        <a:cubicBezTo>
                          <a:pt x="3411" y="21600"/>
                          <a:pt x="3573" y="21455"/>
                          <a:pt x="3898" y="21310"/>
                        </a:cubicBezTo>
                        <a:cubicBezTo>
                          <a:pt x="3898" y="21310"/>
                          <a:pt x="3898" y="21310"/>
                          <a:pt x="3898" y="21310"/>
                        </a:cubicBezTo>
                        <a:cubicBezTo>
                          <a:pt x="4060" y="21165"/>
                          <a:pt x="4060" y="21165"/>
                          <a:pt x="4223" y="21020"/>
                        </a:cubicBezTo>
                        <a:cubicBezTo>
                          <a:pt x="4223" y="21020"/>
                          <a:pt x="4223" y="21020"/>
                          <a:pt x="4223" y="21020"/>
                        </a:cubicBezTo>
                        <a:cubicBezTo>
                          <a:pt x="4385" y="21020"/>
                          <a:pt x="4547" y="20875"/>
                          <a:pt x="4547" y="20875"/>
                        </a:cubicBezTo>
                        <a:cubicBezTo>
                          <a:pt x="4547" y="20875"/>
                          <a:pt x="4547" y="20875"/>
                          <a:pt x="4547" y="20875"/>
                        </a:cubicBezTo>
                        <a:cubicBezTo>
                          <a:pt x="4872" y="20585"/>
                          <a:pt x="5035" y="20440"/>
                          <a:pt x="5197" y="20295"/>
                        </a:cubicBezTo>
                        <a:cubicBezTo>
                          <a:pt x="5522" y="20005"/>
                          <a:pt x="5684" y="19860"/>
                          <a:pt x="5847" y="19860"/>
                        </a:cubicBezTo>
                        <a:cubicBezTo>
                          <a:pt x="6009" y="19860"/>
                          <a:pt x="6009" y="19860"/>
                          <a:pt x="6171" y="19860"/>
                        </a:cubicBezTo>
                        <a:cubicBezTo>
                          <a:pt x="6334" y="19860"/>
                          <a:pt x="6496" y="19860"/>
                          <a:pt x="6659" y="20005"/>
                        </a:cubicBezTo>
                        <a:cubicBezTo>
                          <a:pt x="6821" y="20150"/>
                          <a:pt x="6821" y="20150"/>
                          <a:pt x="7146" y="20150"/>
                        </a:cubicBezTo>
                        <a:cubicBezTo>
                          <a:pt x="7471" y="20150"/>
                          <a:pt x="7471" y="20150"/>
                          <a:pt x="7471" y="20150"/>
                        </a:cubicBezTo>
                        <a:cubicBezTo>
                          <a:pt x="8120" y="20295"/>
                          <a:pt x="8932" y="20440"/>
                          <a:pt x="9420" y="21020"/>
                        </a:cubicBezTo>
                        <a:cubicBezTo>
                          <a:pt x="9582" y="20875"/>
                          <a:pt x="9582" y="20730"/>
                          <a:pt x="9744" y="20585"/>
                        </a:cubicBezTo>
                        <a:cubicBezTo>
                          <a:pt x="9744" y="20440"/>
                          <a:pt x="9907" y="20150"/>
                          <a:pt x="10069" y="20150"/>
                        </a:cubicBezTo>
                        <a:cubicBezTo>
                          <a:pt x="10069" y="20005"/>
                          <a:pt x="10394" y="19860"/>
                          <a:pt x="10719" y="19860"/>
                        </a:cubicBezTo>
                        <a:cubicBezTo>
                          <a:pt x="11044" y="19860"/>
                          <a:pt x="11206" y="19860"/>
                          <a:pt x="11531" y="1986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66" name="Shape 4512"/>
                  <p:cNvSpPr/>
                  <p:nvPr/>
                </p:nvSpPr>
                <p:spPr>
                  <a:xfrm>
                    <a:off x="1005705" y="1324730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67" name="Shape 4513"/>
                  <p:cNvSpPr/>
                  <p:nvPr/>
                </p:nvSpPr>
                <p:spPr>
                  <a:xfrm>
                    <a:off x="833628" y="1093455"/>
                    <a:ext cx="7967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cubicBezTo>
                          <a:pt x="10800" y="0"/>
                          <a:pt x="10800" y="21600"/>
                          <a:pt x="21600" y="21600"/>
                        </a:cubicBezTo>
                        <a:cubicBezTo>
                          <a:pt x="10800" y="21600"/>
                          <a:pt x="10800" y="0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68" name="Shape 4514"/>
                  <p:cNvSpPr/>
                  <p:nvPr/>
                </p:nvSpPr>
                <p:spPr>
                  <a:xfrm>
                    <a:off x="841594" y="1095382"/>
                    <a:ext cx="23899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69" name="Shape 4515"/>
                  <p:cNvSpPr/>
                  <p:nvPr/>
                </p:nvSpPr>
                <p:spPr>
                  <a:xfrm>
                    <a:off x="521772" y="987453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70" name="Shape 4516"/>
                  <p:cNvSpPr/>
                  <p:nvPr/>
                </p:nvSpPr>
                <p:spPr>
                  <a:xfrm>
                    <a:off x="533721" y="987453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71" name="Shape 4517"/>
                  <p:cNvSpPr/>
                  <p:nvPr/>
                </p:nvSpPr>
                <p:spPr>
                  <a:xfrm>
                    <a:off x="694224" y="1025320"/>
                    <a:ext cx="59746" cy="31568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19655" extrusionOk="0">
                        <a:moveTo>
                          <a:pt x="21600" y="19200"/>
                        </a:moveTo>
                        <a:cubicBezTo>
                          <a:pt x="12960" y="21600"/>
                          <a:pt x="8640" y="14400"/>
                          <a:pt x="0" y="0"/>
                        </a:cubicBezTo>
                        <a:cubicBezTo>
                          <a:pt x="8640" y="14400"/>
                          <a:pt x="12960" y="21600"/>
                          <a:pt x="21600" y="192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72" name="Shape 4518"/>
                  <p:cNvSpPr/>
                  <p:nvPr/>
                </p:nvSpPr>
                <p:spPr>
                  <a:xfrm>
                    <a:off x="772700" y="1060691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73" name="Shape 4519"/>
                  <p:cNvSpPr/>
                  <p:nvPr/>
                </p:nvSpPr>
                <p:spPr>
                  <a:xfrm>
                    <a:off x="1003713" y="1332439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0"/>
                        </a:moveTo>
                        <a:cubicBezTo>
                          <a:pt x="21600" y="0"/>
                          <a:pt x="0" y="21600"/>
                          <a:pt x="0" y="21600"/>
                        </a:cubicBezTo>
                        <a:cubicBezTo>
                          <a:pt x="0" y="21600"/>
                          <a:pt x="21600" y="0"/>
                          <a:pt x="216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74" name="Shape 4520"/>
                  <p:cNvSpPr/>
                  <p:nvPr/>
                </p:nvSpPr>
                <p:spPr>
                  <a:xfrm>
                    <a:off x="830453" y="1089600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75" name="Shape 4521"/>
                  <p:cNvSpPr/>
                  <p:nvPr/>
                </p:nvSpPr>
                <p:spPr>
                  <a:xfrm>
                    <a:off x="996931" y="1337541"/>
                    <a:ext cx="7967" cy="1156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0" y="21600"/>
                          <a:pt x="0" y="21600"/>
                          <a:pt x="0" y="21600"/>
                        </a:cubicBezTo>
                        <a:cubicBezTo>
                          <a:pt x="0" y="21600"/>
                          <a:pt x="0" y="21600"/>
                          <a:pt x="0" y="21600"/>
                        </a:cubicBezTo>
                        <a:cubicBezTo>
                          <a:pt x="10800" y="14400"/>
                          <a:pt x="10800" y="14400"/>
                          <a:pt x="10800" y="14400"/>
                        </a:cubicBezTo>
                        <a:cubicBezTo>
                          <a:pt x="21600" y="7200"/>
                          <a:pt x="21600" y="7200"/>
                          <a:pt x="21600" y="0"/>
                        </a:cubicBezTo>
                        <a:cubicBezTo>
                          <a:pt x="21600" y="7200"/>
                          <a:pt x="10800" y="1440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76" name="Shape 4522"/>
                  <p:cNvSpPr/>
                  <p:nvPr/>
                </p:nvSpPr>
                <p:spPr>
                  <a:xfrm>
                    <a:off x="753969" y="1052981"/>
                    <a:ext cx="7967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77" name="Shape 4523"/>
                  <p:cNvSpPr/>
                  <p:nvPr/>
                </p:nvSpPr>
                <p:spPr>
                  <a:xfrm>
                    <a:off x="826470" y="1085745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78" name="Shape 4524"/>
                  <p:cNvSpPr/>
                  <p:nvPr/>
                </p:nvSpPr>
                <p:spPr>
                  <a:xfrm>
                    <a:off x="557619" y="979744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79" name="Shape 4525"/>
                  <p:cNvSpPr/>
                  <p:nvPr/>
                </p:nvSpPr>
                <p:spPr>
                  <a:xfrm>
                    <a:off x="606598" y="1471204"/>
                    <a:ext cx="7967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0"/>
                        </a:moveTo>
                        <a:cubicBezTo>
                          <a:pt x="21600" y="0"/>
                          <a:pt x="10800" y="21600"/>
                          <a:pt x="0" y="21600"/>
                        </a:cubicBezTo>
                        <a:cubicBezTo>
                          <a:pt x="10800" y="21600"/>
                          <a:pt x="21600" y="0"/>
                          <a:pt x="216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80" name="Shape 4526"/>
                  <p:cNvSpPr/>
                  <p:nvPr/>
                </p:nvSpPr>
                <p:spPr>
                  <a:xfrm>
                    <a:off x="746003" y="1445470"/>
                    <a:ext cx="31865" cy="771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9600" y="0"/>
                        </a:moveTo>
                        <a:cubicBezTo>
                          <a:pt x="4800" y="0"/>
                          <a:pt x="0" y="10800"/>
                          <a:pt x="0" y="21600"/>
                        </a:cubicBezTo>
                        <a:cubicBezTo>
                          <a:pt x="0" y="10800"/>
                          <a:pt x="4800" y="0"/>
                          <a:pt x="9600" y="0"/>
                        </a:cubicBezTo>
                        <a:cubicBezTo>
                          <a:pt x="14400" y="0"/>
                          <a:pt x="16800" y="0"/>
                          <a:pt x="21600" y="0"/>
                        </a:cubicBezTo>
                        <a:cubicBezTo>
                          <a:pt x="21600" y="0"/>
                          <a:pt x="21600" y="0"/>
                          <a:pt x="21600" y="0"/>
                        </a:cubicBezTo>
                        <a:cubicBezTo>
                          <a:pt x="16800" y="0"/>
                          <a:pt x="14400" y="0"/>
                          <a:pt x="96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81" name="Shape 4527"/>
                  <p:cNvSpPr/>
                  <p:nvPr/>
                </p:nvSpPr>
                <p:spPr>
                  <a:xfrm>
                    <a:off x="598632" y="1476307"/>
                    <a:ext cx="7967" cy="771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0" y="21600"/>
                          <a:pt x="0" y="21600"/>
                          <a:pt x="0" y="21600"/>
                        </a:cubicBezTo>
                        <a:cubicBezTo>
                          <a:pt x="0" y="21600"/>
                          <a:pt x="0" y="21600"/>
                          <a:pt x="0" y="21600"/>
                        </a:cubicBezTo>
                        <a:cubicBezTo>
                          <a:pt x="10800" y="10800"/>
                          <a:pt x="21600" y="10800"/>
                          <a:pt x="21600" y="0"/>
                        </a:cubicBezTo>
                        <a:cubicBezTo>
                          <a:pt x="10800" y="10800"/>
                          <a:pt x="10800" y="1080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82" name="Shape 4528"/>
                  <p:cNvSpPr/>
                  <p:nvPr/>
                </p:nvSpPr>
                <p:spPr>
                  <a:xfrm>
                    <a:off x="777867" y="1444222"/>
                    <a:ext cx="11950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14400" y="21600"/>
                        </a:moveTo>
                        <a:cubicBezTo>
                          <a:pt x="7200" y="21600"/>
                          <a:pt x="0" y="21600"/>
                          <a:pt x="0" y="0"/>
                        </a:cubicBezTo>
                        <a:cubicBezTo>
                          <a:pt x="14400" y="21600"/>
                          <a:pt x="14400" y="21600"/>
                          <a:pt x="14400" y="21600"/>
                        </a:cubicBezTo>
                        <a:cubicBezTo>
                          <a:pt x="14400" y="21600"/>
                          <a:pt x="14400" y="21600"/>
                          <a:pt x="21600" y="21600"/>
                        </a:cubicBezTo>
                        <a:lnTo>
                          <a:pt x="14400" y="21600"/>
                        </a:ln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83" name="Shape 4529"/>
                  <p:cNvSpPr/>
                  <p:nvPr/>
                </p:nvSpPr>
                <p:spPr>
                  <a:xfrm>
                    <a:off x="614564" y="1445470"/>
                    <a:ext cx="31865" cy="26983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5400" y="18514"/>
                          <a:pt x="8100" y="12343"/>
                          <a:pt x="10800" y="9257"/>
                        </a:cubicBezTo>
                        <a:cubicBezTo>
                          <a:pt x="16200" y="3086"/>
                          <a:pt x="18900" y="0"/>
                          <a:pt x="21600" y="0"/>
                        </a:cubicBezTo>
                        <a:cubicBezTo>
                          <a:pt x="18900" y="0"/>
                          <a:pt x="16200" y="3086"/>
                          <a:pt x="10800" y="9257"/>
                        </a:cubicBezTo>
                        <a:cubicBezTo>
                          <a:pt x="8100" y="12343"/>
                          <a:pt x="5400" y="15429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84" name="Shape 4530"/>
                  <p:cNvSpPr/>
                  <p:nvPr/>
                </p:nvSpPr>
                <p:spPr>
                  <a:xfrm>
                    <a:off x="586683" y="1482768"/>
                    <a:ext cx="11950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0" y="21600"/>
                          <a:pt x="0" y="21600"/>
                          <a:pt x="0" y="21600"/>
                        </a:cubicBezTo>
                        <a:cubicBezTo>
                          <a:pt x="5400" y="21600"/>
                          <a:pt x="10800" y="10800"/>
                          <a:pt x="16200" y="0"/>
                        </a:cubicBezTo>
                        <a:cubicBezTo>
                          <a:pt x="21600" y="0"/>
                          <a:pt x="21600" y="0"/>
                          <a:pt x="21600" y="0"/>
                        </a:cubicBezTo>
                        <a:cubicBezTo>
                          <a:pt x="10800" y="10800"/>
                          <a:pt x="5400" y="2160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85" name="Shape 4531"/>
                  <p:cNvSpPr/>
                  <p:nvPr/>
                </p:nvSpPr>
                <p:spPr>
                  <a:xfrm>
                    <a:off x="507023" y="1256595"/>
                    <a:ext cx="15933" cy="19274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4320"/>
                        </a:moveTo>
                        <a:cubicBezTo>
                          <a:pt x="0" y="4320"/>
                          <a:pt x="0" y="0"/>
                          <a:pt x="0" y="0"/>
                        </a:cubicBez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0" y="0"/>
                          <a:pt x="0" y="4320"/>
                          <a:pt x="0" y="4320"/>
                        </a:cubicBezTo>
                        <a:cubicBezTo>
                          <a:pt x="5400" y="8640"/>
                          <a:pt x="10800" y="12960"/>
                          <a:pt x="21600" y="21600"/>
                        </a:cubicBezTo>
                        <a:cubicBezTo>
                          <a:pt x="10800" y="12960"/>
                          <a:pt x="5400" y="8640"/>
                          <a:pt x="0" y="432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86" name="Shape 4532"/>
                  <p:cNvSpPr/>
                  <p:nvPr/>
                </p:nvSpPr>
                <p:spPr>
                  <a:xfrm>
                    <a:off x="579525" y="1487870"/>
                    <a:ext cx="1" cy="771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h="21600" extrusionOk="0">
                        <a:moveTo>
                          <a:pt x="0" y="0"/>
                        </a:move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0" y="21600"/>
                          <a:pt x="0" y="21600"/>
                          <a:pt x="0" y="21600"/>
                        </a:cubicBezTo>
                        <a:cubicBezTo>
                          <a:pt x="0" y="21600"/>
                          <a:pt x="0" y="21600"/>
                          <a:pt x="0" y="21600"/>
                        </a:cubicBezTo>
                        <a:lnTo>
                          <a:pt x="0" y="0"/>
                        </a:ln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87" name="Shape 4533"/>
                  <p:cNvSpPr/>
                  <p:nvPr/>
                </p:nvSpPr>
                <p:spPr>
                  <a:xfrm>
                    <a:off x="595457" y="1480841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88" name="Shape 4534"/>
                  <p:cNvSpPr/>
                  <p:nvPr/>
                </p:nvSpPr>
                <p:spPr>
                  <a:xfrm>
                    <a:off x="800581" y="1442295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89" name="Shape 4535"/>
                  <p:cNvSpPr/>
                  <p:nvPr/>
                </p:nvSpPr>
                <p:spPr>
                  <a:xfrm>
                    <a:off x="777867" y="1444222"/>
                    <a:ext cx="7967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21600"/>
                        </a:move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0" y="21600"/>
                          <a:pt x="10800" y="21600"/>
                          <a:pt x="21600" y="21600"/>
                        </a:cubicBezTo>
                        <a:cubicBezTo>
                          <a:pt x="21600" y="21600"/>
                          <a:pt x="21600" y="21600"/>
                          <a:pt x="2160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90" name="Shape 4536"/>
                  <p:cNvSpPr/>
                  <p:nvPr/>
                </p:nvSpPr>
                <p:spPr>
                  <a:xfrm>
                    <a:off x="0" y="531933"/>
                    <a:ext cx="530922" cy="759354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487" h="21600" extrusionOk="0">
                        <a:moveTo>
                          <a:pt x="19944" y="20656"/>
                        </a:moveTo>
                        <a:cubicBezTo>
                          <a:pt x="19944" y="20656"/>
                          <a:pt x="19944" y="20551"/>
                          <a:pt x="19944" y="20551"/>
                        </a:cubicBezTo>
                        <a:cubicBezTo>
                          <a:pt x="19944" y="20551"/>
                          <a:pt x="19944" y="20551"/>
                          <a:pt x="19944" y="20551"/>
                        </a:cubicBezTo>
                        <a:cubicBezTo>
                          <a:pt x="19944" y="20447"/>
                          <a:pt x="19944" y="20447"/>
                          <a:pt x="19944" y="20342"/>
                        </a:cubicBezTo>
                        <a:cubicBezTo>
                          <a:pt x="19944" y="20342"/>
                          <a:pt x="19944" y="20342"/>
                          <a:pt x="19944" y="20342"/>
                        </a:cubicBezTo>
                        <a:cubicBezTo>
                          <a:pt x="19944" y="20342"/>
                          <a:pt x="19944" y="20237"/>
                          <a:pt x="19944" y="20237"/>
                        </a:cubicBezTo>
                        <a:cubicBezTo>
                          <a:pt x="19944" y="20237"/>
                          <a:pt x="20098" y="20237"/>
                          <a:pt x="20098" y="20237"/>
                        </a:cubicBezTo>
                        <a:cubicBezTo>
                          <a:pt x="20098" y="20132"/>
                          <a:pt x="20098" y="20132"/>
                          <a:pt x="20253" y="20132"/>
                        </a:cubicBezTo>
                        <a:cubicBezTo>
                          <a:pt x="20253" y="20132"/>
                          <a:pt x="20253" y="20132"/>
                          <a:pt x="20253" y="20132"/>
                        </a:cubicBezTo>
                        <a:cubicBezTo>
                          <a:pt x="20407" y="20027"/>
                          <a:pt x="20716" y="19817"/>
                          <a:pt x="20870" y="19608"/>
                        </a:cubicBezTo>
                        <a:cubicBezTo>
                          <a:pt x="20870" y="19503"/>
                          <a:pt x="21024" y="19398"/>
                          <a:pt x="21024" y="19293"/>
                        </a:cubicBezTo>
                        <a:cubicBezTo>
                          <a:pt x="21024" y="19293"/>
                          <a:pt x="20870" y="19293"/>
                          <a:pt x="20870" y="19293"/>
                        </a:cubicBezTo>
                        <a:cubicBezTo>
                          <a:pt x="20561" y="19188"/>
                          <a:pt x="20253" y="19083"/>
                          <a:pt x="20253" y="18769"/>
                        </a:cubicBezTo>
                        <a:cubicBezTo>
                          <a:pt x="20253" y="18559"/>
                          <a:pt x="20407" y="18350"/>
                          <a:pt x="20561" y="18245"/>
                        </a:cubicBezTo>
                        <a:cubicBezTo>
                          <a:pt x="20716" y="18140"/>
                          <a:pt x="20716" y="17930"/>
                          <a:pt x="20870" y="17930"/>
                        </a:cubicBezTo>
                        <a:cubicBezTo>
                          <a:pt x="20561" y="17720"/>
                          <a:pt x="20716" y="17406"/>
                          <a:pt x="20870" y="17091"/>
                        </a:cubicBezTo>
                        <a:cubicBezTo>
                          <a:pt x="21024" y="16986"/>
                          <a:pt x="21178" y="16882"/>
                          <a:pt x="21178" y="16777"/>
                        </a:cubicBezTo>
                        <a:cubicBezTo>
                          <a:pt x="21178" y="16567"/>
                          <a:pt x="21178" y="16567"/>
                          <a:pt x="21178" y="16567"/>
                        </a:cubicBezTo>
                        <a:cubicBezTo>
                          <a:pt x="21024" y="15938"/>
                          <a:pt x="20870" y="15623"/>
                          <a:pt x="20870" y="15309"/>
                        </a:cubicBezTo>
                        <a:cubicBezTo>
                          <a:pt x="20870" y="15204"/>
                          <a:pt x="20870" y="15099"/>
                          <a:pt x="21024" y="15099"/>
                        </a:cubicBezTo>
                        <a:cubicBezTo>
                          <a:pt x="21024" y="14994"/>
                          <a:pt x="21024" y="14994"/>
                          <a:pt x="21024" y="14889"/>
                        </a:cubicBezTo>
                        <a:cubicBezTo>
                          <a:pt x="21178" y="14889"/>
                          <a:pt x="21178" y="14889"/>
                          <a:pt x="21333" y="14784"/>
                        </a:cubicBezTo>
                        <a:cubicBezTo>
                          <a:pt x="21487" y="14680"/>
                          <a:pt x="21487" y="14680"/>
                          <a:pt x="21487" y="14575"/>
                        </a:cubicBezTo>
                        <a:cubicBezTo>
                          <a:pt x="21333" y="14365"/>
                          <a:pt x="21178" y="14155"/>
                          <a:pt x="21024" y="13841"/>
                        </a:cubicBezTo>
                        <a:cubicBezTo>
                          <a:pt x="20870" y="13736"/>
                          <a:pt x="20716" y="13631"/>
                          <a:pt x="20716" y="13526"/>
                        </a:cubicBezTo>
                        <a:cubicBezTo>
                          <a:pt x="20716" y="13421"/>
                          <a:pt x="20716" y="13421"/>
                          <a:pt x="20561" y="13421"/>
                        </a:cubicBezTo>
                        <a:cubicBezTo>
                          <a:pt x="20561" y="13317"/>
                          <a:pt x="20407" y="13107"/>
                          <a:pt x="20407" y="13002"/>
                        </a:cubicBezTo>
                        <a:cubicBezTo>
                          <a:pt x="20407" y="13002"/>
                          <a:pt x="20407" y="13002"/>
                          <a:pt x="20407" y="13002"/>
                        </a:cubicBezTo>
                        <a:cubicBezTo>
                          <a:pt x="20098" y="13002"/>
                          <a:pt x="19790" y="13002"/>
                          <a:pt x="19481" y="13002"/>
                        </a:cubicBezTo>
                        <a:cubicBezTo>
                          <a:pt x="19481" y="13002"/>
                          <a:pt x="19327" y="13002"/>
                          <a:pt x="19327" y="13002"/>
                        </a:cubicBezTo>
                        <a:cubicBezTo>
                          <a:pt x="19327" y="13002"/>
                          <a:pt x="19327" y="13002"/>
                          <a:pt x="19173" y="13002"/>
                        </a:cubicBezTo>
                        <a:cubicBezTo>
                          <a:pt x="19173" y="13002"/>
                          <a:pt x="19018" y="13002"/>
                          <a:pt x="19018" y="13002"/>
                        </a:cubicBezTo>
                        <a:cubicBezTo>
                          <a:pt x="19018" y="13002"/>
                          <a:pt x="19018" y="13002"/>
                          <a:pt x="19018" y="13002"/>
                        </a:cubicBezTo>
                        <a:cubicBezTo>
                          <a:pt x="19018" y="13107"/>
                          <a:pt x="18864" y="13107"/>
                          <a:pt x="18864" y="13107"/>
                        </a:cubicBezTo>
                        <a:cubicBezTo>
                          <a:pt x="18864" y="13107"/>
                          <a:pt x="18864" y="13107"/>
                          <a:pt x="18864" y="13107"/>
                        </a:cubicBezTo>
                        <a:cubicBezTo>
                          <a:pt x="18710" y="13107"/>
                          <a:pt x="18556" y="13002"/>
                          <a:pt x="18401" y="13002"/>
                        </a:cubicBezTo>
                        <a:cubicBezTo>
                          <a:pt x="18093" y="12792"/>
                          <a:pt x="18093" y="12268"/>
                          <a:pt x="18093" y="11534"/>
                        </a:cubicBezTo>
                        <a:cubicBezTo>
                          <a:pt x="18093" y="11429"/>
                          <a:pt x="18093" y="11429"/>
                          <a:pt x="18093" y="11324"/>
                        </a:cubicBezTo>
                        <a:cubicBezTo>
                          <a:pt x="18093" y="11324"/>
                          <a:pt x="18093" y="11429"/>
                          <a:pt x="17938" y="11534"/>
                        </a:cubicBezTo>
                        <a:cubicBezTo>
                          <a:pt x="17784" y="11849"/>
                          <a:pt x="17167" y="11849"/>
                          <a:pt x="17013" y="11849"/>
                        </a:cubicBezTo>
                        <a:cubicBezTo>
                          <a:pt x="16704" y="11849"/>
                          <a:pt x="16550" y="11849"/>
                          <a:pt x="16396" y="11849"/>
                        </a:cubicBezTo>
                        <a:cubicBezTo>
                          <a:pt x="16241" y="11849"/>
                          <a:pt x="16087" y="11849"/>
                          <a:pt x="15778" y="11849"/>
                        </a:cubicBezTo>
                        <a:cubicBezTo>
                          <a:pt x="15161" y="11849"/>
                          <a:pt x="15007" y="11429"/>
                          <a:pt x="15007" y="11219"/>
                        </a:cubicBezTo>
                        <a:cubicBezTo>
                          <a:pt x="15007" y="11219"/>
                          <a:pt x="14853" y="11219"/>
                          <a:pt x="14853" y="11115"/>
                        </a:cubicBezTo>
                        <a:cubicBezTo>
                          <a:pt x="14544" y="11115"/>
                          <a:pt x="14081" y="11115"/>
                          <a:pt x="13927" y="10905"/>
                        </a:cubicBezTo>
                        <a:cubicBezTo>
                          <a:pt x="13773" y="10800"/>
                          <a:pt x="13773" y="10695"/>
                          <a:pt x="13773" y="10485"/>
                        </a:cubicBezTo>
                        <a:cubicBezTo>
                          <a:pt x="13773" y="10276"/>
                          <a:pt x="13618" y="10066"/>
                          <a:pt x="13310" y="9856"/>
                        </a:cubicBezTo>
                        <a:cubicBezTo>
                          <a:pt x="13310" y="9751"/>
                          <a:pt x="13156" y="9647"/>
                          <a:pt x="13001" y="9542"/>
                        </a:cubicBezTo>
                        <a:cubicBezTo>
                          <a:pt x="13001" y="9437"/>
                          <a:pt x="13001" y="9437"/>
                          <a:pt x="13001" y="9437"/>
                        </a:cubicBezTo>
                        <a:cubicBezTo>
                          <a:pt x="12693" y="9227"/>
                          <a:pt x="12384" y="8913"/>
                          <a:pt x="12384" y="8598"/>
                        </a:cubicBezTo>
                        <a:cubicBezTo>
                          <a:pt x="12384" y="8493"/>
                          <a:pt x="12538" y="8493"/>
                          <a:pt x="12538" y="8493"/>
                        </a:cubicBezTo>
                        <a:cubicBezTo>
                          <a:pt x="12538" y="8388"/>
                          <a:pt x="12538" y="8388"/>
                          <a:pt x="12693" y="8283"/>
                        </a:cubicBezTo>
                        <a:cubicBezTo>
                          <a:pt x="12693" y="8283"/>
                          <a:pt x="12693" y="8283"/>
                          <a:pt x="12693" y="8179"/>
                        </a:cubicBezTo>
                        <a:cubicBezTo>
                          <a:pt x="12538" y="7969"/>
                          <a:pt x="12538" y="7759"/>
                          <a:pt x="12847" y="7550"/>
                        </a:cubicBezTo>
                        <a:cubicBezTo>
                          <a:pt x="13156" y="7445"/>
                          <a:pt x="13310" y="7340"/>
                          <a:pt x="13464" y="7235"/>
                        </a:cubicBezTo>
                        <a:cubicBezTo>
                          <a:pt x="13464" y="7235"/>
                          <a:pt x="13618" y="7235"/>
                          <a:pt x="13618" y="7235"/>
                        </a:cubicBezTo>
                        <a:cubicBezTo>
                          <a:pt x="13618" y="7235"/>
                          <a:pt x="13618" y="7130"/>
                          <a:pt x="13618" y="7130"/>
                        </a:cubicBezTo>
                        <a:cubicBezTo>
                          <a:pt x="13464" y="6816"/>
                          <a:pt x="13618" y="6501"/>
                          <a:pt x="13927" y="6396"/>
                        </a:cubicBezTo>
                        <a:cubicBezTo>
                          <a:pt x="14081" y="6186"/>
                          <a:pt x="14081" y="6082"/>
                          <a:pt x="14081" y="5872"/>
                        </a:cubicBezTo>
                        <a:cubicBezTo>
                          <a:pt x="14236" y="5557"/>
                          <a:pt x="14698" y="5452"/>
                          <a:pt x="15007" y="5348"/>
                        </a:cubicBezTo>
                        <a:cubicBezTo>
                          <a:pt x="15316" y="5243"/>
                          <a:pt x="15624" y="5243"/>
                          <a:pt x="15778" y="5033"/>
                        </a:cubicBezTo>
                        <a:cubicBezTo>
                          <a:pt x="16241" y="4823"/>
                          <a:pt x="16704" y="4823"/>
                          <a:pt x="17013" y="4718"/>
                        </a:cubicBezTo>
                        <a:cubicBezTo>
                          <a:pt x="17321" y="4718"/>
                          <a:pt x="17630" y="4718"/>
                          <a:pt x="17938" y="4509"/>
                        </a:cubicBezTo>
                        <a:cubicBezTo>
                          <a:pt x="17938" y="4509"/>
                          <a:pt x="18093" y="4509"/>
                          <a:pt x="18093" y="4404"/>
                        </a:cubicBezTo>
                        <a:cubicBezTo>
                          <a:pt x="18093" y="4404"/>
                          <a:pt x="18247" y="4404"/>
                          <a:pt x="18247" y="4404"/>
                        </a:cubicBezTo>
                        <a:cubicBezTo>
                          <a:pt x="18247" y="4404"/>
                          <a:pt x="18247" y="4404"/>
                          <a:pt x="18401" y="4404"/>
                        </a:cubicBezTo>
                        <a:cubicBezTo>
                          <a:pt x="18401" y="4404"/>
                          <a:pt x="18401" y="4404"/>
                          <a:pt x="18401" y="4404"/>
                        </a:cubicBezTo>
                        <a:cubicBezTo>
                          <a:pt x="18401" y="4299"/>
                          <a:pt x="18401" y="4299"/>
                          <a:pt x="18401" y="4299"/>
                        </a:cubicBezTo>
                        <a:cubicBezTo>
                          <a:pt x="18401" y="4299"/>
                          <a:pt x="18247" y="4299"/>
                          <a:pt x="18247" y="4299"/>
                        </a:cubicBezTo>
                        <a:cubicBezTo>
                          <a:pt x="18247" y="4299"/>
                          <a:pt x="18247" y="4194"/>
                          <a:pt x="18247" y="4194"/>
                        </a:cubicBezTo>
                        <a:cubicBezTo>
                          <a:pt x="17938" y="3880"/>
                          <a:pt x="18401" y="3565"/>
                          <a:pt x="18710" y="3250"/>
                        </a:cubicBezTo>
                        <a:cubicBezTo>
                          <a:pt x="18864" y="3146"/>
                          <a:pt x="19018" y="3041"/>
                          <a:pt x="19173" y="3041"/>
                        </a:cubicBezTo>
                        <a:cubicBezTo>
                          <a:pt x="19018" y="3041"/>
                          <a:pt x="19018" y="2831"/>
                          <a:pt x="17938" y="2621"/>
                        </a:cubicBezTo>
                        <a:cubicBezTo>
                          <a:pt x="17938" y="2621"/>
                          <a:pt x="17784" y="2621"/>
                          <a:pt x="17630" y="2621"/>
                        </a:cubicBezTo>
                        <a:cubicBezTo>
                          <a:pt x="17321" y="2726"/>
                          <a:pt x="17013" y="2726"/>
                          <a:pt x="16858" y="2621"/>
                        </a:cubicBezTo>
                        <a:cubicBezTo>
                          <a:pt x="16704" y="2517"/>
                          <a:pt x="16241" y="2621"/>
                          <a:pt x="16087" y="2726"/>
                        </a:cubicBezTo>
                        <a:cubicBezTo>
                          <a:pt x="15778" y="2831"/>
                          <a:pt x="15007" y="2831"/>
                          <a:pt x="15007" y="2831"/>
                        </a:cubicBezTo>
                        <a:cubicBezTo>
                          <a:pt x="14853" y="2831"/>
                          <a:pt x="14698" y="2831"/>
                          <a:pt x="14544" y="2831"/>
                        </a:cubicBezTo>
                        <a:cubicBezTo>
                          <a:pt x="14236" y="2831"/>
                          <a:pt x="13927" y="2726"/>
                          <a:pt x="13773" y="2621"/>
                        </a:cubicBezTo>
                        <a:cubicBezTo>
                          <a:pt x="13618" y="2517"/>
                          <a:pt x="13618" y="2412"/>
                          <a:pt x="13618" y="2307"/>
                        </a:cubicBezTo>
                        <a:cubicBezTo>
                          <a:pt x="13618" y="2202"/>
                          <a:pt x="13618" y="2202"/>
                          <a:pt x="13310" y="2097"/>
                        </a:cubicBezTo>
                        <a:cubicBezTo>
                          <a:pt x="13156" y="1992"/>
                          <a:pt x="12847" y="1783"/>
                          <a:pt x="13001" y="1573"/>
                        </a:cubicBezTo>
                        <a:cubicBezTo>
                          <a:pt x="13001" y="1573"/>
                          <a:pt x="13001" y="1468"/>
                          <a:pt x="12847" y="1363"/>
                        </a:cubicBezTo>
                        <a:cubicBezTo>
                          <a:pt x="12693" y="1153"/>
                          <a:pt x="12384" y="1049"/>
                          <a:pt x="12076" y="1049"/>
                        </a:cubicBezTo>
                        <a:cubicBezTo>
                          <a:pt x="11613" y="1049"/>
                          <a:pt x="11458" y="734"/>
                          <a:pt x="11304" y="419"/>
                        </a:cubicBezTo>
                        <a:cubicBezTo>
                          <a:pt x="11150" y="315"/>
                          <a:pt x="11150" y="105"/>
                          <a:pt x="10996" y="105"/>
                        </a:cubicBezTo>
                        <a:cubicBezTo>
                          <a:pt x="10996" y="105"/>
                          <a:pt x="10841" y="0"/>
                          <a:pt x="10687" y="0"/>
                        </a:cubicBezTo>
                        <a:cubicBezTo>
                          <a:pt x="10687" y="0"/>
                          <a:pt x="10533" y="0"/>
                          <a:pt x="10533" y="0"/>
                        </a:cubicBezTo>
                        <a:cubicBezTo>
                          <a:pt x="10533" y="0"/>
                          <a:pt x="10533" y="0"/>
                          <a:pt x="10378" y="0"/>
                        </a:cubicBezTo>
                        <a:cubicBezTo>
                          <a:pt x="10378" y="0"/>
                          <a:pt x="10378" y="0"/>
                          <a:pt x="10224" y="105"/>
                        </a:cubicBezTo>
                        <a:cubicBezTo>
                          <a:pt x="10224" y="105"/>
                          <a:pt x="10224" y="105"/>
                          <a:pt x="10224" y="105"/>
                        </a:cubicBezTo>
                        <a:cubicBezTo>
                          <a:pt x="10224" y="105"/>
                          <a:pt x="10378" y="105"/>
                          <a:pt x="10378" y="105"/>
                        </a:cubicBezTo>
                        <a:cubicBezTo>
                          <a:pt x="10378" y="210"/>
                          <a:pt x="10378" y="210"/>
                          <a:pt x="10378" y="210"/>
                        </a:cubicBezTo>
                        <a:cubicBezTo>
                          <a:pt x="10378" y="210"/>
                          <a:pt x="10533" y="315"/>
                          <a:pt x="10533" y="315"/>
                        </a:cubicBezTo>
                        <a:cubicBezTo>
                          <a:pt x="10533" y="419"/>
                          <a:pt x="10533" y="419"/>
                          <a:pt x="10533" y="419"/>
                        </a:cubicBezTo>
                        <a:cubicBezTo>
                          <a:pt x="10533" y="419"/>
                          <a:pt x="10533" y="524"/>
                          <a:pt x="10533" y="524"/>
                        </a:cubicBezTo>
                        <a:cubicBezTo>
                          <a:pt x="10533" y="524"/>
                          <a:pt x="10533" y="524"/>
                          <a:pt x="10533" y="524"/>
                        </a:cubicBezTo>
                        <a:cubicBezTo>
                          <a:pt x="10533" y="734"/>
                          <a:pt x="10378" y="839"/>
                          <a:pt x="10224" y="944"/>
                        </a:cubicBezTo>
                        <a:cubicBezTo>
                          <a:pt x="10224" y="944"/>
                          <a:pt x="10070" y="944"/>
                          <a:pt x="10070" y="1049"/>
                        </a:cubicBezTo>
                        <a:cubicBezTo>
                          <a:pt x="10070" y="1049"/>
                          <a:pt x="10070" y="1049"/>
                          <a:pt x="10070" y="1049"/>
                        </a:cubicBezTo>
                        <a:cubicBezTo>
                          <a:pt x="10070" y="1049"/>
                          <a:pt x="10070" y="1153"/>
                          <a:pt x="10070" y="1153"/>
                        </a:cubicBezTo>
                        <a:cubicBezTo>
                          <a:pt x="10070" y="1258"/>
                          <a:pt x="9916" y="1573"/>
                          <a:pt x="9298" y="2097"/>
                        </a:cubicBezTo>
                        <a:cubicBezTo>
                          <a:pt x="8373" y="2936"/>
                          <a:pt x="6984" y="3146"/>
                          <a:pt x="6058" y="3355"/>
                        </a:cubicBezTo>
                        <a:cubicBezTo>
                          <a:pt x="5904" y="3355"/>
                          <a:pt x="5904" y="3355"/>
                          <a:pt x="5750" y="3460"/>
                        </a:cubicBezTo>
                        <a:cubicBezTo>
                          <a:pt x="5287" y="3565"/>
                          <a:pt x="4978" y="4089"/>
                          <a:pt x="4670" y="4614"/>
                        </a:cubicBezTo>
                        <a:cubicBezTo>
                          <a:pt x="4670" y="4823"/>
                          <a:pt x="4516" y="5033"/>
                          <a:pt x="4361" y="5138"/>
                        </a:cubicBezTo>
                        <a:cubicBezTo>
                          <a:pt x="4207" y="5452"/>
                          <a:pt x="4053" y="5767"/>
                          <a:pt x="3590" y="5767"/>
                        </a:cubicBezTo>
                        <a:cubicBezTo>
                          <a:pt x="3127" y="5767"/>
                          <a:pt x="2818" y="5557"/>
                          <a:pt x="2664" y="5243"/>
                        </a:cubicBezTo>
                        <a:cubicBezTo>
                          <a:pt x="2510" y="5243"/>
                          <a:pt x="2510" y="5243"/>
                          <a:pt x="2510" y="5243"/>
                        </a:cubicBezTo>
                        <a:cubicBezTo>
                          <a:pt x="2356" y="5243"/>
                          <a:pt x="2356" y="5243"/>
                          <a:pt x="2201" y="5243"/>
                        </a:cubicBezTo>
                        <a:cubicBezTo>
                          <a:pt x="2201" y="5243"/>
                          <a:pt x="2047" y="5243"/>
                          <a:pt x="1893" y="5243"/>
                        </a:cubicBezTo>
                        <a:cubicBezTo>
                          <a:pt x="1738" y="5243"/>
                          <a:pt x="1584" y="5138"/>
                          <a:pt x="1276" y="5033"/>
                        </a:cubicBezTo>
                        <a:cubicBezTo>
                          <a:pt x="813" y="4718"/>
                          <a:pt x="813" y="4614"/>
                          <a:pt x="1121" y="4299"/>
                        </a:cubicBezTo>
                        <a:cubicBezTo>
                          <a:pt x="1121" y="4299"/>
                          <a:pt x="1276" y="4194"/>
                          <a:pt x="1276" y="4194"/>
                        </a:cubicBezTo>
                        <a:cubicBezTo>
                          <a:pt x="1276" y="4194"/>
                          <a:pt x="1276" y="4194"/>
                          <a:pt x="1276" y="4194"/>
                        </a:cubicBezTo>
                        <a:cubicBezTo>
                          <a:pt x="1276" y="4194"/>
                          <a:pt x="1276" y="4194"/>
                          <a:pt x="1276" y="4194"/>
                        </a:cubicBezTo>
                        <a:cubicBezTo>
                          <a:pt x="1276" y="4089"/>
                          <a:pt x="1276" y="4089"/>
                          <a:pt x="1276" y="4089"/>
                        </a:cubicBezTo>
                        <a:cubicBezTo>
                          <a:pt x="1276" y="4089"/>
                          <a:pt x="1276" y="4089"/>
                          <a:pt x="1276" y="4089"/>
                        </a:cubicBezTo>
                        <a:cubicBezTo>
                          <a:pt x="1276" y="4089"/>
                          <a:pt x="1121" y="3984"/>
                          <a:pt x="1121" y="3984"/>
                        </a:cubicBezTo>
                        <a:cubicBezTo>
                          <a:pt x="1121" y="3984"/>
                          <a:pt x="1121" y="3984"/>
                          <a:pt x="1121" y="3984"/>
                        </a:cubicBezTo>
                        <a:cubicBezTo>
                          <a:pt x="1121" y="3984"/>
                          <a:pt x="1121" y="3984"/>
                          <a:pt x="1121" y="3984"/>
                        </a:cubicBezTo>
                        <a:cubicBezTo>
                          <a:pt x="658" y="4089"/>
                          <a:pt x="350" y="4509"/>
                          <a:pt x="41" y="4823"/>
                        </a:cubicBezTo>
                        <a:cubicBezTo>
                          <a:pt x="-113" y="5033"/>
                          <a:pt x="196" y="5557"/>
                          <a:pt x="504" y="5872"/>
                        </a:cubicBezTo>
                        <a:cubicBezTo>
                          <a:pt x="504" y="6082"/>
                          <a:pt x="658" y="6186"/>
                          <a:pt x="658" y="6291"/>
                        </a:cubicBezTo>
                        <a:cubicBezTo>
                          <a:pt x="658" y="6396"/>
                          <a:pt x="813" y="6501"/>
                          <a:pt x="658" y="6606"/>
                        </a:cubicBezTo>
                        <a:cubicBezTo>
                          <a:pt x="504" y="6711"/>
                          <a:pt x="350" y="6711"/>
                          <a:pt x="196" y="6711"/>
                        </a:cubicBezTo>
                        <a:cubicBezTo>
                          <a:pt x="196" y="6711"/>
                          <a:pt x="196" y="6711"/>
                          <a:pt x="196" y="6711"/>
                        </a:cubicBezTo>
                        <a:cubicBezTo>
                          <a:pt x="350" y="6816"/>
                          <a:pt x="967" y="7130"/>
                          <a:pt x="1276" y="7235"/>
                        </a:cubicBezTo>
                        <a:cubicBezTo>
                          <a:pt x="1430" y="7340"/>
                          <a:pt x="1738" y="7445"/>
                          <a:pt x="1893" y="7550"/>
                        </a:cubicBezTo>
                        <a:cubicBezTo>
                          <a:pt x="2356" y="7759"/>
                          <a:pt x="2664" y="8074"/>
                          <a:pt x="2973" y="8493"/>
                        </a:cubicBezTo>
                        <a:cubicBezTo>
                          <a:pt x="3281" y="8703"/>
                          <a:pt x="3436" y="9017"/>
                          <a:pt x="3744" y="9227"/>
                        </a:cubicBezTo>
                        <a:cubicBezTo>
                          <a:pt x="4207" y="9542"/>
                          <a:pt x="4361" y="9751"/>
                          <a:pt x="4516" y="10276"/>
                        </a:cubicBezTo>
                        <a:cubicBezTo>
                          <a:pt x="4670" y="10485"/>
                          <a:pt x="4824" y="10695"/>
                          <a:pt x="4978" y="11010"/>
                        </a:cubicBezTo>
                        <a:cubicBezTo>
                          <a:pt x="5596" y="12058"/>
                          <a:pt x="6830" y="13736"/>
                          <a:pt x="7601" y="14470"/>
                        </a:cubicBezTo>
                        <a:cubicBezTo>
                          <a:pt x="8373" y="15099"/>
                          <a:pt x="9144" y="15833"/>
                          <a:pt x="8681" y="16252"/>
                        </a:cubicBezTo>
                        <a:cubicBezTo>
                          <a:pt x="8681" y="16357"/>
                          <a:pt x="8836" y="16777"/>
                          <a:pt x="9298" y="17091"/>
                        </a:cubicBezTo>
                        <a:cubicBezTo>
                          <a:pt x="9453" y="17091"/>
                          <a:pt x="9761" y="17196"/>
                          <a:pt x="9916" y="17406"/>
                        </a:cubicBezTo>
                        <a:cubicBezTo>
                          <a:pt x="10378" y="17616"/>
                          <a:pt x="10841" y="17930"/>
                          <a:pt x="12076" y="18350"/>
                        </a:cubicBezTo>
                        <a:cubicBezTo>
                          <a:pt x="16704" y="19922"/>
                          <a:pt x="17013" y="20342"/>
                          <a:pt x="17167" y="20551"/>
                        </a:cubicBezTo>
                        <a:cubicBezTo>
                          <a:pt x="17476" y="20866"/>
                          <a:pt x="18556" y="21285"/>
                          <a:pt x="19018" y="21495"/>
                        </a:cubicBezTo>
                        <a:cubicBezTo>
                          <a:pt x="19173" y="21495"/>
                          <a:pt x="19173" y="21495"/>
                          <a:pt x="19173" y="21495"/>
                        </a:cubicBezTo>
                        <a:cubicBezTo>
                          <a:pt x="19173" y="21495"/>
                          <a:pt x="19173" y="21600"/>
                          <a:pt x="19173" y="21600"/>
                        </a:cubicBezTo>
                        <a:cubicBezTo>
                          <a:pt x="19327" y="21600"/>
                          <a:pt x="19327" y="21600"/>
                          <a:pt x="19327" y="21495"/>
                        </a:cubicBezTo>
                        <a:cubicBezTo>
                          <a:pt x="19481" y="21495"/>
                          <a:pt x="19636" y="21181"/>
                          <a:pt x="19790" y="20971"/>
                        </a:cubicBezTo>
                        <a:cubicBezTo>
                          <a:pt x="19790" y="20866"/>
                          <a:pt x="19790" y="20761"/>
                          <a:pt x="19944" y="20656"/>
                        </a:cubicBezTo>
                        <a:cubicBezTo>
                          <a:pt x="19944" y="20656"/>
                          <a:pt x="19944" y="20656"/>
                          <a:pt x="19944" y="20656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91" name="Shape 4537"/>
                  <p:cNvSpPr/>
                  <p:nvPr/>
                </p:nvSpPr>
                <p:spPr>
                  <a:xfrm>
                    <a:off x="442112" y="684868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0" y="21600"/>
                          <a:pt x="21600" y="21600"/>
                          <a:pt x="21600" y="0"/>
                        </a:cubicBezTo>
                        <a:cubicBezTo>
                          <a:pt x="21600" y="21600"/>
                          <a:pt x="0" y="2160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92" name="Shape 4538"/>
                  <p:cNvSpPr/>
                  <p:nvPr/>
                </p:nvSpPr>
                <p:spPr>
                  <a:xfrm>
                    <a:off x="455245" y="985526"/>
                    <a:ext cx="11950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21600"/>
                        </a:moveTo>
                        <a:cubicBezTo>
                          <a:pt x="14400" y="21600"/>
                          <a:pt x="7200" y="0"/>
                          <a:pt x="0" y="0"/>
                        </a:cubicBezTo>
                        <a:cubicBezTo>
                          <a:pt x="7200" y="0"/>
                          <a:pt x="14400" y="21600"/>
                          <a:pt x="2160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93" name="Shape 4539"/>
                  <p:cNvSpPr/>
                  <p:nvPr/>
                </p:nvSpPr>
                <p:spPr>
                  <a:xfrm>
                    <a:off x="306691" y="827488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0" y="0"/>
                          <a:pt x="21600" y="0"/>
                          <a:pt x="21600" y="0"/>
                        </a:cubicBezTo>
                        <a:cubicBezTo>
                          <a:pt x="21600" y="0"/>
                          <a:pt x="0" y="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94" name="Shape 4540"/>
                  <p:cNvSpPr/>
                  <p:nvPr/>
                </p:nvSpPr>
                <p:spPr>
                  <a:xfrm>
                    <a:off x="483126" y="983599"/>
                    <a:ext cx="23898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95" name="Shape 4541"/>
                  <p:cNvSpPr/>
                  <p:nvPr/>
                </p:nvSpPr>
                <p:spPr>
                  <a:xfrm>
                    <a:off x="473976" y="983599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96" name="Shape 4542"/>
                  <p:cNvSpPr/>
                  <p:nvPr/>
                </p:nvSpPr>
                <p:spPr>
                  <a:xfrm>
                    <a:off x="450078" y="682941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97" name="Shape 4543"/>
                  <p:cNvSpPr/>
                  <p:nvPr/>
                </p:nvSpPr>
                <p:spPr>
                  <a:xfrm>
                    <a:off x="466010" y="985526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0" y="21600"/>
                          <a:pt x="21600" y="21600"/>
                          <a:pt x="21600" y="0"/>
                        </a:cubicBezTo>
                        <a:cubicBezTo>
                          <a:pt x="21600" y="0"/>
                          <a:pt x="21600" y="0"/>
                          <a:pt x="21600" y="0"/>
                        </a:cubicBezTo>
                        <a:cubicBezTo>
                          <a:pt x="21600" y="0"/>
                          <a:pt x="21600" y="0"/>
                          <a:pt x="21600" y="0"/>
                        </a:cubicBezTo>
                        <a:cubicBezTo>
                          <a:pt x="21600" y="21600"/>
                          <a:pt x="0" y="2160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98" name="Shape 4544"/>
                  <p:cNvSpPr/>
                  <p:nvPr/>
                </p:nvSpPr>
                <p:spPr>
                  <a:xfrm>
                    <a:off x="335755" y="612879"/>
                    <a:ext cx="23899" cy="19274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cubicBezTo>
                          <a:pt x="0" y="4320"/>
                          <a:pt x="0" y="8640"/>
                          <a:pt x="3600" y="12960"/>
                        </a:cubicBezTo>
                        <a:cubicBezTo>
                          <a:pt x="7200" y="17280"/>
                          <a:pt x="14400" y="21600"/>
                          <a:pt x="21600" y="21600"/>
                        </a:cubicBezTo>
                        <a:cubicBezTo>
                          <a:pt x="14400" y="21600"/>
                          <a:pt x="7200" y="17280"/>
                          <a:pt x="3600" y="12960"/>
                        </a:cubicBezTo>
                        <a:cubicBezTo>
                          <a:pt x="0" y="8640"/>
                          <a:pt x="0" y="4320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299" name="Shape 4545"/>
                  <p:cNvSpPr/>
                  <p:nvPr/>
                </p:nvSpPr>
                <p:spPr>
                  <a:xfrm>
                    <a:off x="450078" y="679086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00" name="Shape 4546"/>
                  <p:cNvSpPr/>
                  <p:nvPr/>
                </p:nvSpPr>
                <p:spPr>
                  <a:xfrm>
                    <a:off x="254912" y="528758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01" name="Shape 4547"/>
                  <p:cNvSpPr/>
                  <p:nvPr/>
                </p:nvSpPr>
                <p:spPr>
                  <a:xfrm>
                    <a:off x="491900" y="1251493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02" name="Shape 4548"/>
                  <p:cNvSpPr/>
                  <p:nvPr/>
                </p:nvSpPr>
                <p:spPr>
                  <a:xfrm>
                    <a:off x="491900" y="1239929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03" name="Shape 4549"/>
                  <p:cNvSpPr/>
                  <p:nvPr/>
                </p:nvSpPr>
                <p:spPr>
                  <a:xfrm>
                    <a:off x="511006" y="1006047"/>
                    <a:ext cx="7967" cy="1156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cubicBezTo>
                          <a:pt x="0" y="7200"/>
                          <a:pt x="10800" y="14400"/>
                          <a:pt x="21600" y="21600"/>
                        </a:cubicBezTo>
                        <a:cubicBezTo>
                          <a:pt x="10800" y="14400"/>
                          <a:pt x="0" y="7200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04" name="Shape 4550"/>
                  <p:cNvSpPr/>
                  <p:nvPr/>
                </p:nvSpPr>
                <p:spPr>
                  <a:xfrm>
                    <a:off x="503848" y="986774"/>
                    <a:ext cx="6351" cy="15419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cubicBezTo>
                          <a:pt x="0" y="5400"/>
                          <a:pt x="21600" y="16200"/>
                          <a:pt x="21600" y="21600"/>
                        </a:cubicBezTo>
                        <a:cubicBezTo>
                          <a:pt x="21600" y="16200"/>
                          <a:pt x="0" y="5400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05" name="Shape 4551"/>
                  <p:cNvSpPr/>
                  <p:nvPr/>
                </p:nvSpPr>
                <p:spPr>
                  <a:xfrm>
                    <a:off x="513806" y="1062618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0" y="10800"/>
                          <a:pt x="0" y="0"/>
                          <a:pt x="21600" y="0"/>
                        </a:cubicBezTo>
                        <a:cubicBezTo>
                          <a:pt x="0" y="0"/>
                          <a:pt x="0" y="1080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06" name="Shape 4552"/>
                  <p:cNvSpPr/>
                  <p:nvPr/>
                </p:nvSpPr>
                <p:spPr>
                  <a:xfrm>
                    <a:off x="491900" y="1245031"/>
                    <a:ext cx="2541" cy="7710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07" name="Shape 4553"/>
                  <p:cNvSpPr/>
                  <p:nvPr/>
                </p:nvSpPr>
                <p:spPr>
                  <a:xfrm>
                    <a:off x="497874" y="1236074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0" y="0"/>
                          <a:pt x="0" y="0"/>
                          <a:pt x="21600" y="0"/>
                        </a:cubicBezTo>
                        <a:cubicBezTo>
                          <a:pt x="0" y="0"/>
                          <a:pt x="0" y="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08" name="Shape 4554"/>
                  <p:cNvSpPr/>
                  <p:nvPr/>
                </p:nvSpPr>
                <p:spPr>
                  <a:xfrm>
                    <a:off x="347704" y="15418"/>
                    <a:ext cx="569568" cy="4625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10003" y="19543"/>
                        </a:moveTo>
                        <a:cubicBezTo>
                          <a:pt x="10148" y="19714"/>
                          <a:pt x="10148" y="19886"/>
                          <a:pt x="10293" y="20057"/>
                        </a:cubicBezTo>
                        <a:cubicBezTo>
                          <a:pt x="10293" y="20057"/>
                          <a:pt x="10293" y="20057"/>
                          <a:pt x="10293" y="20229"/>
                        </a:cubicBezTo>
                        <a:cubicBezTo>
                          <a:pt x="10438" y="20229"/>
                          <a:pt x="10438" y="20400"/>
                          <a:pt x="10583" y="20571"/>
                        </a:cubicBezTo>
                        <a:cubicBezTo>
                          <a:pt x="10728" y="20914"/>
                          <a:pt x="10872" y="21086"/>
                          <a:pt x="11017" y="21257"/>
                        </a:cubicBezTo>
                        <a:cubicBezTo>
                          <a:pt x="11162" y="21429"/>
                          <a:pt x="11162" y="21429"/>
                          <a:pt x="11162" y="21429"/>
                        </a:cubicBezTo>
                        <a:cubicBezTo>
                          <a:pt x="11307" y="21600"/>
                          <a:pt x="11452" y="21600"/>
                          <a:pt x="11452" y="21600"/>
                        </a:cubicBezTo>
                        <a:cubicBezTo>
                          <a:pt x="11597" y="21600"/>
                          <a:pt x="11597" y="21600"/>
                          <a:pt x="11597" y="21600"/>
                        </a:cubicBezTo>
                        <a:cubicBezTo>
                          <a:pt x="11887" y="21429"/>
                          <a:pt x="12032" y="21257"/>
                          <a:pt x="12322" y="21257"/>
                        </a:cubicBezTo>
                        <a:cubicBezTo>
                          <a:pt x="12467" y="21257"/>
                          <a:pt x="12612" y="21429"/>
                          <a:pt x="12757" y="21429"/>
                        </a:cubicBezTo>
                        <a:cubicBezTo>
                          <a:pt x="12902" y="21429"/>
                          <a:pt x="13192" y="21086"/>
                          <a:pt x="13482" y="20914"/>
                        </a:cubicBezTo>
                        <a:cubicBezTo>
                          <a:pt x="13627" y="20743"/>
                          <a:pt x="13627" y="20743"/>
                          <a:pt x="13627" y="20743"/>
                        </a:cubicBezTo>
                        <a:cubicBezTo>
                          <a:pt x="13917" y="20571"/>
                          <a:pt x="14062" y="20571"/>
                          <a:pt x="14352" y="20400"/>
                        </a:cubicBezTo>
                        <a:cubicBezTo>
                          <a:pt x="14497" y="20400"/>
                          <a:pt x="14497" y="20400"/>
                          <a:pt x="14497" y="20400"/>
                        </a:cubicBezTo>
                        <a:cubicBezTo>
                          <a:pt x="14787" y="19543"/>
                          <a:pt x="15077" y="19200"/>
                          <a:pt x="15656" y="19029"/>
                        </a:cubicBezTo>
                        <a:cubicBezTo>
                          <a:pt x="15801" y="19029"/>
                          <a:pt x="15801" y="19029"/>
                          <a:pt x="15946" y="18857"/>
                        </a:cubicBezTo>
                        <a:cubicBezTo>
                          <a:pt x="15946" y="18857"/>
                          <a:pt x="15946" y="18857"/>
                          <a:pt x="15946" y="18857"/>
                        </a:cubicBezTo>
                        <a:cubicBezTo>
                          <a:pt x="15801" y="18857"/>
                          <a:pt x="15801" y="19029"/>
                          <a:pt x="15801" y="19029"/>
                        </a:cubicBezTo>
                        <a:cubicBezTo>
                          <a:pt x="15656" y="19029"/>
                          <a:pt x="15511" y="19029"/>
                          <a:pt x="15366" y="19029"/>
                        </a:cubicBezTo>
                        <a:cubicBezTo>
                          <a:pt x="15221" y="19029"/>
                          <a:pt x="15077" y="19029"/>
                          <a:pt x="14932" y="18857"/>
                        </a:cubicBezTo>
                        <a:cubicBezTo>
                          <a:pt x="14932" y="18857"/>
                          <a:pt x="14932" y="18857"/>
                          <a:pt x="14932" y="18857"/>
                        </a:cubicBezTo>
                        <a:cubicBezTo>
                          <a:pt x="14932" y="18857"/>
                          <a:pt x="14932" y="18857"/>
                          <a:pt x="14932" y="18857"/>
                        </a:cubicBezTo>
                        <a:cubicBezTo>
                          <a:pt x="14932" y="18857"/>
                          <a:pt x="14932" y="18686"/>
                          <a:pt x="14932" y="18686"/>
                        </a:cubicBezTo>
                        <a:cubicBezTo>
                          <a:pt x="14932" y="18686"/>
                          <a:pt x="14932" y="18686"/>
                          <a:pt x="14932" y="18686"/>
                        </a:cubicBezTo>
                        <a:cubicBezTo>
                          <a:pt x="14932" y="18514"/>
                          <a:pt x="14787" y="18514"/>
                          <a:pt x="14787" y="18343"/>
                        </a:cubicBezTo>
                        <a:cubicBezTo>
                          <a:pt x="14787" y="18171"/>
                          <a:pt x="14787" y="18000"/>
                          <a:pt x="14642" y="18000"/>
                        </a:cubicBezTo>
                        <a:cubicBezTo>
                          <a:pt x="14642" y="17829"/>
                          <a:pt x="14352" y="17486"/>
                          <a:pt x="14352" y="17143"/>
                        </a:cubicBezTo>
                        <a:cubicBezTo>
                          <a:pt x="14352" y="16457"/>
                          <a:pt x="14352" y="16286"/>
                          <a:pt x="13917" y="15943"/>
                        </a:cubicBezTo>
                        <a:cubicBezTo>
                          <a:pt x="13627" y="15771"/>
                          <a:pt x="13627" y="15429"/>
                          <a:pt x="13627" y="15429"/>
                        </a:cubicBezTo>
                        <a:cubicBezTo>
                          <a:pt x="13772" y="14914"/>
                          <a:pt x="14207" y="14914"/>
                          <a:pt x="14497" y="14914"/>
                        </a:cubicBezTo>
                        <a:cubicBezTo>
                          <a:pt x="14787" y="14914"/>
                          <a:pt x="15077" y="14914"/>
                          <a:pt x="15366" y="15257"/>
                        </a:cubicBezTo>
                        <a:cubicBezTo>
                          <a:pt x="15366" y="15257"/>
                          <a:pt x="15656" y="15257"/>
                          <a:pt x="15801" y="15257"/>
                        </a:cubicBezTo>
                        <a:cubicBezTo>
                          <a:pt x="16236" y="15429"/>
                          <a:pt x="16671" y="15429"/>
                          <a:pt x="16816" y="15771"/>
                        </a:cubicBezTo>
                        <a:cubicBezTo>
                          <a:pt x="16816" y="15771"/>
                          <a:pt x="16816" y="15943"/>
                          <a:pt x="16816" y="15943"/>
                        </a:cubicBezTo>
                        <a:cubicBezTo>
                          <a:pt x="16816" y="15943"/>
                          <a:pt x="16816" y="16114"/>
                          <a:pt x="16961" y="16114"/>
                        </a:cubicBezTo>
                        <a:cubicBezTo>
                          <a:pt x="16961" y="16114"/>
                          <a:pt x="16961" y="16114"/>
                          <a:pt x="16961" y="16114"/>
                        </a:cubicBezTo>
                        <a:cubicBezTo>
                          <a:pt x="16961" y="15429"/>
                          <a:pt x="17396" y="14914"/>
                          <a:pt x="18121" y="14914"/>
                        </a:cubicBezTo>
                        <a:cubicBezTo>
                          <a:pt x="18121" y="14914"/>
                          <a:pt x="18266" y="14914"/>
                          <a:pt x="18411" y="14914"/>
                        </a:cubicBezTo>
                        <a:cubicBezTo>
                          <a:pt x="18701" y="15086"/>
                          <a:pt x="19281" y="14743"/>
                          <a:pt x="19570" y="14400"/>
                        </a:cubicBezTo>
                        <a:cubicBezTo>
                          <a:pt x="19860" y="14229"/>
                          <a:pt x="20150" y="14057"/>
                          <a:pt x="20295" y="14057"/>
                        </a:cubicBezTo>
                        <a:cubicBezTo>
                          <a:pt x="20295" y="14057"/>
                          <a:pt x="20440" y="13886"/>
                          <a:pt x="20440" y="13714"/>
                        </a:cubicBezTo>
                        <a:cubicBezTo>
                          <a:pt x="20440" y="13714"/>
                          <a:pt x="20440" y="13714"/>
                          <a:pt x="20440" y="13543"/>
                        </a:cubicBezTo>
                        <a:cubicBezTo>
                          <a:pt x="20295" y="13543"/>
                          <a:pt x="20295" y="13543"/>
                          <a:pt x="20295" y="13371"/>
                        </a:cubicBezTo>
                        <a:cubicBezTo>
                          <a:pt x="20295" y="13371"/>
                          <a:pt x="20150" y="13371"/>
                          <a:pt x="20150" y="13371"/>
                        </a:cubicBezTo>
                        <a:cubicBezTo>
                          <a:pt x="20150" y="13200"/>
                          <a:pt x="20150" y="13200"/>
                          <a:pt x="20005" y="13200"/>
                        </a:cubicBezTo>
                        <a:cubicBezTo>
                          <a:pt x="20005" y="13029"/>
                          <a:pt x="20005" y="13029"/>
                          <a:pt x="20005" y="13029"/>
                        </a:cubicBezTo>
                        <a:cubicBezTo>
                          <a:pt x="20005" y="13029"/>
                          <a:pt x="20005" y="13029"/>
                          <a:pt x="19860" y="12857"/>
                        </a:cubicBezTo>
                        <a:cubicBezTo>
                          <a:pt x="19860" y="12857"/>
                          <a:pt x="19860" y="12857"/>
                          <a:pt x="19860" y="12857"/>
                        </a:cubicBezTo>
                        <a:cubicBezTo>
                          <a:pt x="19860" y="12857"/>
                          <a:pt x="19860" y="12686"/>
                          <a:pt x="19860" y="12686"/>
                        </a:cubicBezTo>
                        <a:cubicBezTo>
                          <a:pt x="19715" y="12686"/>
                          <a:pt x="19715" y="12686"/>
                          <a:pt x="19715" y="12686"/>
                        </a:cubicBezTo>
                        <a:cubicBezTo>
                          <a:pt x="19715" y="12686"/>
                          <a:pt x="19715" y="12686"/>
                          <a:pt x="19715" y="12686"/>
                        </a:cubicBezTo>
                        <a:cubicBezTo>
                          <a:pt x="19715" y="12514"/>
                          <a:pt x="19715" y="12514"/>
                          <a:pt x="19715" y="12514"/>
                        </a:cubicBezTo>
                        <a:cubicBezTo>
                          <a:pt x="19570" y="12514"/>
                          <a:pt x="19570" y="12514"/>
                          <a:pt x="19570" y="12514"/>
                        </a:cubicBezTo>
                        <a:cubicBezTo>
                          <a:pt x="19570" y="12514"/>
                          <a:pt x="19570" y="12514"/>
                          <a:pt x="19570" y="12514"/>
                        </a:cubicBezTo>
                        <a:cubicBezTo>
                          <a:pt x="19570" y="12514"/>
                          <a:pt x="19570" y="12514"/>
                          <a:pt x="19570" y="12514"/>
                        </a:cubicBezTo>
                        <a:cubicBezTo>
                          <a:pt x="19570" y="12343"/>
                          <a:pt x="19570" y="12343"/>
                          <a:pt x="19570" y="12343"/>
                        </a:cubicBezTo>
                        <a:cubicBezTo>
                          <a:pt x="19136" y="12000"/>
                          <a:pt x="19426" y="11657"/>
                          <a:pt x="19426" y="11486"/>
                        </a:cubicBezTo>
                        <a:cubicBezTo>
                          <a:pt x="19570" y="11314"/>
                          <a:pt x="19570" y="11143"/>
                          <a:pt x="19570" y="11143"/>
                        </a:cubicBezTo>
                        <a:cubicBezTo>
                          <a:pt x="19570" y="10800"/>
                          <a:pt x="19570" y="10629"/>
                          <a:pt x="19715" y="10286"/>
                        </a:cubicBezTo>
                        <a:cubicBezTo>
                          <a:pt x="19860" y="10114"/>
                          <a:pt x="20150" y="9943"/>
                          <a:pt x="20585" y="9943"/>
                        </a:cubicBezTo>
                        <a:cubicBezTo>
                          <a:pt x="20875" y="9771"/>
                          <a:pt x="20875" y="9771"/>
                          <a:pt x="20875" y="9771"/>
                        </a:cubicBezTo>
                        <a:cubicBezTo>
                          <a:pt x="20875" y="9600"/>
                          <a:pt x="20875" y="9600"/>
                          <a:pt x="20730" y="9429"/>
                        </a:cubicBezTo>
                        <a:cubicBezTo>
                          <a:pt x="20585" y="9257"/>
                          <a:pt x="20440" y="9086"/>
                          <a:pt x="20440" y="8914"/>
                        </a:cubicBezTo>
                        <a:cubicBezTo>
                          <a:pt x="20440" y="8400"/>
                          <a:pt x="21020" y="7714"/>
                          <a:pt x="21310" y="7543"/>
                        </a:cubicBezTo>
                        <a:cubicBezTo>
                          <a:pt x="21310" y="7543"/>
                          <a:pt x="21310" y="7543"/>
                          <a:pt x="21455" y="7543"/>
                        </a:cubicBezTo>
                        <a:cubicBezTo>
                          <a:pt x="21455" y="7543"/>
                          <a:pt x="21455" y="7543"/>
                          <a:pt x="21455" y="7371"/>
                        </a:cubicBezTo>
                        <a:cubicBezTo>
                          <a:pt x="21455" y="7371"/>
                          <a:pt x="21455" y="7371"/>
                          <a:pt x="21455" y="7371"/>
                        </a:cubicBezTo>
                        <a:cubicBezTo>
                          <a:pt x="21455" y="7371"/>
                          <a:pt x="21455" y="7371"/>
                          <a:pt x="21455" y="7371"/>
                        </a:cubicBezTo>
                        <a:cubicBezTo>
                          <a:pt x="21600" y="7200"/>
                          <a:pt x="21600" y="7200"/>
                          <a:pt x="21600" y="7200"/>
                        </a:cubicBezTo>
                        <a:cubicBezTo>
                          <a:pt x="20875" y="6857"/>
                          <a:pt x="20150" y="7029"/>
                          <a:pt x="19715" y="7029"/>
                        </a:cubicBezTo>
                        <a:cubicBezTo>
                          <a:pt x="19715" y="7029"/>
                          <a:pt x="19715" y="7029"/>
                          <a:pt x="19715" y="7029"/>
                        </a:cubicBezTo>
                        <a:cubicBezTo>
                          <a:pt x="19426" y="7029"/>
                          <a:pt x="19281" y="6857"/>
                          <a:pt x="19281" y="6686"/>
                        </a:cubicBezTo>
                        <a:cubicBezTo>
                          <a:pt x="19136" y="6514"/>
                          <a:pt x="19281" y="6171"/>
                          <a:pt x="19426" y="5829"/>
                        </a:cubicBezTo>
                        <a:cubicBezTo>
                          <a:pt x="19570" y="5657"/>
                          <a:pt x="19860" y="5314"/>
                          <a:pt x="19860" y="4971"/>
                        </a:cubicBezTo>
                        <a:cubicBezTo>
                          <a:pt x="19860" y="4800"/>
                          <a:pt x="19281" y="4629"/>
                          <a:pt x="18121" y="4457"/>
                        </a:cubicBezTo>
                        <a:cubicBezTo>
                          <a:pt x="17976" y="4457"/>
                          <a:pt x="17831" y="4286"/>
                          <a:pt x="17686" y="4286"/>
                        </a:cubicBezTo>
                        <a:cubicBezTo>
                          <a:pt x="17106" y="4114"/>
                          <a:pt x="16961" y="3771"/>
                          <a:pt x="16961" y="3429"/>
                        </a:cubicBezTo>
                        <a:cubicBezTo>
                          <a:pt x="16961" y="3257"/>
                          <a:pt x="17106" y="2914"/>
                          <a:pt x="17396" y="2743"/>
                        </a:cubicBezTo>
                        <a:cubicBezTo>
                          <a:pt x="17106" y="2743"/>
                          <a:pt x="16816" y="2743"/>
                          <a:pt x="16526" y="2743"/>
                        </a:cubicBezTo>
                        <a:cubicBezTo>
                          <a:pt x="15656" y="2914"/>
                          <a:pt x="14352" y="3600"/>
                          <a:pt x="13482" y="4114"/>
                        </a:cubicBezTo>
                        <a:cubicBezTo>
                          <a:pt x="13337" y="4114"/>
                          <a:pt x="13192" y="4114"/>
                          <a:pt x="13047" y="4114"/>
                        </a:cubicBezTo>
                        <a:cubicBezTo>
                          <a:pt x="12612" y="4114"/>
                          <a:pt x="12177" y="3943"/>
                          <a:pt x="11742" y="3600"/>
                        </a:cubicBezTo>
                        <a:cubicBezTo>
                          <a:pt x="11307" y="3257"/>
                          <a:pt x="10728" y="2914"/>
                          <a:pt x="10438" y="3086"/>
                        </a:cubicBezTo>
                        <a:cubicBezTo>
                          <a:pt x="10003" y="3257"/>
                          <a:pt x="9568" y="3257"/>
                          <a:pt x="9133" y="3257"/>
                        </a:cubicBezTo>
                        <a:cubicBezTo>
                          <a:pt x="8698" y="3257"/>
                          <a:pt x="8263" y="3257"/>
                          <a:pt x="8118" y="2914"/>
                        </a:cubicBezTo>
                        <a:cubicBezTo>
                          <a:pt x="7973" y="2743"/>
                          <a:pt x="7828" y="2571"/>
                          <a:pt x="7828" y="2229"/>
                        </a:cubicBezTo>
                        <a:cubicBezTo>
                          <a:pt x="7973" y="1886"/>
                          <a:pt x="7828" y="1543"/>
                          <a:pt x="7683" y="1371"/>
                        </a:cubicBezTo>
                        <a:cubicBezTo>
                          <a:pt x="7538" y="1200"/>
                          <a:pt x="7248" y="1029"/>
                          <a:pt x="6958" y="1029"/>
                        </a:cubicBezTo>
                        <a:cubicBezTo>
                          <a:pt x="6234" y="1200"/>
                          <a:pt x="5944" y="686"/>
                          <a:pt x="5799" y="343"/>
                        </a:cubicBezTo>
                        <a:cubicBezTo>
                          <a:pt x="5654" y="171"/>
                          <a:pt x="5654" y="0"/>
                          <a:pt x="5509" y="0"/>
                        </a:cubicBezTo>
                        <a:cubicBezTo>
                          <a:pt x="5509" y="0"/>
                          <a:pt x="5509" y="0"/>
                          <a:pt x="5509" y="0"/>
                        </a:cubicBezTo>
                        <a:cubicBezTo>
                          <a:pt x="5509" y="0"/>
                          <a:pt x="5509" y="171"/>
                          <a:pt x="5509" y="171"/>
                        </a:cubicBezTo>
                        <a:cubicBezTo>
                          <a:pt x="5509" y="514"/>
                          <a:pt x="5654" y="1029"/>
                          <a:pt x="5219" y="1200"/>
                        </a:cubicBezTo>
                        <a:cubicBezTo>
                          <a:pt x="5074" y="1371"/>
                          <a:pt x="4929" y="1371"/>
                          <a:pt x="4639" y="1543"/>
                        </a:cubicBezTo>
                        <a:cubicBezTo>
                          <a:pt x="4204" y="1714"/>
                          <a:pt x="3189" y="2057"/>
                          <a:pt x="3189" y="2400"/>
                        </a:cubicBezTo>
                        <a:cubicBezTo>
                          <a:pt x="3044" y="2743"/>
                          <a:pt x="3189" y="3086"/>
                          <a:pt x="3334" y="3600"/>
                        </a:cubicBezTo>
                        <a:cubicBezTo>
                          <a:pt x="3624" y="4114"/>
                          <a:pt x="3914" y="4800"/>
                          <a:pt x="3624" y="5486"/>
                        </a:cubicBezTo>
                        <a:cubicBezTo>
                          <a:pt x="3479" y="5829"/>
                          <a:pt x="3189" y="6000"/>
                          <a:pt x="2899" y="6000"/>
                        </a:cubicBezTo>
                        <a:cubicBezTo>
                          <a:pt x="2319" y="6000"/>
                          <a:pt x="1595" y="5314"/>
                          <a:pt x="1450" y="4800"/>
                        </a:cubicBezTo>
                        <a:cubicBezTo>
                          <a:pt x="1160" y="4114"/>
                          <a:pt x="1450" y="3429"/>
                          <a:pt x="1885" y="2743"/>
                        </a:cubicBezTo>
                        <a:cubicBezTo>
                          <a:pt x="1885" y="2571"/>
                          <a:pt x="2174" y="2229"/>
                          <a:pt x="2174" y="2229"/>
                        </a:cubicBezTo>
                        <a:cubicBezTo>
                          <a:pt x="2030" y="2057"/>
                          <a:pt x="1885" y="1714"/>
                          <a:pt x="1885" y="1371"/>
                        </a:cubicBezTo>
                        <a:cubicBezTo>
                          <a:pt x="1740" y="1371"/>
                          <a:pt x="1740" y="1543"/>
                          <a:pt x="1595" y="1543"/>
                        </a:cubicBezTo>
                        <a:cubicBezTo>
                          <a:pt x="1595" y="1714"/>
                          <a:pt x="1595" y="1714"/>
                          <a:pt x="1595" y="1714"/>
                        </a:cubicBezTo>
                        <a:cubicBezTo>
                          <a:pt x="1450" y="1886"/>
                          <a:pt x="1305" y="2057"/>
                          <a:pt x="1305" y="2057"/>
                        </a:cubicBezTo>
                        <a:cubicBezTo>
                          <a:pt x="870" y="2571"/>
                          <a:pt x="580" y="2914"/>
                          <a:pt x="580" y="3257"/>
                        </a:cubicBezTo>
                        <a:cubicBezTo>
                          <a:pt x="580" y="3429"/>
                          <a:pt x="580" y="3429"/>
                          <a:pt x="580" y="3429"/>
                        </a:cubicBezTo>
                        <a:cubicBezTo>
                          <a:pt x="435" y="4114"/>
                          <a:pt x="435" y="4457"/>
                          <a:pt x="145" y="4971"/>
                        </a:cubicBezTo>
                        <a:cubicBezTo>
                          <a:pt x="145" y="4971"/>
                          <a:pt x="0" y="5143"/>
                          <a:pt x="0" y="5143"/>
                        </a:cubicBezTo>
                        <a:cubicBezTo>
                          <a:pt x="725" y="5314"/>
                          <a:pt x="725" y="5829"/>
                          <a:pt x="725" y="6000"/>
                        </a:cubicBezTo>
                        <a:cubicBezTo>
                          <a:pt x="870" y="6000"/>
                          <a:pt x="870" y="6171"/>
                          <a:pt x="1015" y="6171"/>
                        </a:cubicBezTo>
                        <a:cubicBezTo>
                          <a:pt x="1160" y="6343"/>
                          <a:pt x="1595" y="6686"/>
                          <a:pt x="1450" y="7371"/>
                        </a:cubicBezTo>
                        <a:cubicBezTo>
                          <a:pt x="1450" y="7543"/>
                          <a:pt x="1450" y="7543"/>
                          <a:pt x="1450" y="7543"/>
                        </a:cubicBezTo>
                        <a:cubicBezTo>
                          <a:pt x="1450" y="7886"/>
                          <a:pt x="1305" y="8914"/>
                          <a:pt x="1740" y="9257"/>
                        </a:cubicBezTo>
                        <a:cubicBezTo>
                          <a:pt x="1740" y="9429"/>
                          <a:pt x="2030" y="9429"/>
                          <a:pt x="2174" y="9429"/>
                        </a:cubicBezTo>
                        <a:cubicBezTo>
                          <a:pt x="2754" y="9429"/>
                          <a:pt x="3044" y="9429"/>
                          <a:pt x="3334" y="9429"/>
                        </a:cubicBezTo>
                        <a:cubicBezTo>
                          <a:pt x="3624" y="9257"/>
                          <a:pt x="3914" y="9257"/>
                          <a:pt x="4204" y="9257"/>
                        </a:cubicBezTo>
                        <a:cubicBezTo>
                          <a:pt x="4639" y="9257"/>
                          <a:pt x="5074" y="9429"/>
                          <a:pt x="5364" y="9943"/>
                        </a:cubicBezTo>
                        <a:cubicBezTo>
                          <a:pt x="5799" y="10629"/>
                          <a:pt x="6379" y="10971"/>
                          <a:pt x="7103" y="10971"/>
                        </a:cubicBezTo>
                        <a:cubicBezTo>
                          <a:pt x="7103" y="10971"/>
                          <a:pt x="7248" y="10971"/>
                          <a:pt x="7393" y="10971"/>
                        </a:cubicBezTo>
                        <a:cubicBezTo>
                          <a:pt x="7683" y="10971"/>
                          <a:pt x="8118" y="10800"/>
                          <a:pt x="8553" y="10800"/>
                        </a:cubicBezTo>
                        <a:cubicBezTo>
                          <a:pt x="8988" y="10800"/>
                          <a:pt x="9423" y="10971"/>
                          <a:pt x="9568" y="11314"/>
                        </a:cubicBezTo>
                        <a:cubicBezTo>
                          <a:pt x="9713" y="11486"/>
                          <a:pt x="9713" y="11657"/>
                          <a:pt x="9568" y="12000"/>
                        </a:cubicBezTo>
                        <a:cubicBezTo>
                          <a:pt x="8988" y="13029"/>
                          <a:pt x="8843" y="14914"/>
                          <a:pt x="9133" y="15257"/>
                        </a:cubicBezTo>
                        <a:cubicBezTo>
                          <a:pt x="9133" y="15257"/>
                          <a:pt x="9278" y="15429"/>
                          <a:pt x="9278" y="15429"/>
                        </a:cubicBezTo>
                        <a:cubicBezTo>
                          <a:pt x="9713" y="15943"/>
                          <a:pt x="10148" y="16457"/>
                          <a:pt x="9713" y="17143"/>
                        </a:cubicBezTo>
                        <a:cubicBezTo>
                          <a:pt x="9568" y="17314"/>
                          <a:pt x="9423" y="17657"/>
                          <a:pt x="9423" y="17829"/>
                        </a:cubicBezTo>
                        <a:cubicBezTo>
                          <a:pt x="9423" y="17829"/>
                          <a:pt x="9568" y="18000"/>
                          <a:pt x="9568" y="18171"/>
                        </a:cubicBezTo>
                        <a:cubicBezTo>
                          <a:pt x="9858" y="18343"/>
                          <a:pt x="10148" y="18686"/>
                          <a:pt x="10003" y="19371"/>
                        </a:cubicBezTo>
                        <a:cubicBezTo>
                          <a:pt x="10003" y="19371"/>
                          <a:pt x="10003" y="19543"/>
                          <a:pt x="10003" y="19543"/>
                        </a:cubicBezTo>
                        <a:cubicBezTo>
                          <a:pt x="10003" y="19543"/>
                          <a:pt x="10003" y="19543"/>
                          <a:pt x="10003" y="19543"/>
                        </a:cubicBezTo>
                        <a:cubicBezTo>
                          <a:pt x="10003" y="19543"/>
                          <a:pt x="10003" y="19543"/>
                          <a:pt x="10003" y="19543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09" name="Shape 4555"/>
                  <p:cNvSpPr/>
                  <p:nvPr/>
                </p:nvSpPr>
                <p:spPr>
                  <a:xfrm>
                    <a:off x="765918" y="343058"/>
                    <a:ext cx="23898" cy="1156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cubicBezTo>
                          <a:pt x="9257" y="7200"/>
                          <a:pt x="18514" y="7200"/>
                          <a:pt x="21600" y="21600"/>
                        </a:cubicBezTo>
                        <a:cubicBezTo>
                          <a:pt x="18514" y="7200"/>
                          <a:pt x="9257" y="7200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10" name="Shape 4556"/>
                  <p:cNvSpPr/>
                  <p:nvPr/>
                </p:nvSpPr>
                <p:spPr>
                  <a:xfrm>
                    <a:off x="880241" y="308366"/>
                    <a:ext cx="6351" cy="771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cubicBezTo>
                          <a:pt x="0" y="21600"/>
                          <a:pt x="21600" y="10800"/>
                          <a:pt x="21600" y="0"/>
                        </a:cubicBezTo>
                        <a:cubicBezTo>
                          <a:pt x="21600" y="0"/>
                          <a:pt x="21600" y="0"/>
                          <a:pt x="21600" y="0"/>
                        </a:cubicBezTo>
                        <a:cubicBezTo>
                          <a:pt x="21600" y="10800"/>
                          <a:pt x="0" y="21600"/>
                          <a:pt x="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11" name="Shape 4557"/>
                  <p:cNvSpPr/>
                  <p:nvPr/>
                </p:nvSpPr>
                <p:spPr>
                  <a:xfrm>
                    <a:off x="706173" y="346912"/>
                    <a:ext cx="7967" cy="1156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21600"/>
                        </a:moveTo>
                        <a:cubicBezTo>
                          <a:pt x="0" y="14400"/>
                          <a:pt x="0" y="0"/>
                          <a:pt x="0" y="0"/>
                        </a:cubicBezTo>
                        <a:cubicBezTo>
                          <a:pt x="0" y="0"/>
                          <a:pt x="0" y="14400"/>
                          <a:pt x="2160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12" name="Shape 4558"/>
                  <p:cNvSpPr/>
                  <p:nvPr/>
                </p:nvSpPr>
                <p:spPr>
                  <a:xfrm>
                    <a:off x="618547" y="450986"/>
                    <a:ext cx="7967" cy="771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21600"/>
                        </a:moveTo>
                        <a:cubicBezTo>
                          <a:pt x="10800" y="10800"/>
                          <a:pt x="10800" y="0"/>
                          <a:pt x="0" y="0"/>
                        </a:cubicBezTo>
                        <a:cubicBezTo>
                          <a:pt x="10800" y="0"/>
                          <a:pt x="10800" y="10800"/>
                          <a:pt x="2160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13" name="Shape 4559"/>
                  <p:cNvSpPr/>
                  <p:nvPr/>
                </p:nvSpPr>
                <p:spPr>
                  <a:xfrm>
                    <a:off x="649227" y="474793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14" name="Shape 4560"/>
                  <p:cNvSpPr/>
                  <p:nvPr/>
                </p:nvSpPr>
                <p:spPr>
                  <a:xfrm>
                    <a:off x="738845" y="415047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15" name="Shape 4561"/>
                  <p:cNvSpPr/>
                  <p:nvPr/>
                </p:nvSpPr>
                <p:spPr>
                  <a:xfrm>
                    <a:off x="736853" y="408586"/>
                    <a:ext cx="6351" cy="771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cubicBezTo>
                          <a:pt x="0" y="10800"/>
                          <a:pt x="21600" y="10800"/>
                          <a:pt x="21600" y="21600"/>
                        </a:cubicBezTo>
                        <a:cubicBezTo>
                          <a:pt x="21600" y="10800"/>
                          <a:pt x="0" y="10800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16" name="Shape 4562"/>
                  <p:cNvSpPr/>
                  <p:nvPr/>
                </p:nvSpPr>
                <p:spPr>
                  <a:xfrm>
                    <a:off x="610581" y="435568"/>
                    <a:ext cx="7967" cy="1156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21600"/>
                        </a:moveTo>
                        <a:cubicBezTo>
                          <a:pt x="10800" y="14400"/>
                          <a:pt x="10800" y="7200"/>
                          <a:pt x="0" y="0"/>
                        </a:cubicBezTo>
                        <a:cubicBezTo>
                          <a:pt x="10800" y="7200"/>
                          <a:pt x="10800" y="14400"/>
                          <a:pt x="2160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17" name="Shape 4563"/>
                  <p:cNvSpPr/>
                  <p:nvPr/>
                </p:nvSpPr>
                <p:spPr>
                  <a:xfrm>
                    <a:off x="742020" y="420150"/>
                    <a:ext cx="23899" cy="4819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13500" extrusionOk="0">
                        <a:moveTo>
                          <a:pt x="10800" y="10800"/>
                        </a:moveTo>
                        <a:cubicBezTo>
                          <a:pt x="14400" y="10800"/>
                          <a:pt x="18000" y="10800"/>
                          <a:pt x="21600" y="10800"/>
                        </a:cubicBezTo>
                        <a:cubicBezTo>
                          <a:pt x="14400" y="10800"/>
                          <a:pt x="3600" y="21600"/>
                          <a:pt x="0" y="0"/>
                        </a:cubicBezTo>
                        <a:cubicBezTo>
                          <a:pt x="3600" y="10800"/>
                          <a:pt x="7200" y="10800"/>
                          <a:pt x="10800" y="108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18" name="Shape 4564"/>
                  <p:cNvSpPr/>
                  <p:nvPr/>
                </p:nvSpPr>
                <p:spPr>
                  <a:xfrm>
                    <a:off x="491092" y="227420"/>
                    <a:ext cx="43813" cy="23129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cubicBezTo>
                          <a:pt x="5400" y="14400"/>
                          <a:pt x="12600" y="21600"/>
                          <a:pt x="21600" y="21600"/>
                        </a:cubicBezTo>
                        <a:cubicBezTo>
                          <a:pt x="12600" y="21600"/>
                          <a:pt x="5400" y="14400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19" name="Shape 4565"/>
                  <p:cNvSpPr/>
                  <p:nvPr/>
                </p:nvSpPr>
                <p:spPr>
                  <a:xfrm>
                    <a:off x="388342" y="46934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20" name="Shape 4566"/>
                  <p:cNvSpPr/>
                  <p:nvPr/>
                </p:nvSpPr>
                <p:spPr>
                  <a:xfrm>
                    <a:off x="607406" y="430466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21" name="Shape 4567"/>
                  <p:cNvSpPr/>
                  <p:nvPr/>
                </p:nvSpPr>
                <p:spPr>
                  <a:xfrm>
                    <a:off x="1016846" y="265966"/>
                    <a:ext cx="159320" cy="169603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7714" y="21130"/>
                        </a:moveTo>
                        <a:cubicBezTo>
                          <a:pt x="8229" y="21130"/>
                          <a:pt x="8229" y="21600"/>
                          <a:pt x="8229" y="21600"/>
                        </a:cubicBezTo>
                        <a:cubicBezTo>
                          <a:pt x="8743" y="21600"/>
                          <a:pt x="8743" y="21600"/>
                          <a:pt x="9257" y="21600"/>
                        </a:cubicBezTo>
                        <a:cubicBezTo>
                          <a:pt x="9257" y="21600"/>
                          <a:pt x="9257" y="21600"/>
                          <a:pt x="9257" y="21600"/>
                        </a:cubicBezTo>
                        <a:cubicBezTo>
                          <a:pt x="9257" y="21600"/>
                          <a:pt x="9257" y="21600"/>
                          <a:pt x="9257" y="21600"/>
                        </a:cubicBezTo>
                        <a:cubicBezTo>
                          <a:pt x="9257" y="21600"/>
                          <a:pt x="9257" y="21600"/>
                          <a:pt x="9257" y="21600"/>
                        </a:cubicBezTo>
                        <a:cubicBezTo>
                          <a:pt x="9771" y="21130"/>
                          <a:pt x="9771" y="21130"/>
                          <a:pt x="9771" y="20191"/>
                        </a:cubicBezTo>
                        <a:cubicBezTo>
                          <a:pt x="9771" y="20191"/>
                          <a:pt x="9771" y="20191"/>
                          <a:pt x="9771" y="20191"/>
                        </a:cubicBezTo>
                        <a:cubicBezTo>
                          <a:pt x="10286" y="19252"/>
                          <a:pt x="10286" y="17843"/>
                          <a:pt x="12343" y="17843"/>
                        </a:cubicBezTo>
                        <a:cubicBezTo>
                          <a:pt x="12343" y="17843"/>
                          <a:pt x="12343" y="17843"/>
                          <a:pt x="12343" y="17843"/>
                        </a:cubicBezTo>
                        <a:cubicBezTo>
                          <a:pt x="13371" y="17843"/>
                          <a:pt x="14400" y="17843"/>
                          <a:pt x="14914" y="17843"/>
                        </a:cubicBezTo>
                        <a:cubicBezTo>
                          <a:pt x="15943" y="17843"/>
                          <a:pt x="16457" y="17374"/>
                          <a:pt x="17486" y="17374"/>
                        </a:cubicBezTo>
                        <a:cubicBezTo>
                          <a:pt x="17486" y="17374"/>
                          <a:pt x="17486" y="17374"/>
                          <a:pt x="17486" y="17374"/>
                        </a:cubicBezTo>
                        <a:cubicBezTo>
                          <a:pt x="18000" y="17374"/>
                          <a:pt x="18000" y="17843"/>
                          <a:pt x="18000" y="17843"/>
                        </a:cubicBezTo>
                        <a:cubicBezTo>
                          <a:pt x="18000" y="17843"/>
                          <a:pt x="18000" y="17843"/>
                          <a:pt x="18514" y="17843"/>
                        </a:cubicBezTo>
                        <a:cubicBezTo>
                          <a:pt x="18514" y="17843"/>
                          <a:pt x="18514" y="17843"/>
                          <a:pt x="18514" y="17843"/>
                        </a:cubicBezTo>
                        <a:cubicBezTo>
                          <a:pt x="18514" y="17843"/>
                          <a:pt x="19029" y="17843"/>
                          <a:pt x="19029" y="17843"/>
                        </a:cubicBezTo>
                        <a:cubicBezTo>
                          <a:pt x="19029" y="17843"/>
                          <a:pt x="19029" y="17843"/>
                          <a:pt x="19029" y="18313"/>
                        </a:cubicBezTo>
                        <a:cubicBezTo>
                          <a:pt x="19029" y="18313"/>
                          <a:pt x="19543" y="18313"/>
                          <a:pt x="19543" y="18313"/>
                        </a:cubicBezTo>
                        <a:cubicBezTo>
                          <a:pt x="19543" y="18313"/>
                          <a:pt x="19543" y="18313"/>
                          <a:pt x="19543" y="18313"/>
                        </a:cubicBezTo>
                        <a:cubicBezTo>
                          <a:pt x="19543" y="17843"/>
                          <a:pt x="19543" y="17843"/>
                          <a:pt x="19543" y="17843"/>
                        </a:cubicBezTo>
                        <a:cubicBezTo>
                          <a:pt x="19543" y="17843"/>
                          <a:pt x="19543" y="17374"/>
                          <a:pt x="20057" y="17374"/>
                        </a:cubicBezTo>
                        <a:cubicBezTo>
                          <a:pt x="20057" y="17374"/>
                          <a:pt x="20057" y="16904"/>
                          <a:pt x="20057" y="16904"/>
                        </a:cubicBezTo>
                        <a:cubicBezTo>
                          <a:pt x="20057" y="16904"/>
                          <a:pt x="20057" y="16904"/>
                          <a:pt x="20057" y="16904"/>
                        </a:cubicBezTo>
                        <a:cubicBezTo>
                          <a:pt x="20057" y="16904"/>
                          <a:pt x="20057" y="16904"/>
                          <a:pt x="20057" y="16904"/>
                        </a:cubicBezTo>
                        <a:cubicBezTo>
                          <a:pt x="20571" y="16435"/>
                          <a:pt x="20571" y="12678"/>
                          <a:pt x="19543" y="10800"/>
                        </a:cubicBezTo>
                        <a:cubicBezTo>
                          <a:pt x="18514" y="7983"/>
                          <a:pt x="19543" y="4696"/>
                          <a:pt x="21086" y="3287"/>
                        </a:cubicBezTo>
                        <a:cubicBezTo>
                          <a:pt x="21086" y="3287"/>
                          <a:pt x="21086" y="3287"/>
                          <a:pt x="21086" y="2348"/>
                        </a:cubicBezTo>
                        <a:cubicBezTo>
                          <a:pt x="21600" y="2348"/>
                          <a:pt x="21600" y="1878"/>
                          <a:pt x="21600" y="1878"/>
                        </a:cubicBezTo>
                        <a:cubicBezTo>
                          <a:pt x="21600" y="1878"/>
                          <a:pt x="21600" y="1878"/>
                          <a:pt x="21600" y="1878"/>
                        </a:cubicBezTo>
                        <a:cubicBezTo>
                          <a:pt x="20057" y="1409"/>
                          <a:pt x="18514" y="939"/>
                          <a:pt x="16971" y="939"/>
                        </a:cubicBezTo>
                        <a:cubicBezTo>
                          <a:pt x="16457" y="939"/>
                          <a:pt x="15429" y="1409"/>
                          <a:pt x="14400" y="1409"/>
                        </a:cubicBezTo>
                        <a:cubicBezTo>
                          <a:pt x="13371" y="1878"/>
                          <a:pt x="12343" y="1878"/>
                          <a:pt x="11314" y="1878"/>
                        </a:cubicBezTo>
                        <a:cubicBezTo>
                          <a:pt x="10286" y="1878"/>
                          <a:pt x="9257" y="1409"/>
                          <a:pt x="8743" y="939"/>
                        </a:cubicBezTo>
                        <a:cubicBezTo>
                          <a:pt x="8229" y="0"/>
                          <a:pt x="7714" y="0"/>
                          <a:pt x="7714" y="0"/>
                        </a:cubicBezTo>
                        <a:cubicBezTo>
                          <a:pt x="7200" y="0"/>
                          <a:pt x="6171" y="470"/>
                          <a:pt x="5657" y="939"/>
                        </a:cubicBezTo>
                        <a:cubicBezTo>
                          <a:pt x="5657" y="939"/>
                          <a:pt x="5657" y="939"/>
                          <a:pt x="5143" y="939"/>
                        </a:cubicBezTo>
                        <a:cubicBezTo>
                          <a:pt x="5143" y="939"/>
                          <a:pt x="5143" y="939"/>
                          <a:pt x="5143" y="1409"/>
                        </a:cubicBezTo>
                        <a:cubicBezTo>
                          <a:pt x="5143" y="1409"/>
                          <a:pt x="5143" y="1409"/>
                          <a:pt x="5143" y="1409"/>
                        </a:cubicBezTo>
                        <a:cubicBezTo>
                          <a:pt x="5143" y="1878"/>
                          <a:pt x="5143" y="1878"/>
                          <a:pt x="5143" y="1878"/>
                        </a:cubicBezTo>
                        <a:cubicBezTo>
                          <a:pt x="5143" y="1878"/>
                          <a:pt x="5143" y="2348"/>
                          <a:pt x="5143" y="2348"/>
                        </a:cubicBezTo>
                        <a:cubicBezTo>
                          <a:pt x="4629" y="2348"/>
                          <a:pt x="4629" y="2348"/>
                          <a:pt x="4629" y="2817"/>
                        </a:cubicBezTo>
                        <a:cubicBezTo>
                          <a:pt x="4629" y="2817"/>
                          <a:pt x="4629" y="2817"/>
                          <a:pt x="4629" y="2817"/>
                        </a:cubicBezTo>
                        <a:cubicBezTo>
                          <a:pt x="4629" y="2817"/>
                          <a:pt x="4629" y="3287"/>
                          <a:pt x="4629" y="3287"/>
                        </a:cubicBezTo>
                        <a:cubicBezTo>
                          <a:pt x="5143" y="4226"/>
                          <a:pt x="5143" y="4696"/>
                          <a:pt x="4629" y="5165"/>
                        </a:cubicBezTo>
                        <a:cubicBezTo>
                          <a:pt x="4114" y="6574"/>
                          <a:pt x="2057" y="7043"/>
                          <a:pt x="1543" y="7043"/>
                        </a:cubicBezTo>
                        <a:cubicBezTo>
                          <a:pt x="1029" y="7043"/>
                          <a:pt x="1029" y="8452"/>
                          <a:pt x="514" y="8922"/>
                        </a:cubicBezTo>
                        <a:cubicBezTo>
                          <a:pt x="514" y="9391"/>
                          <a:pt x="514" y="10330"/>
                          <a:pt x="0" y="10800"/>
                        </a:cubicBezTo>
                        <a:cubicBezTo>
                          <a:pt x="0" y="11270"/>
                          <a:pt x="1029" y="12209"/>
                          <a:pt x="1543" y="12678"/>
                        </a:cubicBezTo>
                        <a:cubicBezTo>
                          <a:pt x="2571" y="13617"/>
                          <a:pt x="4114" y="14557"/>
                          <a:pt x="4629" y="15965"/>
                        </a:cubicBezTo>
                        <a:cubicBezTo>
                          <a:pt x="4629" y="15965"/>
                          <a:pt x="4629" y="16435"/>
                          <a:pt x="5143" y="16904"/>
                        </a:cubicBezTo>
                        <a:cubicBezTo>
                          <a:pt x="5143" y="16904"/>
                          <a:pt x="5143" y="16904"/>
                          <a:pt x="5143" y="16904"/>
                        </a:cubicBezTo>
                        <a:cubicBezTo>
                          <a:pt x="5657" y="17374"/>
                          <a:pt x="5657" y="17843"/>
                          <a:pt x="5657" y="17843"/>
                        </a:cubicBezTo>
                        <a:cubicBezTo>
                          <a:pt x="5657" y="18313"/>
                          <a:pt x="6171" y="18313"/>
                          <a:pt x="6171" y="18313"/>
                        </a:cubicBezTo>
                        <a:cubicBezTo>
                          <a:pt x="6171" y="18783"/>
                          <a:pt x="6686" y="19252"/>
                          <a:pt x="6686" y="19722"/>
                        </a:cubicBezTo>
                        <a:cubicBezTo>
                          <a:pt x="6686" y="19722"/>
                          <a:pt x="6686" y="19722"/>
                          <a:pt x="7200" y="20191"/>
                        </a:cubicBezTo>
                        <a:cubicBezTo>
                          <a:pt x="7200" y="20661"/>
                          <a:pt x="7714" y="20661"/>
                          <a:pt x="7714" y="21130"/>
                        </a:cubicBezTo>
                        <a:cubicBezTo>
                          <a:pt x="7714" y="21130"/>
                          <a:pt x="7714" y="21130"/>
                          <a:pt x="7714" y="2113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22" name="Shape 4568"/>
                  <p:cNvSpPr/>
                  <p:nvPr/>
                </p:nvSpPr>
                <p:spPr>
                  <a:xfrm>
                    <a:off x="1153075" y="403483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23" name="Shape 4569"/>
                  <p:cNvSpPr/>
                  <p:nvPr/>
                </p:nvSpPr>
                <p:spPr>
                  <a:xfrm>
                    <a:off x="1088539" y="404731"/>
                    <a:ext cx="19916" cy="19274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0"/>
                        </a:moveTo>
                        <a:cubicBezTo>
                          <a:pt x="4320" y="0"/>
                          <a:pt x="4320" y="12960"/>
                          <a:pt x="0" y="21600"/>
                        </a:cubicBezTo>
                        <a:cubicBezTo>
                          <a:pt x="4320" y="12960"/>
                          <a:pt x="4320" y="0"/>
                          <a:pt x="216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24" name="Shape 4570"/>
                  <p:cNvSpPr/>
                  <p:nvPr/>
                </p:nvSpPr>
                <p:spPr>
                  <a:xfrm>
                    <a:off x="1143118" y="399629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cubicBezTo>
                          <a:pt x="21600" y="0"/>
                          <a:pt x="21600" y="21600"/>
                          <a:pt x="21600" y="21600"/>
                        </a:cubicBezTo>
                        <a:cubicBezTo>
                          <a:pt x="21600" y="21600"/>
                          <a:pt x="21600" y="0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25" name="Shape 4571"/>
                  <p:cNvSpPr/>
                  <p:nvPr/>
                </p:nvSpPr>
                <p:spPr>
                  <a:xfrm>
                    <a:off x="1076590" y="432393"/>
                    <a:ext cx="7967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26" name="Shape 4572"/>
                  <p:cNvSpPr/>
                  <p:nvPr/>
                </p:nvSpPr>
                <p:spPr>
                  <a:xfrm>
                    <a:off x="869475" y="173456"/>
                    <a:ext cx="183219" cy="28524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700" y="9538"/>
                        </a:moveTo>
                        <a:cubicBezTo>
                          <a:pt x="3150" y="9257"/>
                          <a:pt x="3150" y="9257"/>
                          <a:pt x="3600" y="9257"/>
                        </a:cubicBezTo>
                        <a:cubicBezTo>
                          <a:pt x="3600" y="9257"/>
                          <a:pt x="3600" y="9257"/>
                          <a:pt x="3600" y="9257"/>
                        </a:cubicBezTo>
                        <a:cubicBezTo>
                          <a:pt x="3600" y="9257"/>
                          <a:pt x="4050" y="9257"/>
                          <a:pt x="4500" y="9257"/>
                        </a:cubicBezTo>
                        <a:cubicBezTo>
                          <a:pt x="4500" y="9257"/>
                          <a:pt x="4500" y="8977"/>
                          <a:pt x="4500" y="8977"/>
                        </a:cubicBezTo>
                        <a:cubicBezTo>
                          <a:pt x="4500" y="8977"/>
                          <a:pt x="4500" y="9257"/>
                          <a:pt x="4950" y="9257"/>
                        </a:cubicBezTo>
                        <a:cubicBezTo>
                          <a:pt x="6750" y="9257"/>
                          <a:pt x="6750" y="10379"/>
                          <a:pt x="6750" y="10940"/>
                        </a:cubicBezTo>
                        <a:cubicBezTo>
                          <a:pt x="6750" y="11501"/>
                          <a:pt x="6750" y="11782"/>
                          <a:pt x="7200" y="11782"/>
                        </a:cubicBezTo>
                        <a:cubicBezTo>
                          <a:pt x="8100" y="12062"/>
                          <a:pt x="9000" y="12623"/>
                          <a:pt x="9000" y="13465"/>
                        </a:cubicBezTo>
                        <a:cubicBezTo>
                          <a:pt x="9000" y="14306"/>
                          <a:pt x="8550" y="15148"/>
                          <a:pt x="7650" y="15429"/>
                        </a:cubicBezTo>
                        <a:cubicBezTo>
                          <a:pt x="7650" y="15429"/>
                          <a:pt x="7200" y="15990"/>
                          <a:pt x="7200" y="16551"/>
                        </a:cubicBezTo>
                        <a:cubicBezTo>
                          <a:pt x="7200" y="17673"/>
                          <a:pt x="7650" y="19075"/>
                          <a:pt x="9000" y="20197"/>
                        </a:cubicBezTo>
                        <a:cubicBezTo>
                          <a:pt x="10350" y="21319"/>
                          <a:pt x="11700" y="21600"/>
                          <a:pt x="12150" y="21600"/>
                        </a:cubicBezTo>
                        <a:cubicBezTo>
                          <a:pt x="12150" y="21600"/>
                          <a:pt x="12150" y="21600"/>
                          <a:pt x="12600" y="21600"/>
                        </a:cubicBezTo>
                        <a:cubicBezTo>
                          <a:pt x="13050" y="21600"/>
                          <a:pt x="13050" y="21319"/>
                          <a:pt x="13050" y="21319"/>
                        </a:cubicBezTo>
                        <a:cubicBezTo>
                          <a:pt x="13500" y="21039"/>
                          <a:pt x="14400" y="21039"/>
                          <a:pt x="15300" y="21039"/>
                        </a:cubicBezTo>
                        <a:cubicBezTo>
                          <a:pt x="15750" y="21039"/>
                          <a:pt x="16200" y="20758"/>
                          <a:pt x="16200" y="20758"/>
                        </a:cubicBezTo>
                        <a:cubicBezTo>
                          <a:pt x="16650" y="20197"/>
                          <a:pt x="17100" y="20197"/>
                          <a:pt x="18000" y="20197"/>
                        </a:cubicBezTo>
                        <a:cubicBezTo>
                          <a:pt x="18450" y="20197"/>
                          <a:pt x="18450" y="20197"/>
                          <a:pt x="18450" y="20197"/>
                        </a:cubicBezTo>
                        <a:cubicBezTo>
                          <a:pt x="18450" y="20197"/>
                          <a:pt x="18900" y="20197"/>
                          <a:pt x="18900" y="19917"/>
                        </a:cubicBezTo>
                        <a:cubicBezTo>
                          <a:pt x="19350" y="19917"/>
                          <a:pt x="19350" y="19636"/>
                          <a:pt x="19350" y="19636"/>
                        </a:cubicBezTo>
                        <a:cubicBezTo>
                          <a:pt x="19800" y="19356"/>
                          <a:pt x="20700" y="19356"/>
                          <a:pt x="21600" y="19356"/>
                        </a:cubicBezTo>
                        <a:cubicBezTo>
                          <a:pt x="21600" y="19356"/>
                          <a:pt x="21600" y="19356"/>
                          <a:pt x="21600" y="19356"/>
                        </a:cubicBezTo>
                        <a:cubicBezTo>
                          <a:pt x="21150" y="19075"/>
                          <a:pt x="21150" y="19075"/>
                          <a:pt x="21150" y="18795"/>
                        </a:cubicBezTo>
                        <a:cubicBezTo>
                          <a:pt x="21150" y="18795"/>
                          <a:pt x="20700" y="18795"/>
                          <a:pt x="20700" y="18514"/>
                        </a:cubicBezTo>
                        <a:cubicBezTo>
                          <a:pt x="20700" y="18514"/>
                          <a:pt x="20700" y="18234"/>
                          <a:pt x="20250" y="17953"/>
                        </a:cubicBezTo>
                        <a:cubicBezTo>
                          <a:pt x="20250" y="17953"/>
                          <a:pt x="20250" y="17953"/>
                          <a:pt x="20250" y="17953"/>
                        </a:cubicBezTo>
                        <a:cubicBezTo>
                          <a:pt x="20250" y="17673"/>
                          <a:pt x="19800" y="17673"/>
                          <a:pt x="19800" y="17392"/>
                        </a:cubicBezTo>
                        <a:cubicBezTo>
                          <a:pt x="19800" y="17392"/>
                          <a:pt x="19800" y="17392"/>
                          <a:pt x="19800" y="17392"/>
                        </a:cubicBezTo>
                        <a:cubicBezTo>
                          <a:pt x="19800" y="17112"/>
                          <a:pt x="19350" y="17112"/>
                          <a:pt x="19350" y="16831"/>
                        </a:cubicBezTo>
                        <a:cubicBezTo>
                          <a:pt x="19350" y="16270"/>
                          <a:pt x="18000" y="15709"/>
                          <a:pt x="17100" y="15429"/>
                        </a:cubicBezTo>
                        <a:cubicBezTo>
                          <a:pt x="16200" y="14587"/>
                          <a:pt x="15300" y="14026"/>
                          <a:pt x="15300" y="13465"/>
                        </a:cubicBezTo>
                        <a:cubicBezTo>
                          <a:pt x="15300" y="13465"/>
                          <a:pt x="15300" y="13184"/>
                          <a:pt x="15300" y="12904"/>
                        </a:cubicBezTo>
                        <a:cubicBezTo>
                          <a:pt x="15750" y="12904"/>
                          <a:pt x="15750" y="12343"/>
                          <a:pt x="15750" y="12062"/>
                        </a:cubicBezTo>
                        <a:cubicBezTo>
                          <a:pt x="16200" y="11221"/>
                          <a:pt x="16650" y="10099"/>
                          <a:pt x="18000" y="10099"/>
                        </a:cubicBezTo>
                        <a:cubicBezTo>
                          <a:pt x="18900" y="10099"/>
                          <a:pt x="19800" y="9818"/>
                          <a:pt x="19800" y="9538"/>
                        </a:cubicBezTo>
                        <a:cubicBezTo>
                          <a:pt x="19800" y="9538"/>
                          <a:pt x="19800" y="9538"/>
                          <a:pt x="19800" y="9538"/>
                        </a:cubicBezTo>
                        <a:cubicBezTo>
                          <a:pt x="19350" y="9257"/>
                          <a:pt x="19350" y="8977"/>
                          <a:pt x="19350" y="8977"/>
                        </a:cubicBezTo>
                        <a:cubicBezTo>
                          <a:pt x="19350" y="8977"/>
                          <a:pt x="19350" y="8696"/>
                          <a:pt x="19350" y="8696"/>
                        </a:cubicBezTo>
                        <a:cubicBezTo>
                          <a:pt x="19350" y="8696"/>
                          <a:pt x="19350" y="8416"/>
                          <a:pt x="19350" y="8416"/>
                        </a:cubicBezTo>
                        <a:cubicBezTo>
                          <a:pt x="19350" y="8416"/>
                          <a:pt x="19350" y="8135"/>
                          <a:pt x="19800" y="8135"/>
                        </a:cubicBezTo>
                        <a:cubicBezTo>
                          <a:pt x="19800" y="8135"/>
                          <a:pt x="19800" y="7855"/>
                          <a:pt x="19800" y="7855"/>
                        </a:cubicBezTo>
                        <a:cubicBezTo>
                          <a:pt x="19800" y="7855"/>
                          <a:pt x="19800" y="7574"/>
                          <a:pt x="19800" y="7574"/>
                        </a:cubicBezTo>
                        <a:cubicBezTo>
                          <a:pt x="19800" y="7574"/>
                          <a:pt x="19800" y="7574"/>
                          <a:pt x="19800" y="7574"/>
                        </a:cubicBezTo>
                        <a:cubicBezTo>
                          <a:pt x="19350" y="7294"/>
                          <a:pt x="18450" y="6732"/>
                          <a:pt x="18000" y="6171"/>
                        </a:cubicBezTo>
                        <a:cubicBezTo>
                          <a:pt x="17550" y="5891"/>
                          <a:pt x="16650" y="5049"/>
                          <a:pt x="16200" y="5049"/>
                        </a:cubicBezTo>
                        <a:cubicBezTo>
                          <a:pt x="15300" y="5049"/>
                          <a:pt x="14400" y="4769"/>
                          <a:pt x="13500" y="4208"/>
                        </a:cubicBezTo>
                        <a:cubicBezTo>
                          <a:pt x="13050" y="3927"/>
                          <a:pt x="12600" y="3086"/>
                          <a:pt x="13050" y="2525"/>
                        </a:cubicBezTo>
                        <a:cubicBezTo>
                          <a:pt x="13050" y="2244"/>
                          <a:pt x="12600" y="1964"/>
                          <a:pt x="11250" y="1683"/>
                        </a:cubicBezTo>
                        <a:cubicBezTo>
                          <a:pt x="10350" y="1403"/>
                          <a:pt x="9000" y="1122"/>
                          <a:pt x="8100" y="281"/>
                        </a:cubicBezTo>
                        <a:cubicBezTo>
                          <a:pt x="7650" y="281"/>
                          <a:pt x="7650" y="0"/>
                          <a:pt x="7200" y="0"/>
                        </a:cubicBezTo>
                        <a:cubicBezTo>
                          <a:pt x="7200" y="0"/>
                          <a:pt x="6750" y="281"/>
                          <a:pt x="6750" y="281"/>
                        </a:cubicBezTo>
                        <a:cubicBezTo>
                          <a:pt x="6750" y="561"/>
                          <a:pt x="6750" y="561"/>
                          <a:pt x="6750" y="561"/>
                        </a:cubicBezTo>
                        <a:cubicBezTo>
                          <a:pt x="6750" y="561"/>
                          <a:pt x="6300" y="842"/>
                          <a:pt x="6300" y="842"/>
                        </a:cubicBezTo>
                        <a:cubicBezTo>
                          <a:pt x="6300" y="842"/>
                          <a:pt x="6300" y="842"/>
                          <a:pt x="6300" y="842"/>
                        </a:cubicBezTo>
                        <a:cubicBezTo>
                          <a:pt x="5850" y="1122"/>
                          <a:pt x="5850" y="1122"/>
                          <a:pt x="5400" y="1122"/>
                        </a:cubicBezTo>
                        <a:cubicBezTo>
                          <a:pt x="4500" y="1683"/>
                          <a:pt x="3600" y="2244"/>
                          <a:pt x="3600" y="2525"/>
                        </a:cubicBezTo>
                        <a:cubicBezTo>
                          <a:pt x="4500" y="2805"/>
                          <a:pt x="5400" y="3366"/>
                          <a:pt x="4950" y="4208"/>
                        </a:cubicBezTo>
                        <a:cubicBezTo>
                          <a:pt x="4950" y="4488"/>
                          <a:pt x="4500" y="5049"/>
                          <a:pt x="2700" y="5049"/>
                        </a:cubicBezTo>
                        <a:cubicBezTo>
                          <a:pt x="1350" y="5330"/>
                          <a:pt x="900" y="5330"/>
                          <a:pt x="900" y="5330"/>
                        </a:cubicBezTo>
                        <a:cubicBezTo>
                          <a:pt x="900" y="5610"/>
                          <a:pt x="900" y="5610"/>
                          <a:pt x="900" y="5891"/>
                        </a:cubicBezTo>
                        <a:cubicBezTo>
                          <a:pt x="900" y="6732"/>
                          <a:pt x="450" y="7013"/>
                          <a:pt x="450" y="7294"/>
                        </a:cubicBezTo>
                        <a:cubicBezTo>
                          <a:pt x="450" y="7294"/>
                          <a:pt x="0" y="7294"/>
                          <a:pt x="0" y="7294"/>
                        </a:cubicBezTo>
                        <a:cubicBezTo>
                          <a:pt x="450" y="7574"/>
                          <a:pt x="450" y="7574"/>
                          <a:pt x="900" y="7855"/>
                        </a:cubicBezTo>
                        <a:cubicBezTo>
                          <a:pt x="900" y="7855"/>
                          <a:pt x="900" y="7855"/>
                          <a:pt x="900" y="7855"/>
                        </a:cubicBezTo>
                        <a:cubicBezTo>
                          <a:pt x="900" y="8135"/>
                          <a:pt x="1350" y="8135"/>
                          <a:pt x="1350" y="8416"/>
                        </a:cubicBezTo>
                        <a:cubicBezTo>
                          <a:pt x="1350" y="8416"/>
                          <a:pt x="1800" y="8416"/>
                          <a:pt x="1800" y="8416"/>
                        </a:cubicBezTo>
                        <a:cubicBezTo>
                          <a:pt x="1800" y="8696"/>
                          <a:pt x="2250" y="8696"/>
                          <a:pt x="2250" y="8977"/>
                        </a:cubicBezTo>
                        <a:cubicBezTo>
                          <a:pt x="2250" y="8977"/>
                          <a:pt x="2700" y="9257"/>
                          <a:pt x="2700" y="9257"/>
                        </a:cubicBezTo>
                        <a:cubicBezTo>
                          <a:pt x="2700" y="9257"/>
                          <a:pt x="2700" y="9257"/>
                          <a:pt x="2700" y="9538"/>
                        </a:cubicBezTo>
                        <a:cubicBezTo>
                          <a:pt x="2700" y="9538"/>
                          <a:pt x="2700" y="9538"/>
                          <a:pt x="2700" y="9538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27" name="Shape 4573"/>
                  <p:cNvSpPr/>
                  <p:nvPr/>
                </p:nvSpPr>
                <p:spPr>
                  <a:xfrm>
                    <a:off x="949135" y="439422"/>
                    <a:ext cx="23899" cy="19274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cubicBezTo>
                          <a:pt x="9257" y="17280"/>
                          <a:pt x="18514" y="21600"/>
                          <a:pt x="21600" y="21600"/>
                        </a:cubicBezTo>
                        <a:cubicBezTo>
                          <a:pt x="18514" y="21600"/>
                          <a:pt x="9257" y="17280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28" name="Shape 4574"/>
                  <p:cNvSpPr/>
                  <p:nvPr/>
                </p:nvSpPr>
                <p:spPr>
                  <a:xfrm>
                    <a:off x="893373" y="295555"/>
                    <a:ext cx="7967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0"/>
                        </a:moveTo>
                        <a:cubicBezTo>
                          <a:pt x="10800" y="0"/>
                          <a:pt x="10800" y="0"/>
                          <a:pt x="0" y="21600"/>
                        </a:cubicBezTo>
                        <a:cubicBezTo>
                          <a:pt x="10800" y="0"/>
                          <a:pt x="10800" y="0"/>
                          <a:pt x="216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29" name="Shape 4575"/>
                  <p:cNvSpPr/>
                  <p:nvPr/>
                </p:nvSpPr>
                <p:spPr>
                  <a:xfrm>
                    <a:off x="901339" y="293628"/>
                    <a:ext cx="7967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30" name="Shape 4576"/>
                  <p:cNvSpPr/>
                  <p:nvPr/>
                </p:nvSpPr>
                <p:spPr>
                  <a:xfrm>
                    <a:off x="1031594" y="430466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0"/>
                        </a:moveTo>
                        <a:cubicBezTo>
                          <a:pt x="21600" y="0"/>
                          <a:pt x="21600" y="21600"/>
                          <a:pt x="0" y="21600"/>
                        </a:cubicBezTo>
                        <a:cubicBezTo>
                          <a:pt x="21600" y="21600"/>
                          <a:pt x="21600" y="0"/>
                          <a:pt x="2160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31" name="Shape 4577"/>
                  <p:cNvSpPr/>
                  <p:nvPr/>
                </p:nvSpPr>
                <p:spPr>
                  <a:xfrm>
                    <a:off x="880241" y="282064"/>
                    <a:ext cx="6351" cy="254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32" name="Shape 4578"/>
                  <p:cNvSpPr/>
                  <p:nvPr/>
                </p:nvSpPr>
                <p:spPr>
                  <a:xfrm>
                    <a:off x="888207" y="291700"/>
                    <a:ext cx="6351" cy="635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21600" y="21600"/>
                        </a:moveTo>
                        <a:cubicBezTo>
                          <a:pt x="21600" y="21600"/>
                          <a:pt x="0" y="0"/>
                          <a:pt x="0" y="0"/>
                        </a:cubicBezTo>
                        <a:cubicBezTo>
                          <a:pt x="0" y="0"/>
                          <a:pt x="21600" y="21600"/>
                          <a:pt x="21600" y="2160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33" name="Shape 4579"/>
                  <p:cNvSpPr/>
                  <p:nvPr/>
                </p:nvSpPr>
                <p:spPr>
                  <a:xfrm>
                    <a:off x="926045" y="176063"/>
                    <a:ext cx="2541" cy="6351"/>
                  </a:xfrm>
                  <a:prstGeom prst="ellipse">
                    <a:avLst/>
                  </a:pr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  <p:sp>
                <p:nvSpPr>
                  <p:cNvPr id="334" name="Shape 4580"/>
                  <p:cNvSpPr/>
                  <p:nvPr/>
                </p:nvSpPr>
                <p:spPr>
                  <a:xfrm>
                    <a:off x="1049518" y="420150"/>
                    <a:ext cx="6351" cy="771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0"/>
                        </a:moveTo>
                        <a:cubicBezTo>
                          <a:pt x="0" y="10800"/>
                          <a:pt x="0" y="10800"/>
                          <a:pt x="21600" y="21600"/>
                        </a:cubicBezTo>
                        <a:cubicBezTo>
                          <a:pt x="0" y="10800"/>
                          <a:pt x="0" y="10800"/>
                          <a:pt x="0" y="0"/>
                        </a:cubicBezTo>
                        <a:close/>
                      </a:path>
                    </a:pathLst>
                  </a:custGeom>
                  <a:grpFill/>
                  <a:ln w="12700" cap="flat">
                    <a:solidFill>
                      <a:schemeClr val="bg1"/>
                    </a:solidFill>
                    <a:miter lim="400000"/>
                  </a:ln>
                  <a:effectLst/>
                </p:spPr>
                <p:txBody>
                  <a:bodyPr wrap="square" lIns="91439" tIns="91439" rIns="91439" bIns="91439" numCol="1" anchor="t">
                    <a:noAutofit/>
                  </a:bodyPr>
                  <a:lstStyle/>
                  <a:p>
                    <a:pPr lvl="0" algn="l" defTabSz="914400">
                      <a:defRPr sz="3600">
                        <a:uFill>
                          <a:solidFill/>
                        </a:uFill>
                        <a:latin typeface="Lato Light"/>
                        <a:ea typeface="Lato Light"/>
                        <a:cs typeface="Lato Light"/>
                        <a:sym typeface="Lato Light"/>
                      </a:defRPr>
                    </a:pPr>
                    <a:endParaRPr/>
                  </a:p>
                </p:txBody>
              </p:sp>
            </p:grpSp>
            <p:sp>
              <p:nvSpPr>
                <p:cNvPr id="143" name="Shape 4582"/>
                <p:cNvSpPr/>
                <p:nvPr/>
              </p:nvSpPr>
              <p:spPr>
                <a:xfrm>
                  <a:off x="1037569" y="272427"/>
                  <a:ext cx="2541" cy="6351"/>
                </a:xfrm>
                <a:prstGeom prst="ellipse">
                  <a:avLst/>
                </a:pr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44" name="Shape 4583"/>
                <p:cNvSpPr/>
                <p:nvPr/>
              </p:nvSpPr>
              <p:spPr>
                <a:xfrm>
                  <a:off x="1033586" y="287846"/>
                  <a:ext cx="2541" cy="6351"/>
                </a:xfrm>
                <a:prstGeom prst="ellipse">
                  <a:avLst/>
                </a:pr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45" name="Shape 4584"/>
                <p:cNvSpPr/>
                <p:nvPr/>
              </p:nvSpPr>
              <p:spPr>
                <a:xfrm>
                  <a:off x="1035577" y="393167"/>
                  <a:ext cx="6351" cy="771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cubicBezTo>
                        <a:pt x="0" y="10800"/>
                        <a:pt x="21600" y="10800"/>
                        <a:pt x="21600" y="21600"/>
                      </a:cubicBezTo>
                      <a:cubicBezTo>
                        <a:pt x="21600" y="10800"/>
                        <a:pt x="0" y="10800"/>
                        <a:pt x="0" y="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46" name="Shape 4585"/>
                <p:cNvSpPr/>
                <p:nvPr/>
              </p:nvSpPr>
              <p:spPr>
                <a:xfrm>
                  <a:off x="1039560" y="400877"/>
                  <a:ext cx="6351" cy="771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cubicBezTo>
                        <a:pt x="0" y="10800"/>
                        <a:pt x="21600" y="10800"/>
                        <a:pt x="21600" y="21600"/>
                      </a:cubicBezTo>
                      <a:cubicBezTo>
                        <a:pt x="21600" y="10800"/>
                        <a:pt x="0" y="10800"/>
                        <a:pt x="0" y="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47" name="Shape 4586"/>
                <p:cNvSpPr/>
                <p:nvPr/>
              </p:nvSpPr>
              <p:spPr>
                <a:xfrm>
                  <a:off x="1035577" y="280137"/>
                  <a:ext cx="6351" cy="635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0"/>
                      </a:moveTo>
                      <a:cubicBezTo>
                        <a:pt x="0" y="0"/>
                        <a:pt x="0" y="21600"/>
                        <a:pt x="0" y="21600"/>
                      </a:cubicBezTo>
                      <a:cubicBezTo>
                        <a:pt x="0" y="21600"/>
                        <a:pt x="0" y="0"/>
                        <a:pt x="21600" y="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48" name="Shape 4587"/>
                <p:cNvSpPr/>
                <p:nvPr/>
              </p:nvSpPr>
              <p:spPr>
                <a:xfrm>
                  <a:off x="1043543" y="408586"/>
                  <a:ext cx="6351" cy="771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cubicBezTo>
                        <a:pt x="21600" y="10800"/>
                        <a:pt x="21600" y="21600"/>
                        <a:pt x="21600" y="21600"/>
                      </a:cubicBezTo>
                      <a:cubicBezTo>
                        <a:pt x="21600" y="21600"/>
                        <a:pt x="21600" y="10800"/>
                        <a:pt x="0" y="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49" name="Shape 4588"/>
                <p:cNvSpPr/>
                <p:nvPr/>
              </p:nvSpPr>
              <p:spPr>
                <a:xfrm>
                  <a:off x="1168199" y="285239"/>
                  <a:ext cx="115508" cy="13876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720" y="21032"/>
                      </a:moveTo>
                      <a:cubicBezTo>
                        <a:pt x="720" y="21032"/>
                        <a:pt x="1440" y="21600"/>
                        <a:pt x="2880" y="21600"/>
                      </a:cubicBezTo>
                      <a:cubicBezTo>
                        <a:pt x="2880" y="21600"/>
                        <a:pt x="2880" y="21600"/>
                        <a:pt x="2880" y="21600"/>
                      </a:cubicBezTo>
                      <a:cubicBezTo>
                        <a:pt x="2880" y="21600"/>
                        <a:pt x="3600" y="21600"/>
                        <a:pt x="3600" y="21600"/>
                      </a:cubicBezTo>
                      <a:cubicBezTo>
                        <a:pt x="3600" y="21600"/>
                        <a:pt x="3600" y="21600"/>
                        <a:pt x="4320" y="21600"/>
                      </a:cubicBezTo>
                      <a:cubicBezTo>
                        <a:pt x="4320" y="21032"/>
                        <a:pt x="5040" y="21032"/>
                        <a:pt x="5040" y="21032"/>
                      </a:cubicBezTo>
                      <a:cubicBezTo>
                        <a:pt x="6480" y="20463"/>
                        <a:pt x="7920" y="20463"/>
                        <a:pt x="8640" y="20463"/>
                      </a:cubicBezTo>
                      <a:cubicBezTo>
                        <a:pt x="10800" y="20463"/>
                        <a:pt x="10800" y="20463"/>
                        <a:pt x="10800" y="20463"/>
                      </a:cubicBezTo>
                      <a:cubicBezTo>
                        <a:pt x="11520" y="20463"/>
                        <a:pt x="12240" y="20463"/>
                        <a:pt x="12960" y="18758"/>
                      </a:cubicBezTo>
                      <a:cubicBezTo>
                        <a:pt x="12960" y="18758"/>
                        <a:pt x="12960" y="18189"/>
                        <a:pt x="13680" y="17621"/>
                      </a:cubicBezTo>
                      <a:cubicBezTo>
                        <a:pt x="13680" y="17621"/>
                        <a:pt x="13680" y="17053"/>
                        <a:pt x="13680" y="17053"/>
                      </a:cubicBezTo>
                      <a:cubicBezTo>
                        <a:pt x="14400" y="16484"/>
                        <a:pt x="14400" y="16484"/>
                        <a:pt x="14400" y="15916"/>
                      </a:cubicBezTo>
                      <a:cubicBezTo>
                        <a:pt x="15120" y="15916"/>
                        <a:pt x="15120" y="15916"/>
                        <a:pt x="15120" y="15347"/>
                      </a:cubicBezTo>
                      <a:cubicBezTo>
                        <a:pt x="15120" y="15347"/>
                        <a:pt x="15840" y="14779"/>
                        <a:pt x="15840" y="14211"/>
                      </a:cubicBezTo>
                      <a:cubicBezTo>
                        <a:pt x="15840" y="14211"/>
                        <a:pt x="16560" y="14211"/>
                        <a:pt x="16560" y="14211"/>
                      </a:cubicBezTo>
                      <a:cubicBezTo>
                        <a:pt x="16560" y="13642"/>
                        <a:pt x="17280" y="13074"/>
                        <a:pt x="17280" y="13074"/>
                      </a:cubicBezTo>
                      <a:cubicBezTo>
                        <a:pt x="17280" y="13074"/>
                        <a:pt x="18000" y="12505"/>
                        <a:pt x="18000" y="12505"/>
                      </a:cubicBezTo>
                      <a:cubicBezTo>
                        <a:pt x="18720" y="11368"/>
                        <a:pt x="19440" y="10800"/>
                        <a:pt x="20880" y="10232"/>
                      </a:cubicBezTo>
                      <a:cubicBezTo>
                        <a:pt x="20880" y="10232"/>
                        <a:pt x="20880" y="10232"/>
                        <a:pt x="20880" y="9663"/>
                      </a:cubicBezTo>
                      <a:cubicBezTo>
                        <a:pt x="20880" y="9663"/>
                        <a:pt x="21600" y="9663"/>
                        <a:pt x="21600" y="9095"/>
                      </a:cubicBezTo>
                      <a:cubicBezTo>
                        <a:pt x="20160" y="8526"/>
                        <a:pt x="18720" y="7389"/>
                        <a:pt x="18000" y="6253"/>
                      </a:cubicBezTo>
                      <a:cubicBezTo>
                        <a:pt x="15120" y="4547"/>
                        <a:pt x="12240" y="2274"/>
                        <a:pt x="9360" y="1705"/>
                      </a:cubicBezTo>
                      <a:cubicBezTo>
                        <a:pt x="7920" y="1137"/>
                        <a:pt x="5760" y="568"/>
                        <a:pt x="3600" y="0"/>
                      </a:cubicBezTo>
                      <a:cubicBezTo>
                        <a:pt x="3600" y="568"/>
                        <a:pt x="3600" y="1137"/>
                        <a:pt x="3600" y="1705"/>
                      </a:cubicBezTo>
                      <a:cubicBezTo>
                        <a:pt x="3600" y="1705"/>
                        <a:pt x="3600" y="1705"/>
                        <a:pt x="3600" y="1705"/>
                      </a:cubicBezTo>
                      <a:cubicBezTo>
                        <a:pt x="3600" y="1705"/>
                        <a:pt x="2880" y="1705"/>
                        <a:pt x="2880" y="1705"/>
                      </a:cubicBezTo>
                      <a:cubicBezTo>
                        <a:pt x="2880" y="1705"/>
                        <a:pt x="2880" y="2274"/>
                        <a:pt x="2880" y="2274"/>
                      </a:cubicBezTo>
                      <a:cubicBezTo>
                        <a:pt x="2880" y="2274"/>
                        <a:pt x="2880" y="2274"/>
                        <a:pt x="2880" y="2274"/>
                      </a:cubicBezTo>
                      <a:cubicBezTo>
                        <a:pt x="2880" y="2274"/>
                        <a:pt x="2880" y="2274"/>
                        <a:pt x="2880" y="2274"/>
                      </a:cubicBezTo>
                      <a:cubicBezTo>
                        <a:pt x="2880" y="2274"/>
                        <a:pt x="2880" y="2274"/>
                        <a:pt x="2880" y="2274"/>
                      </a:cubicBezTo>
                      <a:cubicBezTo>
                        <a:pt x="2880" y="2274"/>
                        <a:pt x="2880" y="2842"/>
                        <a:pt x="2880" y="2842"/>
                      </a:cubicBezTo>
                      <a:cubicBezTo>
                        <a:pt x="2880" y="2842"/>
                        <a:pt x="2880" y="2842"/>
                        <a:pt x="2880" y="2842"/>
                      </a:cubicBezTo>
                      <a:cubicBezTo>
                        <a:pt x="2880" y="2842"/>
                        <a:pt x="2160" y="2842"/>
                        <a:pt x="2160" y="2842"/>
                      </a:cubicBezTo>
                      <a:cubicBezTo>
                        <a:pt x="2160" y="2842"/>
                        <a:pt x="2160" y="2842"/>
                        <a:pt x="2160" y="2842"/>
                      </a:cubicBezTo>
                      <a:cubicBezTo>
                        <a:pt x="1440" y="3411"/>
                        <a:pt x="0" y="6821"/>
                        <a:pt x="1440" y="9095"/>
                      </a:cubicBezTo>
                      <a:cubicBezTo>
                        <a:pt x="2880" y="11937"/>
                        <a:pt x="2880" y="17053"/>
                        <a:pt x="2160" y="18758"/>
                      </a:cubicBezTo>
                      <a:cubicBezTo>
                        <a:pt x="2160" y="18758"/>
                        <a:pt x="2160" y="18758"/>
                        <a:pt x="2160" y="18758"/>
                      </a:cubicBezTo>
                      <a:cubicBezTo>
                        <a:pt x="2160" y="18758"/>
                        <a:pt x="2160" y="18758"/>
                        <a:pt x="2160" y="18758"/>
                      </a:cubicBezTo>
                      <a:cubicBezTo>
                        <a:pt x="2160" y="18758"/>
                        <a:pt x="2160" y="18758"/>
                        <a:pt x="2160" y="18758"/>
                      </a:cubicBezTo>
                      <a:cubicBezTo>
                        <a:pt x="2160" y="18758"/>
                        <a:pt x="2160" y="18758"/>
                        <a:pt x="2160" y="18758"/>
                      </a:cubicBezTo>
                      <a:cubicBezTo>
                        <a:pt x="2160" y="18758"/>
                        <a:pt x="2160" y="18758"/>
                        <a:pt x="2160" y="18758"/>
                      </a:cubicBezTo>
                      <a:cubicBezTo>
                        <a:pt x="2160" y="18758"/>
                        <a:pt x="2160" y="18758"/>
                        <a:pt x="2160" y="19326"/>
                      </a:cubicBezTo>
                      <a:cubicBezTo>
                        <a:pt x="1440" y="19326"/>
                        <a:pt x="1440" y="19326"/>
                        <a:pt x="1440" y="19326"/>
                      </a:cubicBezTo>
                      <a:cubicBezTo>
                        <a:pt x="1440" y="19326"/>
                        <a:pt x="1440" y="19326"/>
                        <a:pt x="1440" y="19326"/>
                      </a:cubicBezTo>
                      <a:cubicBezTo>
                        <a:pt x="1440" y="19326"/>
                        <a:pt x="1440" y="19326"/>
                        <a:pt x="1440" y="19895"/>
                      </a:cubicBezTo>
                      <a:cubicBezTo>
                        <a:pt x="1440" y="19895"/>
                        <a:pt x="1440" y="19895"/>
                        <a:pt x="1440" y="19895"/>
                      </a:cubicBezTo>
                      <a:cubicBezTo>
                        <a:pt x="720" y="19895"/>
                        <a:pt x="720" y="20463"/>
                        <a:pt x="0" y="21032"/>
                      </a:cubicBezTo>
                      <a:cubicBezTo>
                        <a:pt x="0" y="21032"/>
                        <a:pt x="0" y="21032"/>
                        <a:pt x="720" y="21032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50" name="Shape 4589"/>
                <p:cNvSpPr/>
                <p:nvPr/>
              </p:nvSpPr>
              <p:spPr>
                <a:xfrm>
                  <a:off x="1258624" y="364938"/>
                  <a:ext cx="6351" cy="635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0"/>
                      </a:moveTo>
                      <a:cubicBezTo>
                        <a:pt x="21600" y="0"/>
                        <a:pt x="0" y="21600"/>
                        <a:pt x="0" y="21600"/>
                      </a:cubicBezTo>
                      <a:cubicBezTo>
                        <a:pt x="0" y="21600"/>
                        <a:pt x="21600" y="0"/>
                        <a:pt x="21600" y="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51" name="Shape 4590"/>
                <p:cNvSpPr/>
                <p:nvPr/>
              </p:nvSpPr>
              <p:spPr>
                <a:xfrm>
                  <a:off x="1236718" y="391920"/>
                  <a:ext cx="2541" cy="6351"/>
                </a:xfrm>
                <a:prstGeom prst="ellipse">
                  <a:avLst/>
                </a:pr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52" name="Shape 4591"/>
                <p:cNvSpPr/>
                <p:nvPr/>
              </p:nvSpPr>
              <p:spPr>
                <a:xfrm>
                  <a:off x="1167016" y="416975"/>
                  <a:ext cx="6351" cy="2541"/>
                </a:xfrm>
                <a:prstGeom prst="ellipse">
                  <a:avLst/>
                </a:pr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53" name="Shape 4592"/>
                <p:cNvSpPr/>
                <p:nvPr/>
              </p:nvSpPr>
              <p:spPr>
                <a:xfrm>
                  <a:off x="1276548" y="345665"/>
                  <a:ext cx="2541" cy="6351"/>
                </a:xfrm>
                <a:prstGeom prst="ellipse">
                  <a:avLst/>
                </a:pr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54" name="Shape 4593"/>
                <p:cNvSpPr/>
                <p:nvPr/>
              </p:nvSpPr>
              <p:spPr>
                <a:xfrm>
                  <a:off x="1250658" y="374574"/>
                  <a:ext cx="6351" cy="2541"/>
                </a:xfrm>
                <a:prstGeom prst="ellipse">
                  <a:avLst/>
                </a:pr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55" name="Shape 4594"/>
                <p:cNvSpPr/>
                <p:nvPr/>
              </p:nvSpPr>
              <p:spPr>
                <a:xfrm>
                  <a:off x="1186931" y="420829"/>
                  <a:ext cx="6351" cy="2541"/>
                </a:xfrm>
                <a:prstGeom prst="ellipse">
                  <a:avLst/>
                </a:pr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56" name="Shape 4595"/>
                <p:cNvSpPr/>
                <p:nvPr/>
              </p:nvSpPr>
              <p:spPr>
                <a:xfrm>
                  <a:off x="1242692" y="384211"/>
                  <a:ext cx="6351" cy="635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0"/>
                      </a:moveTo>
                      <a:cubicBezTo>
                        <a:pt x="21600" y="21600"/>
                        <a:pt x="21600" y="21600"/>
                        <a:pt x="0" y="21600"/>
                      </a:cubicBezTo>
                      <a:cubicBezTo>
                        <a:pt x="21600" y="21600"/>
                        <a:pt x="21600" y="21600"/>
                        <a:pt x="21600" y="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57" name="Shape 4596"/>
                <p:cNvSpPr/>
                <p:nvPr/>
              </p:nvSpPr>
              <p:spPr>
                <a:xfrm>
                  <a:off x="1180956" y="295555"/>
                  <a:ext cx="2541" cy="6351"/>
                </a:xfrm>
                <a:prstGeom prst="ellipse">
                  <a:avLst/>
                </a:pr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58" name="Shape 4597"/>
                <p:cNvSpPr/>
                <p:nvPr/>
              </p:nvSpPr>
              <p:spPr>
                <a:xfrm>
                  <a:off x="1178965" y="301337"/>
                  <a:ext cx="6351" cy="2541"/>
                </a:xfrm>
                <a:prstGeom prst="ellipse">
                  <a:avLst/>
                </a:pr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59" name="Shape 4598"/>
                <p:cNvSpPr/>
                <p:nvPr/>
              </p:nvSpPr>
              <p:spPr>
                <a:xfrm>
                  <a:off x="1180956" y="299410"/>
                  <a:ext cx="2541" cy="6351"/>
                </a:xfrm>
                <a:prstGeom prst="ellipse">
                  <a:avLst/>
                </a:pr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60" name="Shape 4599"/>
                <p:cNvSpPr/>
                <p:nvPr/>
              </p:nvSpPr>
              <p:spPr>
                <a:xfrm>
                  <a:off x="1176973" y="403483"/>
                  <a:ext cx="2541" cy="6351"/>
                </a:xfrm>
                <a:prstGeom prst="ellipse">
                  <a:avLst/>
                </a:pr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61" name="Shape 4600"/>
                <p:cNvSpPr/>
                <p:nvPr/>
              </p:nvSpPr>
              <p:spPr>
                <a:xfrm>
                  <a:off x="13133" y="470259"/>
                  <a:ext cx="231014" cy="25054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8413" y="3494"/>
                      </a:moveTo>
                      <a:cubicBezTo>
                        <a:pt x="18059" y="3812"/>
                        <a:pt x="17351" y="4129"/>
                        <a:pt x="16643" y="4129"/>
                      </a:cubicBezTo>
                      <a:cubicBezTo>
                        <a:pt x="16289" y="4129"/>
                        <a:pt x="16289" y="3812"/>
                        <a:pt x="16289" y="3812"/>
                      </a:cubicBezTo>
                      <a:cubicBezTo>
                        <a:pt x="15934" y="3812"/>
                        <a:pt x="15934" y="3812"/>
                        <a:pt x="15934" y="3812"/>
                      </a:cubicBezTo>
                      <a:cubicBezTo>
                        <a:pt x="15580" y="3812"/>
                        <a:pt x="15580" y="3812"/>
                        <a:pt x="15226" y="3812"/>
                      </a:cubicBezTo>
                      <a:cubicBezTo>
                        <a:pt x="15226" y="3812"/>
                        <a:pt x="14872" y="3812"/>
                        <a:pt x="14518" y="3494"/>
                      </a:cubicBezTo>
                      <a:cubicBezTo>
                        <a:pt x="14164" y="3176"/>
                        <a:pt x="13456" y="2859"/>
                        <a:pt x="13102" y="2541"/>
                      </a:cubicBezTo>
                      <a:cubicBezTo>
                        <a:pt x="13102" y="2224"/>
                        <a:pt x="12748" y="1906"/>
                        <a:pt x="12393" y="1906"/>
                      </a:cubicBezTo>
                      <a:cubicBezTo>
                        <a:pt x="12393" y="1906"/>
                        <a:pt x="12039" y="1906"/>
                        <a:pt x="12039" y="1906"/>
                      </a:cubicBezTo>
                      <a:cubicBezTo>
                        <a:pt x="12039" y="1906"/>
                        <a:pt x="11685" y="1906"/>
                        <a:pt x="11685" y="1906"/>
                      </a:cubicBezTo>
                      <a:cubicBezTo>
                        <a:pt x="11685" y="1906"/>
                        <a:pt x="11685" y="1906"/>
                        <a:pt x="11331" y="1588"/>
                      </a:cubicBezTo>
                      <a:cubicBezTo>
                        <a:pt x="11331" y="1588"/>
                        <a:pt x="11331" y="1588"/>
                        <a:pt x="11331" y="1588"/>
                      </a:cubicBezTo>
                      <a:cubicBezTo>
                        <a:pt x="10977" y="1588"/>
                        <a:pt x="10977" y="1588"/>
                        <a:pt x="10623" y="1588"/>
                      </a:cubicBezTo>
                      <a:cubicBezTo>
                        <a:pt x="10623" y="1588"/>
                        <a:pt x="10623" y="1271"/>
                        <a:pt x="10623" y="1271"/>
                      </a:cubicBezTo>
                      <a:cubicBezTo>
                        <a:pt x="10269" y="1271"/>
                        <a:pt x="9915" y="1271"/>
                        <a:pt x="9915" y="953"/>
                      </a:cubicBezTo>
                      <a:cubicBezTo>
                        <a:pt x="9915" y="953"/>
                        <a:pt x="9915" y="953"/>
                        <a:pt x="9915" y="953"/>
                      </a:cubicBezTo>
                      <a:cubicBezTo>
                        <a:pt x="9561" y="953"/>
                        <a:pt x="9207" y="635"/>
                        <a:pt x="9207" y="635"/>
                      </a:cubicBezTo>
                      <a:cubicBezTo>
                        <a:pt x="9207" y="635"/>
                        <a:pt x="8852" y="635"/>
                        <a:pt x="8852" y="635"/>
                      </a:cubicBezTo>
                      <a:cubicBezTo>
                        <a:pt x="8852" y="318"/>
                        <a:pt x="8498" y="318"/>
                        <a:pt x="8498" y="318"/>
                      </a:cubicBezTo>
                      <a:cubicBezTo>
                        <a:pt x="8498" y="318"/>
                        <a:pt x="8144" y="318"/>
                        <a:pt x="8144" y="0"/>
                      </a:cubicBezTo>
                      <a:cubicBezTo>
                        <a:pt x="8144" y="0"/>
                        <a:pt x="8144" y="0"/>
                        <a:pt x="8144" y="0"/>
                      </a:cubicBezTo>
                      <a:cubicBezTo>
                        <a:pt x="8144" y="0"/>
                        <a:pt x="7790" y="318"/>
                        <a:pt x="7790" y="318"/>
                      </a:cubicBezTo>
                      <a:cubicBezTo>
                        <a:pt x="7082" y="953"/>
                        <a:pt x="5311" y="1271"/>
                        <a:pt x="4957" y="1271"/>
                      </a:cubicBezTo>
                      <a:cubicBezTo>
                        <a:pt x="4249" y="1271"/>
                        <a:pt x="4249" y="1588"/>
                        <a:pt x="4249" y="2859"/>
                      </a:cubicBezTo>
                      <a:cubicBezTo>
                        <a:pt x="4249" y="3176"/>
                        <a:pt x="4249" y="3176"/>
                        <a:pt x="4249" y="3176"/>
                      </a:cubicBezTo>
                      <a:cubicBezTo>
                        <a:pt x="4249" y="4129"/>
                        <a:pt x="3541" y="4447"/>
                        <a:pt x="3187" y="4765"/>
                      </a:cubicBezTo>
                      <a:cubicBezTo>
                        <a:pt x="2833" y="5082"/>
                        <a:pt x="2479" y="5400"/>
                        <a:pt x="2125" y="5718"/>
                      </a:cubicBezTo>
                      <a:cubicBezTo>
                        <a:pt x="2125" y="6035"/>
                        <a:pt x="2125" y="6035"/>
                        <a:pt x="2125" y="6353"/>
                      </a:cubicBezTo>
                      <a:cubicBezTo>
                        <a:pt x="2125" y="6988"/>
                        <a:pt x="1770" y="7306"/>
                        <a:pt x="1062" y="7941"/>
                      </a:cubicBezTo>
                      <a:cubicBezTo>
                        <a:pt x="354" y="7941"/>
                        <a:pt x="0" y="8259"/>
                        <a:pt x="0" y="8576"/>
                      </a:cubicBezTo>
                      <a:cubicBezTo>
                        <a:pt x="0" y="8894"/>
                        <a:pt x="0" y="9212"/>
                        <a:pt x="354" y="9529"/>
                      </a:cubicBezTo>
                      <a:cubicBezTo>
                        <a:pt x="1062" y="10482"/>
                        <a:pt x="708" y="11435"/>
                        <a:pt x="354" y="12071"/>
                      </a:cubicBezTo>
                      <a:cubicBezTo>
                        <a:pt x="354" y="12071"/>
                        <a:pt x="354" y="12071"/>
                        <a:pt x="0" y="12071"/>
                      </a:cubicBezTo>
                      <a:cubicBezTo>
                        <a:pt x="354" y="12388"/>
                        <a:pt x="354" y="12388"/>
                        <a:pt x="708" y="12388"/>
                      </a:cubicBezTo>
                      <a:cubicBezTo>
                        <a:pt x="1062" y="12706"/>
                        <a:pt x="1770" y="13024"/>
                        <a:pt x="2125" y="13341"/>
                      </a:cubicBezTo>
                      <a:cubicBezTo>
                        <a:pt x="2479" y="13659"/>
                        <a:pt x="2479" y="13659"/>
                        <a:pt x="2479" y="13659"/>
                      </a:cubicBezTo>
                      <a:cubicBezTo>
                        <a:pt x="2479" y="13659"/>
                        <a:pt x="2833" y="13659"/>
                        <a:pt x="2833" y="13659"/>
                      </a:cubicBezTo>
                      <a:cubicBezTo>
                        <a:pt x="2833" y="13659"/>
                        <a:pt x="3187" y="13341"/>
                        <a:pt x="3187" y="13341"/>
                      </a:cubicBezTo>
                      <a:cubicBezTo>
                        <a:pt x="3895" y="13341"/>
                        <a:pt x="3895" y="13659"/>
                        <a:pt x="4249" y="13976"/>
                      </a:cubicBezTo>
                      <a:cubicBezTo>
                        <a:pt x="4603" y="14612"/>
                        <a:pt x="4603" y="15247"/>
                        <a:pt x="4249" y="15882"/>
                      </a:cubicBezTo>
                      <a:cubicBezTo>
                        <a:pt x="3895" y="16518"/>
                        <a:pt x="3541" y="16835"/>
                        <a:pt x="2833" y="17153"/>
                      </a:cubicBezTo>
                      <a:cubicBezTo>
                        <a:pt x="2833" y="17153"/>
                        <a:pt x="2833" y="17153"/>
                        <a:pt x="2833" y="17153"/>
                      </a:cubicBezTo>
                      <a:cubicBezTo>
                        <a:pt x="2833" y="17153"/>
                        <a:pt x="3187" y="17471"/>
                        <a:pt x="3187" y="17471"/>
                      </a:cubicBezTo>
                      <a:cubicBezTo>
                        <a:pt x="3187" y="17788"/>
                        <a:pt x="3187" y="17788"/>
                        <a:pt x="3187" y="17788"/>
                      </a:cubicBezTo>
                      <a:cubicBezTo>
                        <a:pt x="3187" y="17788"/>
                        <a:pt x="3187" y="18106"/>
                        <a:pt x="3187" y="18106"/>
                      </a:cubicBezTo>
                      <a:cubicBezTo>
                        <a:pt x="3187" y="18106"/>
                        <a:pt x="3187" y="18106"/>
                        <a:pt x="3187" y="18106"/>
                      </a:cubicBezTo>
                      <a:cubicBezTo>
                        <a:pt x="3187" y="18424"/>
                        <a:pt x="3187" y="18424"/>
                        <a:pt x="3187" y="18424"/>
                      </a:cubicBezTo>
                      <a:cubicBezTo>
                        <a:pt x="3187" y="18424"/>
                        <a:pt x="3187" y="18424"/>
                        <a:pt x="3187" y="18424"/>
                      </a:cubicBezTo>
                      <a:cubicBezTo>
                        <a:pt x="3187" y="18741"/>
                        <a:pt x="2833" y="18741"/>
                        <a:pt x="2833" y="18741"/>
                      </a:cubicBezTo>
                      <a:cubicBezTo>
                        <a:pt x="2833" y="19059"/>
                        <a:pt x="2479" y="19059"/>
                        <a:pt x="2479" y="19376"/>
                      </a:cubicBezTo>
                      <a:cubicBezTo>
                        <a:pt x="2479" y="19376"/>
                        <a:pt x="2479" y="19376"/>
                        <a:pt x="2479" y="19376"/>
                      </a:cubicBezTo>
                      <a:cubicBezTo>
                        <a:pt x="2479" y="19376"/>
                        <a:pt x="2479" y="19694"/>
                        <a:pt x="2833" y="19694"/>
                      </a:cubicBezTo>
                      <a:cubicBezTo>
                        <a:pt x="3187" y="20012"/>
                        <a:pt x="3541" y="20012"/>
                        <a:pt x="3895" y="20012"/>
                      </a:cubicBezTo>
                      <a:cubicBezTo>
                        <a:pt x="3895" y="20012"/>
                        <a:pt x="4249" y="20012"/>
                        <a:pt x="4603" y="20012"/>
                      </a:cubicBezTo>
                      <a:cubicBezTo>
                        <a:pt x="4957" y="20012"/>
                        <a:pt x="5666" y="20012"/>
                        <a:pt x="6020" y="20647"/>
                      </a:cubicBezTo>
                      <a:cubicBezTo>
                        <a:pt x="6020" y="20965"/>
                        <a:pt x="6374" y="20965"/>
                        <a:pt x="6374" y="20965"/>
                      </a:cubicBezTo>
                      <a:cubicBezTo>
                        <a:pt x="6374" y="21282"/>
                        <a:pt x="6374" y="21282"/>
                        <a:pt x="6374" y="21282"/>
                      </a:cubicBezTo>
                      <a:cubicBezTo>
                        <a:pt x="6374" y="21282"/>
                        <a:pt x="6728" y="21282"/>
                        <a:pt x="6728" y="21282"/>
                      </a:cubicBezTo>
                      <a:cubicBezTo>
                        <a:pt x="6728" y="21282"/>
                        <a:pt x="6728" y="21282"/>
                        <a:pt x="6728" y="21600"/>
                      </a:cubicBezTo>
                      <a:cubicBezTo>
                        <a:pt x="6728" y="21600"/>
                        <a:pt x="6728" y="21600"/>
                        <a:pt x="6728" y="21600"/>
                      </a:cubicBezTo>
                      <a:cubicBezTo>
                        <a:pt x="6728" y="21600"/>
                        <a:pt x="6728" y="21600"/>
                        <a:pt x="6728" y="21600"/>
                      </a:cubicBezTo>
                      <a:cubicBezTo>
                        <a:pt x="7082" y="21600"/>
                        <a:pt x="7082" y="21600"/>
                        <a:pt x="7082" y="21600"/>
                      </a:cubicBezTo>
                      <a:cubicBezTo>
                        <a:pt x="7082" y="21600"/>
                        <a:pt x="7082" y="21600"/>
                        <a:pt x="7082" y="21282"/>
                      </a:cubicBezTo>
                      <a:cubicBezTo>
                        <a:pt x="7082" y="21282"/>
                        <a:pt x="7082" y="21282"/>
                        <a:pt x="7082" y="21282"/>
                      </a:cubicBezTo>
                      <a:cubicBezTo>
                        <a:pt x="7436" y="21282"/>
                        <a:pt x="7436" y="21282"/>
                        <a:pt x="7436" y="20965"/>
                      </a:cubicBezTo>
                      <a:cubicBezTo>
                        <a:pt x="7436" y="20965"/>
                        <a:pt x="7436" y="20965"/>
                        <a:pt x="7790" y="20647"/>
                      </a:cubicBezTo>
                      <a:cubicBezTo>
                        <a:pt x="7790" y="20012"/>
                        <a:pt x="8144" y="19694"/>
                        <a:pt x="8144" y="19059"/>
                      </a:cubicBezTo>
                      <a:cubicBezTo>
                        <a:pt x="9207" y="17153"/>
                        <a:pt x="9915" y="14929"/>
                        <a:pt x="11685" y="14612"/>
                      </a:cubicBezTo>
                      <a:cubicBezTo>
                        <a:pt x="12039" y="14612"/>
                        <a:pt x="12039" y="14294"/>
                        <a:pt x="12393" y="14294"/>
                      </a:cubicBezTo>
                      <a:cubicBezTo>
                        <a:pt x="14518" y="13976"/>
                        <a:pt x="17351" y="13024"/>
                        <a:pt x="19121" y="11118"/>
                      </a:cubicBezTo>
                      <a:cubicBezTo>
                        <a:pt x="20184" y="9529"/>
                        <a:pt x="20538" y="8894"/>
                        <a:pt x="20538" y="8576"/>
                      </a:cubicBezTo>
                      <a:cubicBezTo>
                        <a:pt x="20538" y="7941"/>
                        <a:pt x="20892" y="7624"/>
                        <a:pt x="21600" y="7306"/>
                      </a:cubicBezTo>
                      <a:cubicBezTo>
                        <a:pt x="21600" y="6988"/>
                        <a:pt x="21600" y="6988"/>
                        <a:pt x="21600" y="6988"/>
                      </a:cubicBezTo>
                      <a:cubicBezTo>
                        <a:pt x="21600" y="6988"/>
                        <a:pt x="21600" y="6671"/>
                        <a:pt x="21246" y="6353"/>
                      </a:cubicBezTo>
                      <a:cubicBezTo>
                        <a:pt x="21246" y="6353"/>
                        <a:pt x="21246" y="6353"/>
                        <a:pt x="21246" y="6353"/>
                      </a:cubicBezTo>
                      <a:cubicBezTo>
                        <a:pt x="21246" y="6353"/>
                        <a:pt x="21246" y="6353"/>
                        <a:pt x="20892" y="6035"/>
                      </a:cubicBezTo>
                      <a:cubicBezTo>
                        <a:pt x="20892" y="6035"/>
                        <a:pt x="20892" y="6035"/>
                        <a:pt x="20892" y="6035"/>
                      </a:cubicBezTo>
                      <a:cubicBezTo>
                        <a:pt x="20538" y="5718"/>
                        <a:pt x="20538" y="5718"/>
                        <a:pt x="20538" y="5718"/>
                      </a:cubicBezTo>
                      <a:cubicBezTo>
                        <a:pt x="20184" y="5082"/>
                        <a:pt x="20184" y="5082"/>
                        <a:pt x="20184" y="5082"/>
                      </a:cubicBezTo>
                      <a:cubicBezTo>
                        <a:pt x="19475" y="4765"/>
                        <a:pt x="18767" y="3812"/>
                        <a:pt x="18413" y="3494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62" name="Shape 4601"/>
                <p:cNvSpPr/>
                <p:nvPr/>
              </p:nvSpPr>
              <p:spPr>
                <a:xfrm>
                  <a:off x="176436" y="509485"/>
                  <a:ext cx="7967" cy="2541"/>
                </a:xfrm>
                <a:prstGeom prst="ellipse">
                  <a:avLst/>
                </a:pr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63" name="Shape 4602"/>
                <p:cNvSpPr/>
                <p:nvPr/>
              </p:nvSpPr>
              <p:spPr>
                <a:xfrm>
                  <a:off x="188385" y="508805"/>
                  <a:ext cx="23899" cy="771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0"/>
                      </a:moveTo>
                      <a:cubicBezTo>
                        <a:pt x="14400" y="10800"/>
                        <a:pt x="7200" y="21600"/>
                        <a:pt x="0" y="10800"/>
                      </a:cubicBezTo>
                      <a:cubicBezTo>
                        <a:pt x="0" y="10800"/>
                        <a:pt x="0" y="21600"/>
                        <a:pt x="3600" y="21600"/>
                      </a:cubicBezTo>
                      <a:cubicBezTo>
                        <a:pt x="10800" y="21600"/>
                        <a:pt x="18000" y="10800"/>
                        <a:pt x="21600" y="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64" name="Shape 4603"/>
                <p:cNvSpPr/>
                <p:nvPr/>
              </p:nvSpPr>
              <p:spPr>
                <a:xfrm>
                  <a:off x="137414" y="486357"/>
                  <a:ext cx="6351" cy="2541"/>
                </a:xfrm>
                <a:prstGeom prst="ellipse">
                  <a:avLst/>
                </a:pr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65" name="Shape 4604"/>
                <p:cNvSpPr/>
                <p:nvPr/>
              </p:nvSpPr>
              <p:spPr>
                <a:xfrm>
                  <a:off x="125465" y="480575"/>
                  <a:ext cx="2541" cy="6351"/>
                </a:xfrm>
                <a:prstGeom prst="ellipse">
                  <a:avLst/>
                </a:pr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66" name="Shape 4605"/>
                <p:cNvSpPr/>
                <p:nvPr/>
              </p:nvSpPr>
              <p:spPr>
                <a:xfrm>
                  <a:off x="107541" y="470939"/>
                  <a:ext cx="6351" cy="2541"/>
                </a:xfrm>
                <a:prstGeom prst="ellipse">
                  <a:avLst/>
                </a:pr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67" name="Shape 4606"/>
                <p:cNvSpPr/>
                <p:nvPr/>
              </p:nvSpPr>
              <p:spPr>
                <a:xfrm>
                  <a:off x="99575" y="469011"/>
                  <a:ext cx="6351" cy="635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cubicBezTo>
                        <a:pt x="0" y="21600"/>
                        <a:pt x="21600" y="21600"/>
                        <a:pt x="21600" y="21600"/>
                      </a:cubicBezTo>
                      <a:cubicBezTo>
                        <a:pt x="21600" y="21600"/>
                        <a:pt x="0" y="21600"/>
                        <a:pt x="0" y="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68" name="Shape 4607"/>
                <p:cNvSpPr/>
                <p:nvPr/>
              </p:nvSpPr>
              <p:spPr>
                <a:xfrm>
                  <a:off x="45805" y="677159"/>
                  <a:ext cx="2541" cy="6351"/>
                </a:xfrm>
                <a:prstGeom prst="ellipse">
                  <a:avLst/>
                </a:pr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69" name="Shape 4608"/>
                <p:cNvSpPr/>
                <p:nvPr/>
              </p:nvSpPr>
              <p:spPr>
                <a:xfrm>
                  <a:off x="238980" y="543496"/>
                  <a:ext cx="6351" cy="1156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21600"/>
                      </a:moveTo>
                      <a:cubicBezTo>
                        <a:pt x="21600" y="14400"/>
                        <a:pt x="21600" y="14400"/>
                        <a:pt x="21600" y="14400"/>
                      </a:cubicBezTo>
                      <a:cubicBezTo>
                        <a:pt x="21600" y="14400"/>
                        <a:pt x="21600" y="7200"/>
                        <a:pt x="0" y="0"/>
                      </a:cubicBezTo>
                      <a:cubicBezTo>
                        <a:pt x="21600" y="7200"/>
                        <a:pt x="21600" y="14400"/>
                        <a:pt x="21600" y="14400"/>
                      </a:cubicBezTo>
                      <a:cubicBezTo>
                        <a:pt x="21600" y="14400"/>
                        <a:pt x="21600" y="14400"/>
                        <a:pt x="21600" y="2160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70" name="Shape 4609"/>
                <p:cNvSpPr/>
                <p:nvPr/>
              </p:nvSpPr>
              <p:spPr>
                <a:xfrm>
                  <a:off x="43814" y="665595"/>
                  <a:ext cx="6351" cy="635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21600"/>
                      </a:moveTo>
                      <a:cubicBezTo>
                        <a:pt x="21600" y="21600"/>
                        <a:pt x="0" y="0"/>
                        <a:pt x="0" y="0"/>
                      </a:cubicBezTo>
                      <a:cubicBezTo>
                        <a:pt x="0" y="0"/>
                        <a:pt x="21600" y="21600"/>
                        <a:pt x="21600" y="2160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71" name="Shape 4610"/>
                <p:cNvSpPr/>
                <p:nvPr/>
              </p:nvSpPr>
              <p:spPr>
                <a:xfrm>
                  <a:off x="83643" y="717632"/>
                  <a:ext cx="6351" cy="2541"/>
                </a:xfrm>
                <a:prstGeom prst="ellipse">
                  <a:avLst/>
                </a:pr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72" name="Shape 4611"/>
                <p:cNvSpPr/>
                <p:nvPr/>
              </p:nvSpPr>
              <p:spPr>
                <a:xfrm>
                  <a:off x="45805" y="673305"/>
                  <a:ext cx="2541" cy="6351"/>
                </a:xfrm>
                <a:prstGeom prst="ellipse">
                  <a:avLst/>
                </a:pr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73" name="Shape 4612"/>
                <p:cNvSpPr/>
                <p:nvPr/>
              </p:nvSpPr>
              <p:spPr>
                <a:xfrm>
                  <a:off x="43814" y="681014"/>
                  <a:ext cx="6351" cy="635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600"/>
                      </a:moveTo>
                      <a:cubicBezTo>
                        <a:pt x="0" y="21600"/>
                        <a:pt x="21600" y="21600"/>
                        <a:pt x="21600" y="0"/>
                      </a:cubicBezTo>
                      <a:cubicBezTo>
                        <a:pt x="21600" y="21600"/>
                        <a:pt x="0" y="21600"/>
                        <a:pt x="0" y="2160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74" name="Shape 4613"/>
                <p:cNvSpPr/>
                <p:nvPr/>
              </p:nvSpPr>
              <p:spPr>
                <a:xfrm>
                  <a:off x="234997" y="538394"/>
                  <a:ext cx="6351" cy="635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cubicBezTo>
                        <a:pt x="21600" y="21600"/>
                        <a:pt x="21600" y="21600"/>
                        <a:pt x="21600" y="21600"/>
                      </a:cubicBezTo>
                      <a:cubicBezTo>
                        <a:pt x="21600" y="21600"/>
                        <a:pt x="21600" y="21600"/>
                        <a:pt x="0" y="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75" name="Shape 4614"/>
                <p:cNvSpPr/>
                <p:nvPr/>
              </p:nvSpPr>
              <p:spPr>
                <a:xfrm>
                  <a:off x="79660" y="713778"/>
                  <a:ext cx="6351" cy="2541"/>
                </a:xfrm>
                <a:prstGeom prst="ellipse">
                  <a:avLst/>
                </a:pr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76" name="Shape 4615"/>
                <p:cNvSpPr/>
                <p:nvPr/>
              </p:nvSpPr>
              <p:spPr>
                <a:xfrm>
                  <a:off x="231014" y="528078"/>
                  <a:ext cx="6351" cy="1156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21600"/>
                      </a:moveTo>
                      <a:cubicBezTo>
                        <a:pt x="10800" y="14400"/>
                        <a:pt x="10800" y="7200"/>
                        <a:pt x="0" y="7200"/>
                      </a:cubicBezTo>
                      <a:cubicBezTo>
                        <a:pt x="0" y="7200"/>
                        <a:pt x="0" y="7200"/>
                        <a:pt x="0" y="0"/>
                      </a:cubicBezTo>
                      <a:cubicBezTo>
                        <a:pt x="10800" y="14400"/>
                        <a:pt x="10800" y="14400"/>
                        <a:pt x="10800" y="14400"/>
                      </a:cubicBezTo>
                      <a:cubicBezTo>
                        <a:pt x="10800" y="14400"/>
                        <a:pt x="10800" y="14400"/>
                        <a:pt x="21600" y="2160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77" name="Shape 4616"/>
                <p:cNvSpPr/>
                <p:nvPr/>
              </p:nvSpPr>
              <p:spPr>
                <a:xfrm>
                  <a:off x="75677" y="707996"/>
                  <a:ext cx="6351" cy="635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21600"/>
                      </a:moveTo>
                      <a:cubicBezTo>
                        <a:pt x="21600" y="21600"/>
                        <a:pt x="0" y="21600"/>
                        <a:pt x="0" y="0"/>
                      </a:cubicBezTo>
                      <a:cubicBezTo>
                        <a:pt x="0" y="21600"/>
                        <a:pt x="21600" y="21600"/>
                        <a:pt x="21600" y="2160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78" name="Shape 4617"/>
                <p:cNvSpPr/>
                <p:nvPr/>
              </p:nvSpPr>
              <p:spPr>
                <a:xfrm>
                  <a:off x="91609" y="707996"/>
                  <a:ext cx="6351" cy="635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0"/>
                      </a:moveTo>
                      <a:cubicBezTo>
                        <a:pt x="0" y="21600"/>
                        <a:pt x="0" y="21600"/>
                        <a:pt x="0" y="21600"/>
                      </a:cubicBezTo>
                      <a:cubicBezTo>
                        <a:pt x="0" y="21600"/>
                        <a:pt x="0" y="21600"/>
                        <a:pt x="21600" y="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79" name="Shape 4618"/>
                <p:cNvSpPr/>
                <p:nvPr/>
              </p:nvSpPr>
              <p:spPr>
                <a:xfrm>
                  <a:off x="849560" y="73237"/>
                  <a:ext cx="23899" cy="1541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16200"/>
                      </a:moveTo>
                      <a:cubicBezTo>
                        <a:pt x="21600" y="10800"/>
                        <a:pt x="18514" y="5400"/>
                        <a:pt x="15429" y="0"/>
                      </a:cubicBezTo>
                      <a:cubicBezTo>
                        <a:pt x="15429" y="0"/>
                        <a:pt x="15429" y="0"/>
                        <a:pt x="12343" y="0"/>
                      </a:cubicBezTo>
                      <a:cubicBezTo>
                        <a:pt x="9257" y="0"/>
                        <a:pt x="6171" y="0"/>
                        <a:pt x="3086" y="0"/>
                      </a:cubicBezTo>
                      <a:cubicBezTo>
                        <a:pt x="3086" y="5400"/>
                        <a:pt x="3086" y="16200"/>
                        <a:pt x="3086" y="21600"/>
                      </a:cubicBezTo>
                      <a:cubicBezTo>
                        <a:pt x="3086" y="21600"/>
                        <a:pt x="0" y="21600"/>
                        <a:pt x="0" y="21600"/>
                      </a:cubicBezTo>
                      <a:cubicBezTo>
                        <a:pt x="6171" y="21600"/>
                        <a:pt x="15429" y="21600"/>
                        <a:pt x="18514" y="16200"/>
                      </a:cubicBezTo>
                      <a:cubicBezTo>
                        <a:pt x="21600" y="16200"/>
                        <a:pt x="21600" y="16200"/>
                        <a:pt x="21600" y="1620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</p:grpSp>
          <p:grpSp>
            <p:nvGrpSpPr>
              <p:cNvPr id="46" name="Group 4711"/>
              <p:cNvGrpSpPr/>
              <p:nvPr/>
            </p:nvGrpSpPr>
            <p:grpSpPr>
              <a:xfrm>
                <a:off x="-1" y="35078"/>
                <a:ext cx="4962533" cy="4409262"/>
                <a:chOff x="0" y="0"/>
                <a:chExt cx="4962532" cy="4409261"/>
              </a:xfrm>
              <a:grpFill/>
            </p:grpSpPr>
            <p:sp>
              <p:nvSpPr>
                <p:cNvPr id="51" name="Shape 4620"/>
                <p:cNvSpPr/>
                <p:nvPr/>
              </p:nvSpPr>
              <p:spPr>
                <a:xfrm>
                  <a:off x="3361642" y="4120168"/>
                  <a:ext cx="75679" cy="38547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4320" y="1964"/>
                      </a:moveTo>
                      <a:cubicBezTo>
                        <a:pt x="4320" y="1964"/>
                        <a:pt x="4320" y="1964"/>
                        <a:pt x="4320" y="1964"/>
                      </a:cubicBezTo>
                      <a:cubicBezTo>
                        <a:pt x="4320" y="1964"/>
                        <a:pt x="3240" y="3927"/>
                        <a:pt x="2160" y="3927"/>
                      </a:cubicBezTo>
                      <a:cubicBezTo>
                        <a:pt x="2160" y="3927"/>
                        <a:pt x="2160" y="3927"/>
                        <a:pt x="2160" y="3927"/>
                      </a:cubicBezTo>
                      <a:cubicBezTo>
                        <a:pt x="2160" y="5891"/>
                        <a:pt x="2160" y="5891"/>
                        <a:pt x="1080" y="5891"/>
                      </a:cubicBezTo>
                      <a:cubicBezTo>
                        <a:pt x="1080" y="5891"/>
                        <a:pt x="1080" y="5891"/>
                        <a:pt x="1080" y="5891"/>
                      </a:cubicBezTo>
                      <a:cubicBezTo>
                        <a:pt x="1080" y="7855"/>
                        <a:pt x="0" y="7855"/>
                        <a:pt x="0" y="9818"/>
                      </a:cubicBezTo>
                      <a:cubicBezTo>
                        <a:pt x="0" y="9818"/>
                        <a:pt x="0" y="9818"/>
                        <a:pt x="0" y="9818"/>
                      </a:cubicBezTo>
                      <a:cubicBezTo>
                        <a:pt x="5400" y="15709"/>
                        <a:pt x="16200" y="21600"/>
                        <a:pt x="19440" y="21600"/>
                      </a:cubicBezTo>
                      <a:cubicBezTo>
                        <a:pt x="20520" y="21600"/>
                        <a:pt x="20520" y="19636"/>
                        <a:pt x="21600" y="19636"/>
                      </a:cubicBezTo>
                      <a:cubicBezTo>
                        <a:pt x="21600" y="19636"/>
                        <a:pt x="21600" y="19636"/>
                        <a:pt x="21600" y="19636"/>
                      </a:cubicBezTo>
                      <a:cubicBezTo>
                        <a:pt x="21600" y="17673"/>
                        <a:pt x="21600" y="17673"/>
                        <a:pt x="21600" y="17673"/>
                      </a:cubicBezTo>
                      <a:cubicBezTo>
                        <a:pt x="21600" y="17673"/>
                        <a:pt x="21600" y="15709"/>
                        <a:pt x="21600" y="15709"/>
                      </a:cubicBezTo>
                      <a:cubicBezTo>
                        <a:pt x="21600" y="15709"/>
                        <a:pt x="21600" y="15709"/>
                        <a:pt x="21600" y="15709"/>
                      </a:cubicBezTo>
                      <a:cubicBezTo>
                        <a:pt x="21600" y="15709"/>
                        <a:pt x="21600" y="13745"/>
                        <a:pt x="21600" y="13745"/>
                      </a:cubicBezTo>
                      <a:cubicBezTo>
                        <a:pt x="21600" y="13745"/>
                        <a:pt x="21600" y="13745"/>
                        <a:pt x="21600" y="13745"/>
                      </a:cubicBezTo>
                      <a:cubicBezTo>
                        <a:pt x="21600" y="13745"/>
                        <a:pt x="21600" y="11782"/>
                        <a:pt x="21600" y="11782"/>
                      </a:cubicBezTo>
                      <a:cubicBezTo>
                        <a:pt x="21600" y="11782"/>
                        <a:pt x="21600" y="11782"/>
                        <a:pt x="21600" y="11782"/>
                      </a:cubicBezTo>
                      <a:cubicBezTo>
                        <a:pt x="21600" y="11782"/>
                        <a:pt x="21600" y="11782"/>
                        <a:pt x="21600" y="11782"/>
                      </a:cubicBezTo>
                      <a:cubicBezTo>
                        <a:pt x="21600" y="11782"/>
                        <a:pt x="21600" y="11782"/>
                        <a:pt x="21600" y="9818"/>
                      </a:cubicBezTo>
                      <a:cubicBezTo>
                        <a:pt x="21600" y="9818"/>
                        <a:pt x="21600" y="9818"/>
                        <a:pt x="21600" y="9818"/>
                      </a:cubicBezTo>
                      <a:cubicBezTo>
                        <a:pt x="21600" y="9818"/>
                        <a:pt x="21600" y="9818"/>
                        <a:pt x="21600" y="9818"/>
                      </a:cubicBezTo>
                      <a:cubicBezTo>
                        <a:pt x="21600" y="9818"/>
                        <a:pt x="21600" y="9818"/>
                        <a:pt x="21600" y="9818"/>
                      </a:cubicBezTo>
                      <a:cubicBezTo>
                        <a:pt x="21600" y="9818"/>
                        <a:pt x="21600" y="9818"/>
                        <a:pt x="21600" y="9818"/>
                      </a:cubicBezTo>
                      <a:cubicBezTo>
                        <a:pt x="21600" y="9818"/>
                        <a:pt x="21600" y="9818"/>
                        <a:pt x="21600" y="9818"/>
                      </a:cubicBezTo>
                      <a:cubicBezTo>
                        <a:pt x="21600" y="9818"/>
                        <a:pt x="20520" y="9818"/>
                        <a:pt x="19440" y="9818"/>
                      </a:cubicBezTo>
                      <a:cubicBezTo>
                        <a:pt x="18360" y="9818"/>
                        <a:pt x="18360" y="9818"/>
                        <a:pt x="18360" y="9818"/>
                      </a:cubicBezTo>
                      <a:cubicBezTo>
                        <a:pt x="16200" y="9818"/>
                        <a:pt x="12960" y="9818"/>
                        <a:pt x="8640" y="3927"/>
                      </a:cubicBezTo>
                      <a:cubicBezTo>
                        <a:pt x="8640" y="3927"/>
                        <a:pt x="7560" y="3927"/>
                        <a:pt x="7560" y="1964"/>
                      </a:cubicBezTo>
                      <a:cubicBezTo>
                        <a:pt x="6480" y="1964"/>
                        <a:pt x="6480" y="1964"/>
                        <a:pt x="6480" y="1964"/>
                      </a:cubicBezTo>
                      <a:cubicBezTo>
                        <a:pt x="6480" y="1964"/>
                        <a:pt x="5400" y="1964"/>
                        <a:pt x="5400" y="0"/>
                      </a:cubicBezTo>
                      <a:cubicBezTo>
                        <a:pt x="5400" y="1964"/>
                        <a:pt x="5400" y="1964"/>
                        <a:pt x="4320" y="1964"/>
                      </a:cubicBezTo>
                      <a:cubicBezTo>
                        <a:pt x="4320" y="1964"/>
                        <a:pt x="4320" y="1964"/>
                        <a:pt x="4320" y="1964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52" name="Shape 4621"/>
                <p:cNvSpPr/>
                <p:nvPr/>
              </p:nvSpPr>
              <p:spPr>
                <a:xfrm>
                  <a:off x="3393506" y="4050785"/>
                  <a:ext cx="238980" cy="11564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0571" y="4725"/>
                      </a:moveTo>
                      <a:cubicBezTo>
                        <a:pt x="19543" y="4050"/>
                        <a:pt x="18514" y="3375"/>
                        <a:pt x="17829" y="2025"/>
                      </a:cubicBezTo>
                      <a:cubicBezTo>
                        <a:pt x="17143" y="675"/>
                        <a:pt x="16114" y="0"/>
                        <a:pt x="14743" y="0"/>
                      </a:cubicBezTo>
                      <a:cubicBezTo>
                        <a:pt x="12686" y="0"/>
                        <a:pt x="10629" y="1350"/>
                        <a:pt x="10286" y="2025"/>
                      </a:cubicBezTo>
                      <a:cubicBezTo>
                        <a:pt x="9257" y="2700"/>
                        <a:pt x="7886" y="2700"/>
                        <a:pt x="6857" y="2025"/>
                      </a:cubicBezTo>
                      <a:cubicBezTo>
                        <a:pt x="5486" y="2025"/>
                        <a:pt x="4114" y="1350"/>
                        <a:pt x="3086" y="2700"/>
                      </a:cubicBezTo>
                      <a:cubicBezTo>
                        <a:pt x="3086" y="3375"/>
                        <a:pt x="2743" y="3375"/>
                        <a:pt x="2400" y="4050"/>
                      </a:cubicBezTo>
                      <a:cubicBezTo>
                        <a:pt x="2400" y="4050"/>
                        <a:pt x="2400" y="4725"/>
                        <a:pt x="2057" y="4725"/>
                      </a:cubicBezTo>
                      <a:cubicBezTo>
                        <a:pt x="1714" y="5400"/>
                        <a:pt x="1371" y="6075"/>
                        <a:pt x="1029" y="6750"/>
                      </a:cubicBezTo>
                      <a:cubicBezTo>
                        <a:pt x="343" y="8100"/>
                        <a:pt x="0" y="9450"/>
                        <a:pt x="0" y="10125"/>
                      </a:cubicBezTo>
                      <a:cubicBezTo>
                        <a:pt x="0" y="10800"/>
                        <a:pt x="0" y="10800"/>
                        <a:pt x="0" y="10800"/>
                      </a:cubicBezTo>
                      <a:cubicBezTo>
                        <a:pt x="0" y="10800"/>
                        <a:pt x="0" y="10800"/>
                        <a:pt x="0" y="11475"/>
                      </a:cubicBezTo>
                      <a:cubicBezTo>
                        <a:pt x="0" y="11475"/>
                        <a:pt x="0" y="11475"/>
                        <a:pt x="343" y="11475"/>
                      </a:cubicBezTo>
                      <a:cubicBezTo>
                        <a:pt x="343" y="11475"/>
                        <a:pt x="686" y="12150"/>
                        <a:pt x="1029" y="12150"/>
                      </a:cubicBezTo>
                      <a:cubicBezTo>
                        <a:pt x="1714" y="12825"/>
                        <a:pt x="2400" y="13500"/>
                        <a:pt x="3086" y="13500"/>
                      </a:cubicBezTo>
                      <a:cubicBezTo>
                        <a:pt x="3429" y="13500"/>
                        <a:pt x="3429" y="13500"/>
                        <a:pt x="3429" y="13500"/>
                      </a:cubicBezTo>
                      <a:cubicBezTo>
                        <a:pt x="4114" y="13500"/>
                        <a:pt x="4800" y="13500"/>
                        <a:pt x="5486" y="14850"/>
                      </a:cubicBezTo>
                      <a:cubicBezTo>
                        <a:pt x="5486" y="14850"/>
                        <a:pt x="5486" y="14850"/>
                        <a:pt x="5486" y="14850"/>
                      </a:cubicBezTo>
                      <a:cubicBezTo>
                        <a:pt x="5486" y="14850"/>
                        <a:pt x="5486" y="14850"/>
                        <a:pt x="5486" y="15525"/>
                      </a:cubicBezTo>
                      <a:cubicBezTo>
                        <a:pt x="5486" y="15525"/>
                        <a:pt x="5486" y="15525"/>
                        <a:pt x="5486" y="15525"/>
                      </a:cubicBezTo>
                      <a:cubicBezTo>
                        <a:pt x="5486" y="16200"/>
                        <a:pt x="5486" y="16200"/>
                        <a:pt x="5486" y="16200"/>
                      </a:cubicBezTo>
                      <a:cubicBezTo>
                        <a:pt x="5486" y="16200"/>
                        <a:pt x="5486" y="16875"/>
                        <a:pt x="5486" y="16875"/>
                      </a:cubicBezTo>
                      <a:cubicBezTo>
                        <a:pt x="5486" y="16875"/>
                        <a:pt x="5486" y="16875"/>
                        <a:pt x="5486" y="16875"/>
                      </a:cubicBezTo>
                      <a:cubicBezTo>
                        <a:pt x="5486" y="17550"/>
                        <a:pt x="5486" y="18225"/>
                        <a:pt x="5486" y="18225"/>
                      </a:cubicBezTo>
                      <a:cubicBezTo>
                        <a:pt x="5486" y="18225"/>
                        <a:pt x="5486" y="18225"/>
                        <a:pt x="5486" y="18225"/>
                      </a:cubicBezTo>
                      <a:cubicBezTo>
                        <a:pt x="5829" y="18900"/>
                        <a:pt x="6171" y="18900"/>
                        <a:pt x="6171" y="19575"/>
                      </a:cubicBezTo>
                      <a:cubicBezTo>
                        <a:pt x="6857" y="20250"/>
                        <a:pt x="6857" y="20925"/>
                        <a:pt x="6857" y="21600"/>
                      </a:cubicBezTo>
                      <a:cubicBezTo>
                        <a:pt x="7200" y="21600"/>
                        <a:pt x="7200" y="21600"/>
                        <a:pt x="7200" y="21600"/>
                      </a:cubicBezTo>
                      <a:cubicBezTo>
                        <a:pt x="7543" y="20925"/>
                        <a:pt x="7886" y="20250"/>
                        <a:pt x="8229" y="20250"/>
                      </a:cubicBezTo>
                      <a:cubicBezTo>
                        <a:pt x="8229" y="20250"/>
                        <a:pt x="8229" y="19575"/>
                        <a:pt x="8229" y="19575"/>
                      </a:cubicBezTo>
                      <a:cubicBezTo>
                        <a:pt x="7886" y="18900"/>
                        <a:pt x="7886" y="17550"/>
                        <a:pt x="8229" y="16200"/>
                      </a:cubicBezTo>
                      <a:cubicBezTo>
                        <a:pt x="8571" y="14850"/>
                        <a:pt x="9257" y="14175"/>
                        <a:pt x="9943" y="14175"/>
                      </a:cubicBezTo>
                      <a:cubicBezTo>
                        <a:pt x="12343" y="14175"/>
                        <a:pt x="13371" y="13500"/>
                        <a:pt x="13714" y="12150"/>
                      </a:cubicBezTo>
                      <a:cubicBezTo>
                        <a:pt x="13714" y="10125"/>
                        <a:pt x="14743" y="8775"/>
                        <a:pt x="16114" y="8775"/>
                      </a:cubicBezTo>
                      <a:cubicBezTo>
                        <a:pt x="16457" y="8775"/>
                        <a:pt x="16800" y="8775"/>
                        <a:pt x="17143" y="8775"/>
                      </a:cubicBezTo>
                      <a:cubicBezTo>
                        <a:pt x="17486" y="9450"/>
                        <a:pt x="17829" y="9450"/>
                        <a:pt x="17829" y="9450"/>
                      </a:cubicBezTo>
                      <a:cubicBezTo>
                        <a:pt x="18171" y="9450"/>
                        <a:pt x="18514" y="8775"/>
                        <a:pt x="18514" y="8100"/>
                      </a:cubicBezTo>
                      <a:cubicBezTo>
                        <a:pt x="18857" y="8100"/>
                        <a:pt x="18857" y="8100"/>
                        <a:pt x="19200" y="7425"/>
                      </a:cubicBezTo>
                      <a:cubicBezTo>
                        <a:pt x="19200" y="7425"/>
                        <a:pt x="19200" y="7425"/>
                        <a:pt x="19200" y="7425"/>
                      </a:cubicBezTo>
                      <a:cubicBezTo>
                        <a:pt x="19543" y="7425"/>
                        <a:pt x="19543" y="7425"/>
                        <a:pt x="19886" y="6750"/>
                      </a:cubicBezTo>
                      <a:cubicBezTo>
                        <a:pt x="19886" y="6750"/>
                        <a:pt x="19886" y="6750"/>
                        <a:pt x="19886" y="6750"/>
                      </a:cubicBezTo>
                      <a:cubicBezTo>
                        <a:pt x="20229" y="6750"/>
                        <a:pt x="20571" y="6750"/>
                        <a:pt x="20571" y="6075"/>
                      </a:cubicBezTo>
                      <a:cubicBezTo>
                        <a:pt x="20571" y="6075"/>
                        <a:pt x="20571" y="6075"/>
                        <a:pt x="20914" y="6075"/>
                      </a:cubicBezTo>
                      <a:cubicBezTo>
                        <a:pt x="20914" y="6075"/>
                        <a:pt x="21257" y="6075"/>
                        <a:pt x="21600" y="6075"/>
                      </a:cubicBezTo>
                      <a:cubicBezTo>
                        <a:pt x="21600" y="6075"/>
                        <a:pt x="21600" y="6075"/>
                        <a:pt x="21600" y="6075"/>
                      </a:cubicBezTo>
                      <a:cubicBezTo>
                        <a:pt x="21257" y="5400"/>
                        <a:pt x="20914" y="5400"/>
                        <a:pt x="20571" y="4725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53" name="Shape 4622"/>
                <p:cNvSpPr/>
                <p:nvPr/>
              </p:nvSpPr>
              <p:spPr>
                <a:xfrm>
                  <a:off x="3450076" y="4139440"/>
                  <a:ext cx="2541" cy="7710"/>
                </a:xfrm>
                <a:prstGeom prst="ellipse">
                  <a:avLst/>
                </a:pr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54" name="Shape 4623"/>
                <p:cNvSpPr/>
                <p:nvPr/>
              </p:nvSpPr>
              <p:spPr>
                <a:xfrm>
                  <a:off x="3450076" y="4134336"/>
                  <a:ext cx="2541" cy="6351"/>
                </a:xfrm>
                <a:prstGeom prst="ellipse">
                  <a:avLst/>
                </a:pr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55" name="Shape 4624"/>
                <p:cNvSpPr/>
                <p:nvPr/>
              </p:nvSpPr>
              <p:spPr>
                <a:xfrm>
                  <a:off x="3392322" y="4109284"/>
                  <a:ext cx="6351" cy="2541"/>
                </a:xfrm>
                <a:prstGeom prst="ellipse">
                  <a:avLst/>
                </a:pr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56" name="Shape 4625"/>
                <p:cNvSpPr/>
                <p:nvPr/>
              </p:nvSpPr>
              <p:spPr>
                <a:xfrm>
                  <a:off x="2198608" y="3306849"/>
                  <a:ext cx="1286507" cy="77091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9938" y="18293"/>
                      </a:moveTo>
                      <a:cubicBezTo>
                        <a:pt x="20002" y="18293"/>
                        <a:pt x="20002" y="18293"/>
                        <a:pt x="20002" y="18293"/>
                      </a:cubicBezTo>
                      <a:cubicBezTo>
                        <a:pt x="20002" y="18189"/>
                        <a:pt x="20066" y="18189"/>
                        <a:pt x="20066" y="18086"/>
                      </a:cubicBezTo>
                      <a:cubicBezTo>
                        <a:pt x="20194" y="17879"/>
                        <a:pt x="20322" y="17569"/>
                        <a:pt x="20514" y="17466"/>
                      </a:cubicBezTo>
                      <a:cubicBezTo>
                        <a:pt x="20514" y="17466"/>
                        <a:pt x="20514" y="17466"/>
                        <a:pt x="20514" y="17466"/>
                      </a:cubicBezTo>
                      <a:cubicBezTo>
                        <a:pt x="20514" y="17466"/>
                        <a:pt x="20514" y="17466"/>
                        <a:pt x="20514" y="17466"/>
                      </a:cubicBezTo>
                      <a:cubicBezTo>
                        <a:pt x="20514" y="17466"/>
                        <a:pt x="20514" y="17466"/>
                        <a:pt x="20514" y="17466"/>
                      </a:cubicBezTo>
                      <a:cubicBezTo>
                        <a:pt x="20514" y="17466"/>
                        <a:pt x="20578" y="17569"/>
                        <a:pt x="20578" y="17569"/>
                      </a:cubicBezTo>
                      <a:cubicBezTo>
                        <a:pt x="20641" y="17569"/>
                        <a:pt x="20641" y="17569"/>
                        <a:pt x="20641" y="17569"/>
                      </a:cubicBezTo>
                      <a:cubicBezTo>
                        <a:pt x="20641" y="17569"/>
                        <a:pt x="20641" y="17569"/>
                        <a:pt x="20705" y="17569"/>
                      </a:cubicBezTo>
                      <a:cubicBezTo>
                        <a:pt x="20705" y="17569"/>
                        <a:pt x="20705" y="17569"/>
                        <a:pt x="20705" y="17673"/>
                      </a:cubicBezTo>
                      <a:cubicBezTo>
                        <a:pt x="20769" y="17673"/>
                        <a:pt x="20769" y="17673"/>
                        <a:pt x="20769" y="17673"/>
                      </a:cubicBezTo>
                      <a:cubicBezTo>
                        <a:pt x="20833" y="17673"/>
                        <a:pt x="20833" y="17776"/>
                        <a:pt x="20833" y="17776"/>
                      </a:cubicBezTo>
                      <a:cubicBezTo>
                        <a:pt x="20833" y="17776"/>
                        <a:pt x="20833" y="17776"/>
                        <a:pt x="20833" y="17776"/>
                      </a:cubicBezTo>
                      <a:cubicBezTo>
                        <a:pt x="20961" y="17466"/>
                        <a:pt x="21025" y="16846"/>
                        <a:pt x="21025" y="16433"/>
                      </a:cubicBezTo>
                      <a:cubicBezTo>
                        <a:pt x="21089" y="16226"/>
                        <a:pt x="21089" y="16019"/>
                        <a:pt x="21025" y="15916"/>
                      </a:cubicBezTo>
                      <a:cubicBezTo>
                        <a:pt x="21025" y="15606"/>
                        <a:pt x="21025" y="15296"/>
                        <a:pt x="21217" y="14986"/>
                      </a:cubicBezTo>
                      <a:cubicBezTo>
                        <a:pt x="21280" y="14882"/>
                        <a:pt x="21344" y="14779"/>
                        <a:pt x="21408" y="14676"/>
                      </a:cubicBezTo>
                      <a:cubicBezTo>
                        <a:pt x="21536" y="14572"/>
                        <a:pt x="21600" y="14469"/>
                        <a:pt x="21600" y="14262"/>
                      </a:cubicBezTo>
                      <a:cubicBezTo>
                        <a:pt x="21600" y="14159"/>
                        <a:pt x="21536" y="14159"/>
                        <a:pt x="21536" y="14159"/>
                      </a:cubicBezTo>
                      <a:cubicBezTo>
                        <a:pt x="21536" y="14159"/>
                        <a:pt x="21472" y="14159"/>
                        <a:pt x="21472" y="14159"/>
                      </a:cubicBezTo>
                      <a:cubicBezTo>
                        <a:pt x="21344" y="14262"/>
                        <a:pt x="21153" y="14262"/>
                        <a:pt x="21025" y="14159"/>
                      </a:cubicBezTo>
                      <a:cubicBezTo>
                        <a:pt x="20897" y="13952"/>
                        <a:pt x="20705" y="14056"/>
                        <a:pt x="20386" y="14159"/>
                      </a:cubicBezTo>
                      <a:cubicBezTo>
                        <a:pt x="20258" y="14159"/>
                        <a:pt x="20130" y="14159"/>
                        <a:pt x="19938" y="14262"/>
                      </a:cubicBezTo>
                      <a:cubicBezTo>
                        <a:pt x="19172" y="14366"/>
                        <a:pt x="19108" y="14986"/>
                        <a:pt x="19172" y="15399"/>
                      </a:cubicBezTo>
                      <a:cubicBezTo>
                        <a:pt x="19172" y="15812"/>
                        <a:pt x="19108" y="15916"/>
                        <a:pt x="18980" y="16122"/>
                      </a:cubicBezTo>
                      <a:cubicBezTo>
                        <a:pt x="18980" y="16122"/>
                        <a:pt x="18916" y="16226"/>
                        <a:pt x="18916" y="16433"/>
                      </a:cubicBezTo>
                      <a:cubicBezTo>
                        <a:pt x="18980" y="16846"/>
                        <a:pt x="18724" y="17156"/>
                        <a:pt x="18596" y="17259"/>
                      </a:cubicBezTo>
                      <a:cubicBezTo>
                        <a:pt x="18533" y="17363"/>
                        <a:pt x="18469" y="17363"/>
                        <a:pt x="18469" y="17466"/>
                      </a:cubicBezTo>
                      <a:cubicBezTo>
                        <a:pt x="18469" y="17569"/>
                        <a:pt x="18469" y="17673"/>
                        <a:pt x="18405" y="17776"/>
                      </a:cubicBezTo>
                      <a:cubicBezTo>
                        <a:pt x="18405" y="17776"/>
                        <a:pt x="18341" y="17879"/>
                        <a:pt x="18277" y="17879"/>
                      </a:cubicBezTo>
                      <a:cubicBezTo>
                        <a:pt x="18085" y="17879"/>
                        <a:pt x="17766" y="17569"/>
                        <a:pt x="17702" y="17569"/>
                      </a:cubicBezTo>
                      <a:cubicBezTo>
                        <a:pt x="17574" y="17569"/>
                        <a:pt x="16935" y="17776"/>
                        <a:pt x="16551" y="17983"/>
                      </a:cubicBezTo>
                      <a:cubicBezTo>
                        <a:pt x="16296" y="18086"/>
                        <a:pt x="16168" y="18086"/>
                        <a:pt x="16104" y="18189"/>
                      </a:cubicBezTo>
                      <a:cubicBezTo>
                        <a:pt x="16104" y="18189"/>
                        <a:pt x="16104" y="18189"/>
                        <a:pt x="16104" y="18189"/>
                      </a:cubicBezTo>
                      <a:cubicBezTo>
                        <a:pt x="15976" y="18189"/>
                        <a:pt x="15849" y="17983"/>
                        <a:pt x="15657" y="17879"/>
                      </a:cubicBezTo>
                      <a:cubicBezTo>
                        <a:pt x="15529" y="17673"/>
                        <a:pt x="15401" y="17569"/>
                        <a:pt x="15273" y="17569"/>
                      </a:cubicBezTo>
                      <a:cubicBezTo>
                        <a:pt x="15273" y="17363"/>
                        <a:pt x="15273" y="17363"/>
                        <a:pt x="15273" y="17363"/>
                      </a:cubicBezTo>
                      <a:cubicBezTo>
                        <a:pt x="15273" y="17569"/>
                        <a:pt x="15273" y="17569"/>
                        <a:pt x="15273" y="17569"/>
                      </a:cubicBezTo>
                      <a:cubicBezTo>
                        <a:pt x="14954" y="17569"/>
                        <a:pt x="14762" y="17053"/>
                        <a:pt x="14762" y="16122"/>
                      </a:cubicBezTo>
                      <a:cubicBezTo>
                        <a:pt x="14698" y="15916"/>
                        <a:pt x="14507" y="15606"/>
                        <a:pt x="14315" y="15296"/>
                      </a:cubicBezTo>
                      <a:cubicBezTo>
                        <a:pt x="14187" y="15089"/>
                        <a:pt x="14059" y="14882"/>
                        <a:pt x="13995" y="14779"/>
                      </a:cubicBezTo>
                      <a:cubicBezTo>
                        <a:pt x="13740" y="14159"/>
                        <a:pt x="13740" y="13022"/>
                        <a:pt x="13676" y="12299"/>
                      </a:cubicBezTo>
                      <a:cubicBezTo>
                        <a:pt x="13676" y="12195"/>
                        <a:pt x="13676" y="12195"/>
                        <a:pt x="13676" y="12195"/>
                      </a:cubicBezTo>
                      <a:cubicBezTo>
                        <a:pt x="13676" y="11575"/>
                        <a:pt x="13676" y="10335"/>
                        <a:pt x="13931" y="8991"/>
                      </a:cubicBezTo>
                      <a:cubicBezTo>
                        <a:pt x="13995" y="8888"/>
                        <a:pt x="13995" y="8785"/>
                        <a:pt x="13995" y="8681"/>
                      </a:cubicBezTo>
                      <a:cubicBezTo>
                        <a:pt x="13995" y="8681"/>
                        <a:pt x="13995" y="8681"/>
                        <a:pt x="13995" y="8681"/>
                      </a:cubicBezTo>
                      <a:cubicBezTo>
                        <a:pt x="13995" y="8681"/>
                        <a:pt x="13995" y="8681"/>
                        <a:pt x="13931" y="8681"/>
                      </a:cubicBezTo>
                      <a:cubicBezTo>
                        <a:pt x="13931" y="8681"/>
                        <a:pt x="13931" y="8681"/>
                        <a:pt x="13931" y="8681"/>
                      </a:cubicBezTo>
                      <a:cubicBezTo>
                        <a:pt x="13931" y="8681"/>
                        <a:pt x="13931" y="8681"/>
                        <a:pt x="13931" y="8681"/>
                      </a:cubicBezTo>
                      <a:cubicBezTo>
                        <a:pt x="13867" y="8681"/>
                        <a:pt x="13867" y="8681"/>
                        <a:pt x="13867" y="8681"/>
                      </a:cubicBezTo>
                      <a:cubicBezTo>
                        <a:pt x="13867" y="8681"/>
                        <a:pt x="13867" y="8681"/>
                        <a:pt x="13867" y="8578"/>
                      </a:cubicBezTo>
                      <a:cubicBezTo>
                        <a:pt x="13867" y="8578"/>
                        <a:pt x="13867" y="8578"/>
                        <a:pt x="13867" y="8578"/>
                      </a:cubicBezTo>
                      <a:cubicBezTo>
                        <a:pt x="13804" y="8578"/>
                        <a:pt x="13804" y="8578"/>
                        <a:pt x="13804" y="8578"/>
                      </a:cubicBezTo>
                      <a:cubicBezTo>
                        <a:pt x="13612" y="8578"/>
                        <a:pt x="13292" y="8371"/>
                        <a:pt x="13101" y="8268"/>
                      </a:cubicBezTo>
                      <a:cubicBezTo>
                        <a:pt x="12973" y="8165"/>
                        <a:pt x="12845" y="8061"/>
                        <a:pt x="12845" y="8061"/>
                      </a:cubicBezTo>
                      <a:cubicBezTo>
                        <a:pt x="12845" y="8061"/>
                        <a:pt x="12845" y="8061"/>
                        <a:pt x="12845" y="8061"/>
                      </a:cubicBezTo>
                      <a:cubicBezTo>
                        <a:pt x="12653" y="8061"/>
                        <a:pt x="12589" y="7751"/>
                        <a:pt x="12589" y="7544"/>
                      </a:cubicBezTo>
                      <a:cubicBezTo>
                        <a:pt x="12589" y="7441"/>
                        <a:pt x="12525" y="7338"/>
                        <a:pt x="12525" y="7234"/>
                      </a:cubicBezTo>
                      <a:cubicBezTo>
                        <a:pt x="12462" y="7131"/>
                        <a:pt x="12462" y="7028"/>
                        <a:pt x="12462" y="6821"/>
                      </a:cubicBezTo>
                      <a:cubicBezTo>
                        <a:pt x="12462" y="6821"/>
                        <a:pt x="12398" y="6718"/>
                        <a:pt x="12398" y="6718"/>
                      </a:cubicBezTo>
                      <a:cubicBezTo>
                        <a:pt x="12398" y="6614"/>
                        <a:pt x="12398" y="6408"/>
                        <a:pt x="12398" y="6408"/>
                      </a:cubicBezTo>
                      <a:cubicBezTo>
                        <a:pt x="12334" y="6408"/>
                        <a:pt x="12334" y="6304"/>
                        <a:pt x="12334" y="6304"/>
                      </a:cubicBezTo>
                      <a:cubicBezTo>
                        <a:pt x="12142" y="6098"/>
                        <a:pt x="11759" y="5478"/>
                        <a:pt x="11631" y="4754"/>
                      </a:cubicBezTo>
                      <a:cubicBezTo>
                        <a:pt x="11503" y="4031"/>
                        <a:pt x="10736" y="3721"/>
                        <a:pt x="10480" y="3721"/>
                      </a:cubicBezTo>
                      <a:cubicBezTo>
                        <a:pt x="10417" y="3721"/>
                        <a:pt x="10417" y="3721"/>
                        <a:pt x="10353" y="3824"/>
                      </a:cubicBezTo>
                      <a:cubicBezTo>
                        <a:pt x="10289" y="4031"/>
                        <a:pt x="10225" y="4237"/>
                        <a:pt x="10161" y="4341"/>
                      </a:cubicBezTo>
                      <a:cubicBezTo>
                        <a:pt x="10097" y="4547"/>
                        <a:pt x="10097" y="4651"/>
                        <a:pt x="10033" y="4651"/>
                      </a:cubicBezTo>
                      <a:cubicBezTo>
                        <a:pt x="10033" y="4754"/>
                        <a:pt x="9969" y="4754"/>
                        <a:pt x="9969" y="4754"/>
                      </a:cubicBezTo>
                      <a:cubicBezTo>
                        <a:pt x="9905" y="4754"/>
                        <a:pt x="9905" y="4754"/>
                        <a:pt x="9905" y="4754"/>
                      </a:cubicBezTo>
                      <a:cubicBezTo>
                        <a:pt x="9905" y="4754"/>
                        <a:pt x="9841" y="4754"/>
                        <a:pt x="9778" y="4651"/>
                      </a:cubicBezTo>
                      <a:cubicBezTo>
                        <a:pt x="9650" y="4651"/>
                        <a:pt x="9522" y="4444"/>
                        <a:pt x="9266" y="4237"/>
                      </a:cubicBezTo>
                      <a:cubicBezTo>
                        <a:pt x="9202" y="4237"/>
                        <a:pt x="9202" y="4237"/>
                        <a:pt x="9202" y="4134"/>
                      </a:cubicBezTo>
                      <a:cubicBezTo>
                        <a:pt x="9138" y="4134"/>
                        <a:pt x="9075" y="4031"/>
                        <a:pt x="9011" y="4031"/>
                      </a:cubicBezTo>
                      <a:cubicBezTo>
                        <a:pt x="8819" y="3927"/>
                        <a:pt x="8691" y="3514"/>
                        <a:pt x="8691" y="3100"/>
                      </a:cubicBezTo>
                      <a:cubicBezTo>
                        <a:pt x="8691" y="2894"/>
                        <a:pt x="8436" y="2480"/>
                        <a:pt x="8308" y="2377"/>
                      </a:cubicBezTo>
                      <a:cubicBezTo>
                        <a:pt x="8244" y="2377"/>
                        <a:pt x="7988" y="1964"/>
                        <a:pt x="7477" y="1240"/>
                      </a:cubicBezTo>
                      <a:cubicBezTo>
                        <a:pt x="6518" y="1240"/>
                        <a:pt x="6518" y="1240"/>
                        <a:pt x="6518" y="1240"/>
                      </a:cubicBezTo>
                      <a:cubicBezTo>
                        <a:pt x="6263" y="1757"/>
                        <a:pt x="6263" y="1757"/>
                        <a:pt x="6263" y="1757"/>
                      </a:cubicBezTo>
                      <a:cubicBezTo>
                        <a:pt x="4090" y="1757"/>
                        <a:pt x="4090" y="1757"/>
                        <a:pt x="4090" y="1757"/>
                      </a:cubicBezTo>
                      <a:cubicBezTo>
                        <a:pt x="4090" y="1757"/>
                        <a:pt x="4090" y="1757"/>
                        <a:pt x="4090" y="1757"/>
                      </a:cubicBezTo>
                      <a:cubicBezTo>
                        <a:pt x="3579" y="1447"/>
                        <a:pt x="2492" y="827"/>
                        <a:pt x="2237" y="723"/>
                      </a:cubicBezTo>
                      <a:cubicBezTo>
                        <a:pt x="1981" y="620"/>
                        <a:pt x="1598" y="207"/>
                        <a:pt x="1470" y="0"/>
                      </a:cubicBezTo>
                      <a:cubicBezTo>
                        <a:pt x="0" y="310"/>
                        <a:pt x="0" y="310"/>
                        <a:pt x="0" y="310"/>
                      </a:cubicBezTo>
                      <a:cubicBezTo>
                        <a:pt x="64" y="517"/>
                        <a:pt x="192" y="723"/>
                        <a:pt x="320" y="1033"/>
                      </a:cubicBezTo>
                      <a:cubicBezTo>
                        <a:pt x="639" y="1654"/>
                        <a:pt x="895" y="2894"/>
                        <a:pt x="959" y="3411"/>
                      </a:cubicBezTo>
                      <a:cubicBezTo>
                        <a:pt x="959" y="3617"/>
                        <a:pt x="1214" y="3927"/>
                        <a:pt x="1470" y="4134"/>
                      </a:cubicBezTo>
                      <a:cubicBezTo>
                        <a:pt x="1598" y="4237"/>
                        <a:pt x="1662" y="4341"/>
                        <a:pt x="1789" y="4341"/>
                      </a:cubicBezTo>
                      <a:cubicBezTo>
                        <a:pt x="2237" y="4857"/>
                        <a:pt x="2237" y="5891"/>
                        <a:pt x="2173" y="6201"/>
                      </a:cubicBezTo>
                      <a:cubicBezTo>
                        <a:pt x="2173" y="6304"/>
                        <a:pt x="2109" y="6408"/>
                        <a:pt x="1981" y="6408"/>
                      </a:cubicBezTo>
                      <a:cubicBezTo>
                        <a:pt x="1853" y="6408"/>
                        <a:pt x="1789" y="6408"/>
                        <a:pt x="1725" y="6408"/>
                      </a:cubicBezTo>
                      <a:cubicBezTo>
                        <a:pt x="1725" y="6304"/>
                        <a:pt x="1662" y="6304"/>
                        <a:pt x="1662" y="6304"/>
                      </a:cubicBezTo>
                      <a:cubicBezTo>
                        <a:pt x="1789" y="6614"/>
                        <a:pt x="2173" y="7028"/>
                        <a:pt x="2364" y="7028"/>
                      </a:cubicBezTo>
                      <a:cubicBezTo>
                        <a:pt x="2364" y="7028"/>
                        <a:pt x="2428" y="7028"/>
                        <a:pt x="2428" y="7028"/>
                      </a:cubicBezTo>
                      <a:cubicBezTo>
                        <a:pt x="2684" y="7028"/>
                        <a:pt x="2812" y="7234"/>
                        <a:pt x="3067" y="7648"/>
                      </a:cubicBezTo>
                      <a:cubicBezTo>
                        <a:pt x="3259" y="7855"/>
                        <a:pt x="3259" y="7855"/>
                        <a:pt x="3259" y="7855"/>
                      </a:cubicBezTo>
                      <a:cubicBezTo>
                        <a:pt x="3451" y="8268"/>
                        <a:pt x="3579" y="8681"/>
                        <a:pt x="3579" y="9095"/>
                      </a:cubicBezTo>
                      <a:cubicBezTo>
                        <a:pt x="3579" y="9301"/>
                        <a:pt x="3579" y="9508"/>
                        <a:pt x="3451" y="9611"/>
                      </a:cubicBezTo>
                      <a:cubicBezTo>
                        <a:pt x="3579" y="9818"/>
                        <a:pt x="3834" y="10025"/>
                        <a:pt x="4026" y="10335"/>
                      </a:cubicBezTo>
                      <a:cubicBezTo>
                        <a:pt x="4282" y="10542"/>
                        <a:pt x="4282" y="10542"/>
                        <a:pt x="4282" y="10542"/>
                      </a:cubicBezTo>
                      <a:cubicBezTo>
                        <a:pt x="4857" y="11162"/>
                        <a:pt x="5049" y="11885"/>
                        <a:pt x="5049" y="12092"/>
                      </a:cubicBezTo>
                      <a:cubicBezTo>
                        <a:pt x="5112" y="11989"/>
                        <a:pt x="5176" y="11885"/>
                        <a:pt x="5176" y="11782"/>
                      </a:cubicBezTo>
                      <a:cubicBezTo>
                        <a:pt x="5240" y="11678"/>
                        <a:pt x="5176" y="11575"/>
                        <a:pt x="5176" y="11472"/>
                      </a:cubicBezTo>
                      <a:cubicBezTo>
                        <a:pt x="5112" y="11368"/>
                        <a:pt x="5049" y="11162"/>
                        <a:pt x="5049" y="10852"/>
                      </a:cubicBezTo>
                      <a:cubicBezTo>
                        <a:pt x="5049" y="10748"/>
                        <a:pt x="4921" y="10748"/>
                        <a:pt x="4665" y="10748"/>
                      </a:cubicBezTo>
                      <a:cubicBezTo>
                        <a:pt x="4601" y="10748"/>
                        <a:pt x="4601" y="10748"/>
                        <a:pt x="4537" y="10645"/>
                      </a:cubicBezTo>
                      <a:cubicBezTo>
                        <a:pt x="4346" y="10645"/>
                        <a:pt x="4346" y="10335"/>
                        <a:pt x="4346" y="10025"/>
                      </a:cubicBezTo>
                      <a:cubicBezTo>
                        <a:pt x="4346" y="9922"/>
                        <a:pt x="4346" y="9715"/>
                        <a:pt x="4282" y="9611"/>
                      </a:cubicBezTo>
                      <a:cubicBezTo>
                        <a:pt x="4026" y="9198"/>
                        <a:pt x="3834" y="8165"/>
                        <a:pt x="3770" y="7855"/>
                      </a:cubicBezTo>
                      <a:cubicBezTo>
                        <a:pt x="3770" y="7544"/>
                        <a:pt x="3579" y="7234"/>
                        <a:pt x="3387" y="6924"/>
                      </a:cubicBezTo>
                      <a:cubicBezTo>
                        <a:pt x="3259" y="6718"/>
                        <a:pt x="3067" y="6408"/>
                        <a:pt x="3004" y="6098"/>
                      </a:cubicBezTo>
                      <a:cubicBezTo>
                        <a:pt x="2748" y="5478"/>
                        <a:pt x="2556" y="5064"/>
                        <a:pt x="2492" y="4961"/>
                      </a:cubicBezTo>
                      <a:cubicBezTo>
                        <a:pt x="2428" y="4857"/>
                        <a:pt x="2364" y="4754"/>
                        <a:pt x="2364" y="4754"/>
                      </a:cubicBezTo>
                      <a:cubicBezTo>
                        <a:pt x="2364" y="4547"/>
                        <a:pt x="2428" y="4444"/>
                        <a:pt x="2492" y="4341"/>
                      </a:cubicBezTo>
                      <a:cubicBezTo>
                        <a:pt x="2492" y="4341"/>
                        <a:pt x="2492" y="4237"/>
                        <a:pt x="2492" y="4237"/>
                      </a:cubicBezTo>
                      <a:cubicBezTo>
                        <a:pt x="2492" y="4237"/>
                        <a:pt x="2428" y="4134"/>
                        <a:pt x="2301" y="4134"/>
                      </a:cubicBezTo>
                      <a:cubicBezTo>
                        <a:pt x="2173" y="4031"/>
                        <a:pt x="2109" y="4031"/>
                        <a:pt x="1981" y="3927"/>
                      </a:cubicBezTo>
                      <a:cubicBezTo>
                        <a:pt x="1725" y="3721"/>
                        <a:pt x="1534" y="3307"/>
                        <a:pt x="1534" y="2894"/>
                      </a:cubicBezTo>
                      <a:cubicBezTo>
                        <a:pt x="1534" y="2480"/>
                        <a:pt x="1406" y="1550"/>
                        <a:pt x="1278" y="1240"/>
                      </a:cubicBezTo>
                      <a:cubicBezTo>
                        <a:pt x="1278" y="1033"/>
                        <a:pt x="1278" y="930"/>
                        <a:pt x="1278" y="827"/>
                      </a:cubicBezTo>
                      <a:cubicBezTo>
                        <a:pt x="1406" y="620"/>
                        <a:pt x="1662" y="620"/>
                        <a:pt x="1789" y="827"/>
                      </a:cubicBezTo>
                      <a:cubicBezTo>
                        <a:pt x="1789" y="930"/>
                        <a:pt x="1789" y="930"/>
                        <a:pt x="1789" y="930"/>
                      </a:cubicBezTo>
                      <a:cubicBezTo>
                        <a:pt x="1789" y="930"/>
                        <a:pt x="1853" y="1033"/>
                        <a:pt x="1853" y="1033"/>
                      </a:cubicBezTo>
                      <a:cubicBezTo>
                        <a:pt x="1917" y="930"/>
                        <a:pt x="1981" y="930"/>
                        <a:pt x="2045" y="930"/>
                      </a:cubicBezTo>
                      <a:cubicBezTo>
                        <a:pt x="2173" y="930"/>
                        <a:pt x="2364" y="1137"/>
                        <a:pt x="2428" y="1344"/>
                      </a:cubicBezTo>
                      <a:cubicBezTo>
                        <a:pt x="2428" y="1447"/>
                        <a:pt x="2492" y="1447"/>
                        <a:pt x="2556" y="1344"/>
                      </a:cubicBezTo>
                      <a:cubicBezTo>
                        <a:pt x="2684" y="1344"/>
                        <a:pt x="2812" y="1344"/>
                        <a:pt x="2876" y="1447"/>
                      </a:cubicBezTo>
                      <a:cubicBezTo>
                        <a:pt x="2940" y="1550"/>
                        <a:pt x="2940" y="1654"/>
                        <a:pt x="2876" y="1860"/>
                      </a:cubicBezTo>
                      <a:cubicBezTo>
                        <a:pt x="2876" y="1964"/>
                        <a:pt x="2748" y="2274"/>
                        <a:pt x="3004" y="2997"/>
                      </a:cubicBezTo>
                      <a:cubicBezTo>
                        <a:pt x="3259" y="3721"/>
                        <a:pt x="3323" y="3824"/>
                        <a:pt x="3195" y="4031"/>
                      </a:cubicBezTo>
                      <a:cubicBezTo>
                        <a:pt x="3195" y="4134"/>
                        <a:pt x="3195" y="4134"/>
                        <a:pt x="3195" y="4444"/>
                      </a:cubicBezTo>
                      <a:cubicBezTo>
                        <a:pt x="3195" y="4547"/>
                        <a:pt x="3195" y="4651"/>
                        <a:pt x="3195" y="4651"/>
                      </a:cubicBezTo>
                      <a:cubicBezTo>
                        <a:pt x="3195" y="4651"/>
                        <a:pt x="3259" y="4651"/>
                        <a:pt x="3259" y="4547"/>
                      </a:cubicBezTo>
                      <a:cubicBezTo>
                        <a:pt x="3323" y="4547"/>
                        <a:pt x="3387" y="4444"/>
                        <a:pt x="3451" y="4444"/>
                      </a:cubicBezTo>
                      <a:cubicBezTo>
                        <a:pt x="3515" y="4444"/>
                        <a:pt x="3643" y="4651"/>
                        <a:pt x="3962" y="5271"/>
                      </a:cubicBezTo>
                      <a:cubicBezTo>
                        <a:pt x="4090" y="5478"/>
                        <a:pt x="4218" y="5581"/>
                        <a:pt x="4346" y="5581"/>
                      </a:cubicBezTo>
                      <a:cubicBezTo>
                        <a:pt x="4473" y="5684"/>
                        <a:pt x="4601" y="5788"/>
                        <a:pt x="4601" y="6098"/>
                      </a:cubicBezTo>
                      <a:cubicBezTo>
                        <a:pt x="4601" y="6201"/>
                        <a:pt x="4665" y="6614"/>
                        <a:pt x="4857" y="6614"/>
                      </a:cubicBezTo>
                      <a:cubicBezTo>
                        <a:pt x="5049" y="6718"/>
                        <a:pt x="5176" y="6924"/>
                        <a:pt x="5240" y="7028"/>
                      </a:cubicBezTo>
                      <a:cubicBezTo>
                        <a:pt x="5304" y="7131"/>
                        <a:pt x="5368" y="7234"/>
                        <a:pt x="5368" y="7234"/>
                      </a:cubicBezTo>
                      <a:cubicBezTo>
                        <a:pt x="5496" y="7234"/>
                        <a:pt x="5560" y="7338"/>
                        <a:pt x="5624" y="7544"/>
                      </a:cubicBezTo>
                      <a:cubicBezTo>
                        <a:pt x="5688" y="7751"/>
                        <a:pt x="5624" y="7958"/>
                        <a:pt x="5560" y="8268"/>
                      </a:cubicBezTo>
                      <a:cubicBezTo>
                        <a:pt x="5560" y="8371"/>
                        <a:pt x="5560" y="8371"/>
                        <a:pt x="5560" y="8475"/>
                      </a:cubicBezTo>
                      <a:cubicBezTo>
                        <a:pt x="5560" y="8578"/>
                        <a:pt x="5688" y="8681"/>
                        <a:pt x="5943" y="8888"/>
                      </a:cubicBezTo>
                      <a:cubicBezTo>
                        <a:pt x="6263" y="9095"/>
                        <a:pt x="6263" y="9198"/>
                        <a:pt x="6391" y="9405"/>
                      </a:cubicBezTo>
                      <a:cubicBezTo>
                        <a:pt x="6391" y="9508"/>
                        <a:pt x="6454" y="9611"/>
                        <a:pt x="6582" y="9818"/>
                      </a:cubicBezTo>
                      <a:cubicBezTo>
                        <a:pt x="6902" y="10335"/>
                        <a:pt x="7924" y="12092"/>
                        <a:pt x="8180" y="12609"/>
                      </a:cubicBezTo>
                      <a:cubicBezTo>
                        <a:pt x="8308" y="13022"/>
                        <a:pt x="8436" y="13435"/>
                        <a:pt x="8499" y="13745"/>
                      </a:cubicBezTo>
                      <a:cubicBezTo>
                        <a:pt x="8499" y="13952"/>
                        <a:pt x="8499" y="13952"/>
                        <a:pt x="8499" y="13952"/>
                      </a:cubicBezTo>
                      <a:cubicBezTo>
                        <a:pt x="8563" y="14159"/>
                        <a:pt x="8499" y="14366"/>
                        <a:pt x="8499" y="14469"/>
                      </a:cubicBezTo>
                      <a:cubicBezTo>
                        <a:pt x="8436" y="14676"/>
                        <a:pt x="8436" y="14676"/>
                        <a:pt x="8499" y="14779"/>
                      </a:cubicBezTo>
                      <a:cubicBezTo>
                        <a:pt x="8499" y="14882"/>
                        <a:pt x="8563" y="14986"/>
                        <a:pt x="8499" y="15089"/>
                      </a:cubicBezTo>
                      <a:cubicBezTo>
                        <a:pt x="8499" y="15192"/>
                        <a:pt x="8372" y="15296"/>
                        <a:pt x="8308" y="15296"/>
                      </a:cubicBezTo>
                      <a:cubicBezTo>
                        <a:pt x="8308" y="15296"/>
                        <a:pt x="8308" y="15296"/>
                        <a:pt x="8308" y="15296"/>
                      </a:cubicBezTo>
                      <a:cubicBezTo>
                        <a:pt x="8308" y="15606"/>
                        <a:pt x="8499" y="16433"/>
                        <a:pt x="8755" y="16536"/>
                      </a:cubicBezTo>
                      <a:cubicBezTo>
                        <a:pt x="9075" y="16536"/>
                        <a:pt x="9394" y="17053"/>
                        <a:pt x="9650" y="17466"/>
                      </a:cubicBezTo>
                      <a:cubicBezTo>
                        <a:pt x="9714" y="17569"/>
                        <a:pt x="9778" y="17569"/>
                        <a:pt x="9841" y="17673"/>
                      </a:cubicBezTo>
                      <a:cubicBezTo>
                        <a:pt x="9969" y="17879"/>
                        <a:pt x="10161" y="17983"/>
                        <a:pt x="10417" y="17983"/>
                      </a:cubicBezTo>
                      <a:cubicBezTo>
                        <a:pt x="10608" y="18086"/>
                        <a:pt x="10736" y="18086"/>
                        <a:pt x="10928" y="18189"/>
                      </a:cubicBezTo>
                      <a:cubicBezTo>
                        <a:pt x="11120" y="18293"/>
                        <a:pt x="11311" y="18500"/>
                        <a:pt x="11503" y="18706"/>
                      </a:cubicBezTo>
                      <a:cubicBezTo>
                        <a:pt x="11759" y="18913"/>
                        <a:pt x="12014" y="19223"/>
                        <a:pt x="12334" y="19326"/>
                      </a:cubicBezTo>
                      <a:cubicBezTo>
                        <a:pt x="12973" y="19636"/>
                        <a:pt x="13612" y="20050"/>
                        <a:pt x="13995" y="20567"/>
                      </a:cubicBezTo>
                      <a:cubicBezTo>
                        <a:pt x="14315" y="20877"/>
                        <a:pt x="14698" y="20773"/>
                        <a:pt x="15337" y="20360"/>
                      </a:cubicBezTo>
                      <a:cubicBezTo>
                        <a:pt x="15529" y="20256"/>
                        <a:pt x="15657" y="20256"/>
                        <a:pt x="15849" y="20256"/>
                      </a:cubicBezTo>
                      <a:cubicBezTo>
                        <a:pt x="16168" y="20256"/>
                        <a:pt x="16424" y="20463"/>
                        <a:pt x="16615" y="20567"/>
                      </a:cubicBezTo>
                      <a:cubicBezTo>
                        <a:pt x="16679" y="20670"/>
                        <a:pt x="16743" y="20670"/>
                        <a:pt x="16743" y="20670"/>
                      </a:cubicBezTo>
                      <a:cubicBezTo>
                        <a:pt x="16935" y="20773"/>
                        <a:pt x="17191" y="21083"/>
                        <a:pt x="17446" y="21600"/>
                      </a:cubicBezTo>
                      <a:cubicBezTo>
                        <a:pt x="17510" y="21393"/>
                        <a:pt x="17574" y="21290"/>
                        <a:pt x="17638" y="21187"/>
                      </a:cubicBezTo>
                      <a:cubicBezTo>
                        <a:pt x="17638" y="21187"/>
                        <a:pt x="17638" y="21187"/>
                        <a:pt x="17638" y="21187"/>
                      </a:cubicBezTo>
                      <a:cubicBezTo>
                        <a:pt x="17638" y="21187"/>
                        <a:pt x="17702" y="21083"/>
                        <a:pt x="17702" y="21083"/>
                      </a:cubicBezTo>
                      <a:cubicBezTo>
                        <a:pt x="17702" y="21083"/>
                        <a:pt x="17702" y="21083"/>
                        <a:pt x="17702" y="21083"/>
                      </a:cubicBezTo>
                      <a:cubicBezTo>
                        <a:pt x="17702" y="20980"/>
                        <a:pt x="17766" y="20980"/>
                        <a:pt x="17766" y="20980"/>
                      </a:cubicBezTo>
                      <a:cubicBezTo>
                        <a:pt x="17766" y="20877"/>
                        <a:pt x="17766" y="20877"/>
                        <a:pt x="17766" y="20877"/>
                      </a:cubicBezTo>
                      <a:cubicBezTo>
                        <a:pt x="17766" y="20877"/>
                        <a:pt x="17766" y="20877"/>
                        <a:pt x="17830" y="20773"/>
                      </a:cubicBezTo>
                      <a:cubicBezTo>
                        <a:pt x="17830" y="20773"/>
                        <a:pt x="17830" y="20773"/>
                        <a:pt x="17830" y="20773"/>
                      </a:cubicBezTo>
                      <a:cubicBezTo>
                        <a:pt x="17830" y="20773"/>
                        <a:pt x="17830" y="20773"/>
                        <a:pt x="17830" y="20773"/>
                      </a:cubicBezTo>
                      <a:cubicBezTo>
                        <a:pt x="17830" y="20670"/>
                        <a:pt x="17830" y="20670"/>
                        <a:pt x="17893" y="20670"/>
                      </a:cubicBezTo>
                      <a:cubicBezTo>
                        <a:pt x="17893" y="20670"/>
                        <a:pt x="17893" y="20670"/>
                        <a:pt x="17893" y="20670"/>
                      </a:cubicBezTo>
                      <a:cubicBezTo>
                        <a:pt x="17893" y="20670"/>
                        <a:pt x="17893" y="20670"/>
                        <a:pt x="17893" y="20670"/>
                      </a:cubicBezTo>
                      <a:cubicBezTo>
                        <a:pt x="17893" y="20567"/>
                        <a:pt x="17893" y="20567"/>
                        <a:pt x="17893" y="20567"/>
                      </a:cubicBezTo>
                      <a:cubicBezTo>
                        <a:pt x="17957" y="20567"/>
                        <a:pt x="17957" y="20567"/>
                        <a:pt x="17957" y="20567"/>
                      </a:cubicBezTo>
                      <a:cubicBezTo>
                        <a:pt x="17957" y="20567"/>
                        <a:pt x="17957" y="20567"/>
                        <a:pt x="17957" y="20567"/>
                      </a:cubicBezTo>
                      <a:cubicBezTo>
                        <a:pt x="17957" y="20567"/>
                        <a:pt x="17957" y="20567"/>
                        <a:pt x="17957" y="20463"/>
                      </a:cubicBezTo>
                      <a:cubicBezTo>
                        <a:pt x="17957" y="20463"/>
                        <a:pt x="17957" y="20463"/>
                        <a:pt x="17957" y="20463"/>
                      </a:cubicBezTo>
                      <a:cubicBezTo>
                        <a:pt x="17957" y="20463"/>
                        <a:pt x="17957" y="20463"/>
                        <a:pt x="17957" y="20463"/>
                      </a:cubicBezTo>
                      <a:cubicBezTo>
                        <a:pt x="18021" y="20463"/>
                        <a:pt x="18021" y="20463"/>
                        <a:pt x="18021" y="20463"/>
                      </a:cubicBezTo>
                      <a:cubicBezTo>
                        <a:pt x="18021" y="20463"/>
                        <a:pt x="18021" y="20463"/>
                        <a:pt x="18021" y="20463"/>
                      </a:cubicBezTo>
                      <a:cubicBezTo>
                        <a:pt x="18021" y="20463"/>
                        <a:pt x="18021" y="20463"/>
                        <a:pt x="18021" y="20463"/>
                      </a:cubicBezTo>
                      <a:cubicBezTo>
                        <a:pt x="18021" y="20463"/>
                        <a:pt x="18021" y="20463"/>
                        <a:pt x="18021" y="20463"/>
                      </a:cubicBezTo>
                      <a:cubicBezTo>
                        <a:pt x="18021" y="20463"/>
                        <a:pt x="18021" y="20463"/>
                        <a:pt x="18021" y="20463"/>
                      </a:cubicBezTo>
                      <a:cubicBezTo>
                        <a:pt x="18021" y="20463"/>
                        <a:pt x="18021" y="20463"/>
                        <a:pt x="18021" y="20463"/>
                      </a:cubicBezTo>
                      <a:cubicBezTo>
                        <a:pt x="18021" y="20463"/>
                        <a:pt x="18021" y="20463"/>
                        <a:pt x="18021" y="20463"/>
                      </a:cubicBezTo>
                      <a:cubicBezTo>
                        <a:pt x="18021" y="20463"/>
                        <a:pt x="18021" y="20463"/>
                        <a:pt x="18021" y="20463"/>
                      </a:cubicBezTo>
                      <a:cubicBezTo>
                        <a:pt x="18021" y="20463"/>
                        <a:pt x="18021" y="20463"/>
                        <a:pt x="18021" y="20463"/>
                      </a:cubicBezTo>
                      <a:cubicBezTo>
                        <a:pt x="18021" y="20360"/>
                        <a:pt x="18085" y="20360"/>
                        <a:pt x="18085" y="20360"/>
                      </a:cubicBezTo>
                      <a:cubicBezTo>
                        <a:pt x="18085" y="20360"/>
                        <a:pt x="18149" y="20360"/>
                        <a:pt x="18277" y="20360"/>
                      </a:cubicBezTo>
                      <a:cubicBezTo>
                        <a:pt x="18341" y="20463"/>
                        <a:pt x="18469" y="20463"/>
                        <a:pt x="18596" y="20463"/>
                      </a:cubicBezTo>
                      <a:cubicBezTo>
                        <a:pt x="18788" y="20463"/>
                        <a:pt x="18852" y="20360"/>
                        <a:pt x="18916" y="20360"/>
                      </a:cubicBezTo>
                      <a:cubicBezTo>
                        <a:pt x="18916" y="20360"/>
                        <a:pt x="18916" y="20360"/>
                        <a:pt x="18916" y="20360"/>
                      </a:cubicBezTo>
                      <a:cubicBezTo>
                        <a:pt x="18916" y="20256"/>
                        <a:pt x="18788" y="20050"/>
                        <a:pt x="18660" y="19946"/>
                      </a:cubicBezTo>
                      <a:cubicBezTo>
                        <a:pt x="18660" y="19843"/>
                        <a:pt x="18596" y="19843"/>
                        <a:pt x="18596" y="19843"/>
                      </a:cubicBezTo>
                      <a:cubicBezTo>
                        <a:pt x="18469" y="19533"/>
                        <a:pt x="18405" y="19430"/>
                        <a:pt x="18405" y="19326"/>
                      </a:cubicBezTo>
                      <a:cubicBezTo>
                        <a:pt x="18405" y="19223"/>
                        <a:pt x="18405" y="19223"/>
                        <a:pt x="18405" y="19223"/>
                      </a:cubicBezTo>
                      <a:cubicBezTo>
                        <a:pt x="18405" y="19120"/>
                        <a:pt x="18405" y="19120"/>
                        <a:pt x="18405" y="19120"/>
                      </a:cubicBezTo>
                      <a:cubicBezTo>
                        <a:pt x="18469" y="19120"/>
                        <a:pt x="18469" y="19016"/>
                        <a:pt x="18469" y="18913"/>
                      </a:cubicBezTo>
                      <a:cubicBezTo>
                        <a:pt x="18533" y="18603"/>
                        <a:pt x="18596" y="18189"/>
                        <a:pt x="18724" y="18189"/>
                      </a:cubicBezTo>
                      <a:cubicBezTo>
                        <a:pt x="18788" y="18189"/>
                        <a:pt x="18788" y="18189"/>
                        <a:pt x="18788" y="18189"/>
                      </a:cubicBezTo>
                      <a:cubicBezTo>
                        <a:pt x="18852" y="18189"/>
                        <a:pt x="18852" y="18189"/>
                        <a:pt x="18916" y="18189"/>
                      </a:cubicBezTo>
                      <a:cubicBezTo>
                        <a:pt x="19044" y="18293"/>
                        <a:pt x="19172" y="18293"/>
                        <a:pt x="19299" y="18293"/>
                      </a:cubicBezTo>
                      <a:cubicBezTo>
                        <a:pt x="19363" y="18293"/>
                        <a:pt x="19427" y="18293"/>
                        <a:pt x="19555" y="18293"/>
                      </a:cubicBezTo>
                      <a:cubicBezTo>
                        <a:pt x="19555" y="18293"/>
                        <a:pt x="19555" y="18293"/>
                        <a:pt x="19555" y="18293"/>
                      </a:cubicBezTo>
                      <a:cubicBezTo>
                        <a:pt x="19619" y="18293"/>
                        <a:pt x="19619" y="18293"/>
                        <a:pt x="19683" y="18293"/>
                      </a:cubicBezTo>
                      <a:cubicBezTo>
                        <a:pt x="19683" y="18293"/>
                        <a:pt x="19747" y="18293"/>
                        <a:pt x="19747" y="18293"/>
                      </a:cubicBezTo>
                      <a:cubicBezTo>
                        <a:pt x="19747" y="18293"/>
                        <a:pt x="19747" y="18293"/>
                        <a:pt x="19747" y="18293"/>
                      </a:cubicBezTo>
                      <a:cubicBezTo>
                        <a:pt x="19811" y="18293"/>
                        <a:pt x="19875" y="18293"/>
                        <a:pt x="19938" y="18293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57" name="Shape 4626"/>
                <p:cNvSpPr/>
                <p:nvPr/>
              </p:nvSpPr>
              <p:spPr>
                <a:xfrm>
                  <a:off x="3246134" y="3969839"/>
                  <a:ext cx="155337" cy="16189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5805" y="19591"/>
                      </a:moveTo>
                      <a:cubicBezTo>
                        <a:pt x="16332" y="19088"/>
                        <a:pt x="16332" y="19088"/>
                        <a:pt x="16332" y="19088"/>
                      </a:cubicBezTo>
                      <a:cubicBezTo>
                        <a:pt x="16332" y="19088"/>
                        <a:pt x="16332" y="19088"/>
                        <a:pt x="16332" y="19088"/>
                      </a:cubicBezTo>
                      <a:cubicBezTo>
                        <a:pt x="16859" y="19088"/>
                        <a:pt x="16859" y="19088"/>
                        <a:pt x="16859" y="19088"/>
                      </a:cubicBezTo>
                      <a:cubicBezTo>
                        <a:pt x="16859" y="18586"/>
                        <a:pt x="16859" y="18586"/>
                        <a:pt x="16859" y="18586"/>
                      </a:cubicBezTo>
                      <a:cubicBezTo>
                        <a:pt x="16859" y="18586"/>
                        <a:pt x="17385" y="18586"/>
                        <a:pt x="17385" y="18586"/>
                      </a:cubicBezTo>
                      <a:cubicBezTo>
                        <a:pt x="17385" y="18586"/>
                        <a:pt x="17385" y="18586"/>
                        <a:pt x="17385" y="18586"/>
                      </a:cubicBezTo>
                      <a:cubicBezTo>
                        <a:pt x="17385" y="18586"/>
                        <a:pt x="17385" y="18586"/>
                        <a:pt x="17385" y="18586"/>
                      </a:cubicBezTo>
                      <a:cubicBezTo>
                        <a:pt x="17385" y="18586"/>
                        <a:pt x="17385" y="18586"/>
                        <a:pt x="17385" y="18586"/>
                      </a:cubicBezTo>
                      <a:cubicBezTo>
                        <a:pt x="17385" y="18586"/>
                        <a:pt x="17385" y="18586"/>
                        <a:pt x="17385" y="18586"/>
                      </a:cubicBezTo>
                      <a:cubicBezTo>
                        <a:pt x="17912" y="18586"/>
                        <a:pt x="17912" y="18586"/>
                        <a:pt x="17912" y="18586"/>
                      </a:cubicBezTo>
                      <a:cubicBezTo>
                        <a:pt x="17912" y="18084"/>
                        <a:pt x="17912" y="18084"/>
                        <a:pt x="17912" y="17581"/>
                      </a:cubicBezTo>
                      <a:cubicBezTo>
                        <a:pt x="17912" y="17079"/>
                        <a:pt x="18439" y="15572"/>
                        <a:pt x="20546" y="14065"/>
                      </a:cubicBezTo>
                      <a:cubicBezTo>
                        <a:pt x="20546" y="13563"/>
                        <a:pt x="21073" y="13563"/>
                        <a:pt x="21600" y="13060"/>
                      </a:cubicBezTo>
                      <a:cubicBezTo>
                        <a:pt x="21600" y="12558"/>
                        <a:pt x="21073" y="12558"/>
                        <a:pt x="21073" y="12558"/>
                      </a:cubicBezTo>
                      <a:cubicBezTo>
                        <a:pt x="21073" y="12056"/>
                        <a:pt x="20546" y="12056"/>
                        <a:pt x="20546" y="11553"/>
                      </a:cubicBezTo>
                      <a:cubicBezTo>
                        <a:pt x="17912" y="12056"/>
                        <a:pt x="17912" y="12056"/>
                        <a:pt x="17912" y="12056"/>
                      </a:cubicBezTo>
                      <a:cubicBezTo>
                        <a:pt x="17912" y="502"/>
                        <a:pt x="17912" y="502"/>
                        <a:pt x="17912" y="502"/>
                      </a:cubicBezTo>
                      <a:cubicBezTo>
                        <a:pt x="17912" y="502"/>
                        <a:pt x="17385" y="502"/>
                        <a:pt x="17385" y="502"/>
                      </a:cubicBezTo>
                      <a:cubicBezTo>
                        <a:pt x="16859" y="502"/>
                        <a:pt x="16859" y="502"/>
                        <a:pt x="16859" y="502"/>
                      </a:cubicBezTo>
                      <a:cubicBezTo>
                        <a:pt x="14751" y="502"/>
                        <a:pt x="12644" y="502"/>
                        <a:pt x="10537" y="0"/>
                      </a:cubicBezTo>
                      <a:cubicBezTo>
                        <a:pt x="10010" y="0"/>
                        <a:pt x="10010" y="0"/>
                        <a:pt x="9483" y="0"/>
                      </a:cubicBezTo>
                      <a:cubicBezTo>
                        <a:pt x="9483" y="502"/>
                        <a:pt x="8956" y="1507"/>
                        <a:pt x="8956" y="2009"/>
                      </a:cubicBezTo>
                      <a:cubicBezTo>
                        <a:pt x="8956" y="2512"/>
                        <a:pt x="8429" y="3014"/>
                        <a:pt x="8429" y="3516"/>
                      </a:cubicBezTo>
                      <a:cubicBezTo>
                        <a:pt x="8956" y="3516"/>
                        <a:pt x="8956" y="4019"/>
                        <a:pt x="9483" y="4521"/>
                      </a:cubicBezTo>
                      <a:cubicBezTo>
                        <a:pt x="11063" y="6028"/>
                        <a:pt x="13171" y="7535"/>
                        <a:pt x="12644" y="9042"/>
                      </a:cubicBezTo>
                      <a:cubicBezTo>
                        <a:pt x="12117" y="10549"/>
                        <a:pt x="9483" y="11051"/>
                        <a:pt x="7376" y="11051"/>
                      </a:cubicBezTo>
                      <a:cubicBezTo>
                        <a:pt x="6849" y="11051"/>
                        <a:pt x="5795" y="11051"/>
                        <a:pt x="4741" y="10549"/>
                      </a:cubicBezTo>
                      <a:cubicBezTo>
                        <a:pt x="4741" y="10549"/>
                        <a:pt x="4215" y="10549"/>
                        <a:pt x="4215" y="10549"/>
                      </a:cubicBezTo>
                      <a:cubicBezTo>
                        <a:pt x="4215" y="11051"/>
                        <a:pt x="3688" y="11051"/>
                        <a:pt x="3688" y="11553"/>
                      </a:cubicBezTo>
                      <a:cubicBezTo>
                        <a:pt x="3688" y="11553"/>
                        <a:pt x="3688" y="11553"/>
                        <a:pt x="3688" y="11553"/>
                      </a:cubicBezTo>
                      <a:cubicBezTo>
                        <a:pt x="3161" y="11553"/>
                        <a:pt x="3161" y="12056"/>
                        <a:pt x="2634" y="12056"/>
                      </a:cubicBezTo>
                      <a:cubicBezTo>
                        <a:pt x="2634" y="12558"/>
                        <a:pt x="2634" y="12558"/>
                        <a:pt x="2634" y="12558"/>
                      </a:cubicBezTo>
                      <a:cubicBezTo>
                        <a:pt x="2107" y="13060"/>
                        <a:pt x="2107" y="13060"/>
                        <a:pt x="1580" y="13563"/>
                      </a:cubicBezTo>
                      <a:cubicBezTo>
                        <a:pt x="1580" y="14065"/>
                        <a:pt x="1580" y="14065"/>
                        <a:pt x="1580" y="14065"/>
                      </a:cubicBezTo>
                      <a:cubicBezTo>
                        <a:pt x="1054" y="14567"/>
                        <a:pt x="527" y="15070"/>
                        <a:pt x="527" y="15572"/>
                      </a:cubicBezTo>
                      <a:cubicBezTo>
                        <a:pt x="527" y="15572"/>
                        <a:pt x="527" y="15572"/>
                        <a:pt x="0" y="15572"/>
                      </a:cubicBezTo>
                      <a:cubicBezTo>
                        <a:pt x="1054" y="16577"/>
                        <a:pt x="1054" y="16577"/>
                        <a:pt x="1054" y="16577"/>
                      </a:cubicBezTo>
                      <a:cubicBezTo>
                        <a:pt x="3161" y="18084"/>
                        <a:pt x="4741" y="19591"/>
                        <a:pt x="5795" y="20093"/>
                      </a:cubicBezTo>
                      <a:cubicBezTo>
                        <a:pt x="6849" y="20595"/>
                        <a:pt x="7902" y="21098"/>
                        <a:pt x="8956" y="21098"/>
                      </a:cubicBezTo>
                      <a:cubicBezTo>
                        <a:pt x="10537" y="21098"/>
                        <a:pt x="10537" y="21098"/>
                        <a:pt x="10537" y="21098"/>
                      </a:cubicBezTo>
                      <a:cubicBezTo>
                        <a:pt x="11590" y="21098"/>
                        <a:pt x="12644" y="21098"/>
                        <a:pt x="13698" y="21600"/>
                      </a:cubicBezTo>
                      <a:cubicBezTo>
                        <a:pt x="13698" y="21098"/>
                        <a:pt x="13698" y="21098"/>
                        <a:pt x="14224" y="21098"/>
                      </a:cubicBezTo>
                      <a:cubicBezTo>
                        <a:pt x="14224" y="21098"/>
                        <a:pt x="14224" y="21098"/>
                        <a:pt x="14224" y="20595"/>
                      </a:cubicBezTo>
                      <a:cubicBezTo>
                        <a:pt x="14751" y="20595"/>
                        <a:pt x="14751" y="20595"/>
                        <a:pt x="14751" y="20093"/>
                      </a:cubicBezTo>
                      <a:cubicBezTo>
                        <a:pt x="15278" y="20093"/>
                        <a:pt x="15278" y="20093"/>
                        <a:pt x="15278" y="20093"/>
                      </a:cubicBezTo>
                      <a:cubicBezTo>
                        <a:pt x="15278" y="20093"/>
                        <a:pt x="15805" y="19591"/>
                        <a:pt x="15805" y="19591"/>
                      </a:cubicBezTo>
                      <a:cubicBezTo>
                        <a:pt x="15805" y="19591"/>
                        <a:pt x="15805" y="19591"/>
                        <a:pt x="15805" y="19591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58" name="Shape 4627"/>
                <p:cNvSpPr/>
                <p:nvPr/>
              </p:nvSpPr>
              <p:spPr>
                <a:xfrm>
                  <a:off x="3352492" y="4116993"/>
                  <a:ext cx="6351" cy="2541"/>
                </a:xfrm>
                <a:prstGeom prst="ellipse">
                  <a:avLst/>
                </a:pr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59" name="Shape 4628"/>
                <p:cNvSpPr/>
                <p:nvPr/>
              </p:nvSpPr>
              <p:spPr>
                <a:xfrm>
                  <a:off x="3366434" y="4107355"/>
                  <a:ext cx="2541" cy="6351"/>
                </a:xfrm>
                <a:prstGeom prst="ellipse">
                  <a:avLst/>
                </a:pr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60" name="Shape 4629"/>
                <p:cNvSpPr/>
                <p:nvPr/>
              </p:nvSpPr>
              <p:spPr>
                <a:xfrm>
                  <a:off x="3346518" y="4122773"/>
                  <a:ext cx="2541" cy="6351"/>
                </a:xfrm>
                <a:prstGeom prst="ellipse">
                  <a:avLst/>
                </a:pr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61" name="Shape 4630"/>
                <p:cNvSpPr/>
                <p:nvPr/>
              </p:nvSpPr>
              <p:spPr>
                <a:xfrm>
                  <a:off x="3373590" y="4066204"/>
                  <a:ext cx="27883" cy="4240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700" y="17673"/>
                      </a:moveTo>
                      <a:cubicBezTo>
                        <a:pt x="2700" y="19636"/>
                        <a:pt x="2700" y="19636"/>
                        <a:pt x="2700" y="21600"/>
                      </a:cubicBezTo>
                      <a:cubicBezTo>
                        <a:pt x="0" y="21600"/>
                        <a:pt x="0" y="21600"/>
                        <a:pt x="0" y="21600"/>
                      </a:cubicBezTo>
                      <a:cubicBezTo>
                        <a:pt x="2700" y="21600"/>
                        <a:pt x="2700" y="21600"/>
                        <a:pt x="2700" y="21600"/>
                      </a:cubicBezTo>
                      <a:cubicBezTo>
                        <a:pt x="2700" y="21600"/>
                        <a:pt x="2700" y="19636"/>
                        <a:pt x="2700" y="17673"/>
                      </a:cubicBezTo>
                      <a:cubicBezTo>
                        <a:pt x="2700" y="15709"/>
                        <a:pt x="5400" y="9818"/>
                        <a:pt x="16200" y="3927"/>
                      </a:cubicBezTo>
                      <a:cubicBezTo>
                        <a:pt x="16200" y="1964"/>
                        <a:pt x="18900" y="1964"/>
                        <a:pt x="21600" y="0"/>
                      </a:cubicBezTo>
                      <a:cubicBezTo>
                        <a:pt x="21600" y="0"/>
                        <a:pt x="21600" y="0"/>
                        <a:pt x="21600" y="0"/>
                      </a:cubicBezTo>
                      <a:cubicBezTo>
                        <a:pt x="18900" y="1964"/>
                        <a:pt x="16200" y="1964"/>
                        <a:pt x="16200" y="3927"/>
                      </a:cubicBezTo>
                      <a:cubicBezTo>
                        <a:pt x="5400" y="9818"/>
                        <a:pt x="2700" y="15709"/>
                        <a:pt x="2700" y="17673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62" name="Shape 4631"/>
                <p:cNvSpPr/>
                <p:nvPr/>
              </p:nvSpPr>
              <p:spPr>
                <a:xfrm>
                  <a:off x="3360458" y="4111211"/>
                  <a:ext cx="6351" cy="635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600"/>
                      </a:moveTo>
                      <a:cubicBezTo>
                        <a:pt x="0" y="21600"/>
                        <a:pt x="0" y="21600"/>
                        <a:pt x="0" y="21600"/>
                      </a:cubicBezTo>
                      <a:cubicBezTo>
                        <a:pt x="0" y="21600"/>
                        <a:pt x="0" y="21600"/>
                        <a:pt x="0" y="21600"/>
                      </a:cubicBezTo>
                      <a:cubicBezTo>
                        <a:pt x="21600" y="21600"/>
                        <a:pt x="21600" y="0"/>
                        <a:pt x="21600" y="0"/>
                      </a:cubicBezTo>
                      <a:cubicBezTo>
                        <a:pt x="21600" y="0"/>
                        <a:pt x="21600" y="0"/>
                        <a:pt x="21600" y="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63" name="Shape 4632"/>
                <p:cNvSpPr/>
                <p:nvPr/>
              </p:nvSpPr>
              <p:spPr>
                <a:xfrm>
                  <a:off x="3262874" y="4057246"/>
                  <a:ext cx="2541" cy="6351"/>
                </a:xfrm>
                <a:prstGeom prst="ellipse">
                  <a:avLst/>
                </a:pr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64" name="Shape 4633"/>
                <p:cNvSpPr/>
                <p:nvPr/>
              </p:nvSpPr>
              <p:spPr>
                <a:xfrm>
                  <a:off x="3369609" y="3970518"/>
                  <a:ext cx="7967" cy="2541"/>
                </a:xfrm>
                <a:prstGeom prst="ellipse">
                  <a:avLst/>
                </a:pr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65" name="Shape 4634"/>
                <p:cNvSpPr/>
                <p:nvPr/>
              </p:nvSpPr>
              <p:spPr>
                <a:xfrm>
                  <a:off x="3244950" y="4082300"/>
                  <a:ext cx="6351" cy="2541"/>
                </a:xfrm>
                <a:prstGeom prst="ellipse">
                  <a:avLst/>
                </a:pr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66" name="Shape 4635"/>
                <p:cNvSpPr/>
                <p:nvPr/>
              </p:nvSpPr>
              <p:spPr>
                <a:xfrm>
                  <a:off x="3301897" y="4039220"/>
                  <a:ext cx="35849" cy="1156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0"/>
                      </a:moveTo>
                      <a:cubicBezTo>
                        <a:pt x="19440" y="16200"/>
                        <a:pt x="8640" y="21600"/>
                        <a:pt x="0" y="21600"/>
                      </a:cubicBezTo>
                      <a:cubicBezTo>
                        <a:pt x="8640" y="21600"/>
                        <a:pt x="19440" y="16200"/>
                        <a:pt x="21600" y="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67" name="Shape 4636"/>
                <p:cNvSpPr/>
                <p:nvPr/>
              </p:nvSpPr>
              <p:spPr>
                <a:xfrm>
                  <a:off x="3254910" y="4068809"/>
                  <a:ext cx="2541" cy="6351"/>
                </a:xfrm>
                <a:prstGeom prst="ellipse">
                  <a:avLst/>
                </a:pr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68" name="Shape 4637"/>
                <p:cNvSpPr/>
                <p:nvPr/>
              </p:nvSpPr>
              <p:spPr>
                <a:xfrm>
                  <a:off x="3393506" y="3946711"/>
                  <a:ext cx="31864" cy="9636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4800" y="21600"/>
                      </a:moveTo>
                      <a:cubicBezTo>
                        <a:pt x="7200" y="19938"/>
                        <a:pt x="9600" y="18277"/>
                        <a:pt x="14400" y="16615"/>
                      </a:cubicBezTo>
                      <a:cubicBezTo>
                        <a:pt x="16800" y="15785"/>
                        <a:pt x="16800" y="12462"/>
                        <a:pt x="14400" y="9969"/>
                      </a:cubicBezTo>
                      <a:cubicBezTo>
                        <a:pt x="14400" y="6646"/>
                        <a:pt x="12000" y="2492"/>
                        <a:pt x="21600" y="831"/>
                      </a:cubicBezTo>
                      <a:cubicBezTo>
                        <a:pt x="21600" y="831"/>
                        <a:pt x="21600" y="831"/>
                        <a:pt x="21600" y="831"/>
                      </a:cubicBezTo>
                      <a:cubicBezTo>
                        <a:pt x="21600" y="831"/>
                        <a:pt x="19200" y="831"/>
                        <a:pt x="19200" y="831"/>
                      </a:cubicBezTo>
                      <a:cubicBezTo>
                        <a:pt x="19200" y="831"/>
                        <a:pt x="19200" y="831"/>
                        <a:pt x="19200" y="831"/>
                      </a:cubicBezTo>
                      <a:cubicBezTo>
                        <a:pt x="19200" y="831"/>
                        <a:pt x="19200" y="831"/>
                        <a:pt x="19200" y="831"/>
                      </a:cubicBezTo>
                      <a:cubicBezTo>
                        <a:pt x="19200" y="831"/>
                        <a:pt x="19200" y="831"/>
                        <a:pt x="19200" y="831"/>
                      </a:cubicBezTo>
                      <a:cubicBezTo>
                        <a:pt x="19200" y="831"/>
                        <a:pt x="16800" y="0"/>
                        <a:pt x="16800" y="0"/>
                      </a:cubicBezTo>
                      <a:cubicBezTo>
                        <a:pt x="16800" y="0"/>
                        <a:pt x="16800" y="0"/>
                        <a:pt x="16800" y="0"/>
                      </a:cubicBezTo>
                      <a:cubicBezTo>
                        <a:pt x="16800" y="0"/>
                        <a:pt x="16800" y="0"/>
                        <a:pt x="16800" y="0"/>
                      </a:cubicBezTo>
                      <a:cubicBezTo>
                        <a:pt x="16800" y="0"/>
                        <a:pt x="16800" y="0"/>
                        <a:pt x="16800" y="0"/>
                      </a:cubicBezTo>
                      <a:cubicBezTo>
                        <a:pt x="14400" y="831"/>
                        <a:pt x="12000" y="1662"/>
                        <a:pt x="9600" y="3323"/>
                      </a:cubicBezTo>
                      <a:cubicBezTo>
                        <a:pt x="9600" y="3323"/>
                        <a:pt x="7200" y="3323"/>
                        <a:pt x="7200" y="4154"/>
                      </a:cubicBezTo>
                      <a:cubicBezTo>
                        <a:pt x="4800" y="4985"/>
                        <a:pt x="4800" y="5815"/>
                        <a:pt x="2400" y="5815"/>
                      </a:cubicBezTo>
                      <a:cubicBezTo>
                        <a:pt x="2400" y="5815"/>
                        <a:pt x="2400" y="5815"/>
                        <a:pt x="0" y="5815"/>
                      </a:cubicBezTo>
                      <a:cubicBezTo>
                        <a:pt x="0" y="21600"/>
                        <a:pt x="0" y="21600"/>
                        <a:pt x="0" y="21600"/>
                      </a:cubicBezTo>
                      <a:lnTo>
                        <a:pt x="4800" y="21600"/>
                      </a:ln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69" name="Shape 4638"/>
                <p:cNvSpPr/>
                <p:nvPr/>
              </p:nvSpPr>
              <p:spPr>
                <a:xfrm>
                  <a:off x="3392322" y="3966664"/>
                  <a:ext cx="6351" cy="2541"/>
                </a:xfrm>
                <a:prstGeom prst="ellipse">
                  <a:avLst/>
                </a:pr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70" name="Shape 4639"/>
                <p:cNvSpPr/>
                <p:nvPr/>
              </p:nvSpPr>
              <p:spPr>
                <a:xfrm>
                  <a:off x="3416219" y="3945463"/>
                  <a:ext cx="6351" cy="6351"/>
                </a:xfrm>
                <a:prstGeom prst="rect">
                  <a:avLst/>
                </a:pr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71" name="Shape 4640"/>
                <p:cNvSpPr/>
                <p:nvPr/>
              </p:nvSpPr>
              <p:spPr>
                <a:xfrm>
                  <a:off x="3393506" y="4039901"/>
                  <a:ext cx="7967" cy="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extrusionOk="0">
                      <a:moveTo>
                        <a:pt x="21600" y="0"/>
                      </a:moveTo>
                      <a:lnTo>
                        <a:pt x="0" y="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72" name="Shape 4641"/>
                <p:cNvSpPr/>
                <p:nvPr/>
              </p:nvSpPr>
              <p:spPr>
                <a:xfrm>
                  <a:off x="4026801" y="3875704"/>
                  <a:ext cx="107542" cy="7486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0975" extrusionOk="0">
                      <a:moveTo>
                        <a:pt x="18514" y="2461"/>
                      </a:moveTo>
                      <a:cubicBezTo>
                        <a:pt x="14657" y="404"/>
                        <a:pt x="11571" y="-625"/>
                        <a:pt x="10029" y="404"/>
                      </a:cubicBezTo>
                      <a:cubicBezTo>
                        <a:pt x="10029" y="404"/>
                        <a:pt x="10029" y="404"/>
                        <a:pt x="10029" y="404"/>
                      </a:cubicBezTo>
                      <a:cubicBezTo>
                        <a:pt x="10029" y="2461"/>
                        <a:pt x="11571" y="4518"/>
                        <a:pt x="13114" y="6575"/>
                      </a:cubicBezTo>
                      <a:cubicBezTo>
                        <a:pt x="14657" y="9661"/>
                        <a:pt x="16200" y="11718"/>
                        <a:pt x="16200" y="14804"/>
                      </a:cubicBezTo>
                      <a:cubicBezTo>
                        <a:pt x="16200" y="18918"/>
                        <a:pt x="12343" y="18918"/>
                        <a:pt x="10029" y="18918"/>
                      </a:cubicBezTo>
                      <a:cubicBezTo>
                        <a:pt x="9257" y="18918"/>
                        <a:pt x="8486" y="18918"/>
                        <a:pt x="6943" y="18918"/>
                      </a:cubicBezTo>
                      <a:cubicBezTo>
                        <a:pt x="6171" y="18918"/>
                        <a:pt x="5400" y="18918"/>
                        <a:pt x="3857" y="18918"/>
                      </a:cubicBezTo>
                      <a:cubicBezTo>
                        <a:pt x="1543" y="18918"/>
                        <a:pt x="0" y="18918"/>
                        <a:pt x="0" y="18918"/>
                      </a:cubicBezTo>
                      <a:cubicBezTo>
                        <a:pt x="0" y="19946"/>
                        <a:pt x="2314" y="20975"/>
                        <a:pt x="4629" y="20975"/>
                      </a:cubicBezTo>
                      <a:cubicBezTo>
                        <a:pt x="6171" y="20975"/>
                        <a:pt x="7714" y="20975"/>
                        <a:pt x="8486" y="20975"/>
                      </a:cubicBezTo>
                      <a:cubicBezTo>
                        <a:pt x="10029" y="19946"/>
                        <a:pt x="11571" y="18918"/>
                        <a:pt x="13114" y="18918"/>
                      </a:cubicBezTo>
                      <a:cubicBezTo>
                        <a:pt x="16200" y="18918"/>
                        <a:pt x="17743" y="19946"/>
                        <a:pt x="20057" y="20975"/>
                      </a:cubicBezTo>
                      <a:cubicBezTo>
                        <a:pt x="20057" y="20975"/>
                        <a:pt x="20057" y="20975"/>
                        <a:pt x="20057" y="20975"/>
                      </a:cubicBezTo>
                      <a:cubicBezTo>
                        <a:pt x="20057" y="19946"/>
                        <a:pt x="20057" y="18918"/>
                        <a:pt x="20057" y="17889"/>
                      </a:cubicBezTo>
                      <a:cubicBezTo>
                        <a:pt x="20057" y="16861"/>
                        <a:pt x="20057" y="16861"/>
                        <a:pt x="20057" y="15832"/>
                      </a:cubicBezTo>
                      <a:cubicBezTo>
                        <a:pt x="20057" y="14804"/>
                        <a:pt x="20057" y="13775"/>
                        <a:pt x="20829" y="12746"/>
                      </a:cubicBezTo>
                      <a:cubicBezTo>
                        <a:pt x="20829" y="11718"/>
                        <a:pt x="20829" y="11718"/>
                        <a:pt x="20829" y="11718"/>
                      </a:cubicBezTo>
                      <a:cubicBezTo>
                        <a:pt x="20829" y="10689"/>
                        <a:pt x="20829" y="9661"/>
                        <a:pt x="20829" y="7604"/>
                      </a:cubicBezTo>
                      <a:cubicBezTo>
                        <a:pt x="20829" y="7604"/>
                        <a:pt x="20829" y="7604"/>
                        <a:pt x="20829" y="7604"/>
                      </a:cubicBezTo>
                      <a:cubicBezTo>
                        <a:pt x="20829" y="5546"/>
                        <a:pt x="20829" y="4518"/>
                        <a:pt x="21600" y="3489"/>
                      </a:cubicBezTo>
                      <a:cubicBezTo>
                        <a:pt x="21600" y="3489"/>
                        <a:pt x="21600" y="3489"/>
                        <a:pt x="21600" y="3489"/>
                      </a:cubicBezTo>
                      <a:cubicBezTo>
                        <a:pt x="20057" y="3489"/>
                        <a:pt x="19286" y="2461"/>
                        <a:pt x="18514" y="2461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73" name="Shape 4642"/>
                <p:cNvSpPr/>
                <p:nvPr/>
              </p:nvSpPr>
              <p:spPr>
                <a:xfrm>
                  <a:off x="4142307" y="3888891"/>
                  <a:ext cx="127457" cy="7098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0934" extrusionOk="0">
                      <a:moveTo>
                        <a:pt x="1906" y="19326"/>
                      </a:moveTo>
                      <a:cubicBezTo>
                        <a:pt x="3176" y="18189"/>
                        <a:pt x="5082" y="15916"/>
                        <a:pt x="7624" y="14779"/>
                      </a:cubicBezTo>
                      <a:cubicBezTo>
                        <a:pt x="8894" y="13642"/>
                        <a:pt x="10800" y="13642"/>
                        <a:pt x="12706" y="13642"/>
                      </a:cubicBezTo>
                      <a:cubicBezTo>
                        <a:pt x="13976" y="13642"/>
                        <a:pt x="14612" y="13642"/>
                        <a:pt x="15882" y="13642"/>
                      </a:cubicBezTo>
                      <a:cubicBezTo>
                        <a:pt x="16518" y="13642"/>
                        <a:pt x="17788" y="13642"/>
                        <a:pt x="18424" y="13642"/>
                      </a:cubicBezTo>
                      <a:cubicBezTo>
                        <a:pt x="21600" y="13642"/>
                        <a:pt x="21600" y="12505"/>
                        <a:pt x="21600" y="11368"/>
                      </a:cubicBezTo>
                      <a:cubicBezTo>
                        <a:pt x="21600" y="6821"/>
                        <a:pt x="11435" y="0"/>
                        <a:pt x="5718" y="0"/>
                      </a:cubicBezTo>
                      <a:cubicBezTo>
                        <a:pt x="4447" y="0"/>
                        <a:pt x="4447" y="0"/>
                        <a:pt x="4447" y="0"/>
                      </a:cubicBezTo>
                      <a:cubicBezTo>
                        <a:pt x="3176" y="0"/>
                        <a:pt x="2541" y="0"/>
                        <a:pt x="635" y="0"/>
                      </a:cubicBezTo>
                      <a:cubicBezTo>
                        <a:pt x="635" y="0"/>
                        <a:pt x="635" y="0"/>
                        <a:pt x="635" y="0"/>
                      </a:cubicBezTo>
                      <a:cubicBezTo>
                        <a:pt x="635" y="1137"/>
                        <a:pt x="635" y="2274"/>
                        <a:pt x="635" y="4547"/>
                      </a:cubicBezTo>
                      <a:cubicBezTo>
                        <a:pt x="635" y="4547"/>
                        <a:pt x="635" y="4547"/>
                        <a:pt x="635" y="5684"/>
                      </a:cubicBezTo>
                      <a:cubicBezTo>
                        <a:pt x="635" y="6821"/>
                        <a:pt x="635" y="7958"/>
                        <a:pt x="635" y="10232"/>
                      </a:cubicBezTo>
                      <a:cubicBezTo>
                        <a:pt x="0" y="10232"/>
                        <a:pt x="0" y="10232"/>
                        <a:pt x="0" y="10232"/>
                      </a:cubicBezTo>
                      <a:cubicBezTo>
                        <a:pt x="0" y="12505"/>
                        <a:pt x="0" y="13642"/>
                        <a:pt x="0" y="14779"/>
                      </a:cubicBezTo>
                      <a:cubicBezTo>
                        <a:pt x="0" y="14779"/>
                        <a:pt x="0" y="14779"/>
                        <a:pt x="0" y="15916"/>
                      </a:cubicBezTo>
                      <a:cubicBezTo>
                        <a:pt x="0" y="17053"/>
                        <a:pt x="0" y="18189"/>
                        <a:pt x="0" y="20463"/>
                      </a:cubicBezTo>
                      <a:cubicBezTo>
                        <a:pt x="0" y="20463"/>
                        <a:pt x="0" y="20463"/>
                        <a:pt x="0" y="20463"/>
                      </a:cubicBezTo>
                      <a:cubicBezTo>
                        <a:pt x="635" y="21600"/>
                        <a:pt x="1271" y="20463"/>
                        <a:pt x="1906" y="19326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74" name="Shape 4643"/>
                <p:cNvSpPr/>
                <p:nvPr/>
              </p:nvSpPr>
              <p:spPr>
                <a:xfrm>
                  <a:off x="4143116" y="3903061"/>
                  <a:ext cx="2541" cy="6351"/>
                </a:xfrm>
                <a:prstGeom prst="ellipse">
                  <a:avLst/>
                </a:pr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75" name="Shape 4644"/>
                <p:cNvSpPr/>
                <p:nvPr/>
              </p:nvSpPr>
              <p:spPr>
                <a:xfrm>
                  <a:off x="4141123" y="3920409"/>
                  <a:ext cx="6351" cy="2541"/>
                </a:xfrm>
                <a:prstGeom prst="ellipse">
                  <a:avLst/>
                </a:pr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76" name="Shape 4645"/>
                <p:cNvSpPr/>
                <p:nvPr/>
              </p:nvSpPr>
              <p:spPr>
                <a:xfrm>
                  <a:off x="4139132" y="3937754"/>
                  <a:ext cx="2541" cy="6351"/>
                </a:xfrm>
                <a:prstGeom prst="ellipse">
                  <a:avLst/>
                </a:pr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77" name="Shape 4646"/>
                <p:cNvSpPr/>
                <p:nvPr/>
              </p:nvSpPr>
              <p:spPr>
                <a:xfrm>
                  <a:off x="3469183" y="4097041"/>
                  <a:ext cx="163304" cy="16189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9591" y="15709"/>
                      </a:moveTo>
                      <a:cubicBezTo>
                        <a:pt x="19591" y="15218"/>
                        <a:pt x="19591" y="14727"/>
                        <a:pt x="20093" y="14236"/>
                      </a:cubicBezTo>
                      <a:cubicBezTo>
                        <a:pt x="20093" y="13255"/>
                        <a:pt x="20093" y="11782"/>
                        <a:pt x="20093" y="10309"/>
                      </a:cubicBezTo>
                      <a:cubicBezTo>
                        <a:pt x="20093" y="7855"/>
                        <a:pt x="20093" y="5400"/>
                        <a:pt x="21098" y="4418"/>
                      </a:cubicBezTo>
                      <a:cubicBezTo>
                        <a:pt x="21600" y="3436"/>
                        <a:pt x="21600" y="3436"/>
                        <a:pt x="21600" y="1964"/>
                      </a:cubicBezTo>
                      <a:cubicBezTo>
                        <a:pt x="21600" y="1473"/>
                        <a:pt x="21600" y="982"/>
                        <a:pt x="21600" y="0"/>
                      </a:cubicBezTo>
                      <a:cubicBezTo>
                        <a:pt x="21600" y="0"/>
                        <a:pt x="21600" y="0"/>
                        <a:pt x="21600" y="0"/>
                      </a:cubicBezTo>
                      <a:cubicBezTo>
                        <a:pt x="21600" y="0"/>
                        <a:pt x="21600" y="0"/>
                        <a:pt x="21600" y="0"/>
                      </a:cubicBezTo>
                      <a:cubicBezTo>
                        <a:pt x="21098" y="0"/>
                        <a:pt x="21098" y="0"/>
                        <a:pt x="20595" y="0"/>
                      </a:cubicBezTo>
                      <a:cubicBezTo>
                        <a:pt x="20595" y="0"/>
                        <a:pt x="20595" y="491"/>
                        <a:pt x="20093" y="491"/>
                      </a:cubicBezTo>
                      <a:cubicBezTo>
                        <a:pt x="20093" y="491"/>
                        <a:pt x="19591" y="491"/>
                        <a:pt x="19591" y="491"/>
                      </a:cubicBezTo>
                      <a:cubicBezTo>
                        <a:pt x="19591" y="982"/>
                        <a:pt x="19088" y="982"/>
                        <a:pt x="19088" y="982"/>
                      </a:cubicBezTo>
                      <a:cubicBezTo>
                        <a:pt x="19088" y="982"/>
                        <a:pt x="18586" y="982"/>
                        <a:pt x="18084" y="1473"/>
                      </a:cubicBezTo>
                      <a:cubicBezTo>
                        <a:pt x="17581" y="1964"/>
                        <a:pt x="17079" y="1964"/>
                        <a:pt x="16577" y="2455"/>
                      </a:cubicBezTo>
                      <a:cubicBezTo>
                        <a:pt x="16074" y="2455"/>
                        <a:pt x="15572" y="2455"/>
                        <a:pt x="15070" y="1964"/>
                      </a:cubicBezTo>
                      <a:cubicBezTo>
                        <a:pt x="14567" y="1964"/>
                        <a:pt x="14065" y="1964"/>
                        <a:pt x="13563" y="1964"/>
                      </a:cubicBezTo>
                      <a:cubicBezTo>
                        <a:pt x="13060" y="1964"/>
                        <a:pt x="12056" y="2455"/>
                        <a:pt x="12056" y="2455"/>
                      </a:cubicBezTo>
                      <a:cubicBezTo>
                        <a:pt x="11051" y="5400"/>
                        <a:pt x="7535" y="5891"/>
                        <a:pt x="4521" y="5891"/>
                      </a:cubicBezTo>
                      <a:cubicBezTo>
                        <a:pt x="4019" y="5891"/>
                        <a:pt x="4019" y="6382"/>
                        <a:pt x="3516" y="6382"/>
                      </a:cubicBezTo>
                      <a:cubicBezTo>
                        <a:pt x="3516" y="6382"/>
                        <a:pt x="3516" y="7364"/>
                        <a:pt x="4019" y="7364"/>
                      </a:cubicBezTo>
                      <a:cubicBezTo>
                        <a:pt x="4019" y="7855"/>
                        <a:pt x="4019" y="8345"/>
                        <a:pt x="4019" y="8836"/>
                      </a:cubicBezTo>
                      <a:cubicBezTo>
                        <a:pt x="3516" y="9327"/>
                        <a:pt x="2512" y="10309"/>
                        <a:pt x="2009" y="10800"/>
                      </a:cubicBezTo>
                      <a:cubicBezTo>
                        <a:pt x="1507" y="10800"/>
                        <a:pt x="1507" y="10800"/>
                        <a:pt x="1507" y="10800"/>
                      </a:cubicBezTo>
                      <a:cubicBezTo>
                        <a:pt x="0" y="11291"/>
                        <a:pt x="0" y="11291"/>
                        <a:pt x="0" y="11291"/>
                      </a:cubicBezTo>
                      <a:cubicBezTo>
                        <a:pt x="0" y="11291"/>
                        <a:pt x="0" y="11782"/>
                        <a:pt x="502" y="11782"/>
                      </a:cubicBezTo>
                      <a:cubicBezTo>
                        <a:pt x="1507" y="12273"/>
                        <a:pt x="2512" y="13745"/>
                        <a:pt x="4019" y="15218"/>
                      </a:cubicBezTo>
                      <a:cubicBezTo>
                        <a:pt x="5023" y="16200"/>
                        <a:pt x="6530" y="17673"/>
                        <a:pt x="7535" y="18164"/>
                      </a:cubicBezTo>
                      <a:cubicBezTo>
                        <a:pt x="8037" y="18655"/>
                        <a:pt x="9042" y="19636"/>
                        <a:pt x="9544" y="20127"/>
                      </a:cubicBezTo>
                      <a:cubicBezTo>
                        <a:pt x="9544" y="20127"/>
                        <a:pt x="10047" y="20127"/>
                        <a:pt x="10047" y="20127"/>
                      </a:cubicBezTo>
                      <a:cubicBezTo>
                        <a:pt x="10549" y="20127"/>
                        <a:pt x="10549" y="20127"/>
                        <a:pt x="10549" y="20127"/>
                      </a:cubicBezTo>
                      <a:cubicBezTo>
                        <a:pt x="10549" y="20127"/>
                        <a:pt x="11051" y="20127"/>
                        <a:pt x="11051" y="20127"/>
                      </a:cubicBezTo>
                      <a:cubicBezTo>
                        <a:pt x="11051" y="20127"/>
                        <a:pt x="11553" y="20618"/>
                        <a:pt x="11553" y="20618"/>
                      </a:cubicBezTo>
                      <a:cubicBezTo>
                        <a:pt x="12056" y="20618"/>
                        <a:pt x="12056" y="20618"/>
                        <a:pt x="12558" y="20618"/>
                      </a:cubicBezTo>
                      <a:cubicBezTo>
                        <a:pt x="12558" y="20618"/>
                        <a:pt x="13563" y="20618"/>
                        <a:pt x="14567" y="21109"/>
                      </a:cubicBezTo>
                      <a:cubicBezTo>
                        <a:pt x="15572" y="21109"/>
                        <a:pt x="17079" y="21109"/>
                        <a:pt x="18084" y="21600"/>
                      </a:cubicBezTo>
                      <a:cubicBezTo>
                        <a:pt x="18084" y="21600"/>
                        <a:pt x="18084" y="21600"/>
                        <a:pt x="18084" y="21600"/>
                      </a:cubicBezTo>
                      <a:cubicBezTo>
                        <a:pt x="18084" y="21600"/>
                        <a:pt x="18084" y="21600"/>
                        <a:pt x="18084" y="21600"/>
                      </a:cubicBezTo>
                      <a:cubicBezTo>
                        <a:pt x="18586" y="21600"/>
                        <a:pt x="18586" y="21600"/>
                        <a:pt x="18586" y="21600"/>
                      </a:cubicBezTo>
                      <a:cubicBezTo>
                        <a:pt x="18586" y="21600"/>
                        <a:pt x="18586" y="21600"/>
                        <a:pt x="18586" y="21600"/>
                      </a:cubicBezTo>
                      <a:cubicBezTo>
                        <a:pt x="17581" y="20127"/>
                        <a:pt x="18586" y="17673"/>
                        <a:pt x="19591" y="15709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78" name="Shape 4647"/>
                <p:cNvSpPr/>
                <p:nvPr/>
              </p:nvSpPr>
              <p:spPr>
                <a:xfrm>
                  <a:off x="3615369" y="4097719"/>
                  <a:ext cx="6351" cy="2541"/>
                </a:xfrm>
                <a:prstGeom prst="ellipse">
                  <a:avLst/>
                </a:pr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79" name="Shape 4648"/>
                <p:cNvSpPr/>
                <p:nvPr/>
              </p:nvSpPr>
              <p:spPr>
                <a:xfrm>
                  <a:off x="3604604" y="4103501"/>
                  <a:ext cx="7967" cy="635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600"/>
                      </a:moveTo>
                      <a:cubicBezTo>
                        <a:pt x="10800" y="0"/>
                        <a:pt x="21600" y="0"/>
                        <a:pt x="21600" y="0"/>
                      </a:cubicBezTo>
                      <a:cubicBezTo>
                        <a:pt x="21600" y="0"/>
                        <a:pt x="10800" y="0"/>
                        <a:pt x="0" y="2160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0" name="Shape 4649"/>
                <p:cNvSpPr/>
                <p:nvPr/>
              </p:nvSpPr>
              <p:spPr>
                <a:xfrm>
                  <a:off x="3469183" y="4176738"/>
                  <a:ext cx="11950" cy="635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600"/>
                      </a:moveTo>
                      <a:lnTo>
                        <a:pt x="21600" y="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1" name="Shape 4650"/>
                <p:cNvSpPr/>
                <p:nvPr/>
              </p:nvSpPr>
              <p:spPr>
                <a:xfrm>
                  <a:off x="3624519" y="4093866"/>
                  <a:ext cx="7967" cy="2541"/>
                </a:xfrm>
                <a:prstGeom prst="ellipse">
                  <a:avLst/>
                </a:pr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2" name="Shape 4651"/>
                <p:cNvSpPr/>
                <p:nvPr/>
              </p:nvSpPr>
              <p:spPr>
                <a:xfrm>
                  <a:off x="3532911" y="4262788"/>
                  <a:ext cx="119491" cy="9636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5525" y="2492"/>
                      </a:moveTo>
                      <a:cubicBezTo>
                        <a:pt x="14850" y="2492"/>
                        <a:pt x="14850" y="2492"/>
                        <a:pt x="14850" y="2492"/>
                      </a:cubicBezTo>
                      <a:cubicBezTo>
                        <a:pt x="14175" y="2492"/>
                        <a:pt x="14175" y="3323"/>
                        <a:pt x="14175" y="3323"/>
                      </a:cubicBezTo>
                      <a:cubicBezTo>
                        <a:pt x="14175" y="3323"/>
                        <a:pt x="14175" y="2492"/>
                        <a:pt x="14175" y="2492"/>
                      </a:cubicBezTo>
                      <a:cubicBezTo>
                        <a:pt x="13500" y="2492"/>
                        <a:pt x="12825" y="2492"/>
                        <a:pt x="12825" y="2492"/>
                      </a:cubicBezTo>
                      <a:cubicBezTo>
                        <a:pt x="12825" y="2492"/>
                        <a:pt x="12825" y="2492"/>
                        <a:pt x="12150" y="2492"/>
                      </a:cubicBezTo>
                      <a:cubicBezTo>
                        <a:pt x="12150" y="2492"/>
                        <a:pt x="11475" y="2492"/>
                        <a:pt x="11475" y="1662"/>
                      </a:cubicBezTo>
                      <a:cubicBezTo>
                        <a:pt x="10800" y="1662"/>
                        <a:pt x="8775" y="1662"/>
                        <a:pt x="8100" y="1662"/>
                      </a:cubicBezTo>
                      <a:cubicBezTo>
                        <a:pt x="6075" y="831"/>
                        <a:pt x="4725" y="831"/>
                        <a:pt x="4050" y="831"/>
                      </a:cubicBezTo>
                      <a:cubicBezTo>
                        <a:pt x="4050" y="831"/>
                        <a:pt x="3375" y="0"/>
                        <a:pt x="2700" y="0"/>
                      </a:cubicBezTo>
                      <a:cubicBezTo>
                        <a:pt x="2700" y="0"/>
                        <a:pt x="2700" y="0"/>
                        <a:pt x="2700" y="0"/>
                      </a:cubicBezTo>
                      <a:cubicBezTo>
                        <a:pt x="2700" y="0"/>
                        <a:pt x="2025" y="0"/>
                        <a:pt x="2025" y="0"/>
                      </a:cubicBezTo>
                      <a:cubicBezTo>
                        <a:pt x="2025" y="0"/>
                        <a:pt x="2025" y="0"/>
                        <a:pt x="2025" y="0"/>
                      </a:cubicBezTo>
                      <a:cubicBezTo>
                        <a:pt x="2025" y="1662"/>
                        <a:pt x="1350" y="3323"/>
                        <a:pt x="675" y="4154"/>
                      </a:cubicBezTo>
                      <a:cubicBezTo>
                        <a:pt x="0" y="4154"/>
                        <a:pt x="0" y="4985"/>
                        <a:pt x="0" y="5815"/>
                      </a:cubicBezTo>
                      <a:cubicBezTo>
                        <a:pt x="0" y="6646"/>
                        <a:pt x="675" y="8308"/>
                        <a:pt x="2025" y="9138"/>
                      </a:cubicBezTo>
                      <a:cubicBezTo>
                        <a:pt x="3375" y="9138"/>
                        <a:pt x="3375" y="9138"/>
                        <a:pt x="4050" y="9138"/>
                      </a:cubicBezTo>
                      <a:cubicBezTo>
                        <a:pt x="4050" y="9138"/>
                        <a:pt x="4725" y="7477"/>
                        <a:pt x="6075" y="7477"/>
                      </a:cubicBezTo>
                      <a:cubicBezTo>
                        <a:pt x="8100" y="7477"/>
                        <a:pt x="8775" y="9138"/>
                        <a:pt x="9450" y="10800"/>
                      </a:cubicBezTo>
                      <a:cubicBezTo>
                        <a:pt x="9450" y="10800"/>
                        <a:pt x="9450" y="11631"/>
                        <a:pt x="9450" y="11631"/>
                      </a:cubicBezTo>
                      <a:cubicBezTo>
                        <a:pt x="9450" y="11631"/>
                        <a:pt x="9450" y="11631"/>
                        <a:pt x="9450" y="11631"/>
                      </a:cubicBezTo>
                      <a:cubicBezTo>
                        <a:pt x="10800" y="11631"/>
                        <a:pt x="13500" y="12462"/>
                        <a:pt x="14850" y="14123"/>
                      </a:cubicBezTo>
                      <a:cubicBezTo>
                        <a:pt x="16200" y="15785"/>
                        <a:pt x="16200" y="17446"/>
                        <a:pt x="16200" y="19108"/>
                      </a:cubicBezTo>
                      <a:cubicBezTo>
                        <a:pt x="16200" y="19938"/>
                        <a:pt x="16200" y="20769"/>
                        <a:pt x="16875" y="20769"/>
                      </a:cubicBezTo>
                      <a:cubicBezTo>
                        <a:pt x="17550" y="21600"/>
                        <a:pt x="18225" y="21600"/>
                        <a:pt x="20250" y="21600"/>
                      </a:cubicBezTo>
                      <a:cubicBezTo>
                        <a:pt x="20250" y="21600"/>
                        <a:pt x="20250" y="21600"/>
                        <a:pt x="20250" y="21600"/>
                      </a:cubicBezTo>
                      <a:cubicBezTo>
                        <a:pt x="20925" y="20769"/>
                        <a:pt x="20925" y="19108"/>
                        <a:pt x="20925" y="19108"/>
                      </a:cubicBezTo>
                      <a:cubicBezTo>
                        <a:pt x="20925" y="19108"/>
                        <a:pt x="20925" y="18277"/>
                        <a:pt x="20925" y="17446"/>
                      </a:cubicBezTo>
                      <a:cubicBezTo>
                        <a:pt x="20925" y="17446"/>
                        <a:pt x="20925" y="17446"/>
                        <a:pt x="20925" y="17446"/>
                      </a:cubicBezTo>
                      <a:cubicBezTo>
                        <a:pt x="20925" y="16615"/>
                        <a:pt x="20925" y="16615"/>
                        <a:pt x="20925" y="15785"/>
                      </a:cubicBezTo>
                      <a:cubicBezTo>
                        <a:pt x="20925" y="15785"/>
                        <a:pt x="20925" y="15785"/>
                        <a:pt x="20925" y="14954"/>
                      </a:cubicBezTo>
                      <a:cubicBezTo>
                        <a:pt x="20925" y="14954"/>
                        <a:pt x="20925" y="14123"/>
                        <a:pt x="21600" y="14123"/>
                      </a:cubicBezTo>
                      <a:cubicBezTo>
                        <a:pt x="21600" y="14123"/>
                        <a:pt x="21600" y="13292"/>
                        <a:pt x="21600" y="13292"/>
                      </a:cubicBezTo>
                      <a:cubicBezTo>
                        <a:pt x="21600" y="13292"/>
                        <a:pt x="21600" y="13292"/>
                        <a:pt x="21600" y="12462"/>
                      </a:cubicBezTo>
                      <a:cubicBezTo>
                        <a:pt x="19575" y="9969"/>
                        <a:pt x="16875" y="5815"/>
                        <a:pt x="15525" y="2492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3" name="Shape 4652"/>
                <p:cNvSpPr/>
                <p:nvPr/>
              </p:nvSpPr>
              <p:spPr>
                <a:xfrm>
                  <a:off x="3599438" y="4271176"/>
                  <a:ext cx="6351" cy="2541"/>
                </a:xfrm>
                <a:prstGeom prst="ellipse">
                  <a:avLst/>
                </a:pr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4" name="Shape 4653"/>
                <p:cNvSpPr/>
                <p:nvPr/>
              </p:nvSpPr>
              <p:spPr>
                <a:xfrm>
                  <a:off x="3611386" y="4273102"/>
                  <a:ext cx="6351" cy="635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21600"/>
                        <a:pt x="0" y="21600"/>
                      </a:cubicBezTo>
                      <a:cubicBezTo>
                        <a:pt x="0" y="21600"/>
                        <a:pt x="0" y="0"/>
                        <a:pt x="21600" y="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5" name="Shape 4654"/>
                <p:cNvSpPr/>
                <p:nvPr/>
              </p:nvSpPr>
              <p:spPr>
                <a:xfrm>
                  <a:off x="3660367" y="4321315"/>
                  <a:ext cx="234996" cy="87947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0534" extrusionOk="0">
                      <a:moveTo>
                        <a:pt x="19121" y="6710"/>
                      </a:moveTo>
                      <a:cubicBezTo>
                        <a:pt x="18413" y="3254"/>
                        <a:pt x="16997" y="2390"/>
                        <a:pt x="15934" y="1526"/>
                      </a:cubicBezTo>
                      <a:cubicBezTo>
                        <a:pt x="15226" y="1526"/>
                        <a:pt x="14518" y="662"/>
                        <a:pt x="14164" y="662"/>
                      </a:cubicBezTo>
                      <a:cubicBezTo>
                        <a:pt x="12748" y="-1066"/>
                        <a:pt x="10977" y="662"/>
                        <a:pt x="9207" y="4982"/>
                      </a:cubicBezTo>
                      <a:cubicBezTo>
                        <a:pt x="8144" y="7574"/>
                        <a:pt x="7082" y="8438"/>
                        <a:pt x="6020" y="8438"/>
                      </a:cubicBezTo>
                      <a:cubicBezTo>
                        <a:pt x="4603" y="8438"/>
                        <a:pt x="2833" y="6710"/>
                        <a:pt x="1770" y="4982"/>
                      </a:cubicBezTo>
                      <a:cubicBezTo>
                        <a:pt x="1416" y="4982"/>
                        <a:pt x="1062" y="3254"/>
                        <a:pt x="354" y="2390"/>
                      </a:cubicBezTo>
                      <a:cubicBezTo>
                        <a:pt x="354" y="2390"/>
                        <a:pt x="354" y="2390"/>
                        <a:pt x="354" y="3254"/>
                      </a:cubicBezTo>
                      <a:cubicBezTo>
                        <a:pt x="354" y="3254"/>
                        <a:pt x="354" y="3254"/>
                        <a:pt x="354" y="3254"/>
                      </a:cubicBezTo>
                      <a:cubicBezTo>
                        <a:pt x="354" y="3254"/>
                        <a:pt x="354" y="4118"/>
                        <a:pt x="354" y="4118"/>
                      </a:cubicBezTo>
                      <a:cubicBezTo>
                        <a:pt x="354" y="4118"/>
                        <a:pt x="354" y="4118"/>
                        <a:pt x="354" y="4118"/>
                      </a:cubicBezTo>
                      <a:cubicBezTo>
                        <a:pt x="354" y="4118"/>
                        <a:pt x="354" y="4982"/>
                        <a:pt x="354" y="4982"/>
                      </a:cubicBezTo>
                      <a:cubicBezTo>
                        <a:pt x="354" y="5846"/>
                        <a:pt x="354" y="7574"/>
                        <a:pt x="0" y="9302"/>
                      </a:cubicBezTo>
                      <a:cubicBezTo>
                        <a:pt x="0" y="9302"/>
                        <a:pt x="0" y="9302"/>
                        <a:pt x="0" y="9302"/>
                      </a:cubicBezTo>
                      <a:cubicBezTo>
                        <a:pt x="1770" y="10166"/>
                        <a:pt x="3541" y="11894"/>
                        <a:pt x="4603" y="15350"/>
                      </a:cubicBezTo>
                      <a:cubicBezTo>
                        <a:pt x="5311" y="17078"/>
                        <a:pt x="5666" y="17078"/>
                        <a:pt x="6020" y="17078"/>
                      </a:cubicBezTo>
                      <a:cubicBezTo>
                        <a:pt x="6728" y="17942"/>
                        <a:pt x="7082" y="17942"/>
                        <a:pt x="7790" y="20534"/>
                      </a:cubicBezTo>
                      <a:cubicBezTo>
                        <a:pt x="7790" y="20534"/>
                        <a:pt x="8144" y="20534"/>
                        <a:pt x="8144" y="20534"/>
                      </a:cubicBezTo>
                      <a:cubicBezTo>
                        <a:pt x="8498" y="20534"/>
                        <a:pt x="9561" y="19670"/>
                        <a:pt x="9561" y="18806"/>
                      </a:cubicBezTo>
                      <a:cubicBezTo>
                        <a:pt x="9561" y="17942"/>
                        <a:pt x="9561" y="17942"/>
                        <a:pt x="9207" y="17078"/>
                      </a:cubicBezTo>
                      <a:cubicBezTo>
                        <a:pt x="8852" y="17078"/>
                        <a:pt x="8498" y="15350"/>
                        <a:pt x="8498" y="14486"/>
                      </a:cubicBezTo>
                      <a:cubicBezTo>
                        <a:pt x="8144" y="11894"/>
                        <a:pt x="9207" y="11030"/>
                        <a:pt x="9561" y="10166"/>
                      </a:cubicBezTo>
                      <a:cubicBezTo>
                        <a:pt x="10269" y="9302"/>
                        <a:pt x="10269" y="9302"/>
                        <a:pt x="10623" y="8438"/>
                      </a:cubicBezTo>
                      <a:cubicBezTo>
                        <a:pt x="10977" y="4118"/>
                        <a:pt x="14518" y="2390"/>
                        <a:pt x="15934" y="4118"/>
                      </a:cubicBezTo>
                      <a:cubicBezTo>
                        <a:pt x="16997" y="4982"/>
                        <a:pt x="17705" y="6710"/>
                        <a:pt x="18059" y="8438"/>
                      </a:cubicBezTo>
                      <a:cubicBezTo>
                        <a:pt x="18059" y="10166"/>
                        <a:pt x="18059" y="11894"/>
                        <a:pt x="17351" y="13622"/>
                      </a:cubicBezTo>
                      <a:cubicBezTo>
                        <a:pt x="16997" y="13622"/>
                        <a:pt x="17351" y="15350"/>
                        <a:pt x="19121" y="19670"/>
                      </a:cubicBezTo>
                      <a:cubicBezTo>
                        <a:pt x="19121" y="19670"/>
                        <a:pt x="19121" y="19670"/>
                        <a:pt x="19475" y="19670"/>
                      </a:cubicBezTo>
                      <a:cubicBezTo>
                        <a:pt x="19475" y="18806"/>
                        <a:pt x="19475" y="18806"/>
                        <a:pt x="19830" y="18806"/>
                      </a:cubicBezTo>
                      <a:cubicBezTo>
                        <a:pt x="19830" y="17942"/>
                        <a:pt x="20184" y="17942"/>
                        <a:pt x="20184" y="17078"/>
                      </a:cubicBezTo>
                      <a:cubicBezTo>
                        <a:pt x="20184" y="17078"/>
                        <a:pt x="20184" y="17078"/>
                        <a:pt x="20538" y="17078"/>
                      </a:cubicBezTo>
                      <a:cubicBezTo>
                        <a:pt x="20538" y="16214"/>
                        <a:pt x="20538" y="16214"/>
                        <a:pt x="20892" y="16214"/>
                      </a:cubicBezTo>
                      <a:cubicBezTo>
                        <a:pt x="20892" y="15350"/>
                        <a:pt x="20892" y="15350"/>
                        <a:pt x="20892" y="15350"/>
                      </a:cubicBezTo>
                      <a:cubicBezTo>
                        <a:pt x="21246" y="15350"/>
                        <a:pt x="21246" y="14486"/>
                        <a:pt x="21246" y="14486"/>
                      </a:cubicBezTo>
                      <a:cubicBezTo>
                        <a:pt x="21246" y="14486"/>
                        <a:pt x="21246" y="14486"/>
                        <a:pt x="21600" y="14486"/>
                      </a:cubicBezTo>
                      <a:cubicBezTo>
                        <a:pt x="21600" y="14486"/>
                        <a:pt x="21600" y="14486"/>
                        <a:pt x="21600" y="14486"/>
                      </a:cubicBezTo>
                      <a:cubicBezTo>
                        <a:pt x="21600" y="14486"/>
                        <a:pt x="21600" y="14486"/>
                        <a:pt x="21600" y="14486"/>
                      </a:cubicBezTo>
                      <a:cubicBezTo>
                        <a:pt x="21600" y="14486"/>
                        <a:pt x="21600" y="14486"/>
                        <a:pt x="21600" y="14486"/>
                      </a:cubicBezTo>
                      <a:cubicBezTo>
                        <a:pt x="21600" y="14486"/>
                        <a:pt x="21600" y="13622"/>
                        <a:pt x="21600" y="13622"/>
                      </a:cubicBezTo>
                      <a:cubicBezTo>
                        <a:pt x="20892" y="12758"/>
                        <a:pt x="20184" y="10166"/>
                        <a:pt x="19475" y="7574"/>
                      </a:cubicBezTo>
                      <a:lnTo>
                        <a:pt x="19121" y="6710"/>
                      </a:ln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6" name="Shape 4655"/>
                <p:cNvSpPr/>
                <p:nvPr/>
              </p:nvSpPr>
              <p:spPr>
                <a:xfrm>
                  <a:off x="3661174" y="4330921"/>
                  <a:ext cx="2541" cy="6351"/>
                </a:xfrm>
                <a:prstGeom prst="ellipse">
                  <a:avLst/>
                </a:pr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7" name="Shape 4656"/>
                <p:cNvSpPr/>
                <p:nvPr/>
              </p:nvSpPr>
              <p:spPr>
                <a:xfrm>
                  <a:off x="3661174" y="4338630"/>
                  <a:ext cx="2541" cy="6351"/>
                </a:xfrm>
                <a:prstGeom prst="ellipse">
                  <a:avLst/>
                </a:pr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8" name="Shape 4657"/>
                <p:cNvSpPr/>
                <p:nvPr/>
              </p:nvSpPr>
              <p:spPr>
                <a:xfrm>
                  <a:off x="3661174" y="4334776"/>
                  <a:ext cx="2541" cy="6351"/>
                </a:xfrm>
                <a:prstGeom prst="ellipse">
                  <a:avLst/>
                </a:pr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89" name="Shape 4658"/>
                <p:cNvSpPr/>
                <p:nvPr/>
              </p:nvSpPr>
              <p:spPr>
                <a:xfrm>
                  <a:off x="3882230" y="4406086"/>
                  <a:ext cx="6351" cy="2541"/>
                </a:xfrm>
                <a:prstGeom prst="ellipse">
                  <a:avLst/>
                </a:pr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90" name="Shape 4659"/>
                <p:cNvSpPr/>
                <p:nvPr/>
              </p:nvSpPr>
              <p:spPr>
                <a:xfrm>
                  <a:off x="3904136" y="4384885"/>
                  <a:ext cx="6351" cy="635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600"/>
                      </a:moveTo>
                      <a:cubicBezTo>
                        <a:pt x="0" y="21600"/>
                        <a:pt x="0" y="0"/>
                        <a:pt x="21600" y="0"/>
                      </a:cubicBezTo>
                      <a:cubicBezTo>
                        <a:pt x="0" y="0"/>
                        <a:pt x="0" y="21600"/>
                        <a:pt x="0" y="2160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91" name="Shape 4660"/>
                <p:cNvSpPr/>
                <p:nvPr/>
              </p:nvSpPr>
              <p:spPr>
                <a:xfrm>
                  <a:off x="3902145" y="4388741"/>
                  <a:ext cx="6351" cy="635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0"/>
                      </a:moveTo>
                      <a:cubicBezTo>
                        <a:pt x="0" y="21600"/>
                        <a:pt x="0" y="21600"/>
                        <a:pt x="0" y="21600"/>
                      </a:cubicBezTo>
                      <a:cubicBezTo>
                        <a:pt x="0" y="21600"/>
                        <a:pt x="21600" y="21600"/>
                        <a:pt x="21600" y="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92" name="Shape 4661"/>
                <p:cNvSpPr/>
                <p:nvPr/>
              </p:nvSpPr>
              <p:spPr>
                <a:xfrm>
                  <a:off x="3676298" y="3739498"/>
                  <a:ext cx="338555" cy="126267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441" extrusionOk="0">
                      <a:moveTo>
                        <a:pt x="16989" y="14453"/>
                      </a:moveTo>
                      <a:cubicBezTo>
                        <a:pt x="16261" y="14453"/>
                        <a:pt x="14562" y="12547"/>
                        <a:pt x="12620" y="10006"/>
                      </a:cubicBezTo>
                      <a:cubicBezTo>
                        <a:pt x="9951" y="6829"/>
                        <a:pt x="6796" y="2382"/>
                        <a:pt x="3640" y="476"/>
                      </a:cubicBezTo>
                      <a:cubicBezTo>
                        <a:pt x="2427" y="-159"/>
                        <a:pt x="1213" y="-159"/>
                        <a:pt x="0" y="476"/>
                      </a:cubicBezTo>
                      <a:cubicBezTo>
                        <a:pt x="1213" y="1112"/>
                        <a:pt x="1942" y="3653"/>
                        <a:pt x="1942" y="5559"/>
                      </a:cubicBezTo>
                      <a:cubicBezTo>
                        <a:pt x="1942" y="5559"/>
                        <a:pt x="2427" y="6829"/>
                        <a:pt x="6067" y="6829"/>
                      </a:cubicBezTo>
                      <a:cubicBezTo>
                        <a:pt x="7766" y="7465"/>
                        <a:pt x="8737" y="9370"/>
                        <a:pt x="9708" y="11276"/>
                      </a:cubicBezTo>
                      <a:cubicBezTo>
                        <a:pt x="10436" y="13182"/>
                        <a:pt x="10921" y="14453"/>
                        <a:pt x="12135" y="15088"/>
                      </a:cubicBezTo>
                      <a:cubicBezTo>
                        <a:pt x="12863" y="15723"/>
                        <a:pt x="13348" y="16359"/>
                        <a:pt x="13591" y="17629"/>
                      </a:cubicBezTo>
                      <a:cubicBezTo>
                        <a:pt x="13834" y="18265"/>
                        <a:pt x="13591" y="19535"/>
                        <a:pt x="13591" y="20170"/>
                      </a:cubicBezTo>
                      <a:cubicBezTo>
                        <a:pt x="13591" y="20170"/>
                        <a:pt x="13348" y="20806"/>
                        <a:pt x="13348" y="20806"/>
                      </a:cubicBezTo>
                      <a:cubicBezTo>
                        <a:pt x="13348" y="20806"/>
                        <a:pt x="13348" y="20806"/>
                        <a:pt x="13591" y="20806"/>
                      </a:cubicBezTo>
                      <a:cubicBezTo>
                        <a:pt x="13834" y="21441"/>
                        <a:pt x="15290" y="21441"/>
                        <a:pt x="16989" y="21441"/>
                      </a:cubicBezTo>
                      <a:cubicBezTo>
                        <a:pt x="19416" y="21441"/>
                        <a:pt x="21115" y="20806"/>
                        <a:pt x="21600" y="20806"/>
                      </a:cubicBezTo>
                      <a:cubicBezTo>
                        <a:pt x="21115" y="18900"/>
                        <a:pt x="18445" y="14453"/>
                        <a:pt x="16989" y="14453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93" name="Shape 4662"/>
                <p:cNvSpPr/>
                <p:nvPr/>
              </p:nvSpPr>
              <p:spPr>
                <a:xfrm>
                  <a:off x="3592655" y="3746271"/>
                  <a:ext cx="63729" cy="38547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600"/>
                      </a:moveTo>
                      <a:cubicBezTo>
                        <a:pt x="0" y="21600"/>
                        <a:pt x="0" y="21600"/>
                        <a:pt x="0" y="21600"/>
                      </a:cubicBezTo>
                      <a:cubicBezTo>
                        <a:pt x="3812" y="21600"/>
                        <a:pt x="12706" y="10800"/>
                        <a:pt x="17788" y="4320"/>
                      </a:cubicBezTo>
                      <a:cubicBezTo>
                        <a:pt x="20329" y="2160"/>
                        <a:pt x="20329" y="2160"/>
                        <a:pt x="20329" y="2160"/>
                      </a:cubicBezTo>
                      <a:cubicBezTo>
                        <a:pt x="20329" y="2160"/>
                        <a:pt x="21600" y="0"/>
                        <a:pt x="21600" y="0"/>
                      </a:cubicBezTo>
                      <a:cubicBezTo>
                        <a:pt x="10165" y="6480"/>
                        <a:pt x="1271" y="17280"/>
                        <a:pt x="0" y="2160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94" name="Shape 4663"/>
                <p:cNvSpPr/>
                <p:nvPr/>
              </p:nvSpPr>
              <p:spPr>
                <a:xfrm>
                  <a:off x="3859515" y="3946711"/>
                  <a:ext cx="67712" cy="1542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16200"/>
                      </a:moveTo>
                      <a:cubicBezTo>
                        <a:pt x="18000" y="10800"/>
                        <a:pt x="9600" y="0"/>
                        <a:pt x="1200" y="0"/>
                      </a:cubicBezTo>
                      <a:cubicBezTo>
                        <a:pt x="1200" y="0"/>
                        <a:pt x="1200" y="0"/>
                        <a:pt x="0" y="0"/>
                      </a:cubicBezTo>
                      <a:cubicBezTo>
                        <a:pt x="3600" y="10800"/>
                        <a:pt x="12000" y="21600"/>
                        <a:pt x="18000" y="21600"/>
                      </a:cubicBezTo>
                      <a:cubicBezTo>
                        <a:pt x="19200" y="21600"/>
                        <a:pt x="20400" y="21600"/>
                        <a:pt x="21600" y="1620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95" name="Shape 4664"/>
                <p:cNvSpPr/>
                <p:nvPr/>
              </p:nvSpPr>
              <p:spPr>
                <a:xfrm>
                  <a:off x="4341457" y="3939002"/>
                  <a:ext cx="59746" cy="1927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4320"/>
                      </a:moveTo>
                      <a:cubicBezTo>
                        <a:pt x="0" y="4320"/>
                        <a:pt x="0" y="8640"/>
                        <a:pt x="0" y="8640"/>
                      </a:cubicBezTo>
                      <a:cubicBezTo>
                        <a:pt x="2880" y="17280"/>
                        <a:pt x="7200" y="21600"/>
                        <a:pt x="10080" y="21600"/>
                      </a:cubicBezTo>
                      <a:cubicBezTo>
                        <a:pt x="14400" y="21600"/>
                        <a:pt x="20160" y="12960"/>
                        <a:pt x="21600" y="8640"/>
                      </a:cubicBezTo>
                      <a:cubicBezTo>
                        <a:pt x="20160" y="8640"/>
                        <a:pt x="14400" y="0"/>
                        <a:pt x="7200" y="0"/>
                      </a:cubicBezTo>
                      <a:cubicBezTo>
                        <a:pt x="2880" y="0"/>
                        <a:pt x="0" y="4320"/>
                        <a:pt x="0" y="432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96" name="Shape 4665"/>
                <p:cNvSpPr/>
                <p:nvPr/>
              </p:nvSpPr>
              <p:spPr>
                <a:xfrm>
                  <a:off x="1699294" y="2388102"/>
                  <a:ext cx="230572" cy="12764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168" h="21038" extrusionOk="0">
                      <a:moveTo>
                        <a:pt x="19684" y="20588"/>
                      </a:moveTo>
                      <a:cubicBezTo>
                        <a:pt x="20016" y="20588"/>
                        <a:pt x="20016" y="20588"/>
                        <a:pt x="20016" y="20588"/>
                      </a:cubicBezTo>
                      <a:cubicBezTo>
                        <a:pt x="20016" y="19988"/>
                        <a:pt x="20016" y="19388"/>
                        <a:pt x="20016" y="18788"/>
                      </a:cubicBezTo>
                      <a:cubicBezTo>
                        <a:pt x="20681" y="16988"/>
                        <a:pt x="19019" y="18188"/>
                        <a:pt x="17690" y="16388"/>
                      </a:cubicBezTo>
                      <a:cubicBezTo>
                        <a:pt x="16693" y="13988"/>
                        <a:pt x="14035" y="14588"/>
                        <a:pt x="13370" y="12788"/>
                      </a:cubicBezTo>
                      <a:cubicBezTo>
                        <a:pt x="13038" y="10388"/>
                        <a:pt x="10379" y="3788"/>
                        <a:pt x="9050" y="3788"/>
                      </a:cubicBezTo>
                      <a:cubicBezTo>
                        <a:pt x="7721" y="3788"/>
                        <a:pt x="5727" y="3788"/>
                        <a:pt x="4066" y="1988"/>
                      </a:cubicBezTo>
                      <a:cubicBezTo>
                        <a:pt x="2404" y="-412"/>
                        <a:pt x="1407" y="-412"/>
                        <a:pt x="410" y="788"/>
                      </a:cubicBezTo>
                      <a:cubicBezTo>
                        <a:pt x="-919" y="1988"/>
                        <a:pt x="1407" y="2588"/>
                        <a:pt x="1407" y="3788"/>
                      </a:cubicBezTo>
                      <a:cubicBezTo>
                        <a:pt x="1407" y="5588"/>
                        <a:pt x="2072" y="6188"/>
                        <a:pt x="3069" y="6188"/>
                      </a:cubicBezTo>
                      <a:cubicBezTo>
                        <a:pt x="4066" y="5588"/>
                        <a:pt x="4730" y="9188"/>
                        <a:pt x="5727" y="9788"/>
                      </a:cubicBezTo>
                      <a:cubicBezTo>
                        <a:pt x="6724" y="9788"/>
                        <a:pt x="7056" y="12788"/>
                        <a:pt x="8386" y="12788"/>
                      </a:cubicBezTo>
                      <a:cubicBezTo>
                        <a:pt x="9383" y="12788"/>
                        <a:pt x="9715" y="15188"/>
                        <a:pt x="10379" y="16388"/>
                      </a:cubicBezTo>
                      <a:cubicBezTo>
                        <a:pt x="10712" y="17588"/>
                        <a:pt x="12041" y="16388"/>
                        <a:pt x="12041" y="17588"/>
                      </a:cubicBezTo>
                      <a:cubicBezTo>
                        <a:pt x="12041" y="18788"/>
                        <a:pt x="12706" y="19388"/>
                        <a:pt x="13370" y="20588"/>
                      </a:cubicBezTo>
                      <a:cubicBezTo>
                        <a:pt x="14035" y="20588"/>
                        <a:pt x="14035" y="20588"/>
                        <a:pt x="14035" y="20588"/>
                      </a:cubicBezTo>
                      <a:cubicBezTo>
                        <a:pt x="16361" y="21188"/>
                        <a:pt x="18355" y="21188"/>
                        <a:pt x="19684" y="20588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97" name="Shape 4666"/>
                <p:cNvSpPr/>
                <p:nvPr/>
              </p:nvSpPr>
              <p:spPr>
                <a:xfrm>
                  <a:off x="2729942" y="608711"/>
                  <a:ext cx="307470" cy="164187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9850" h="19168" extrusionOk="0">
                      <a:moveTo>
                        <a:pt x="16062" y="2097"/>
                      </a:moveTo>
                      <a:cubicBezTo>
                        <a:pt x="16062" y="4257"/>
                        <a:pt x="13117" y="1665"/>
                        <a:pt x="10908" y="369"/>
                      </a:cubicBezTo>
                      <a:cubicBezTo>
                        <a:pt x="8699" y="-1359"/>
                        <a:pt x="10171" y="3393"/>
                        <a:pt x="11890" y="5985"/>
                      </a:cubicBezTo>
                      <a:cubicBezTo>
                        <a:pt x="13608" y="8577"/>
                        <a:pt x="10908" y="7281"/>
                        <a:pt x="8699" y="4257"/>
                      </a:cubicBezTo>
                      <a:cubicBezTo>
                        <a:pt x="6244" y="1665"/>
                        <a:pt x="6490" y="6417"/>
                        <a:pt x="7717" y="7713"/>
                      </a:cubicBezTo>
                      <a:cubicBezTo>
                        <a:pt x="8699" y="9441"/>
                        <a:pt x="7471" y="11601"/>
                        <a:pt x="5999" y="8145"/>
                      </a:cubicBezTo>
                      <a:cubicBezTo>
                        <a:pt x="4526" y="4689"/>
                        <a:pt x="3790" y="801"/>
                        <a:pt x="1335" y="801"/>
                      </a:cubicBezTo>
                      <a:cubicBezTo>
                        <a:pt x="-874" y="369"/>
                        <a:pt x="108" y="4689"/>
                        <a:pt x="1090" y="6849"/>
                      </a:cubicBezTo>
                      <a:cubicBezTo>
                        <a:pt x="2317" y="9441"/>
                        <a:pt x="3544" y="10305"/>
                        <a:pt x="5508" y="12033"/>
                      </a:cubicBezTo>
                      <a:cubicBezTo>
                        <a:pt x="7471" y="14193"/>
                        <a:pt x="10662" y="11169"/>
                        <a:pt x="12135" y="12033"/>
                      </a:cubicBezTo>
                      <a:cubicBezTo>
                        <a:pt x="13608" y="12465"/>
                        <a:pt x="10417" y="15921"/>
                        <a:pt x="11399" y="18081"/>
                      </a:cubicBezTo>
                      <a:cubicBezTo>
                        <a:pt x="12381" y="20241"/>
                        <a:pt x="15081" y="18513"/>
                        <a:pt x="17290" y="18513"/>
                      </a:cubicBezTo>
                      <a:cubicBezTo>
                        <a:pt x="19253" y="18081"/>
                        <a:pt x="18271" y="15921"/>
                        <a:pt x="19499" y="14625"/>
                      </a:cubicBezTo>
                      <a:cubicBezTo>
                        <a:pt x="20726" y="12897"/>
                        <a:pt x="18271" y="13329"/>
                        <a:pt x="19253" y="9441"/>
                      </a:cubicBezTo>
                      <a:cubicBezTo>
                        <a:pt x="20235" y="5985"/>
                        <a:pt x="16308" y="-63"/>
                        <a:pt x="16062" y="2097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98" name="Shape 4667"/>
                <p:cNvSpPr/>
                <p:nvPr/>
              </p:nvSpPr>
              <p:spPr>
                <a:xfrm>
                  <a:off x="2918176" y="310984"/>
                  <a:ext cx="59989" cy="3651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4144" h="12788" extrusionOk="0">
                      <a:moveTo>
                        <a:pt x="13768" y="10224"/>
                      </a:moveTo>
                      <a:cubicBezTo>
                        <a:pt x="17224" y="2601"/>
                        <a:pt x="-4376" y="-3752"/>
                        <a:pt x="808" y="2601"/>
                      </a:cubicBezTo>
                      <a:cubicBezTo>
                        <a:pt x="4264" y="6413"/>
                        <a:pt x="11176" y="17848"/>
                        <a:pt x="13768" y="10224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99" name="Shape 4668"/>
                <p:cNvSpPr/>
                <p:nvPr/>
              </p:nvSpPr>
              <p:spPr>
                <a:xfrm>
                  <a:off x="3468773" y="1460610"/>
                  <a:ext cx="291523" cy="18156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079" h="19949" extrusionOk="0">
                      <a:moveTo>
                        <a:pt x="21069" y="15834"/>
                      </a:moveTo>
                      <a:cubicBezTo>
                        <a:pt x="21342" y="13796"/>
                        <a:pt x="16420" y="12981"/>
                        <a:pt x="16694" y="10536"/>
                      </a:cubicBezTo>
                      <a:cubicBezTo>
                        <a:pt x="16967" y="8498"/>
                        <a:pt x="12319" y="6460"/>
                        <a:pt x="10679" y="5238"/>
                      </a:cubicBezTo>
                      <a:cubicBezTo>
                        <a:pt x="9312" y="4015"/>
                        <a:pt x="6851" y="3608"/>
                        <a:pt x="6851" y="1162"/>
                      </a:cubicBezTo>
                      <a:cubicBezTo>
                        <a:pt x="6851" y="-1283"/>
                        <a:pt x="3570" y="347"/>
                        <a:pt x="3570" y="4015"/>
                      </a:cubicBezTo>
                      <a:cubicBezTo>
                        <a:pt x="3296" y="7683"/>
                        <a:pt x="1929" y="6868"/>
                        <a:pt x="2750" y="10536"/>
                      </a:cubicBezTo>
                      <a:cubicBezTo>
                        <a:pt x="3296" y="13796"/>
                        <a:pt x="-258" y="14611"/>
                        <a:pt x="15" y="16649"/>
                      </a:cubicBezTo>
                      <a:cubicBezTo>
                        <a:pt x="562" y="18279"/>
                        <a:pt x="2203" y="16242"/>
                        <a:pt x="3843" y="16242"/>
                      </a:cubicBezTo>
                      <a:cubicBezTo>
                        <a:pt x="5484" y="16242"/>
                        <a:pt x="3570" y="19909"/>
                        <a:pt x="5484" y="19909"/>
                      </a:cubicBezTo>
                      <a:cubicBezTo>
                        <a:pt x="7124" y="20317"/>
                        <a:pt x="10132" y="17464"/>
                        <a:pt x="10679" y="15834"/>
                      </a:cubicBezTo>
                      <a:cubicBezTo>
                        <a:pt x="11499" y="14204"/>
                        <a:pt x="12866" y="13389"/>
                        <a:pt x="14780" y="15426"/>
                      </a:cubicBezTo>
                      <a:cubicBezTo>
                        <a:pt x="16694" y="17464"/>
                        <a:pt x="20795" y="17872"/>
                        <a:pt x="21069" y="15834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00" name="Shape 4669"/>
                <p:cNvSpPr/>
                <p:nvPr/>
              </p:nvSpPr>
              <p:spPr>
                <a:xfrm>
                  <a:off x="3614896" y="1656833"/>
                  <a:ext cx="81676" cy="5156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5273" h="14448" extrusionOk="0">
                      <a:moveTo>
                        <a:pt x="1551" y="13288"/>
                      </a:moveTo>
                      <a:cubicBezTo>
                        <a:pt x="7311" y="18431"/>
                        <a:pt x="15951" y="5060"/>
                        <a:pt x="15231" y="945"/>
                      </a:cubicBezTo>
                      <a:cubicBezTo>
                        <a:pt x="14511" y="-3169"/>
                        <a:pt x="-5649" y="7117"/>
                        <a:pt x="1551" y="13288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01" name="Shape 4670"/>
                <p:cNvSpPr/>
                <p:nvPr/>
              </p:nvSpPr>
              <p:spPr>
                <a:xfrm>
                  <a:off x="3060478" y="720295"/>
                  <a:ext cx="150543" cy="778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8142" h="16777" extrusionOk="0">
                      <a:moveTo>
                        <a:pt x="15838" y="16673"/>
                      </a:moveTo>
                      <a:cubicBezTo>
                        <a:pt x="19974" y="16673"/>
                        <a:pt x="18136" y="7873"/>
                        <a:pt x="13540" y="1473"/>
                      </a:cubicBezTo>
                      <a:cubicBezTo>
                        <a:pt x="8944" y="-4127"/>
                        <a:pt x="-1626" y="7873"/>
                        <a:pt x="212" y="10273"/>
                      </a:cubicBezTo>
                      <a:cubicBezTo>
                        <a:pt x="2510" y="13473"/>
                        <a:pt x="11702" y="17473"/>
                        <a:pt x="15838" y="16673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02" name="Shape 4671"/>
                <p:cNvSpPr/>
                <p:nvPr/>
              </p:nvSpPr>
              <p:spPr>
                <a:xfrm>
                  <a:off x="3063419" y="595450"/>
                  <a:ext cx="736354" cy="21405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129" h="20681" extrusionOk="0">
                      <a:moveTo>
                        <a:pt x="5638" y="16055"/>
                      </a:moveTo>
                      <a:cubicBezTo>
                        <a:pt x="5965" y="19596"/>
                        <a:pt x="6402" y="17117"/>
                        <a:pt x="7056" y="18533"/>
                      </a:cubicBezTo>
                      <a:cubicBezTo>
                        <a:pt x="7602" y="19950"/>
                        <a:pt x="8584" y="21012"/>
                        <a:pt x="9020" y="19596"/>
                      </a:cubicBezTo>
                      <a:cubicBezTo>
                        <a:pt x="9565" y="18179"/>
                        <a:pt x="9784" y="17117"/>
                        <a:pt x="9893" y="18179"/>
                      </a:cubicBezTo>
                      <a:cubicBezTo>
                        <a:pt x="10220" y="20304"/>
                        <a:pt x="11420" y="20658"/>
                        <a:pt x="14038" y="20658"/>
                      </a:cubicBezTo>
                      <a:cubicBezTo>
                        <a:pt x="16656" y="21012"/>
                        <a:pt x="16002" y="17117"/>
                        <a:pt x="16765" y="18533"/>
                      </a:cubicBezTo>
                      <a:cubicBezTo>
                        <a:pt x="17529" y="19950"/>
                        <a:pt x="19274" y="19950"/>
                        <a:pt x="20038" y="19596"/>
                      </a:cubicBezTo>
                      <a:cubicBezTo>
                        <a:pt x="20802" y="18887"/>
                        <a:pt x="21129" y="14992"/>
                        <a:pt x="21129" y="13222"/>
                      </a:cubicBezTo>
                      <a:cubicBezTo>
                        <a:pt x="21020" y="11097"/>
                        <a:pt x="15238" y="9681"/>
                        <a:pt x="14147" y="11451"/>
                      </a:cubicBezTo>
                      <a:cubicBezTo>
                        <a:pt x="13165" y="13576"/>
                        <a:pt x="11529" y="10743"/>
                        <a:pt x="10656" y="12160"/>
                      </a:cubicBezTo>
                      <a:cubicBezTo>
                        <a:pt x="9893" y="13576"/>
                        <a:pt x="10111" y="10389"/>
                        <a:pt x="8693" y="10035"/>
                      </a:cubicBezTo>
                      <a:cubicBezTo>
                        <a:pt x="7165" y="10035"/>
                        <a:pt x="8802" y="7556"/>
                        <a:pt x="9020" y="6494"/>
                      </a:cubicBezTo>
                      <a:cubicBezTo>
                        <a:pt x="9347" y="5432"/>
                        <a:pt x="6838" y="2599"/>
                        <a:pt x="5747" y="3307"/>
                      </a:cubicBezTo>
                      <a:cubicBezTo>
                        <a:pt x="4765" y="4015"/>
                        <a:pt x="4111" y="2245"/>
                        <a:pt x="3129" y="828"/>
                      </a:cubicBezTo>
                      <a:cubicBezTo>
                        <a:pt x="2147" y="-588"/>
                        <a:pt x="-471" y="-234"/>
                        <a:pt x="74" y="2245"/>
                      </a:cubicBezTo>
                      <a:cubicBezTo>
                        <a:pt x="402" y="4015"/>
                        <a:pt x="3565" y="7556"/>
                        <a:pt x="3893" y="5786"/>
                      </a:cubicBezTo>
                      <a:cubicBezTo>
                        <a:pt x="4220" y="4015"/>
                        <a:pt x="5093" y="7910"/>
                        <a:pt x="5529" y="10035"/>
                      </a:cubicBezTo>
                      <a:cubicBezTo>
                        <a:pt x="6074" y="11805"/>
                        <a:pt x="5202" y="12514"/>
                        <a:pt x="5638" y="16055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03" name="Shape 4672"/>
                <p:cNvSpPr/>
                <p:nvPr/>
              </p:nvSpPr>
              <p:spPr>
                <a:xfrm>
                  <a:off x="2100481" y="867196"/>
                  <a:ext cx="783202" cy="40443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237" h="21180" extrusionOk="0">
                      <a:moveTo>
                        <a:pt x="19583" y="15973"/>
                      </a:moveTo>
                      <a:cubicBezTo>
                        <a:pt x="19893" y="15394"/>
                        <a:pt x="21134" y="17323"/>
                        <a:pt x="21237" y="15973"/>
                      </a:cubicBezTo>
                      <a:cubicBezTo>
                        <a:pt x="21237" y="14430"/>
                        <a:pt x="19790" y="13851"/>
                        <a:pt x="19170" y="13080"/>
                      </a:cubicBezTo>
                      <a:cubicBezTo>
                        <a:pt x="18550" y="12309"/>
                        <a:pt x="18240" y="12694"/>
                        <a:pt x="17310" y="11344"/>
                      </a:cubicBezTo>
                      <a:cubicBezTo>
                        <a:pt x="16276" y="9994"/>
                        <a:pt x="17516" y="9223"/>
                        <a:pt x="16793" y="8259"/>
                      </a:cubicBezTo>
                      <a:cubicBezTo>
                        <a:pt x="16070" y="7101"/>
                        <a:pt x="15863" y="4209"/>
                        <a:pt x="16380" y="3244"/>
                      </a:cubicBezTo>
                      <a:cubicBezTo>
                        <a:pt x="16896" y="2280"/>
                        <a:pt x="17413" y="930"/>
                        <a:pt x="16483" y="159"/>
                      </a:cubicBezTo>
                      <a:cubicBezTo>
                        <a:pt x="15553" y="-420"/>
                        <a:pt x="14106" y="737"/>
                        <a:pt x="14209" y="1123"/>
                      </a:cubicBezTo>
                      <a:cubicBezTo>
                        <a:pt x="14416" y="1509"/>
                        <a:pt x="15656" y="2859"/>
                        <a:pt x="15656" y="3437"/>
                      </a:cubicBezTo>
                      <a:cubicBezTo>
                        <a:pt x="15656" y="4016"/>
                        <a:pt x="14519" y="1894"/>
                        <a:pt x="14106" y="2280"/>
                      </a:cubicBezTo>
                      <a:cubicBezTo>
                        <a:pt x="13693" y="2859"/>
                        <a:pt x="13176" y="1316"/>
                        <a:pt x="12866" y="2280"/>
                      </a:cubicBezTo>
                      <a:cubicBezTo>
                        <a:pt x="12452" y="3244"/>
                        <a:pt x="13279" y="6716"/>
                        <a:pt x="13589" y="7680"/>
                      </a:cubicBezTo>
                      <a:cubicBezTo>
                        <a:pt x="13899" y="8644"/>
                        <a:pt x="13279" y="8644"/>
                        <a:pt x="12866" y="8837"/>
                      </a:cubicBezTo>
                      <a:cubicBezTo>
                        <a:pt x="12452" y="9030"/>
                        <a:pt x="12452" y="6137"/>
                        <a:pt x="12039" y="4980"/>
                      </a:cubicBezTo>
                      <a:cubicBezTo>
                        <a:pt x="11626" y="4016"/>
                        <a:pt x="9972" y="2666"/>
                        <a:pt x="9869" y="3437"/>
                      </a:cubicBezTo>
                      <a:cubicBezTo>
                        <a:pt x="9765" y="4209"/>
                        <a:pt x="10902" y="4209"/>
                        <a:pt x="10695" y="5366"/>
                      </a:cubicBezTo>
                      <a:cubicBezTo>
                        <a:pt x="10592" y="6330"/>
                        <a:pt x="9972" y="4594"/>
                        <a:pt x="9352" y="5559"/>
                      </a:cubicBezTo>
                      <a:cubicBezTo>
                        <a:pt x="8835" y="6330"/>
                        <a:pt x="8938" y="5751"/>
                        <a:pt x="9042" y="4980"/>
                      </a:cubicBezTo>
                      <a:cubicBezTo>
                        <a:pt x="9145" y="4016"/>
                        <a:pt x="8215" y="3051"/>
                        <a:pt x="7181" y="3244"/>
                      </a:cubicBezTo>
                      <a:cubicBezTo>
                        <a:pt x="6148" y="3437"/>
                        <a:pt x="6665" y="4787"/>
                        <a:pt x="6355" y="5366"/>
                      </a:cubicBezTo>
                      <a:cubicBezTo>
                        <a:pt x="6045" y="5751"/>
                        <a:pt x="4494" y="4980"/>
                        <a:pt x="5528" y="4594"/>
                      </a:cubicBezTo>
                      <a:cubicBezTo>
                        <a:pt x="6458" y="4209"/>
                        <a:pt x="6045" y="3244"/>
                        <a:pt x="5735" y="2087"/>
                      </a:cubicBezTo>
                      <a:cubicBezTo>
                        <a:pt x="5321" y="1123"/>
                        <a:pt x="4391" y="2280"/>
                        <a:pt x="2737" y="3437"/>
                      </a:cubicBezTo>
                      <a:cubicBezTo>
                        <a:pt x="1187" y="4401"/>
                        <a:pt x="464" y="5559"/>
                        <a:pt x="670" y="5751"/>
                      </a:cubicBezTo>
                      <a:cubicBezTo>
                        <a:pt x="877" y="5751"/>
                        <a:pt x="877" y="6330"/>
                        <a:pt x="257" y="7294"/>
                      </a:cubicBezTo>
                      <a:cubicBezTo>
                        <a:pt x="-363" y="8259"/>
                        <a:pt x="257" y="9030"/>
                        <a:pt x="877" y="9030"/>
                      </a:cubicBezTo>
                      <a:cubicBezTo>
                        <a:pt x="1394" y="9030"/>
                        <a:pt x="981" y="9994"/>
                        <a:pt x="1291" y="10187"/>
                      </a:cubicBezTo>
                      <a:cubicBezTo>
                        <a:pt x="1704" y="10380"/>
                        <a:pt x="3564" y="8837"/>
                        <a:pt x="4081" y="9416"/>
                      </a:cubicBezTo>
                      <a:cubicBezTo>
                        <a:pt x="4598" y="10187"/>
                        <a:pt x="981" y="10573"/>
                        <a:pt x="981" y="11730"/>
                      </a:cubicBezTo>
                      <a:cubicBezTo>
                        <a:pt x="981" y="12887"/>
                        <a:pt x="2944" y="13466"/>
                        <a:pt x="4391" y="13080"/>
                      </a:cubicBezTo>
                      <a:cubicBezTo>
                        <a:pt x="5838" y="12501"/>
                        <a:pt x="8422" y="13466"/>
                        <a:pt x="8422" y="14044"/>
                      </a:cubicBezTo>
                      <a:cubicBezTo>
                        <a:pt x="8422" y="14816"/>
                        <a:pt x="6665" y="14623"/>
                        <a:pt x="5425" y="14430"/>
                      </a:cubicBezTo>
                      <a:cubicBezTo>
                        <a:pt x="4081" y="14430"/>
                        <a:pt x="1911" y="15201"/>
                        <a:pt x="2014" y="15973"/>
                      </a:cubicBezTo>
                      <a:cubicBezTo>
                        <a:pt x="2117" y="16744"/>
                        <a:pt x="2221" y="16744"/>
                        <a:pt x="3564" y="17901"/>
                      </a:cubicBezTo>
                      <a:cubicBezTo>
                        <a:pt x="4908" y="19059"/>
                        <a:pt x="6355" y="17323"/>
                        <a:pt x="6251" y="19059"/>
                      </a:cubicBezTo>
                      <a:cubicBezTo>
                        <a:pt x="6251" y="20601"/>
                        <a:pt x="6975" y="20987"/>
                        <a:pt x="8835" y="21180"/>
                      </a:cubicBezTo>
                      <a:cubicBezTo>
                        <a:pt x="10592" y="21180"/>
                        <a:pt x="11419" y="19637"/>
                        <a:pt x="12349" y="19637"/>
                      </a:cubicBezTo>
                      <a:cubicBezTo>
                        <a:pt x="13176" y="19830"/>
                        <a:pt x="13589" y="19444"/>
                        <a:pt x="14003" y="18287"/>
                      </a:cubicBezTo>
                      <a:cubicBezTo>
                        <a:pt x="14416" y="17130"/>
                        <a:pt x="14829" y="17901"/>
                        <a:pt x="14933" y="18480"/>
                      </a:cubicBezTo>
                      <a:cubicBezTo>
                        <a:pt x="15036" y="19059"/>
                        <a:pt x="16173" y="18866"/>
                        <a:pt x="16380" y="19444"/>
                      </a:cubicBezTo>
                      <a:cubicBezTo>
                        <a:pt x="17103" y="20601"/>
                        <a:pt x="19273" y="20216"/>
                        <a:pt x="20100" y="19444"/>
                      </a:cubicBezTo>
                      <a:cubicBezTo>
                        <a:pt x="20927" y="18673"/>
                        <a:pt x="19687" y="16551"/>
                        <a:pt x="19273" y="17516"/>
                      </a:cubicBezTo>
                      <a:cubicBezTo>
                        <a:pt x="18860" y="18480"/>
                        <a:pt x="18550" y="17901"/>
                        <a:pt x="18447" y="17516"/>
                      </a:cubicBezTo>
                      <a:cubicBezTo>
                        <a:pt x="18343" y="16937"/>
                        <a:pt x="19273" y="16744"/>
                        <a:pt x="19583" y="15973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04" name="Shape 4673"/>
                <p:cNvSpPr/>
                <p:nvPr/>
              </p:nvSpPr>
              <p:spPr>
                <a:xfrm>
                  <a:off x="2811714" y="835697"/>
                  <a:ext cx="268406" cy="22698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9939" h="18984" extrusionOk="0">
                      <a:moveTo>
                        <a:pt x="10058" y="18229"/>
                      </a:moveTo>
                      <a:cubicBezTo>
                        <a:pt x="13143" y="20663"/>
                        <a:pt x="12302" y="16404"/>
                        <a:pt x="15668" y="16708"/>
                      </a:cubicBezTo>
                      <a:cubicBezTo>
                        <a:pt x="19315" y="16708"/>
                        <a:pt x="19315" y="10624"/>
                        <a:pt x="19876" y="8190"/>
                      </a:cubicBezTo>
                      <a:cubicBezTo>
                        <a:pt x="20437" y="6060"/>
                        <a:pt x="17071" y="6060"/>
                        <a:pt x="17912" y="7886"/>
                      </a:cubicBezTo>
                      <a:cubicBezTo>
                        <a:pt x="18754" y="9407"/>
                        <a:pt x="17912" y="11232"/>
                        <a:pt x="17632" y="9102"/>
                      </a:cubicBezTo>
                      <a:cubicBezTo>
                        <a:pt x="17351" y="7277"/>
                        <a:pt x="14546" y="9102"/>
                        <a:pt x="13705" y="7581"/>
                      </a:cubicBezTo>
                      <a:cubicBezTo>
                        <a:pt x="12582" y="6060"/>
                        <a:pt x="16790" y="5756"/>
                        <a:pt x="17632" y="3931"/>
                      </a:cubicBezTo>
                      <a:cubicBezTo>
                        <a:pt x="18754" y="1801"/>
                        <a:pt x="14546" y="2105"/>
                        <a:pt x="15388" y="584"/>
                      </a:cubicBezTo>
                      <a:cubicBezTo>
                        <a:pt x="16510" y="-937"/>
                        <a:pt x="9216" y="888"/>
                        <a:pt x="11460" y="1801"/>
                      </a:cubicBezTo>
                      <a:cubicBezTo>
                        <a:pt x="13424" y="2714"/>
                        <a:pt x="11460" y="3931"/>
                        <a:pt x="9497" y="2409"/>
                      </a:cubicBezTo>
                      <a:cubicBezTo>
                        <a:pt x="7533" y="888"/>
                        <a:pt x="2203" y="3322"/>
                        <a:pt x="4167" y="5148"/>
                      </a:cubicBezTo>
                      <a:cubicBezTo>
                        <a:pt x="5569" y="6364"/>
                        <a:pt x="10338" y="4235"/>
                        <a:pt x="7533" y="8190"/>
                      </a:cubicBezTo>
                      <a:cubicBezTo>
                        <a:pt x="5008" y="12145"/>
                        <a:pt x="3886" y="6973"/>
                        <a:pt x="1362" y="7581"/>
                      </a:cubicBezTo>
                      <a:cubicBezTo>
                        <a:pt x="-1163" y="7886"/>
                        <a:pt x="-41" y="11232"/>
                        <a:pt x="3606" y="12449"/>
                      </a:cubicBezTo>
                      <a:cubicBezTo>
                        <a:pt x="7533" y="13666"/>
                        <a:pt x="6972" y="16100"/>
                        <a:pt x="10058" y="18229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05" name="Shape 4674"/>
                <p:cNvSpPr/>
                <p:nvPr/>
              </p:nvSpPr>
              <p:spPr>
                <a:xfrm>
                  <a:off x="2721587" y="727997"/>
                  <a:ext cx="45233" cy="3544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5331" h="13241" extrusionOk="0">
                      <a:moveTo>
                        <a:pt x="14679" y="10489"/>
                      </a:moveTo>
                      <a:cubicBezTo>
                        <a:pt x="18491" y="5089"/>
                        <a:pt x="4515" y="-5711"/>
                        <a:pt x="703" y="3739"/>
                      </a:cubicBezTo>
                      <a:cubicBezTo>
                        <a:pt x="-3109" y="13189"/>
                        <a:pt x="9597" y="15889"/>
                        <a:pt x="14679" y="10489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06" name="Shape 4675"/>
                <p:cNvSpPr/>
                <p:nvPr/>
              </p:nvSpPr>
              <p:spPr>
                <a:xfrm>
                  <a:off x="3063748" y="181445"/>
                  <a:ext cx="493061" cy="31252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054" h="19678" extrusionOk="0">
                      <a:moveTo>
                        <a:pt x="753" y="9775"/>
                      </a:moveTo>
                      <a:cubicBezTo>
                        <a:pt x="2052" y="10694"/>
                        <a:pt x="1240" y="11843"/>
                        <a:pt x="2540" y="12532"/>
                      </a:cubicBezTo>
                      <a:cubicBezTo>
                        <a:pt x="3839" y="13451"/>
                        <a:pt x="7574" y="11613"/>
                        <a:pt x="7899" y="12762"/>
                      </a:cubicBezTo>
                      <a:cubicBezTo>
                        <a:pt x="8224" y="14141"/>
                        <a:pt x="4164" y="14141"/>
                        <a:pt x="4651" y="15060"/>
                      </a:cubicBezTo>
                      <a:cubicBezTo>
                        <a:pt x="5301" y="15749"/>
                        <a:pt x="7574" y="17128"/>
                        <a:pt x="7249" y="17817"/>
                      </a:cubicBezTo>
                      <a:cubicBezTo>
                        <a:pt x="6925" y="18507"/>
                        <a:pt x="11147" y="20345"/>
                        <a:pt x="11634" y="19426"/>
                      </a:cubicBezTo>
                      <a:cubicBezTo>
                        <a:pt x="11959" y="18507"/>
                        <a:pt x="13096" y="18736"/>
                        <a:pt x="14233" y="19426"/>
                      </a:cubicBezTo>
                      <a:cubicBezTo>
                        <a:pt x="15207" y="19885"/>
                        <a:pt x="15370" y="15749"/>
                        <a:pt x="16019" y="16439"/>
                      </a:cubicBezTo>
                      <a:cubicBezTo>
                        <a:pt x="16831" y="17128"/>
                        <a:pt x="16669" y="15060"/>
                        <a:pt x="17968" y="14371"/>
                      </a:cubicBezTo>
                      <a:cubicBezTo>
                        <a:pt x="19105" y="13681"/>
                        <a:pt x="20892" y="13681"/>
                        <a:pt x="21054" y="12762"/>
                      </a:cubicBezTo>
                      <a:cubicBezTo>
                        <a:pt x="21054" y="12302"/>
                        <a:pt x="20729" y="11383"/>
                        <a:pt x="19268" y="11613"/>
                      </a:cubicBezTo>
                      <a:cubicBezTo>
                        <a:pt x="17806" y="11843"/>
                        <a:pt x="16831" y="11154"/>
                        <a:pt x="17481" y="10005"/>
                      </a:cubicBezTo>
                      <a:cubicBezTo>
                        <a:pt x="18131" y="8856"/>
                        <a:pt x="15857" y="8396"/>
                        <a:pt x="16669" y="7477"/>
                      </a:cubicBezTo>
                      <a:cubicBezTo>
                        <a:pt x="17481" y="6558"/>
                        <a:pt x="15045" y="5639"/>
                        <a:pt x="15370" y="7017"/>
                      </a:cubicBezTo>
                      <a:cubicBezTo>
                        <a:pt x="15532" y="8396"/>
                        <a:pt x="13908" y="7247"/>
                        <a:pt x="13583" y="5868"/>
                      </a:cubicBezTo>
                      <a:cubicBezTo>
                        <a:pt x="13421" y="4719"/>
                        <a:pt x="10010" y="4260"/>
                        <a:pt x="7899" y="1502"/>
                      </a:cubicBezTo>
                      <a:cubicBezTo>
                        <a:pt x="5625" y="-1255"/>
                        <a:pt x="3352" y="583"/>
                        <a:pt x="4651" y="813"/>
                      </a:cubicBezTo>
                      <a:cubicBezTo>
                        <a:pt x="5950" y="1273"/>
                        <a:pt x="5950" y="2192"/>
                        <a:pt x="4813" y="1962"/>
                      </a:cubicBezTo>
                      <a:cubicBezTo>
                        <a:pt x="3839" y="1962"/>
                        <a:pt x="1890" y="2192"/>
                        <a:pt x="3677" y="3111"/>
                      </a:cubicBezTo>
                      <a:cubicBezTo>
                        <a:pt x="5301" y="4030"/>
                        <a:pt x="3514" y="4260"/>
                        <a:pt x="2052" y="4260"/>
                      </a:cubicBezTo>
                      <a:cubicBezTo>
                        <a:pt x="753" y="4260"/>
                        <a:pt x="591" y="6788"/>
                        <a:pt x="2377" y="7247"/>
                      </a:cubicBezTo>
                      <a:cubicBezTo>
                        <a:pt x="4164" y="7477"/>
                        <a:pt x="2865" y="9085"/>
                        <a:pt x="1403" y="8396"/>
                      </a:cubicBezTo>
                      <a:cubicBezTo>
                        <a:pt x="-59" y="7936"/>
                        <a:pt x="-546" y="8856"/>
                        <a:pt x="753" y="9775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07" name="Shape 4676"/>
                <p:cNvSpPr/>
                <p:nvPr/>
              </p:nvSpPr>
              <p:spPr>
                <a:xfrm>
                  <a:off x="3087175" y="524165"/>
                  <a:ext cx="127412" cy="3768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8183" h="12422" extrusionOk="0">
                      <a:moveTo>
                        <a:pt x="18167" y="1163"/>
                      </a:moveTo>
                      <a:cubicBezTo>
                        <a:pt x="17627" y="-2649"/>
                        <a:pt x="-2893" y="3704"/>
                        <a:pt x="347" y="8786"/>
                      </a:cubicBezTo>
                      <a:cubicBezTo>
                        <a:pt x="5747" y="18951"/>
                        <a:pt x="18707" y="4975"/>
                        <a:pt x="18167" y="1163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08" name="Shape 4677"/>
                <p:cNvSpPr/>
                <p:nvPr/>
              </p:nvSpPr>
              <p:spPr>
                <a:xfrm>
                  <a:off x="2664243" y="525258"/>
                  <a:ext cx="66836" cy="6006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7260" h="13464" extrusionOk="0">
                      <a:moveTo>
                        <a:pt x="16741" y="12161"/>
                      </a:moveTo>
                      <a:cubicBezTo>
                        <a:pt x="20668" y="8161"/>
                        <a:pt x="1032" y="-4639"/>
                        <a:pt x="50" y="1761"/>
                      </a:cubicBezTo>
                      <a:cubicBezTo>
                        <a:pt x="-932" y="7361"/>
                        <a:pt x="12813" y="16961"/>
                        <a:pt x="16741" y="12161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09" name="Shape 4678"/>
                <p:cNvSpPr/>
                <p:nvPr/>
              </p:nvSpPr>
              <p:spPr>
                <a:xfrm>
                  <a:off x="3000550" y="429954"/>
                  <a:ext cx="141091" cy="9002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8217" h="18685" extrusionOk="0">
                      <a:moveTo>
                        <a:pt x="7141" y="18685"/>
                      </a:moveTo>
                      <a:cubicBezTo>
                        <a:pt x="11069" y="18685"/>
                        <a:pt x="14014" y="17940"/>
                        <a:pt x="16960" y="15706"/>
                      </a:cubicBezTo>
                      <a:cubicBezTo>
                        <a:pt x="20396" y="14216"/>
                        <a:pt x="15487" y="14216"/>
                        <a:pt x="17451" y="9747"/>
                      </a:cubicBezTo>
                      <a:cubicBezTo>
                        <a:pt x="19905" y="5278"/>
                        <a:pt x="12051" y="4533"/>
                        <a:pt x="11560" y="6023"/>
                      </a:cubicBezTo>
                      <a:cubicBezTo>
                        <a:pt x="11069" y="7513"/>
                        <a:pt x="1741" y="-2915"/>
                        <a:pt x="269" y="809"/>
                      </a:cubicBezTo>
                      <a:cubicBezTo>
                        <a:pt x="-1204" y="3788"/>
                        <a:pt x="3705" y="18685"/>
                        <a:pt x="7141" y="18685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10" name="Shape 4679"/>
                <p:cNvSpPr/>
                <p:nvPr/>
              </p:nvSpPr>
              <p:spPr>
                <a:xfrm>
                  <a:off x="3299724" y="539247"/>
                  <a:ext cx="67509" cy="4133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3075" h="14478" extrusionOk="0">
                      <a:moveTo>
                        <a:pt x="10690" y="1353"/>
                      </a:moveTo>
                      <a:cubicBezTo>
                        <a:pt x="3986" y="-4047"/>
                        <a:pt x="-4207" y="8103"/>
                        <a:pt x="2496" y="13503"/>
                      </a:cubicBezTo>
                      <a:cubicBezTo>
                        <a:pt x="8455" y="17553"/>
                        <a:pt x="17393" y="8103"/>
                        <a:pt x="10690" y="1353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11" name="Shape 4680"/>
                <p:cNvSpPr/>
                <p:nvPr/>
              </p:nvSpPr>
              <p:spPr>
                <a:xfrm>
                  <a:off x="2679489" y="376630"/>
                  <a:ext cx="282913" cy="14407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9421" h="19691" extrusionOk="0">
                      <a:moveTo>
                        <a:pt x="2667" y="6606"/>
                      </a:moveTo>
                      <a:cubicBezTo>
                        <a:pt x="4247" y="4596"/>
                        <a:pt x="7145" y="8113"/>
                        <a:pt x="6618" y="10122"/>
                      </a:cubicBezTo>
                      <a:cubicBezTo>
                        <a:pt x="6091" y="12633"/>
                        <a:pt x="1613" y="10122"/>
                        <a:pt x="1877" y="11629"/>
                      </a:cubicBezTo>
                      <a:cubicBezTo>
                        <a:pt x="1877" y="12633"/>
                        <a:pt x="2403" y="15647"/>
                        <a:pt x="5564" y="13638"/>
                      </a:cubicBezTo>
                      <a:cubicBezTo>
                        <a:pt x="8725" y="12131"/>
                        <a:pt x="11359" y="13136"/>
                        <a:pt x="13467" y="16652"/>
                      </a:cubicBezTo>
                      <a:cubicBezTo>
                        <a:pt x="15574" y="19666"/>
                        <a:pt x="17681" y="21173"/>
                        <a:pt x="18999" y="17657"/>
                      </a:cubicBezTo>
                      <a:cubicBezTo>
                        <a:pt x="20579" y="14643"/>
                        <a:pt x="17155" y="14140"/>
                        <a:pt x="17945" y="11629"/>
                      </a:cubicBezTo>
                      <a:cubicBezTo>
                        <a:pt x="18472" y="9117"/>
                        <a:pt x="15838" y="7610"/>
                        <a:pt x="14257" y="7610"/>
                      </a:cubicBezTo>
                      <a:cubicBezTo>
                        <a:pt x="12940" y="7610"/>
                        <a:pt x="12413" y="2587"/>
                        <a:pt x="11096" y="3592"/>
                      </a:cubicBezTo>
                      <a:cubicBezTo>
                        <a:pt x="10042" y="4596"/>
                        <a:pt x="9252" y="6103"/>
                        <a:pt x="9252" y="3089"/>
                      </a:cubicBezTo>
                      <a:cubicBezTo>
                        <a:pt x="9252" y="-427"/>
                        <a:pt x="2403" y="-427"/>
                        <a:pt x="559" y="578"/>
                      </a:cubicBezTo>
                      <a:cubicBezTo>
                        <a:pt x="-1021" y="2085"/>
                        <a:pt x="1086" y="8615"/>
                        <a:pt x="2667" y="6606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12" name="Shape 4681"/>
                <p:cNvSpPr/>
                <p:nvPr/>
              </p:nvSpPr>
              <p:spPr>
                <a:xfrm>
                  <a:off x="3741234" y="863706"/>
                  <a:ext cx="193959" cy="9016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625" h="16842" extrusionOk="0">
                      <a:moveTo>
                        <a:pt x="225" y="1873"/>
                      </a:moveTo>
                      <a:cubicBezTo>
                        <a:pt x="-975" y="6054"/>
                        <a:pt x="3025" y="6054"/>
                        <a:pt x="3025" y="11628"/>
                      </a:cubicBezTo>
                      <a:cubicBezTo>
                        <a:pt x="3425" y="16506"/>
                        <a:pt x="7025" y="18596"/>
                        <a:pt x="9825" y="15112"/>
                      </a:cubicBezTo>
                      <a:cubicBezTo>
                        <a:pt x="12625" y="12325"/>
                        <a:pt x="20625" y="16506"/>
                        <a:pt x="20625" y="12325"/>
                      </a:cubicBezTo>
                      <a:cubicBezTo>
                        <a:pt x="20625" y="8144"/>
                        <a:pt x="12225" y="1177"/>
                        <a:pt x="9425" y="2570"/>
                      </a:cubicBezTo>
                      <a:cubicBezTo>
                        <a:pt x="6225" y="3267"/>
                        <a:pt x="1425" y="-3004"/>
                        <a:pt x="225" y="1873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13" name="Shape 4682"/>
                <p:cNvSpPr/>
                <p:nvPr/>
              </p:nvSpPr>
              <p:spPr>
                <a:xfrm>
                  <a:off x="2095353" y="677230"/>
                  <a:ext cx="67876" cy="4372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6731" h="15315" extrusionOk="0">
                      <a:moveTo>
                        <a:pt x="695" y="15206"/>
                      </a:moveTo>
                      <a:cubicBezTo>
                        <a:pt x="9147" y="16477"/>
                        <a:pt x="17599" y="6312"/>
                        <a:pt x="16660" y="1230"/>
                      </a:cubicBezTo>
                      <a:cubicBezTo>
                        <a:pt x="16660" y="-5123"/>
                        <a:pt x="-4001" y="15206"/>
                        <a:pt x="695" y="15206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14" name="Shape 4683"/>
                <p:cNvSpPr/>
                <p:nvPr/>
              </p:nvSpPr>
              <p:spPr>
                <a:xfrm>
                  <a:off x="3770731" y="1699013"/>
                  <a:ext cx="39740" cy="4334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2677" h="18684" extrusionOk="0">
                      <a:moveTo>
                        <a:pt x="6157" y="18599"/>
                      </a:moveTo>
                      <a:cubicBezTo>
                        <a:pt x="9757" y="18599"/>
                        <a:pt x="18157" y="-1458"/>
                        <a:pt x="7357" y="85"/>
                      </a:cubicBezTo>
                      <a:cubicBezTo>
                        <a:pt x="-3443" y="85"/>
                        <a:pt x="-1043" y="20142"/>
                        <a:pt x="6157" y="18599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15" name="Shape 4684"/>
                <p:cNvSpPr/>
                <p:nvPr/>
              </p:nvSpPr>
              <p:spPr>
                <a:xfrm>
                  <a:off x="1155067" y="838757"/>
                  <a:ext cx="3679043" cy="199397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569" h="21571" extrusionOk="0">
                      <a:moveTo>
                        <a:pt x="11614" y="17514"/>
                      </a:moveTo>
                      <a:cubicBezTo>
                        <a:pt x="11636" y="17514"/>
                        <a:pt x="11658" y="17514"/>
                        <a:pt x="11680" y="17553"/>
                      </a:cubicBezTo>
                      <a:cubicBezTo>
                        <a:pt x="11725" y="17593"/>
                        <a:pt x="11725" y="17712"/>
                        <a:pt x="11725" y="17792"/>
                      </a:cubicBezTo>
                      <a:cubicBezTo>
                        <a:pt x="11747" y="17832"/>
                        <a:pt x="11747" y="17872"/>
                        <a:pt x="11770" y="17872"/>
                      </a:cubicBezTo>
                      <a:cubicBezTo>
                        <a:pt x="11792" y="17911"/>
                        <a:pt x="11837" y="17911"/>
                        <a:pt x="11859" y="17951"/>
                      </a:cubicBezTo>
                      <a:cubicBezTo>
                        <a:pt x="11881" y="17991"/>
                        <a:pt x="11926" y="17991"/>
                        <a:pt x="11948" y="17991"/>
                      </a:cubicBezTo>
                      <a:cubicBezTo>
                        <a:pt x="11948" y="17991"/>
                        <a:pt x="11970" y="17991"/>
                        <a:pt x="11970" y="17991"/>
                      </a:cubicBezTo>
                      <a:cubicBezTo>
                        <a:pt x="11993" y="17951"/>
                        <a:pt x="12037" y="17911"/>
                        <a:pt x="12082" y="17911"/>
                      </a:cubicBezTo>
                      <a:cubicBezTo>
                        <a:pt x="12149" y="17911"/>
                        <a:pt x="12193" y="17951"/>
                        <a:pt x="12238" y="18031"/>
                      </a:cubicBezTo>
                      <a:cubicBezTo>
                        <a:pt x="12260" y="18110"/>
                        <a:pt x="12282" y="18110"/>
                        <a:pt x="12305" y="18110"/>
                      </a:cubicBezTo>
                      <a:cubicBezTo>
                        <a:pt x="12349" y="18110"/>
                        <a:pt x="12349" y="18110"/>
                        <a:pt x="12349" y="18110"/>
                      </a:cubicBezTo>
                      <a:cubicBezTo>
                        <a:pt x="12372" y="18110"/>
                        <a:pt x="12416" y="18110"/>
                        <a:pt x="12438" y="18190"/>
                      </a:cubicBezTo>
                      <a:cubicBezTo>
                        <a:pt x="12483" y="18309"/>
                        <a:pt x="12550" y="18349"/>
                        <a:pt x="12594" y="18269"/>
                      </a:cubicBezTo>
                      <a:cubicBezTo>
                        <a:pt x="12617" y="18190"/>
                        <a:pt x="12639" y="18190"/>
                        <a:pt x="12684" y="18190"/>
                      </a:cubicBezTo>
                      <a:cubicBezTo>
                        <a:pt x="12773" y="18190"/>
                        <a:pt x="12907" y="18269"/>
                        <a:pt x="12973" y="18309"/>
                      </a:cubicBezTo>
                      <a:cubicBezTo>
                        <a:pt x="13018" y="18349"/>
                        <a:pt x="13018" y="18349"/>
                        <a:pt x="13018" y="18349"/>
                      </a:cubicBezTo>
                      <a:cubicBezTo>
                        <a:pt x="13129" y="18150"/>
                        <a:pt x="13219" y="17832"/>
                        <a:pt x="13308" y="17832"/>
                      </a:cubicBezTo>
                      <a:cubicBezTo>
                        <a:pt x="13441" y="17832"/>
                        <a:pt x="13820" y="17911"/>
                        <a:pt x="13843" y="18230"/>
                      </a:cubicBezTo>
                      <a:cubicBezTo>
                        <a:pt x="13865" y="18588"/>
                        <a:pt x="14088" y="18269"/>
                        <a:pt x="14110" y="18588"/>
                      </a:cubicBezTo>
                      <a:cubicBezTo>
                        <a:pt x="14133" y="18786"/>
                        <a:pt x="14222" y="18985"/>
                        <a:pt x="14244" y="19105"/>
                      </a:cubicBezTo>
                      <a:cubicBezTo>
                        <a:pt x="14266" y="19144"/>
                        <a:pt x="14266" y="19144"/>
                        <a:pt x="14266" y="19144"/>
                      </a:cubicBezTo>
                      <a:cubicBezTo>
                        <a:pt x="14333" y="19224"/>
                        <a:pt x="14378" y="19264"/>
                        <a:pt x="14422" y="19343"/>
                      </a:cubicBezTo>
                      <a:cubicBezTo>
                        <a:pt x="14445" y="19383"/>
                        <a:pt x="14445" y="19383"/>
                        <a:pt x="14445" y="19383"/>
                      </a:cubicBezTo>
                      <a:cubicBezTo>
                        <a:pt x="14534" y="19383"/>
                        <a:pt x="14690" y="19423"/>
                        <a:pt x="14779" y="19463"/>
                      </a:cubicBezTo>
                      <a:cubicBezTo>
                        <a:pt x="14935" y="19582"/>
                        <a:pt x="15158" y="19343"/>
                        <a:pt x="15247" y="19701"/>
                      </a:cubicBezTo>
                      <a:cubicBezTo>
                        <a:pt x="15314" y="20020"/>
                        <a:pt x="15515" y="20298"/>
                        <a:pt x="15336" y="20298"/>
                      </a:cubicBezTo>
                      <a:cubicBezTo>
                        <a:pt x="15180" y="20338"/>
                        <a:pt x="15002" y="19980"/>
                        <a:pt x="15002" y="20179"/>
                      </a:cubicBezTo>
                      <a:cubicBezTo>
                        <a:pt x="15024" y="20378"/>
                        <a:pt x="14935" y="20258"/>
                        <a:pt x="14935" y="20577"/>
                      </a:cubicBezTo>
                      <a:cubicBezTo>
                        <a:pt x="14935" y="20815"/>
                        <a:pt x="14868" y="21133"/>
                        <a:pt x="14801" y="21253"/>
                      </a:cubicBezTo>
                      <a:cubicBezTo>
                        <a:pt x="14801" y="21293"/>
                        <a:pt x="14801" y="21293"/>
                        <a:pt x="14801" y="21293"/>
                      </a:cubicBezTo>
                      <a:cubicBezTo>
                        <a:pt x="14779" y="21372"/>
                        <a:pt x="14779" y="21491"/>
                        <a:pt x="14824" y="21571"/>
                      </a:cubicBezTo>
                      <a:cubicBezTo>
                        <a:pt x="14824" y="21571"/>
                        <a:pt x="14824" y="21571"/>
                        <a:pt x="14824" y="21571"/>
                      </a:cubicBezTo>
                      <a:cubicBezTo>
                        <a:pt x="14913" y="21452"/>
                        <a:pt x="15002" y="21332"/>
                        <a:pt x="15091" y="21332"/>
                      </a:cubicBezTo>
                      <a:cubicBezTo>
                        <a:pt x="15269" y="21332"/>
                        <a:pt x="15314" y="21531"/>
                        <a:pt x="15425" y="21372"/>
                      </a:cubicBezTo>
                      <a:cubicBezTo>
                        <a:pt x="15515" y="21293"/>
                        <a:pt x="15537" y="21213"/>
                        <a:pt x="15559" y="21253"/>
                      </a:cubicBezTo>
                      <a:cubicBezTo>
                        <a:pt x="15604" y="21213"/>
                        <a:pt x="15604" y="21213"/>
                        <a:pt x="15604" y="21213"/>
                      </a:cubicBezTo>
                      <a:cubicBezTo>
                        <a:pt x="15604" y="21213"/>
                        <a:pt x="15604" y="21133"/>
                        <a:pt x="15604" y="21054"/>
                      </a:cubicBezTo>
                      <a:cubicBezTo>
                        <a:pt x="15581" y="21054"/>
                        <a:pt x="15581" y="21054"/>
                        <a:pt x="15581" y="21054"/>
                      </a:cubicBezTo>
                      <a:cubicBezTo>
                        <a:pt x="15515" y="21094"/>
                        <a:pt x="15492" y="21054"/>
                        <a:pt x="15448" y="20935"/>
                      </a:cubicBezTo>
                      <a:cubicBezTo>
                        <a:pt x="15403" y="20736"/>
                        <a:pt x="15782" y="20537"/>
                        <a:pt x="15960" y="20577"/>
                      </a:cubicBezTo>
                      <a:cubicBezTo>
                        <a:pt x="16116" y="20616"/>
                        <a:pt x="16206" y="20497"/>
                        <a:pt x="16272" y="20497"/>
                      </a:cubicBezTo>
                      <a:cubicBezTo>
                        <a:pt x="16295" y="20497"/>
                        <a:pt x="16295" y="20497"/>
                        <a:pt x="16295" y="20497"/>
                      </a:cubicBezTo>
                      <a:cubicBezTo>
                        <a:pt x="16585" y="20020"/>
                        <a:pt x="16629" y="20020"/>
                        <a:pt x="16651" y="20020"/>
                      </a:cubicBezTo>
                      <a:cubicBezTo>
                        <a:pt x="16718" y="20020"/>
                        <a:pt x="17409" y="20020"/>
                        <a:pt x="17498" y="20020"/>
                      </a:cubicBezTo>
                      <a:cubicBezTo>
                        <a:pt x="17588" y="19900"/>
                        <a:pt x="17766" y="19662"/>
                        <a:pt x="17788" y="19463"/>
                      </a:cubicBezTo>
                      <a:cubicBezTo>
                        <a:pt x="17811" y="19264"/>
                        <a:pt x="17967" y="18588"/>
                        <a:pt x="18123" y="18588"/>
                      </a:cubicBezTo>
                      <a:cubicBezTo>
                        <a:pt x="18145" y="18588"/>
                        <a:pt x="18167" y="18627"/>
                        <a:pt x="18167" y="18627"/>
                      </a:cubicBezTo>
                      <a:cubicBezTo>
                        <a:pt x="18212" y="18707"/>
                        <a:pt x="18279" y="18707"/>
                        <a:pt x="18346" y="18707"/>
                      </a:cubicBezTo>
                      <a:cubicBezTo>
                        <a:pt x="18435" y="18707"/>
                        <a:pt x="18524" y="18747"/>
                        <a:pt x="18524" y="18866"/>
                      </a:cubicBezTo>
                      <a:cubicBezTo>
                        <a:pt x="18524" y="18906"/>
                        <a:pt x="18524" y="18906"/>
                        <a:pt x="18524" y="18985"/>
                      </a:cubicBezTo>
                      <a:cubicBezTo>
                        <a:pt x="18524" y="19144"/>
                        <a:pt x="18502" y="19542"/>
                        <a:pt x="18724" y="20059"/>
                      </a:cubicBezTo>
                      <a:cubicBezTo>
                        <a:pt x="18724" y="20099"/>
                        <a:pt x="18724" y="20099"/>
                        <a:pt x="18724" y="20099"/>
                      </a:cubicBezTo>
                      <a:cubicBezTo>
                        <a:pt x="18814" y="19980"/>
                        <a:pt x="18903" y="19940"/>
                        <a:pt x="18947" y="19940"/>
                      </a:cubicBezTo>
                      <a:cubicBezTo>
                        <a:pt x="19059" y="19940"/>
                        <a:pt x="19215" y="19701"/>
                        <a:pt x="19259" y="19542"/>
                      </a:cubicBezTo>
                      <a:cubicBezTo>
                        <a:pt x="19304" y="19383"/>
                        <a:pt x="19349" y="19701"/>
                        <a:pt x="19259" y="19741"/>
                      </a:cubicBezTo>
                      <a:cubicBezTo>
                        <a:pt x="19170" y="19781"/>
                        <a:pt x="19349" y="19900"/>
                        <a:pt x="19505" y="19900"/>
                      </a:cubicBezTo>
                      <a:cubicBezTo>
                        <a:pt x="19661" y="19900"/>
                        <a:pt x="19415" y="19980"/>
                        <a:pt x="19304" y="19980"/>
                      </a:cubicBezTo>
                      <a:cubicBezTo>
                        <a:pt x="19193" y="19980"/>
                        <a:pt x="19148" y="20020"/>
                        <a:pt x="18992" y="20298"/>
                      </a:cubicBezTo>
                      <a:cubicBezTo>
                        <a:pt x="18836" y="20577"/>
                        <a:pt x="18858" y="20656"/>
                        <a:pt x="18947" y="20775"/>
                      </a:cubicBezTo>
                      <a:cubicBezTo>
                        <a:pt x="19037" y="20935"/>
                        <a:pt x="19170" y="20855"/>
                        <a:pt x="19282" y="20656"/>
                      </a:cubicBezTo>
                      <a:cubicBezTo>
                        <a:pt x="19415" y="20497"/>
                        <a:pt x="19393" y="20298"/>
                        <a:pt x="19527" y="20298"/>
                      </a:cubicBezTo>
                      <a:cubicBezTo>
                        <a:pt x="19638" y="20298"/>
                        <a:pt x="19973" y="20099"/>
                        <a:pt x="20107" y="20020"/>
                      </a:cubicBezTo>
                      <a:cubicBezTo>
                        <a:pt x="20240" y="19940"/>
                        <a:pt x="20151" y="19900"/>
                        <a:pt x="20151" y="19781"/>
                      </a:cubicBezTo>
                      <a:cubicBezTo>
                        <a:pt x="20151" y="19701"/>
                        <a:pt x="20396" y="19701"/>
                        <a:pt x="20485" y="19582"/>
                      </a:cubicBezTo>
                      <a:cubicBezTo>
                        <a:pt x="20575" y="19463"/>
                        <a:pt x="20463" y="19383"/>
                        <a:pt x="20396" y="19383"/>
                      </a:cubicBezTo>
                      <a:cubicBezTo>
                        <a:pt x="20307" y="19423"/>
                        <a:pt x="20374" y="19184"/>
                        <a:pt x="20396" y="19105"/>
                      </a:cubicBezTo>
                      <a:cubicBezTo>
                        <a:pt x="20396" y="18985"/>
                        <a:pt x="20218" y="19144"/>
                        <a:pt x="20218" y="19264"/>
                      </a:cubicBezTo>
                      <a:cubicBezTo>
                        <a:pt x="20218" y="19383"/>
                        <a:pt x="20084" y="19463"/>
                        <a:pt x="20084" y="19542"/>
                      </a:cubicBezTo>
                      <a:cubicBezTo>
                        <a:pt x="20084" y="19781"/>
                        <a:pt x="20062" y="19622"/>
                        <a:pt x="19973" y="19701"/>
                      </a:cubicBezTo>
                      <a:cubicBezTo>
                        <a:pt x="19884" y="19781"/>
                        <a:pt x="19549" y="19701"/>
                        <a:pt x="19527" y="19582"/>
                      </a:cubicBezTo>
                      <a:cubicBezTo>
                        <a:pt x="19527" y="19423"/>
                        <a:pt x="19282" y="19383"/>
                        <a:pt x="19259" y="19184"/>
                      </a:cubicBezTo>
                      <a:cubicBezTo>
                        <a:pt x="19259" y="18985"/>
                        <a:pt x="19126" y="18946"/>
                        <a:pt x="19237" y="18707"/>
                      </a:cubicBezTo>
                      <a:cubicBezTo>
                        <a:pt x="19326" y="18508"/>
                        <a:pt x="19215" y="18428"/>
                        <a:pt x="19126" y="18588"/>
                      </a:cubicBezTo>
                      <a:cubicBezTo>
                        <a:pt x="19014" y="18747"/>
                        <a:pt x="18970" y="18468"/>
                        <a:pt x="19103" y="18389"/>
                      </a:cubicBezTo>
                      <a:cubicBezTo>
                        <a:pt x="19215" y="18309"/>
                        <a:pt x="19460" y="18230"/>
                        <a:pt x="19349" y="17832"/>
                      </a:cubicBezTo>
                      <a:cubicBezTo>
                        <a:pt x="19215" y="17434"/>
                        <a:pt x="18457" y="17951"/>
                        <a:pt x="18256" y="18150"/>
                      </a:cubicBezTo>
                      <a:cubicBezTo>
                        <a:pt x="18056" y="18349"/>
                        <a:pt x="17811" y="18985"/>
                        <a:pt x="17699" y="18985"/>
                      </a:cubicBezTo>
                      <a:cubicBezTo>
                        <a:pt x="17610" y="18985"/>
                        <a:pt x="17900" y="18627"/>
                        <a:pt x="17944" y="18508"/>
                      </a:cubicBezTo>
                      <a:cubicBezTo>
                        <a:pt x="17989" y="18389"/>
                        <a:pt x="17922" y="18230"/>
                        <a:pt x="17989" y="18309"/>
                      </a:cubicBezTo>
                      <a:cubicBezTo>
                        <a:pt x="18056" y="18349"/>
                        <a:pt x="18212" y="17872"/>
                        <a:pt x="18346" y="17712"/>
                      </a:cubicBezTo>
                      <a:cubicBezTo>
                        <a:pt x="18457" y="17553"/>
                        <a:pt x="18591" y="17712"/>
                        <a:pt x="18591" y="17553"/>
                      </a:cubicBezTo>
                      <a:cubicBezTo>
                        <a:pt x="18613" y="17434"/>
                        <a:pt x="18680" y="17354"/>
                        <a:pt x="18791" y="17156"/>
                      </a:cubicBezTo>
                      <a:cubicBezTo>
                        <a:pt x="18903" y="16996"/>
                        <a:pt x="20218" y="17036"/>
                        <a:pt x="20352" y="17036"/>
                      </a:cubicBezTo>
                      <a:cubicBezTo>
                        <a:pt x="20485" y="17036"/>
                        <a:pt x="20731" y="16718"/>
                        <a:pt x="20798" y="16519"/>
                      </a:cubicBezTo>
                      <a:cubicBezTo>
                        <a:pt x="20887" y="16320"/>
                        <a:pt x="20976" y="16320"/>
                        <a:pt x="21154" y="16360"/>
                      </a:cubicBezTo>
                      <a:cubicBezTo>
                        <a:pt x="21333" y="16360"/>
                        <a:pt x="21422" y="16081"/>
                        <a:pt x="21511" y="15962"/>
                      </a:cubicBezTo>
                      <a:cubicBezTo>
                        <a:pt x="21600" y="15883"/>
                        <a:pt x="21555" y="15803"/>
                        <a:pt x="21489" y="15803"/>
                      </a:cubicBezTo>
                      <a:cubicBezTo>
                        <a:pt x="21399" y="15763"/>
                        <a:pt x="21333" y="15684"/>
                        <a:pt x="21399" y="15644"/>
                      </a:cubicBezTo>
                      <a:cubicBezTo>
                        <a:pt x="21489" y="15644"/>
                        <a:pt x="21533" y="15564"/>
                        <a:pt x="21555" y="15405"/>
                      </a:cubicBezTo>
                      <a:cubicBezTo>
                        <a:pt x="21600" y="15206"/>
                        <a:pt x="21533" y="15286"/>
                        <a:pt x="21422" y="15047"/>
                      </a:cubicBezTo>
                      <a:cubicBezTo>
                        <a:pt x="21310" y="14809"/>
                        <a:pt x="21266" y="15127"/>
                        <a:pt x="21154" y="15087"/>
                      </a:cubicBezTo>
                      <a:cubicBezTo>
                        <a:pt x="21043" y="15087"/>
                        <a:pt x="21221" y="14848"/>
                        <a:pt x="21132" y="14729"/>
                      </a:cubicBezTo>
                      <a:cubicBezTo>
                        <a:pt x="21043" y="14649"/>
                        <a:pt x="20887" y="14729"/>
                        <a:pt x="20753" y="14928"/>
                      </a:cubicBezTo>
                      <a:cubicBezTo>
                        <a:pt x="20619" y="15127"/>
                        <a:pt x="20619" y="14888"/>
                        <a:pt x="20508" y="15087"/>
                      </a:cubicBezTo>
                      <a:cubicBezTo>
                        <a:pt x="20396" y="15286"/>
                        <a:pt x="20396" y="15007"/>
                        <a:pt x="20441" y="14928"/>
                      </a:cubicBezTo>
                      <a:cubicBezTo>
                        <a:pt x="20508" y="14848"/>
                        <a:pt x="20552" y="14928"/>
                        <a:pt x="20597" y="14809"/>
                      </a:cubicBezTo>
                      <a:cubicBezTo>
                        <a:pt x="20641" y="14689"/>
                        <a:pt x="20686" y="14809"/>
                        <a:pt x="20820" y="14649"/>
                      </a:cubicBezTo>
                      <a:cubicBezTo>
                        <a:pt x="20954" y="14530"/>
                        <a:pt x="21065" y="14570"/>
                        <a:pt x="21110" y="14490"/>
                      </a:cubicBezTo>
                      <a:cubicBezTo>
                        <a:pt x="21132" y="14371"/>
                        <a:pt x="21043" y="14212"/>
                        <a:pt x="20909" y="14252"/>
                      </a:cubicBezTo>
                      <a:cubicBezTo>
                        <a:pt x="20798" y="14331"/>
                        <a:pt x="20708" y="13973"/>
                        <a:pt x="20641" y="14053"/>
                      </a:cubicBezTo>
                      <a:cubicBezTo>
                        <a:pt x="20552" y="14172"/>
                        <a:pt x="20575" y="13933"/>
                        <a:pt x="20485" y="14013"/>
                      </a:cubicBezTo>
                      <a:cubicBezTo>
                        <a:pt x="20396" y="14132"/>
                        <a:pt x="20352" y="13973"/>
                        <a:pt x="20307" y="13814"/>
                      </a:cubicBezTo>
                      <a:cubicBezTo>
                        <a:pt x="20263" y="13615"/>
                        <a:pt x="20017" y="13297"/>
                        <a:pt x="19884" y="13217"/>
                      </a:cubicBezTo>
                      <a:cubicBezTo>
                        <a:pt x="19728" y="13138"/>
                        <a:pt x="19839" y="13019"/>
                        <a:pt x="19906" y="13098"/>
                      </a:cubicBezTo>
                      <a:cubicBezTo>
                        <a:pt x="19995" y="13217"/>
                        <a:pt x="20084" y="13019"/>
                        <a:pt x="20107" y="12899"/>
                      </a:cubicBezTo>
                      <a:cubicBezTo>
                        <a:pt x="20151" y="12820"/>
                        <a:pt x="20062" y="12700"/>
                        <a:pt x="20017" y="12700"/>
                      </a:cubicBezTo>
                      <a:cubicBezTo>
                        <a:pt x="19973" y="12700"/>
                        <a:pt x="19973" y="12581"/>
                        <a:pt x="19973" y="12462"/>
                      </a:cubicBezTo>
                      <a:cubicBezTo>
                        <a:pt x="19995" y="12382"/>
                        <a:pt x="19817" y="12223"/>
                        <a:pt x="19817" y="12143"/>
                      </a:cubicBezTo>
                      <a:cubicBezTo>
                        <a:pt x="19817" y="12024"/>
                        <a:pt x="19705" y="11984"/>
                        <a:pt x="19728" y="11865"/>
                      </a:cubicBezTo>
                      <a:cubicBezTo>
                        <a:pt x="19728" y="11785"/>
                        <a:pt x="19616" y="11666"/>
                        <a:pt x="19616" y="11547"/>
                      </a:cubicBezTo>
                      <a:cubicBezTo>
                        <a:pt x="19616" y="11427"/>
                        <a:pt x="19460" y="11189"/>
                        <a:pt x="19460" y="11030"/>
                      </a:cubicBezTo>
                      <a:cubicBezTo>
                        <a:pt x="19438" y="10910"/>
                        <a:pt x="19349" y="10791"/>
                        <a:pt x="19326" y="10632"/>
                      </a:cubicBezTo>
                      <a:cubicBezTo>
                        <a:pt x="19282" y="10473"/>
                        <a:pt x="19237" y="10552"/>
                        <a:pt x="19215" y="10791"/>
                      </a:cubicBezTo>
                      <a:cubicBezTo>
                        <a:pt x="19170" y="11030"/>
                        <a:pt x="19059" y="11030"/>
                        <a:pt x="19103" y="11109"/>
                      </a:cubicBezTo>
                      <a:cubicBezTo>
                        <a:pt x="19170" y="11268"/>
                        <a:pt x="19103" y="11268"/>
                        <a:pt x="19059" y="11348"/>
                      </a:cubicBezTo>
                      <a:cubicBezTo>
                        <a:pt x="19014" y="11467"/>
                        <a:pt x="19103" y="11626"/>
                        <a:pt x="19014" y="11626"/>
                      </a:cubicBezTo>
                      <a:cubicBezTo>
                        <a:pt x="18925" y="11626"/>
                        <a:pt x="18970" y="11905"/>
                        <a:pt x="18925" y="11785"/>
                      </a:cubicBezTo>
                      <a:cubicBezTo>
                        <a:pt x="18880" y="11626"/>
                        <a:pt x="18769" y="11666"/>
                        <a:pt x="18769" y="11825"/>
                      </a:cubicBezTo>
                      <a:cubicBezTo>
                        <a:pt x="18769" y="11944"/>
                        <a:pt x="18591" y="12104"/>
                        <a:pt x="18524" y="12064"/>
                      </a:cubicBezTo>
                      <a:cubicBezTo>
                        <a:pt x="18457" y="12064"/>
                        <a:pt x="18457" y="11785"/>
                        <a:pt x="18390" y="11865"/>
                      </a:cubicBezTo>
                      <a:cubicBezTo>
                        <a:pt x="18323" y="11944"/>
                        <a:pt x="18346" y="11666"/>
                        <a:pt x="18234" y="11666"/>
                      </a:cubicBezTo>
                      <a:cubicBezTo>
                        <a:pt x="18145" y="11666"/>
                        <a:pt x="18078" y="11666"/>
                        <a:pt x="18100" y="11507"/>
                      </a:cubicBezTo>
                      <a:cubicBezTo>
                        <a:pt x="18145" y="11348"/>
                        <a:pt x="17944" y="11268"/>
                        <a:pt x="18011" y="11189"/>
                      </a:cubicBezTo>
                      <a:cubicBezTo>
                        <a:pt x="18078" y="11109"/>
                        <a:pt x="17989" y="10950"/>
                        <a:pt x="17989" y="10672"/>
                      </a:cubicBezTo>
                      <a:cubicBezTo>
                        <a:pt x="17967" y="10433"/>
                        <a:pt x="18056" y="10393"/>
                        <a:pt x="18056" y="10314"/>
                      </a:cubicBezTo>
                      <a:cubicBezTo>
                        <a:pt x="18056" y="10194"/>
                        <a:pt x="17989" y="10194"/>
                        <a:pt x="17922" y="10274"/>
                      </a:cubicBezTo>
                      <a:cubicBezTo>
                        <a:pt x="17855" y="10353"/>
                        <a:pt x="17855" y="10194"/>
                        <a:pt x="17788" y="10194"/>
                      </a:cubicBezTo>
                      <a:cubicBezTo>
                        <a:pt x="17721" y="10194"/>
                        <a:pt x="17498" y="10194"/>
                        <a:pt x="17498" y="9995"/>
                      </a:cubicBezTo>
                      <a:cubicBezTo>
                        <a:pt x="17476" y="9836"/>
                        <a:pt x="17409" y="9916"/>
                        <a:pt x="17365" y="9757"/>
                      </a:cubicBezTo>
                      <a:cubicBezTo>
                        <a:pt x="17342" y="9558"/>
                        <a:pt x="17253" y="9717"/>
                        <a:pt x="17253" y="9598"/>
                      </a:cubicBezTo>
                      <a:cubicBezTo>
                        <a:pt x="17253" y="9478"/>
                        <a:pt x="17209" y="9399"/>
                        <a:pt x="17142" y="9399"/>
                      </a:cubicBezTo>
                      <a:cubicBezTo>
                        <a:pt x="17075" y="9399"/>
                        <a:pt x="17053" y="9279"/>
                        <a:pt x="16963" y="9240"/>
                      </a:cubicBezTo>
                      <a:cubicBezTo>
                        <a:pt x="16874" y="9240"/>
                        <a:pt x="16763" y="9359"/>
                        <a:pt x="16718" y="9399"/>
                      </a:cubicBezTo>
                      <a:cubicBezTo>
                        <a:pt x="16674" y="9438"/>
                        <a:pt x="16540" y="9240"/>
                        <a:pt x="16495" y="9319"/>
                      </a:cubicBezTo>
                      <a:cubicBezTo>
                        <a:pt x="16428" y="9399"/>
                        <a:pt x="16428" y="9279"/>
                        <a:pt x="16295" y="9200"/>
                      </a:cubicBezTo>
                      <a:cubicBezTo>
                        <a:pt x="16139" y="9120"/>
                        <a:pt x="15960" y="9120"/>
                        <a:pt x="15960" y="9200"/>
                      </a:cubicBezTo>
                      <a:cubicBezTo>
                        <a:pt x="15938" y="9279"/>
                        <a:pt x="15827" y="9319"/>
                        <a:pt x="15849" y="9518"/>
                      </a:cubicBezTo>
                      <a:cubicBezTo>
                        <a:pt x="15871" y="9757"/>
                        <a:pt x="15983" y="9717"/>
                        <a:pt x="16005" y="9836"/>
                      </a:cubicBezTo>
                      <a:cubicBezTo>
                        <a:pt x="16027" y="9995"/>
                        <a:pt x="15960" y="9916"/>
                        <a:pt x="15938" y="10075"/>
                      </a:cubicBezTo>
                      <a:cubicBezTo>
                        <a:pt x="15938" y="10194"/>
                        <a:pt x="15871" y="10194"/>
                        <a:pt x="15871" y="10274"/>
                      </a:cubicBezTo>
                      <a:cubicBezTo>
                        <a:pt x="15871" y="10353"/>
                        <a:pt x="15916" y="10353"/>
                        <a:pt x="15938" y="10512"/>
                      </a:cubicBezTo>
                      <a:cubicBezTo>
                        <a:pt x="15983" y="10711"/>
                        <a:pt x="16027" y="10672"/>
                        <a:pt x="16050" y="10910"/>
                      </a:cubicBezTo>
                      <a:cubicBezTo>
                        <a:pt x="16072" y="11149"/>
                        <a:pt x="16005" y="11109"/>
                        <a:pt x="15938" y="11149"/>
                      </a:cubicBezTo>
                      <a:cubicBezTo>
                        <a:pt x="15893" y="11189"/>
                        <a:pt x="15960" y="11308"/>
                        <a:pt x="15871" y="11467"/>
                      </a:cubicBezTo>
                      <a:cubicBezTo>
                        <a:pt x="15804" y="11626"/>
                        <a:pt x="15737" y="11785"/>
                        <a:pt x="15782" y="11865"/>
                      </a:cubicBezTo>
                      <a:cubicBezTo>
                        <a:pt x="15849" y="11984"/>
                        <a:pt x="16072" y="12143"/>
                        <a:pt x="16161" y="12422"/>
                      </a:cubicBezTo>
                      <a:cubicBezTo>
                        <a:pt x="16250" y="12700"/>
                        <a:pt x="16250" y="13098"/>
                        <a:pt x="16228" y="13416"/>
                      </a:cubicBezTo>
                      <a:cubicBezTo>
                        <a:pt x="16206" y="13695"/>
                        <a:pt x="16005" y="13774"/>
                        <a:pt x="15871" y="14013"/>
                      </a:cubicBezTo>
                      <a:cubicBezTo>
                        <a:pt x="15737" y="14291"/>
                        <a:pt x="15581" y="14252"/>
                        <a:pt x="15515" y="14252"/>
                      </a:cubicBezTo>
                      <a:cubicBezTo>
                        <a:pt x="15448" y="14252"/>
                        <a:pt x="15492" y="14490"/>
                        <a:pt x="15581" y="14689"/>
                      </a:cubicBezTo>
                      <a:cubicBezTo>
                        <a:pt x="15671" y="14888"/>
                        <a:pt x="15604" y="14928"/>
                        <a:pt x="15648" y="15127"/>
                      </a:cubicBezTo>
                      <a:cubicBezTo>
                        <a:pt x="15693" y="15326"/>
                        <a:pt x="15648" y="15485"/>
                        <a:pt x="15715" y="15684"/>
                      </a:cubicBezTo>
                      <a:cubicBezTo>
                        <a:pt x="15804" y="15843"/>
                        <a:pt x="15760" y="15922"/>
                        <a:pt x="15671" y="16042"/>
                      </a:cubicBezTo>
                      <a:cubicBezTo>
                        <a:pt x="15581" y="16201"/>
                        <a:pt x="15693" y="16121"/>
                        <a:pt x="15715" y="16280"/>
                      </a:cubicBezTo>
                      <a:cubicBezTo>
                        <a:pt x="15715" y="16440"/>
                        <a:pt x="15671" y="16360"/>
                        <a:pt x="15604" y="16280"/>
                      </a:cubicBezTo>
                      <a:cubicBezTo>
                        <a:pt x="15515" y="16161"/>
                        <a:pt x="15448" y="16440"/>
                        <a:pt x="15448" y="16559"/>
                      </a:cubicBezTo>
                      <a:cubicBezTo>
                        <a:pt x="15448" y="16638"/>
                        <a:pt x="15292" y="16400"/>
                        <a:pt x="15247" y="16400"/>
                      </a:cubicBezTo>
                      <a:cubicBezTo>
                        <a:pt x="15202" y="16400"/>
                        <a:pt x="15247" y="16241"/>
                        <a:pt x="15158" y="16081"/>
                      </a:cubicBezTo>
                      <a:cubicBezTo>
                        <a:pt x="15046" y="15962"/>
                        <a:pt x="14980" y="15922"/>
                        <a:pt x="14980" y="15803"/>
                      </a:cubicBezTo>
                      <a:cubicBezTo>
                        <a:pt x="14980" y="15644"/>
                        <a:pt x="14801" y="15564"/>
                        <a:pt x="14801" y="15405"/>
                      </a:cubicBezTo>
                      <a:cubicBezTo>
                        <a:pt x="14801" y="15246"/>
                        <a:pt x="14824" y="14809"/>
                        <a:pt x="14779" y="14689"/>
                      </a:cubicBezTo>
                      <a:cubicBezTo>
                        <a:pt x="14757" y="14570"/>
                        <a:pt x="14779" y="14451"/>
                        <a:pt x="14824" y="14331"/>
                      </a:cubicBezTo>
                      <a:cubicBezTo>
                        <a:pt x="14846" y="14252"/>
                        <a:pt x="14779" y="14053"/>
                        <a:pt x="14667" y="14053"/>
                      </a:cubicBezTo>
                      <a:cubicBezTo>
                        <a:pt x="14578" y="14053"/>
                        <a:pt x="14445" y="14013"/>
                        <a:pt x="14289" y="14013"/>
                      </a:cubicBezTo>
                      <a:cubicBezTo>
                        <a:pt x="14155" y="14053"/>
                        <a:pt x="14088" y="14013"/>
                        <a:pt x="14043" y="13933"/>
                      </a:cubicBezTo>
                      <a:cubicBezTo>
                        <a:pt x="13999" y="13854"/>
                        <a:pt x="13865" y="13735"/>
                        <a:pt x="13687" y="13655"/>
                      </a:cubicBezTo>
                      <a:cubicBezTo>
                        <a:pt x="13508" y="13575"/>
                        <a:pt x="13441" y="13416"/>
                        <a:pt x="13419" y="13297"/>
                      </a:cubicBezTo>
                      <a:cubicBezTo>
                        <a:pt x="13397" y="13217"/>
                        <a:pt x="13241" y="13138"/>
                        <a:pt x="13196" y="13058"/>
                      </a:cubicBezTo>
                      <a:cubicBezTo>
                        <a:pt x="13152" y="12979"/>
                        <a:pt x="12996" y="12939"/>
                        <a:pt x="12929" y="12939"/>
                      </a:cubicBezTo>
                      <a:cubicBezTo>
                        <a:pt x="12862" y="12979"/>
                        <a:pt x="12684" y="12700"/>
                        <a:pt x="12594" y="12700"/>
                      </a:cubicBezTo>
                      <a:cubicBezTo>
                        <a:pt x="12483" y="12700"/>
                        <a:pt x="12260" y="12899"/>
                        <a:pt x="12215" y="12899"/>
                      </a:cubicBezTo>
                      <a:cubicBezTo>
                        <a:pt x="12171" y="12899"/>
                        <a:pt x="12215" y="12740"/>
                        <a:pt x="12238" y="12700"/>
                      </a:cubicBezTo>
                      <a:cubicBezTo>
                        <a:pt x="12282" y="12621"/>
                        <a:pt x="12171" y="12302"/>
                        <a:pt x="12126" y="12104"/>
                      </a:cubicBezTo>
                      <a:cubicBezTo>
                        <a:pt x="12104" y="11905"/>
                        <a:pt x="12059" y="11706"/>
                        <a:pt x="11948" y="11746"/>
                      </a:cubicBezTo>
                      <a:cubicBezTo>
                        <a:pt x="11837" y="11746"/>
                        <a:pt x="11703" y="11666"/>
                        <a:pt x="11680" y="11626"/>
                      </a:cubicBezTo>
                      <a:cubicBezTo>
                        <a:pt x="11636" y="11586"/>
                        <a:pt x="11636" y="10990"/>
                        <a:pt x="11658" y="10751"/>
                      </a:cubicBezTo>
                      <a:cubicBezTo>
                        <a:pt x="11680" y="10512"/>
                        <a:pt x="11837" y="10154"/>
                        <a:pt x="11837" y="10035"/>
                      </a:cubicBezTo>
                      <a:cubicBezTo>
                        <a:pt x="11837" y="9876"/>
                        <a:pt x="11926" y="9796"/>
                        <a:pt x="12015" y="9757"/>
                      </a:cubicBezTo>
                      <a:cubicBezTo>
                        <a:pt x="12104" y="9717"/>
                        <a:pt x="12037" y="9438"/>
                        <a:pt x="12104" y="9399"/>
                      </a:cubicBezTo>
                      <a:cubicBezTo>
                        <a:pt x="12193" y="9399"/>
                        <a:pt x="12193" y="9319"/>
                        <a:pt x="12215" y="9200"/>
                      </a:cubicBezTo>
                      <a:cubicBezTo>
                        <a:pt x="12238" y="9080"/>
                        <a:pt x="12327" y="9160"/>
                        <a:pt x="12282" y="9080"/>
                      </a:cubicBezTo>
                      <a:cubicBezTo>
                        <a:pt x="12215" y="8961"/>
                        <a:pt x="12260" y="8961"/>
                        <a:pt x="12394" y="8961"/>
                      </a:cubicBezTo>
                      <a:cubicBezTo>
                        <a:pt x="12528" y="8961"/>
                        <a:pt x="12706" y="8881"/>
                        <a:pt x="12684" y="8643"/>
                      </a:cubicBezTo>
                      <a:cubicBezTo>
                        <a:pt x="12661" y="8404"/>
                        <a:pt x="12327" y="8563"/>
                        <a:pt x="12327" y="8404"/>
                      </a:cubicBezTo>
                      <a:cubicBezTo>
                        <a:pt x="12327" y="8205"/>
                        <a:pt x="11903" y="8205"/>
                        <a:pt x="11926" y="8086"/>
                      </a:cubicBezTo>
                      <a:cubicBezTo>
                        <a:pt x="11948" y="7967"/>
                        <a:pt x="12349" y="8165"/>
                        <a:pt x="12505" y="8245"/>
                      </a:cubicBezTo>
                      <a:cubicBezTo>
                        <a:pt x="12639" y="8364"/>
                        <a:pt x="12684" y="8364"/>
                        <a:pt x="12795" y="8325"/>
                      </a:cubicBezTo>
                      <a:cubicBezTo>
                        <a:pt x="12907" y="8325"/>
                        <a:pt x="12840" y="8046"/>
                        <a:pt x="12862" y="7967"/>
                      </a:cubicBezTo>
                      <a:cubicBezTo>
                        <a:pt x="12884" y="7847"/>
                        <a:pt x="13107" y="8126"/>
                        <a:pt x="13241" y="8046"/>
                      </a:cubicBezTo>
                      <a:cubicBezTo>
                        <a:pt x="13352" y="8006"/>
                        <a:pt x="13486" y="7529"/>
                        <a:pt x="13598" y="7410"/>
                      </a:cubicBezTo>
                      <a:cubicBezTo>
                        <a:pt x="13687" y="7290"/>
                        <a:pt x="13598" y="7171"/>
                        <a:pt x="13397" y="7171"/>
                      </a:cubicBezTo>
                      <a:cubicBezTo>
                        <a:pt x="13196" y="7211"/>
                        <a:pt x="13063" y="7091"/>
                        <a:pt x="12951" y="6932"/>
                      </a:cubicBezTo>
                      <a:cubicBezTo>
                        <a:pt x="12840" y="6773"/>
                        <a:pt x="12862" y="6654"/>
                        <a:pt x="12973" y="6694"/>
                      </a:cubicBezTo>
                      <a:cubicBezTo>
                        <a:pt x="13085" y="6694"/>
                        <a:pt x="13375" y="7091"/>
                        <a:pt x="13486" y="7131"/>
                      </a:cubicBezTo>
                      <a:cubicBezTo>
                        <a:pt x="13575" y="7131"/>
                        <a:pt x="13776" y="6733"/>
                        <a:pt x="13865" y="6614"/>
                      </a:cubicBezTo>
                      <a:cubicBezTo>
                        <a:pt x="13954" y="6495"/>
                        <a:pt x="13776" y="6455"/>
                        <a:pt x="13709" y="6375"/>
                      </a:cubicBezTo>
                      <a:cubicBezTo>
                        <a:pt x="13642" y="6296"/>
                        <a:pt x="13820" y="6216"/>
                        <a:pt x="13910" y="6216"/>
                      </a:cubicBezTo>
                      <a:cubicBezTo>
                        <a:pt x="13999" y="6216"/>
                        <a:pt x="14043" y="6375"/>
                        <a:pt x="14066" y="6415"/>
                      </a:cubicBezTo>
                      <a:cubicBezTo>
                        <a:pt x="14110" y="6495"/>
                        <a:pt x="14266" y="6375"/>
                        <a:pt x="14333" y="6375"/>
                      </a:cubicBezTo>
                      <a:cubicBezTo>
                        <a:pt x="14422" y="6375"/>
                        <a:pt x="14333" y="6137"/>
                        <a:pt x="14199" y="6057"/>
                      </a:cubicBezTo>
                      <a:cubicBezTo>
                        <a:pt x="14066" y="5978"/>
                        <a:pt x="14199" y="5819"/>
                        <a:pt x="14244" y="5938"/>
                      </a:cubicBezTo>
                      <a:cubicBezTo>
                        <a:pt x="14289" y="6097"/>
                        <a:pt x="14378" y="6057"/>
                        <a:pt x="14422" y="6216"/>
                      </a:cubicBezTo>
                      <a:cubicBezTo>
                        <a:pt x="14489" y="6455"/>
                        <a:pt x="14511" y="6296"/>
                        <a:pt x="14623" y="6216"/>
                      </a:cubicBezTo>
                      <a:cubicBezTo>
                        <a:pt x="14734" y="6137"/>
                        <a:pt x="14801" y="6017"/>
                        <a:pt x="14868" y="5898"/>
                      </a:cubicBezTo>
                      <a:cubicBezTo>
                        <a:pt x="14913" y="5779"/>
                        <a:pt x="14935" y="5938"/>
                        <a:pt x="15002" y="5739"/>
                      </a:cubicBezTo>
                      <a:cubicBezTo>
                        <a:pt x="15069" y="5540"/>
                        <a:pt x="14980" y="5381"/>
                        <a:pt x="14890" y="5262"/>
                      </a:cubicBezTo>
                      <a:cubicBezTo>
                        <a:pt x="14801" y="5142"/>
                        <a:pt x="14890" y="5023"/>
                        <a:pt x="14801" y="4943"/>
                      </a:cubicBezTo>
                      <a:cubicBezTo>
                        <a:pt x="14712" y="4864"/>
                        <a:pt x="14690" y="4705"/>
                        <a:pt x="14801" y="4744"/>
                      </a:cubicBezTo>
                      <a:cubicBezTo>
                        <a:pt x="14913" y="4784"/>
                        <a:pt x="15002" y="4744"/>
                        <a:pt x="15046" y="4585"/>
                      </a:cubicBezTo>
                      <a:cubicBezTo>
                        <a:pt x="15113" y="4466"/>
                        <a:pt x="14890" y="4426"/>
                        <a:pt x="14980" y="4307"/>
                      </a:cubicBezTo>
                      <a:cubicBezTo>
                        <a:pt x="15091" y="4227"/>
                        <a:pt x="15002" y="4108"/>
                        <a:pt x="14913" y="4108"/>
                      </a:cubicBezTo>
                      <a:cubicBezTo>
                        <a:pt x="14801" y="4108"/>
                        <a:pt x="14712" y="4028"/>
                        <a:pt x="14712" y="3869"/>
                      </a:cubicBezTo>
                      <a:cubicBezTo>
                        <a:pt x="14712" y="3750"/>
                        <a:pt x="14534" y="3830"/>
                        <a:pt x="14422" y="3750"/>
                      </a:cubicBezTo>
                      <a:cubicBezTo>
                        <a:pt x="14333" y="3670"/>
                        <a:pt x="14088" y="3670"/>
                        <a:pt x="14043" y="3670"/>
                      </a:cubicBezTo>
                      <a:cubicBezTo>
                        <a:pt x="13976" y="3710"/>
                        <a:pt x="13976" y="4108"/>
                        <a:pt x="14066" y="4108"/>
                      </a:cubicBezTo>
                      <a:cubicBezTo>
                        <a:pt x="14133" y="4108"/>
                        <a:pt x="14199" y="4267"/>
                        <a:pt x="14133" y="4347"/>
                      </a:cubicBezTo>
                      <a:cubicBezTo>
                        <a:pt x="14066" y="4386"/>
                        <a:pt x="14155" y="4546"/>
                        <a:pt x="14088" y="4546"/>
                      </a:cubicBezTo>
                      <a:cubicBezTo>
                        <a:pt x="14043" y="4506"/>
                        <a:pt x="13954" y="4466"/>
                        <a:pt x="13932" y="4744"/>
                      </a:cubicBezTo>
                      <a:cubicBezTo>
                        <a:pt x="13910" y="4983"/>
                        <a:pt x="13910" y="5102"/>
                        <a:pt x="13798" y="5182"/>
                      </a:cubicBezTo>
                      <a:cubicBezTo>
                        <a:pt x="13709" y="5262"/>
                        <a:pt x="13776" y="4904"/>
                        <a:pt x="13687" y="4904"/>
                      </a:cubicBezTo>
                      <a:cubicBezTo>
                        <a:pt x="13598" y="4904"/>
                        <a:pt x="13598" y="5222"/>
                        <a:pt x="13664" y="5262"/>
                      </a:cubicBezTo>
                      <a:cubicBezTo>
                        <a:pt x="13731" y="5262"/>
                        <a:pt x="13731" y="5381"/>
                        <a:pt x="13754" y="5540"/>
                      </a:cubicBezTo>
                      <a:cubicBezTo>
                        <a:pt x="13776" y="5659"/>
                        <a:pt x="13642" y="5580"/>
                        <a:pt x="13575" y="5739"/>
                      </a:cubicBezTo>
                      <a:cubicBezTo>
                        <a:pt x="13531" y="5938"/>
                        <a:pt x="13508" y="5659"/>
                        <a:pt x="13441" y="5540"/>
                      </a:cubicBezTo>
                      <a:cubicBezTo>
                        <a:pt x="13352" y="5421"/>
                        <a:pt x="13263" y="5222"/>
                        <a:pt x="13263" y="5063"/>
                      </a:cubicBezTo>
                      <a:cubicBezTo>
                        <a:pt x="13285" y="4943"/>
                        <a:pt x="13308" y="4904"/>
                        <a:pt x="13375" y="4864"/>
                      </a:cubicBezTo>
                      <a:cubicBezTo>
                        <a:pt x="13441" y="4864"/>
                        <a:pt x="13375" y="4744"/>
                        <a:pt x="13375" y="4585"/>
                      </a:cubicBezTo>
                      <a:cubicBezTo>
                        <a:pt x="13375" y="4386"/>
                        <a:pt x="13285" y="4466"/>
                        <a:pt x="13196" y="4267"/>
                      </a:cubicBezTo>
                      <a:cubicBezTo>
                        <a:pt x="13107" y="4068"/>
                        <a:pt x="13018" y="4068"/>
                        <a:pt x="12973" y="4188"/>
                      </a:cubicBezTo>
                      <a:cubicBezTo>
                        <a:pt x="12929" y="4267"/>
                        <a:pt x="12951" y="4426"/>
                        <a:pt x="12884" y="4506"/>
                      </a:cubicBezTo>
                      <a:cubicBezTo>
                        <a:pt x="12795" y="4546"/>
                        <a:pt x="12840" y="4824"/>
                        <a:pt x="12773" y="4864"/>
                      </a:cubicBezTo>
                      <a:cubicBezTo>
                        <a:pt x="12706" y="4864"/>
                        <a:pt x="12728" y="4347"/>
                        <a:pt x="12684" y="4307"/>
                      </a:cubicBezTo>
                      <a:cubicBezTo>
                        <a:pt x="12617" y="4267"/>
                        <a:pt x="12639" y="4148"/>
                        <a:pt x="12706" y="4108"/>
                      </a:cubicBezTo>
                      <a:cubicBezTo>
                        <a:pt x="12795" y="4108"/>
                        <a:pt x="12840" y="3949"/>
                        <a:pt x="12773" y="3949"/>
                      </a:cubicBezTo>
                      <a:cubicBezTo>
                        <a:pt x="12706" y="3949"/>
                        <a:pt x="12572" y="3790"/>
                        <a:pt x="12528" y="3750"/>
                      </a:cubicBezTo>
                      <a:cubicBezTo>
                        <a:pt x="12483" y="3710"/>
                        <a:pt x="12394" y="3949"/>
                        <a:pt x="12327" y="3869"/>
                      </a:cubicBezTo>
                      <a:cubicBezTo>
                        <a:pt x="12282" y="3790"/>
                        <a:pt x="12349" y="3591"/>
                        <a:pt x="12349" y="3472"/>
                      </a:cubicBezTo>
                      <a:cubicBezTo>
                        <a:pt x="12349" y="3352"/>
                        <a:pt x="12438" y="3511"/>
                        <a:pt x="12483" y="3392"/>
                      </a:cubicBezTo>
                      <a:cubicBezTo>
                        <a:pt x="12550" y="3233"/>
                        <a:pt x="12327" y="3233"/>
                        <a:pt x="12327" y="3074"/>
                      </a:cubicBezTo>
                      <a:cubicBezTo>
                        <a:pt x="12327" y="2954"/>
                        <a:pt x="12171" y="2915"/>
                        <a:pt x="12104" y="2835"/>
                      </a:cubicBezTo>
                      <a:cubicBezTo>
                        <a:pt x="12059" y="2795"/>
                        <a:pt x="12149" y="2557"/>
                        <a:pt x="12126" y="2437"/>
                      </a:cubicBezTo>
                      <a:cubicBezTo>
                        <a:pt x="12104" y="2358"/>
                        <a:pt x="11881" y="2040"/>
                        <a:pt x="11792" y="2040"/>
                      </a:cubicBezTo>
                      <a:cubicBezTo>
                        <a:pt x="11703" y="2079"/>
                        <a:pt x="11680" y="1841"/>
                        <a:pt x="11747" y="1841"/>
                      </a:cubicBezTo>
                      <a:cubicBezTo>
                        <a:pt x="11792" y="1880"/>
                        <a:pt x="11837" y="1801"/>
                        <a:pt x="11926" y="1602"/>
                      </a:cubicBezTo>
                      <a:cubicBezTo>
                        <a:pt x="12015" y="1443"/>
                        <a:pt x="12037" y="1363"/>
                        <a:pt x="11970" y="1323"/>
                      </a:cubicBezTo>
                      <a:cubicBezTo>
                        <a:pt x="11903" y="1284"/>
                        <a:pt x="11859" y="1164"/>
                        <a:pt x="11970" y="1164"/>
                      </a:cubicBezTo>
                      <a:cubicBezTo>
                        <a:pt x="12104" y="1204"/>
                        <a:pt x="12305" y="1323"/>
                        <a:pt x="12372" y="1244"/>
                      </a:cubicBezTo>
                      <a:cubicBezTo>
                        <a:pt x="12438" y="1164"/>
                        <a:pt x="12639" y="568"/>
                        <a:pt x="12728" y="369"/>
                      </a:cubicBezTo>
                      <a:cubicBezTo>
                        <a:pt x="12817" y="130"/>
                        <a:pt x="12661" y="130"/>
                        <a:pt x="12461" y="170"/>
                      </a:cubicBezTo>
                      <a:cubicBezTo>
                        <a:pt x="12260" y="170"/>
                        <a:pt x="12215" y="11"/>
                        <a:pt x="12059" y="11"/>
                      </a:cubicBezTo>
                      <a:cubicBezTo>
                        <a:pt x="11881" y="-29"/>
                        <a:pt x="11569" y="51"/>
                        <a:pt x="11524" y="130"/>
                      </a:cubicBezTo>
                      <a:cubicBezTo>
                        <a:pt x="11480" y="249"/>
                        <a:pt x="11614" y="329"/>
                        <a:pt x="11591" y="409"/>
                      </a:cubicBezTo>
                      <a:cubicBezTo>
                        <a:pt x="11591" y="528"/>
                        <a:pt x="11480" y="329"/>
                        <a:pt x="11435" y="369"/>
                      </a:cubicBezTo>
                      <a:cubicBezTo>
                        <a:pt x="11391" y="409"/>
                        <a:pt x="11458" y="568"/>
                        <a:pt x="11435" y="886"/>
                      </a:cubicBezTo>
                      <a:cubicBezTo>
                        <a:pt x="11413" y="1244"/>
                        <a:pt x="11480" y="1284"/>
                        <a:pt x="11524" y="1403"/>
                      </a:cubicBezTo>
                      <a:cubicBezTo>
                        <a:pt x="11591" y="1522"/>
                        <a:pt x="11569" y="1681"/>
                        <a:pt x="11569" y="1920"/>
                      </a:cubicBezTo>
                      <a:cubicBezTo>
                        <a:pt x="11569" y="2119"/>
                        <a:pt x="11458" y="2119"/>
                        <a:pt x="11413" y="2159"/>
                      </a:cubicBezTo>
                      <a:cubicBezTo>
                        <a:pt x="11391" y="2238"/>
                        <a:pt x="11524" y="2318"/>
                        <a:pt x="11502" y="2437"/>
                      </a:cubicBezTo>
                      <a:cubicBezTo>
                        <a:pt x="11480" y="2596"/>
                        <a:pt x="11368" y="2358"/>
                        <a:pt x="11302" y="2398"/>
                      </a:cubicBezTo>
                      <a:cubicBezTo>
                        <a:pt x="11235" y="2437"/>
                        <a:pt x="11168" y="2795"/>
                        <a:pt x="11235" y="2875"/>
                      </a:cubicBezTo>
                      <a:cubicBezTo>
                        <a:pt x="11324" y="2994"/>
                        <a:pt x="11346" y="2994"/>
                        <a:pt x="11279" y="3114"/>
                      </a:cubicBezTo>
                      <a:cubicBezTo>
                        <a:pt x="11235" y="3233"/>
                        <a:pt x="11168" y="3432"/>
                        <a:pt x="11302" y="3631"/>
                      </a:cubicBezTo>
                      <a:cubicBezTo>
                        <a:pt x="11435" y="3790"/>
                        <a:pt x="11680" y="3790"/>
                        <a:pt x="11814" y="3949"/>
                      </a:cubicBezTo>
                      <a:cubicBezTo>
                        <a:pt x="11948" y="4068"/>
                        <a:pt x="11747" y="3989"/>
                        <a:pt x="11814" y="4148"/>
                      </a:cubicBezTo>
                      <a:cubicBezTo>
                        <a:pt x="11859" y="4347"/>
                        <a:pt x="11725" y="4386"/>
                        <a:pt x="11725" y="4506"/>
                      </a:cubicBezTo>
                      <a:cubicBezTo>
                        <a:pt x="11725" y="4665"/>
                        <a:pt x="11792" y="4585"/>
                        <a:pt x="11859" y="4347"/>
                      </a:cubicBezTo>
                      <a:cubicBezTo>
                        <a:pt x="11926" y="4148"/>
                        <a:pt x="11970" y="4426"/>
                        <a:pt x="11970" y="4625"/>
                      </a:cubicBezTo>
                      <a:cubicBezTo>
                        <a:pt x="11948" y="4784"/>
                        <a:pt x="11859" y="4705"/>
                        <a:pt x="11792" y="4864"/>
                      </a:cubicBezTo>
                      <a:cubicBezTo>
                        <a:pt x="11725" y="5063"/>
                        <a:pt x="11658" y="5102"/>
                        <a:pt x="11547" y="5063"/>
                      </a:cubicBezTo>
                      <a:cubicBezTo>
                        <a:pt x="11435" y="5023"/>
                        <a:pt x="11502" y="5341"/>
                        <a:pt x="11547" y="5500"/>
                      </a:cubicBezTo>
                      <a:cubicBezTo>
                        <a:pt x="11591" y="5659"/>
                        <a:pt x="11524" y="5739"/>
                        <a:pt x="11413" y="5659"/>
                      </a:cubicBezTo>
                      <a:cubicBezTo>
                        <a:pt x="11279" y="5620"/>
                        <a:pt x="11212" y="5461"/>
                        <a:pt x="11279" y="5301"/>
                      </a:cubicBezTo>
                      <a:cubicBezTo>
                        <a:pt x="11346" y="5142"/>
                        <a:pt x="11391" y="4943"/>
                        <a:pt x="11302" y="4943"/>
                      </a:cubicBezTo>
                      <a:cubicBezTo>
                        <a:pt x="11235" y="4983"/>
                        <a:pt x="11079" y="4943"/>
                        <a:pt x="11012" y="4784"/>
                      </a:cubicBezTo>
                      <a:cubicBezTo>
                        <a:pt x="10967" y="4665"/>
                        <a:pt x="11056" y="4705"/>
                        <a:pt x="11212" y="4744"/>
                      </a:cubicBezTo>
                      <a:cubicBezTo>
                        <a:pt x="11346" y="4784"/>
                        <a:pt x="11235" y="4585"/>
                        <a:pt x="11346" y="4585"/>
                      </a:cubicBezTo>
                      <a:cubicBezTo>
                        <a:pt x="11458" y="4585"/>
                        <a:pt x="11524" y="4665"/>
                        <a:pt x="11636" y="4546"/>
                      </a:cubicBezTo>
                      <a:cubicBezTo>
                        <a:pt x="11725" y="4386"/>
                        <a:pt x="11569" y="4108"/>
                        <a:pt x="11480" y="4148"/>
                      </a:cubicBezTo>
                      <a:cubicBezTo>
                        <a:pt x="11413" y="4188"/>
                        <a:pt x="11279" y="4267"/>
                        <a:pt x="11279" y="4108"/>
                      </a:cubicBezTo>
                      <a:cubicBezTo>
                        <a:pt x="11279" y="3989"/>
                        <a:pt x="11413" y="4068"/>
                        <a:pt x="11502" y="4028"/>
                      </a:cubicBezTo>
                      <a:cubicBezTo>
                        <a:pt x="11569" y="4028"/>
                        <a:pt x="11458" y="3830"/>
                        <a:pt x="11346" y="3869"/>
                      </a:cubicBezTo>
                      <a:cubicBezTo>
                        <a:pt x="11235" y="3949"/>
                        <a:pt x="11146" y="3949"/>
                        <a:pt x="11056" y="3790"/>
                      </a:cubicBezTo>
                      <a:cubicBezTo>
                        <a:pt x="10967" y="3591"/>
                        <a:pt x="10811" y="3511"/>
                        <a:pt x="10767" y="3909"/>
                      </a:cubicBezTo>
                      <a:cubicBezTo>
                        <a:pt x="10744" y="4267"/>
                        <a:pt x="10588" y="4068"/>
                        <a:pt x="10521" y="4188"/>
                      </a:cubicBezTo>
                      <a:cubicBezTo>
                        <a:pt x="10454" y="4347"/>
                        <a:pt x="10588" y="4426"/>
                        <a:pt x="10744" y="4426"/>
                      </a:cubicBezTo>
                      <a:cubicBezTo>
                        <a:pt x="10900" y="4426"/>
                        <a:pt x="11012" y="4705"/>
                        <a:pt x="10923" y="4705"/>
                      </a:cubicBezTo>
                      <a:cubicBezTo>
                        <a:pt x="10856" y="4705"/>
                        <a:pt x="10900" y="4864"/>
                        <a:pt x="10811" y="4824"/>
                      </a:cubicBezTo>
                      <a:cubicBezTo>
                        <a:pt x="10744" y="4744"/>
                        <a:pt x="10655" y="4824"/>
                        <a:pt x="10722" y="4943"/>
                      </a:cubicBezTo>
                      <a:cubicBezTo>
                        <a:pt x="10767" y="5063"/>
                        <a:pt x="10700" y="5102"/>
                        <a:pt x="10700" y="5222"/>
                      </a:cubicBezTo>
                      <a:cubicBezTo>
                        <a:pt x="10700" y="5341"/>
                        <a:pt x="10588" y="5222"/>
                        <a:pt x="10454" y="5222"/>
                      </a:cubicBezTo>
                      <a:cubicBezTo>
                        <a:pt x="10343" y="5182"/>
                        <a:pt x="10120" y="5262"/>
                        <a:pt x="9964" y="5301"/>
                      </a:cubicBezTo>
                      <a:cubicBezTo>
                        <a:pt x="9808" y="5381"/>
                        <a:pt x="9652" y="5262"/>
                        <a:pt x="9585" y="5142"/>
                      </a:cubicBezTo>
                      <a:cubicBezTo>
                        <a:pt x="9518" y="5023"/>
                        <a:pt x="9429" y="5023"/>
                        <a:pt x="9318" y="5023"/>
                      </a:cubicBezTo>
                      <a:cubicBezTo>
                        <a:pt x="9206" y="5023"/>
                        <a:pt x="9228" y="4864"/>
                        <a:pt x="9095" y="4824"/>
                      </a:cubicBezTo>
                      <a:cubicBezTo>
                        <a:pt x="8939" y="4824"/>
                        <a:pt x="8983" y="4625"/>
                        <a:pt x="8961" y="4466"/>
                      </a:cubicBezTo>
                      <a:cubicBezTo>
                        <a:pt x="8939" y="4347"/>
                        <a:pt x="8649" y="4386"/>
                        <a:pt x="8537" y="4506"/>
                      </a:cubicBezTo>
                      <a:cubicBezTo>
                        <a:pt x="8448" y="4625"/>
                        <a:pt x="8225" y="4585"/>
                        <a:pt x="8181" y="4784"/>
                      </a:cubicBezTo>
                      <a:cubicBezTo>
                        <a:pt x="8114" y="5023"/>
                        <a:pt x="8225" y="4983"/>
                        <a:pt x="8292" y="4983"/>
                      </a:cubicBezTo>
                      <a:cubicBezTo>
                        <a:pt x="8381" y="4983"/>
                        <a:pt x="8359" y="4824"/>
                        <a:pt x="8515" y="4864"/>
                      </a:cubicBezTo>
                      <a:cubicBezTo>
                        <a:pt x="8671" y="4904"/>
                        <a:pt x="8783" y="4546"/>
                        <a:pt x="8850" y="4665"/>
                      </a:cubicBezTo>
                      <a:cubicBezTo>
                        <a:pt x="8916" y="4784"/>
                        <a:pt x="8582" y="5023"/>
                        <a:pt x="8448" y="5063"/>
                      </a:cubicBezTo>
                      <a:cubicBezTo>
                        <a:pt x="8292" y="5102"/>
                        <a:pt x="8337" y="5301"/>
                        <a:pt x="8471" y="5699"/>
                      </a:cubicBezTo>
                      <a:cubicBezTo>
                        <a:pt x="8604" y="6057"/>
                        <a:pt x="8404" y="5858"/>
                        <a:pt x="8404" y="6017"/>
                      </a:cubicBezTo>
                      <a:cubicBezTo>
                        <a:pt x="8404" y="6216"/>
                        <a:pt x="8159" y="5978"/>
                        <a:pt x="8248" y="5898"/>
                      </a:cubicBezTo>
                      <a:cubicBezTo>
                        <a:pt x="8359" y="5858"/>
                        <a:pt x="8315" y="5659"/>
                        <a:pt x="8225" y="5540"/>
                      </a:cubicBezTo>
                      <a:cubicBezTo>
                        <a:pt x="8136" y="5421"/>
                        <a:pt x="8092" y="5540"/>
                        <a:pt x="8092" y="5421"/>
                      </a:cubicBezTo>
                      <a:cubicBezTo>
                        <a:pt x="8114" y="5262"/>
                        <a:pt x="8002" y="5421"/>
                        <a:pt x="7936" y="5301"/>
                      </a:cubicBezTo>
                      <a:cubicBezTo>
                        <a:pt x="7846" y="5182"/>
                        <a:pt x="7824" y="5102"/>
                        <a:pt x="7713" y="5222"/>
                      </a:cubicBezTo>
                      <a:cubicBezTo>
                        <a:pt x="7601" y="5301"/>
                        <a:pt x="7490" y="5262"/>
                        <a:pt x="7245" y="5341"/>
                      </a:cubicBezTo>
                      <a:cubicBezTo>
                        <a:pt x="7022" y="5421"/>
                        <a:pt x="6576" y="5381"/>
                        <a:pt x="6509" y="5262"/>
                      </a:cubicBezTo>
                      <a:cubicBezTo>
                        <a:pt x="6420" y="5102"/>
                        <a:pt x="6710" y="4864"/>
                        <a:pt x="6799" y="4904"/>
                      </a:cubicBezTo>
                      <a:cubicBezTo>
                        <a:pt x="6866" y="4943"/>
                        <a:pt x="6821" y="4744"/>
                        <a:pt x="6687" y="4585"/>
                      </a:cubicBezTo>
                      <a:cubicBezTo>
                        <a:pt x="6576" y="4386"/>
                        <a:pt x="6286" y="4267"/>
                        <a:pt x="6286" y="4386"/>
                      </a:cubicBezTo>
                      <a:cubicBezTo>
                        <a:pt x="6286" y="4506"/>
                        <a:pt x="6130" y="4386"/>
                        <a:pt x="5929" y="4347"/>
                      </a:cubicBezTo>
                      <a:cubicBezTo>
                        <a:pt x="5707" y="4267"/>
                        <a:pt x="5684" y="4148"/>
                        <a:pt x="5550" y="4108"/>
                      </a:cubicBezTo>
                      <a:cubicBezTo>
                        <a:pt x="5417" y="4108"/>
                        <a:pt x="5216" y="4028"/>
                        <a:pt x="5060" y="3830"/>
                      </a:cubicBezTo>
                      <a:cubicBezTo>
                        <a:pt x="4904" y="3591"/>
                        <a:pt x="4547" y="3670"/>
                        <a:pt x="4503" y="3869"/>
                      </a:cubicBezTo>
                      <a:cubicBezTo>
                        <a:pt x="4458" y="4068"/>
                        <a:pt x="4324" y="4068"/>
                        <a:pt x="4213" y="4068"/>
                      </a:cubicBezTo>
                      <a:cubicBezTo>
                        <a:pt x="4079" y="4068"/>
                        <a:pt x="4258" y="3790"/>
                        <a:pt x="4213" y="3750"/>
                      </a:cubicBezTo>
                      <a:cubicBezTo>
                        <a:pt x="4168" y="3710"/>
                        <a:pt x="4213" y="3432"/>
                        <a:pt x="4124" y="3432"/>
                      </a:cubicBezTo>
                      <a:cubicBezTo>
                        <a:pt x="4035" y="3392"/>
                        <a:pt x="3968" y="4068"/>
                        <a:pt x="3789" y="4068"/>
                      </a:cubicBezTo>
                      <a:cubicBezTo>
                        <a:pt x="3633" y="4028"/>
                        <a:pt x="3544" y="3352"/>
                        <a:pt x="3411" y="3153"/>
                      </a:cubicBezTo>
                      <a:cubicBezTo>
                        <a:pt x="3277" y="2994"/>
                        <a:pt x="3143" y="2954"/>
                        <a:pt x="3254" y="3233"/>
                      </a:cubicBezTo>
                      <a:cubicBezTo>
                        <a:pt x="3388" y="3511"/>
                        <a:pt x="3165" y="3312"/>
                        <a:pt x="3165" y="3511"/>
                      </a:cubicBezTo>
                      <a:cubicBezTo>
                        <a:pt x="3188" y="3670"/>
                        <a:pt x="2987" y="3869"/>
                        <a:pt x="2987" y="3790"/>
                      </a:cubicBezTo>
                      <a:cubicBezTo>
                        <a:pt x="2987" y="3670"/>
                        <a:pt x="2876" y="3591"/>
                        <a:pt x="2742" y="3869"/>
                      </a:cubicBezTo>
                      <a:cubicBezTo>
                        <a:pt x="2608" y="4148"/>
                        <a:pt x="2519" y="4108"/>
                        <a:pt x="2497" y="3989"/>
                      </a:cubicBezTo>
                      <a:cubicBezTo>
                        <a:pt x="2497" y="3909"/>
                        <a:pt x="2095" y="4267"/>
                        <a:pt x="2118" y="4386"/>
                      </a:cubicBezTo>
                      <a:cubicBezTo>
                        <a:pt x="2140" y="4506"/>
                        <a:pt x="2051" y="4585"/>
                        <a:pt x="1939" y="4585"/>
                      </a:cubicBezTo>
                      <a:cubicBezTo>
                        <a:pt x="1850" y="4546"/>
                        <a:pt x="1917" y="4386"/>
                        <a:pt x="2006" y="4307"/>
                      </a:cubicBezTo>
                      <a:cubicBezTo>
                        <a:pt x="2095" y="4227"/>
                        <a:pt x="2363" y="3869"/>
                        <a:pt x="2497" y="3830"/>
                      </a:cubicBezTo>
                      <a:cubicBezTo>
                        <a:pt x="2630" y="3790"/>
                        <a:pt x="2876" y="3591"/>
                        <a:pt x="2898" y="3472"/>
                      </a:cubicBezTo>
                      <a:cubicBezTo>
                        <a:pt x="2898" y="3392"/>
                        <a:pt x="2764" y="3472"/>
                        <a:pt x="2675" y="3432"/>
                      </a:cubicBezTo>
                      <a:cubicBezTo>
                        <a:pt x="2586" y="3392"/>
                        <a:pt x="2430" y="3591"/>
                        <a:pt x="2274" y="3710"/>
                      </a:cubicBezTo>
                      <a:cubicBezTo>
                        <a:pt x="2118" y="3830"/>
                        <a:pt x="1962" y="3790"/>
                        <a:pt x="2006" y="3949"/>
                      </a:cubicBezTo>
                      <a:cubicBezTo>
                        <a:pt x="2051" y="4108"/>
                        <a:pt x="1850" y="3909"/>
                        <a:pt x="1828" y="4028"/>
                      </a:cubicBezTo>
                      <a:cubicBezTo>
                        <a:pt x="1783" y="4148"/>
                        <a:pt x="1716" y="4028"/>
                        <a:pt x="1761" y="3949"/>
                      </a:cubicBezTo>
                      <a:cubicBezTo>
                        <a:pt x="1828" y="3909"/>
                        <a:pt x="1627" y="3790"/>
                        <a:pt x="1627" y="3869"/>
                      </a:cubicBezTo>
                      <a:cubicBezTo>
                        <a:pt x="1627" y="3949"/>
                        <a:pt x="1605" y="4028"/>
                        <a:pt x="1471" y="4028"/>
                      </a:cubicBezTo>
                      <a:cubicBezTo>
                        <a:pt x="1337" y="4028"/>
                        <a:pt x="1204" y="4188"/>
                        <a:pt x="1293" y="4307"/>
                      </a:cubicBezTo>
                      <a:cubicBezTo>
                        <a:pt x="1382" y="4426"/>
                        <a:pt x="1427" y="4506"/>
                        <a:pt x="1382" y="4585"/>
                      </a:cubicBezTo>
                      <a:cubicBezTo>
                        <a:pt x="1337" y="4665"/>
                        <a:pt x="1204" y="4347"/>
                        <a:pt x="1003" y="4386"/>
                      </a:cubicBezTo>
                      <a:cubicBezTo>
                        <a:pt x="802" y="4426"/>
                        <a:pt x="424" y="3989"/>
                        <a:pt x="424" y="3909"/>
                      </a:cubicBezTo>
                      <a:cubicBezTo>
                        <a:pt x="424" y="3830"/>
                        <a:pt x="178" y="3869"/>
                        <a:pt x="0" y="3830"/>
                      </a:cubicBezTo>
                      <a:cubicBezTo>
                        <a:pt x="0" y="10672"/>
                        <a:pt x="0" y="10672"/>
                        <a:pt x="0" y="10672"/>
                      </a:cubicBezTo>
                      <a:cubicBezTo>
                        <a:pt x="22" y="10672"/>
                        <a:pt x="45" y="10711"/>
                        <a:pt x="67" y="10711"/>
                      </a:cubicBezTo>
                      <a:cubicBezTo>
                        <a:pt x="89" y="10672"/>
                        <a:pt x="111" y="10632"/>
                        <a:pt x="134" y="10632"/>
                      </a:cubicBezTo>
                      <a:cubicBezTo>
                        <a:pt x="156" y="10632"/>
                        <a:pt x="156" y="10632"/>
                        <a:pt x="156" y="10632"/>
                      </a:cubicBezTo>
                      <a:cubicBezTo>
                        <a:pt x="201" y="10672"/>
                        <a:pt x="245" y="10672"/>
                        <a:pt x="312" y="10592"/>
                      </a:cubicBezTo>
                      <a:cubicBezTo>
                        <a:pt x="334" y="10592"/>
                        <a:pt x="357" y="10592"/>
                        <a:pt x="379" y="10592"/>
                      </a:cubicBezTo>
                      <a:cubicBezTo>
                        <a:pt x="490" y="10592"/>
                        <a:pt x="535" y="10751"/>
                        <a:pt x="535" y="10910"/>
                      </a:cubicBezTo>
                      <a:cubicBezTo>
                        <a:pt x="535" y="10950"/>
                        <a:pt x="602" y="11030"/>
                        <a:pt x="646" y="11069"/>
                      </a:cubicBezTo>
                      <a:cubicBezTo>
                        <a:pt x="691" y="11149"/>
                        <a:pt x="736" y="11228"/>
                        <a:pt x="780" y="11308"/>
                      </a:cubicBezTo>
                      <a:cubicBezTo>
                        <a:pt x="802" y="11348"/>
                        <a:pt x="802" y="11348"/>
                        <a:pt x="802" y="11388"/>
                      </a:cubicBezTo>
                      <a:cubicBezTo>
                        <a:pt x="847" y="11467"/>
                        <a:pt x="869" y="11547"/>
                        <a:pt x="892" y="11547"/>
                      </a:cubicBezTo>
                      <a:cubicBezTo>
                        <a:pt x="892" y="11547"/>
                        <a:pt x="914" y="11507"/>
                        <a:pt x="914" y="11507"/>
                      </a:cubicBezTo>
                      <a:cubicBezTo>
                        <a:pt x="936" y="11467"/>
                        <a:pt x="981" y="11467"/>
                        <a:pt x="1003" y="11427"/>
                      </a:cubicBezTo>
                      <a:cubicBezTo>
                        <a:pt x="1070" y="11388"/>
                        <a:pt x="1115" y="11348"/>
                        <a:pt x="1115" y="11268"/>
                      </a:cubicBezTo>
                      <a:cubicBezTo>
                        <a:pt x="1115" y="11109"/>
                        <a:pt x="1226" y="11030"/>
                        <a:pt x="1337" y="11030"/>
                      </a:cubicBezTo>
                      <a:cubicBezTo>
                        <a:pt x="1471" y="11030"/>
                        <a:pt x="1560" y="11149"/>
                        <a:pt x="1560" y="11308"/>
                      </a:cubicBezTo>
                      <a:cubicBezTo>
                        <a:pt x="1560" y="11348"/>
                        <a:pt x="1627" y="11467"/>
                        <a:pt x="1716" y="11586"/>
                      </a:cubicBezTo>
                      <a:cubicBezTo>
                        <a:pt x="1828" y="11785"/>
                        <a:pt x="1984" y="12024"/>
                        <a:pt x="2095" y="12342"/>
                      </a:cubicBezTo>
                      <a:cubicBezTo>
                        <a:pt x="2140" y="12501"/>
                        <a:pt x="2162" y="12621"/>
                        <a:pt x="2207" y="12700"/>
                      </a:cubicBezTo>
                      <a:cubicBezTo>
                        <a:pt x="2296" y="13019"/>
                        <a:pt x="2318" y="13098"/>
                        <a:pt x="2519" y="13257"/>
                      </a:cubicBezTo>
                      <a:cubicBezTo>
                        <a:pt x="2786" y="13456"/>
                        <a:pt x="2831" y="13575"/>
                        <a:pt x="2786" y="13854"/>
                      </a:cubicBezTo>
                      <a:cubicBezTo>
                        <a:pt x="2764" y="13854"/>
                        <a:pt x="2786" y="13894"/>
                        <a:pt x="2809" y="13933"/>
                      </a:cubicBezTo>
                      <a:cubicBezTo>
                        <a:pt x="2853" y="14013"/>
                        <a:pt x="2876" y="14053"/>
                        <a:pt x="2876" y="14132"/>
                      </a:cubicBezTo>
                      <a:cubicBezTo>
                        <a:pt x="2876" y="14212"/>
                        <a:pt x="2853" y="14252"/>
                        <a:pt x="2809" y="14291"/>
                      </a:cubicBezTo>
                      <a:cubicBezTo>
                        <a:pt x="2764" y="14331"/>
                        <a:pt x="2697" y="14411"/>
                        <a:pt x="2653" y="14490"/>
                      </a:cubicBezTo>
                      <a:cubicBezTo>
                        <a:pt x="2630" y="14530"/>
                        <a:pt x="2630" y="14530"/>
                        <a:pt x="2630" y="14530"/>
                      </a:cubicBezTo>
                      <a:cubicBezTo>
                        <a:pt x="2653" y="14570"/>
                        <a:pt x="2675" y="14610"/>
                        <a:pt x="2720" y="14649"/>
                      </a:cubicBezTo>
                      <a:cubicBezTo>
                        <a:pt x="2786" y="14769"/>
                        <a:pt x="2608" y="14769"/>
                        <a:pt x="2653" y="14848"/>
                      </a:cubicBezTo>
                      <a:cubicBezTo>
                        <a:pt x="2720" y="14928"/>
                        <a:pt x="2653" y="15087"/>
                        <a:pt x="2697" y="15206"/>
                      </a:cubicBezTo>
                      <a:cubicBezTo>
                        <a:pt x="2764" y="15286"/>
                        <a:pt x="2853" y="15246"/>
                        <a:pt x="2920" y="15167"/>
                      </a:cubicBezTo>
                      <a:cubicBezTo>
                        <a:pt x="2987" y="15087"/>
                        <a:pt x="3032" y="15286"/>
                        <a:pt x="2965" y="15445"/>
                      </a:cubicBezTo>
                      <a:cubicBezTo>
                        <a:pt x="2920" y="15564"/>
                        <a:pt x="3032" y="15684"/>
                        <a:pt x="3076" y="15564"/>
                      </a:cubicBezTo>
                      <a:cubicBezTo>
                        <a:pt x="3121" y="15485"/>
                        <a:pt x="3232" y="15763"/>
                        <a:pt x="3277" y="15803"/>
                      </a:cubicBezTo>
                      <a:cubicBezTo>
                        <a:pt x="3344" y="15843"/>
                        <a:pt x="3388" y="16002"/>
                        <a:pt x="3299" y="16002"/>
                      </a:cubicBezTo>
                      <a:cubicBezTo>
                        <a:pt x="3210" y="16002"/>
                        <a:pt x="3232" y="16280"/>
                        <a:pt x="3299" y="16280"/>
                      </a:cubicBezTo>
                      <a:cubicBezTo>
                        <a:pt x="3344" y="16280"/>
                        <a:pt x="3344" y="16440"/>
                        <a:pt x="3344" y="16519"/>
                      </a:cubicBezTo>
                      <a:cubicBezTo>
                        <a:pt x="3344" y="16599"/>
                        <a:pt x="3544" y="16718"/>
                        <a:pt x="3611" y="16678"/>
                      </a:cubicBezTo>
                      <a:cubicBezTo>
                        <a:pt x="3678" y="16638"/>
                        <a:pt x="3745" y="16758"/>
                        <a:pt x="3789" y="16877"/>
                      </a:cubicBezTo>
                      <a:cubicBezTo>
                        <a:pt x="3812" y="16996"/>
                        <a:pt x="3946" y="17076"/>
                        <a:pt x="4012" y="16996"/>
                      </a:cubicBezTo>
                      <a:cubicBezTo>
                        <a:pt x="4057" y="16917"/>
                        <a:pt x="4079" y="17116"/>
                        <a:pt x="4102" y="17275"/>
                      </a:cubicBezTo>
                      <a:cubicBezTo>
                        <a:pt x="4102" y="17394"/>
                        <a:pt x="4213" y="17315"/>
                        <a:pt x="4280" y="17315"/>
                      </a:cubicBezTo>
                      <a:cubicBezTo>
                        <a:pt x="4347" y="17315"/>
                        <a:pt x="4391" y="17474"/>
                        <a:pt x="4436" y="17434"/>
                      </a:cubicBezTo>
                      <a:cubicBezTo>
                        <a:pt x="4525" y="17394"/>
                        <a:pt x="4547" y="17633"/>
                        <a:pt x="4614" y="17792"/>
                      </a:cubicBezTo>
                      <a:cubicBezTo>
                        <a:pt x="11524" y="17712"/>
                        <a:pt x="11524" y="17712"/>
                        <a:pt x="11524" y="17712"/>
                      </a:cubicBezTo>
                      <a:cubicBezTo>
                        <a:pt x="11524" y="17633"/>
                        <a:pt x="11547" y="17514"/>
                        <a:pt x="11614" y="17514"/>
                      </a:cubicBezTo>
                      <a:close/>
                      <a:moveTo>
                        <a:pt x="5885" y="6495"/>
                      </a:moveTo>
                      <a:cubicBezTo>
                        <a:pt x="5751" y="6853"/>
                        <a:pt x="5684" y="6893"/>
                        <a:pt x="5550" y="6853"/>
                      </a:cubicBezTo>
                      <a:cubicBezTo>
                        <a:pt x="5394" y="6773"/>
                        <a:pt x="5305" y="6932"/>
                        <a:pt x="5372" y="7012"/>
                      </a:cubicBezTo>
                      <a:cubicBezTo>
                        <a:pt x="5461" y="7091"/>
                        <a:pt x="5461" y="7171"/>
                        <a:pt x="5305" y="7251"/>
                      </a:cubicBezTo>
                      <a:cubicBezTo>
                        <a:pt x="5149" y="7330"/>
                        <a:pt x="5038" y="7529"/>
                        <a:pt x="4971" y="7489"/>
                      </a:cubicBezTo>
                      <a:cubicBezTo>
                        <a:pt x="4926" y="7489"/>
                        <a:pt x="5238" y="7052"/>
                        <a:pt x="5172" y="6972"/>
                      </a:cubicBezTo>
                      <a:cubicBezTo>
                        <a:pt x="5082" y="6853"/>
                        <a:pt x="4859" y="7131"/>
                        <a:pt x="4859" y="7290"/>
                      </a:cubicBezTo>
                      <a:cubicBezTo>
                        <a:pt x="4859" y="7410"/>
                        <a:pt x="4726" y="7410"/>
                        <a:pt x="4637" y="7410"/>
                      </a:cubicBezTo>
                      <a:cubicBezTo>
                        <a:pt x="4547" y="7410"/>
                        <a:pt x="4436" y="7251"/>
                        <a:pt x="4525" y="7251"/>
                      </a:cubicBezTo>
                      <a:cubicBezTo>
                        <a:pt x="4614" y="7211"/>
                        <a:pt x="4547" y="7052"/>
                        <a:pt x="4681" y="6972"/>
                      </a:cubicBezTo>
                      <a:cubicBezTo>
                        <a:pt x="4793" y="6893"/>
                        <a:pt x="4659" y="6773"/>
                        <a:pt x="4681" y="6694"/>
                      </a:cubicBezTo>
                      <a:cubicBezTo>
                        <a:pt x="4726" y="6614"/>
                        <a:pt x="4949" y="6773"/>
                        <a:pt x="4949" y="6614"/>
                      </a:cubicBezTo>
                      <a:cubicBezTo>
                        <a:pt x="4971" y="6455"/>
                        <a:pt x="4726" y="6336"/>
                        <a:pt x="4637" y="6415"/>
                      </a:cubicBezTo>
                      <a:cubicBezTo>
                        <a:pt x="4570" y="6535"/>
                        <a:pt x="4369" y="6733"/>
                        <a:pt x="4146" y="6574"/>
                      </a:cubicBezTo>
                      <a:cubicBezTo>
                        <a:pt x="4079" y="6535"/>
                        <a:pt x="4726" y="6415"/>
                        <a:pt x="4815" y="6216"/>
                      </a:cubicBezTo>
                      <a:cubicBezTo>
                        <a:pt x="4926" y="6057"/>
                        <a:pt x="5417" y="5858"/>
                        <a:pt x="5439" y="6017"/>
                      </a:cubicBezTo>
                      <a:cubicBezTo>
                        <a:pt x="5484" y="6177"/>
                        <a:pt x="5194" y="6256"/>
                        <a:pt x="5328" y="6415"/>
                      </a:cubicBezTo>
                      <a:cubicBezTo>
                        <a:pt x="5461" y="6574"/>
                        <a:pt x="5707" y="6455"/>
                        <a:pt x="5751" y="6296"/>
                      </a:cubicBezTo>
                      <a:cubicBezTo>
                        <a:pt x="5796" y="6177"/>
                        <a:pt x="6041" y="6177"/>
                        <a:pt x="5885" y="6495"/>
                      </a:cubicBezTo>
                      <a:close/>
                      <a:moveTo>
                        <a:pt x="7289" y="9717"/>
                      </a:moveTo>
                      <a:cubicBezTo>
                        <a:pt x="7133" y="9956"/>
                        <a:pt x="7133" y="9916"/>
                        <a:pt x="6999" y="9956"/>
                      </a:cubicBezTo>
                      <a:cubicBezTo>
                        <a:pt x="6843" y="9995"/>
                        <a:pt x="6955" y="10274"/>
                        <a:pt x="6776" y="10274"/>
                      </a:cubicBezTo>
                      <a:cubicBezTo>
                        <a:pt x="6598" y="10314"/>
                        <a:pt x="6152" y="10353"/>
                        <a:pt x="6085" y="10154"/>
                      </a:cubicBezTo>
                      <a:cubicBezTo>
                        <a:pt x="6063" y="10115"/>
                        <a:pt x="6331" y="10154"/>
                        <a:pt x="6353" y="9995"/>
                      </a:cubicBezTo>
                      <a:cubicBezTo>
                        <a:pt x="6375" y="9876"/>
                        <a:pt x="6442" y="9677"/>
                        <a:pt x="6554" y="9677"/>
                      </a:cubicBezTo>
                      <a:cubicBezTo>
                        <a:pt x="6665" y="9677"/>
                        <a:pt x="6643" y="9399"/>
                        <a:pt x="6464" y="9240"/>
                      </a:cubicBezTo>
                      <a:cubicBezTo>
                        <a:pt x="6286" y="9080"/>
                        <a:pt x="6732" y="9001"/>
                        <a:pt x="6843" y="9240"/>
                      </a:cubicBezTo>
                      <a:cubicBezTo>
                        <a:pt x="6933" y="9478"/>
                        <a:pt x="7111" y="9677"/>
                        <a:pt x="7222" y="9478"/>
                      </a:cubicBezTo>
                      <a:cubicBezTo>
                        <a:pt x="7311" y="9319"/>
                        <a:pt x="7891" y="8802"/>
                        <a:pt x="7891" y="9041"/>
                      </a:cubicBezTo>
                      <a:cubicBezTo>
                        <a:pt x="7891" y="9279"/>
                        <a:pt x="7467" y="9438"/>
                        <a:pt x="7289" y="9717"/>
                      </a:cubicBezTo>
                      <a:close/>
                      <a:moveTo>
                        <a:pt x="11168" y="16917"/>
                      </a:moveTo>
                      <a:cubicBezTo>
                        <a:pt x="11056" y="16957"/>
                        <a:pt x="11190" y="16360"/>
                        <a:pt x="10967" y="16121"/>
                      </a:cubicBezTo>
                      <a:cubicBezTo>
                        <a:pt x="10700" y="15883"/>
                        <a:pt x="10588" y="15405"/>
                        <a:pt x="10588" y="15127"/>
                      </a:cubicBezTo>
                      <a:cubicBezTo>
                        <a:pt x="10588" y="14888"/>
                        <a:pt x="10811" y="14769"/>
                        <a:pt x="10900" y="14968"/>
                      </a:cubicBezTo>
                      <a:cubicBezTo>
                        <a:pt x="10989" y="15167"/>
                        <a:pt x="11123" y="15962"/>
                        <a:pt x="11190" y="16241"/>
                      </a:cubicBezTo>
                      <a:cubicBezTo>
                        <a:pt x="11279" y="16479"/>
                        <a:pt x="11279" y="16917"/>
                        <a:pt x="11168" y="16917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16" name="Shape 4685"/>
                <p:cNvSpPr/>
                <p:nvPr/>
              </p:nvSpPr>
              <p:spPr>
                <a:xfrm>
                  <a:off x="2277915" y="510158"/>
                  <a:ext cx="57959" cy="2824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7462" h="13187" extrusionOk="0">
                      <a:moveTo>
                        <a:pt x="17096" y="8187"/>
                      </a:moveTo>
                      <a:cubicBezTo>
                        <a:pt x="20507" y="-2613"/>
                        <a:pt x="-1093" y="-813"/>
                        <a:pt x="44" y="2787"/>
                      </a:cubicBezTo>
                      <a:cubicBezTo>
                        <a:pt x="4591" y="9987"/>
                        <a:pt x="14823" y="18987"/>
                        <a:pt x="17096" y="8187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17" name="Shape 4686"/>
                <p:cNvSpPr/>
                <p:nvPr/>
              </p:nvSpPr>
              <p:spPr>
                <a:xfrm>
                  <a:off x="1937249" y="545227"/>
                  <a:ext cx="320407" cy="15592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442" h="20319" extrusionOk="0">
                      <a:moveTo>
                        <a:pt x="123" y="15999"/>
                      </a:moveTo>
                      <a:cubicBezTo>
                        <a:pt x="1094" y="16959"/>
                        <a:pt x="123" y="20319"/>
                        <a:pt x="1094" y="19359"/>
                      </a:cubicBezTo>
                      <a:cubicBezTo>
                        <a:pt x="2065" y="18399"/>
                        <a:pt x="2307" y="17919"/>
                        <a:pt x="3035" y="18399"/>
                      </a:cubicBezTo>
                      <a:cubicBezTo>
                        <a:pt x="4492" y="19359"/>
                        <a:pt x="4734" y="16959"/>
                        <a:pt x="5220" y="15999"/>
                      </a:cubicBezTo>
                      <a:cubicBezTo>
                        <a:pt x="5948" y="14559"/>
                        <a:pt x="5705" y="20319"/>
                        <a:pt x="7161" y="20319"/>
                      </a:cubicBezTo>
                      <a:cubicBezTo>
                        <a:pt x="8617" y="20319"/>
                        <a:pt x="8375" y="14559"/>
                        <a:pt x="9588" y="15999"/>
                      </a:cubicBezTo>
                      <a:cubicBezTo>
                        <a:pt x="10802" y="17919"/>
                        <a:pt x="11044" y="15519"/>
                        <a:pt x="11287" y="13599"/>
                      </a:cubicBezTo>
                      <a:cubicBezTo>
                        <a:pt x="11530" y="12159"/>
                        <a:pt x="11530" y="9279"/>
                        <a:pt x="12986" y="8799"/>
                      </a:cubicBezTo>
                      <a:cubicBezTo>
                        <a:pt x="14199" y="8319"/>
                        <a:pt x="13229" y="11199"/>
                        <a:pt x="13714" y="13599"/>
                      </a:cubicBezTo>
                      <a:cubicBezTo>
                        <a:pt x="14685" y="16479"/>
                        <a:pt x="16141" y="13599"/>
                        <a:pt x="16384" y="12159"/>
                      </a:cubicBezTo>
                      <a:cubicBezTo>
                        <a:pt x="16384" y="10719"/>
                        <a:pt x="18568" y="11679"/>
                        <a:pt x="18568" y="10239"/>
                      </a:cubicBezTo>
                      <a:cubicBezTo>
                        <a:pt x="18325" y="8319"/>
                        <a:pt x="19053" y="7839"/>
                        <a:pt x="18568" y="5919"/>
                      </a:cubicBezTo>
                      <a:cubicBezTo>
                        <a:pt x="17840" y="3999"/>
                        <a:pt x="19539" y="4479"/>
                        <a:pt x="20267" y="3039"/>
                      </a:cubicBezTo>
                      <a:cubicBezTo>
                        <a:pt x="20995" y="1599"/>
                        <a:pt x="19296" y="3039"/>
                        <a:pt x="18083" y="639"/>
                      </a:cubicBezTo>
                      <a:cubicBezTo>
                        <a:pt x="16869" y="-1281"/>
                        <a:pt x="16384" y="1599"/>
                        <a:pt x="16384" y="3039"/>
                      </a:cubicBezTo>
                      <a:cubicBezTo>
                        <a:pt x="16384" y="4479"/>
                        <a:pt x="13957" y="3039"/>
                        <a:pt x="12743" y="2079"/>
                      </a:cubicBezTo>
                      <a:cubicBezTo>
                        <a:pt x="11287" y="1119"/>
                        <a:pt x="9588" y="5439"/>
                        <a:pt x="7647" y="7359"/>
                      </a:cubicBezTo>
                      <a:cubicBezTo>
                        <a:pt x="5705" y="9279"/>
                        <a:pt x="5705" y="12639"/>
                        <a:pt x="3764" y="12159"/>
                      </a:cubicBezTo>
                      <a:cubicBezTo>
                        <a:pt x="2065" y="12159"/>
                        <a:pt x="-605" y="15519"/>
                        <a:pt x="123" y="15999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18" name="Shape 4687"/>
                <p:cNvSpPr/>
                <p:nvPr/>
              </p:nvSpPr>
              <p:spPr>
                <a:xfrm>
                  <a:off x="2173710" y="612076"/>
                  <a:ext cx="508158" cy="21100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877" h="20386" extrusionOk="0">
                      <a:moveTo>
                        <a:pt x="2531" y="4708"/>
                      </a:moveTo>
                      <a:cubicBezTo>
                        <a:pt x="1436" y="4708"/>
                        <a:pt x="1592" y="7228"/>
                        <a:pt x="2844" y="7228"/>
                      </a:cubicBezTo>
                      <a:cubicBezTo>
                        <a:pt x="4097" y="7228"/>
                        <a:pt x="4410" y="8308"/>
                        <a:pt x="2688" y="7948"/>
                      </a:cubicBezTo>
                      <a:cubicBezTo>
                        <a:pt x="810" y="7948"/>
                        <a:pt x="27" y="11548"/>
                        <a:pt x="1279" y="10828"/>
                      </a:cubicBezTo>
                      <a:cubicBezTo>
                        <a:pt x="2531" y="10108"/>
                        <a:pt x="4097" y="10108"/>
                        <a:pt x="3157" y="10828"/>
                      </a:cubicBezTo>
                      <a:cubicBezTo>
                        <a:pt x="2218" y="11548"/>
                        <a:pt x="-286" y="11908"/>
                        <a:pt x="27" y="12988"/>
                      </a:cubicBezTo>
                      <a:cubicBezTo>
                        <a:pt x="184" y="13708"/>
                        <a:pt x="1279" y="13708"/>
                        <a:pt x="2218" y="14428"/>
                      </a:cubicBezTo>
                      <a:cubicBezTo>
                        <a:pt x="3314" y="15508"/>
                        <a:pt x="3940" y="15868"/>
                        <a:pt x="4723" y="14068"/>
                      </a:cubicBezTo>
                      <a:cubicBezTo>
                        <a:pt x="5505" y="11908"/>
                        <a:pt x="6444" y="10108"/>
                        <a:pt x="6131" y="12628"/>
                      </a:cubicBezTo>
                      <a:cubicBezTo>
                        <a:pt x="5662" y="15508"/>
                        <a:pt x="7384" y="13348"/>
                        <a:pt x="9418" y="13348"/>
                      </a:cubicBezTo>
                      <a:cubicBezTo>
                        <a:pt x="11610" y="12988"/>
                        <a:pt x="9105" y="16228"/>
                        <a:pt x="6914" y="16588"/>
                      </a:cubicBezTo>
                      <a:cubicBezTo>
                        <a:pt x="4723" y="16948"/>
                        <a:pt x="5036" y="19468"/>
                        <a:pt x="6757" y="20188"/>
                      </a:cubicBezTo>
                      <a:cubicBezTo>
                        <a:pt x="8479" y="21268"/>
                        <a:pt x="12236" y="17668"/>
                        <a:pt x="13018" y="15868"/>
                      </a:cubicBezTo>
                      <a:cubicBezTo>
                        <a:pt x="13957" y="13708"/>
                        <a:pt x="14740" y="16948"/>
                        <a:pt x="15523" y="15508"/>
                      </a:cubicBezTo>
                      <a:cubicBezTo>
                        <a:pt x="16462" y="14068"/>
                        <a:pt x="18027" y="15508"/>
                        <a:pt x="19592" y="14788"/>
                      </a:cubicBezTo>
                      <a:cubicBezTo>
                        <a:pt x="21001" y="14068"/>
                        <a:pt x="21314" y="7588"/>
                        <a:pt x="20218" y="6508"/>
                      </a:cubicBezTo>
                      <a:cubicBezTo>
                        <a:pt x="19123" y="5428"/>
                        <a:pt x="19123" y="7948"/>
                        <a:pt x="18184" y="8308"/>
                      </a:cubicBezTo>
                      <a:cubicBezTo>
                        <a:pt x="17401" y="8668"/>
                        <a:pt x="16931" y="6148"/>
                        <a:pt x="16149" y="4348"/>
                      </a:cubicBezTo>
                      <a:cubicBezTo>
                        <a:pt x="15523" y="2908"/>
                        <a:pt x="15992" y="-332"/>
                        <a:pt x="14897" y="28"/>
                      </a:cubicBezTo>
                      <a:cubicBezTo>
                        <a:pt x="13957" y="388"/>
                        <a:pt x="11766" y="4348"/>
                        <a:pt x="13018" y="4708"/>
                      </a:cubicBezTo>
                      <a:cubicBezTo>
                        <a:pt x="14427" y="5068"/>
                        <a:pt x="13957" y="6508"/>
                        <a:pt x="13175" y="7228"/>
                      </a:cubicBezTo>
                      <a:cubicBezTo>
                        <a:pt x="12549" y="7948"/>
                        <a:pt x="14897" y="9388"/>
                        <a:pt x="14584" y="10468"/>
                      </a:cubicBezTo>
                      <a:cubicBezTo>
                        <a:pt x="14271" y="11548"/>
                        <a:pt x="10671" y="10468"/>
                        <a:pt x="10514" y="8668"/>
                      </a:cubicBezTo>
                      <a:cubicBezTo>
                        <a:pt x="10357" y="6868"/>
                        <a:pt x="7540" y="3628"/>
                        <a:pt x="6288" y="4348"/>
                      </a:cubicBezTo>
                      <a:cubicBezTo>
                        <a:pt x="5192" y="5068"/>
                        <a:pt x="5662" y="2188"/>
                        <a:pt x="4410" y="2188"/>
                      </a:cubicBezTo>
                      <a:cubicBezTo>
                        <a:pt x="3314" y="1828"/>
                        <a:pt x="3627" y="4348"/>
                        <a:pt x="2531" y="4708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19" name="Shape 4688"/>
                <p:cNvSpPr/>
                <p:nvPr/>
              </p:nvSpPr>
              <p:spPr>
                <a:xfrm>
                  <a:off x="1495148" y="2206829"/>
                  <a:ext cx="73488" cy="9919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4760" h="17931" extrusionOk="0">
                      <a:moveTo>
                        <a:pt x="1596" y="874"/>
                      </a:moveTo>
                      <a:cubicBezTo>
                        <a:pt x="-5107" y="4249"/>
                        <a:pt x="11279" y="19774"/>
                        <a:pt x="14259" y="17749"/>
                      </a:cubicBezTo>
                      <a:cubicBezTo>
                        <a:pt x="16493" y="16399"/>
                        <a:pt x="10534" y="10324"/>
                        <a:pt x="10534" y="6274"/>
                      </a:cubicBezTo>
                      <a:cubicBezTo>
                        <a:pt x="10534" y="2224"/>
                        <a:pt x="8300" y="-1826"/>
                        <a:pt x="1596" y="874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20" name="Shape 4689"/>
                <p:cNvSpPr/>
                <p:nvPr/>
              </p:nvSpPr>
              <p:spPr>
                <a:xfrm>
                  <a:off x="4456638" y="2436580"/>
                  <a:ext cx="116157" cy="46927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320" h="14609" extrusionOk="0">
                      <a:moveTo>
                        <a:pt x="15" y="741"/>
                      </a:moveTo>
                      <a:cubicBezTo>
                        <a:pt x="669" y="5288"/>
                        <a:pt x="19651" y="18930"/>
                        <a:pt x="20305" y="13246"/>
                      </a:cubicBezTo>
                      <a:cubicBezTo>
                        <a:pt x="20960" y="6425"/>
                        <a:pt x="-640" y="-2670"/>
                        <a:pt x="15" y="741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21" name="Shape 4690"/>
                <p:cNvSpPr/>
                <p:nvPr/>
              </p:nvSpPr>
              <p:spPr>
                <a:xfrm>
                  <a:off x="1810931" y="802179"/>
                  <a:ext cx="447904" cy="28442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242" h="20972" extrusionOk="0">
                      <a:moveTo>
                        <a:pt x="2760" y="16112"/>
                      </a:moveTo>
                      <a:cubicBezTo>
                        <a:pt x="4303" y="16652"/>
                        <a:pt x="4474" y="20972"/>
                        <a:pt x="5503" y="20972"/>
                      </a:cubicBezTo>
                      <a:cubicBezTo>
                        <a:pt x="6189" y="20972"/>
                        <a:pt x="5674" y="19622"/>
                        <a:pt x="6703" y="19622"/>
                      </a:cubicBezTo>
                      <a:cubicBezTo>
                        <a:pt x="7903" y="19622"/>
                        <a:pt x="7560" y="18812"/>
                        <a:pt x="8589" y="18812"/>
                      </a:cubicBezTo>
                      <a:cubicBezTo>
                        <a:pt x="9617" y="19082"/>
                        <a:pt x="10474" y="18542"/>
                        <a:pt x="10474" y="16652"/>
                      </a:cubicBezTo>
                      <a:cubicBezTo>
                        <a:pt x="10474" y="14762"/>
                        <a:pt x="11331" y="13952"/>
                        <a:pt x="12360" y="13682"/>
                      </a:cubicBezTo>
                      <a:cubicBezTo>
                        <a:pt x="13389" y="13142"/>
                        <a:pt x="12360" y="11252"/>
                        <a:pt x="13903" y="10712"/>
                      </a:cubicBezTo>
                      <a:cubicBezTo>
                        <a:pt x="15274" y="10172"/>
                        <a:pt x="19389" y="7472"/>
                        <a:pt x="20074" y="6662"/>
                      </a:cubicBezTo>
                      <a:cubicBezTo>
                        <a:pt x="20760" y="5852"/>
                        <a:pt x="19217" y="4772"/>
                        <a:pt x="17674" y="3152"/>
                      </a:cubicBezTo>
                      <a:cubicBezTo>
                        <a:pt x="16131" y="1802"/>
                        <a:pt x="14931" y="1262"/>
                        <a:pt x="13731" y="2612"/>
                      </a:cubicBezTo>
                      <a:cubicBezTo>
                        <a:pt x="12531" y="3692"/>
                        <a:pt x="13389" y="1262"/>
                        <a:pt x="12531" y="1802"/>
                      </a:cubicBezTo>
                      <a:cubicBezTo>
                        <a:pt x="11503" y="2612"/>
                        <a:pt x="8931" y="722"/>
                        <a:pt x="8589" y="182"/>
                      </a:cubicBezTo>
                      <a:cubicBezTo>
                        <a:pt x="8246" y="-628"/>
                        <a:pt x="3617" y="1532"/>
                        <a:pt x="2589" y="1532"/>
                      </a:cubicBezTo>
                      <a:cubicBezTo>
                        <a:pt x="1389" y="1532"/>
                        <a:pt x="2589" y="3422"/>
                        <a:pt x="3446" y="4502"/>
                      </a:cubicBezTo>
                      <a:cubicBezTo>
                        <a:pt x="4131" y="5312"/>
                        <a:pt x="1560" y="8282"/>
                        <a:pt x="2074" y="9092"/>
                      </a:cubicBezTo>
                      <a:cubicBezTo>
                        <a:pt x="2589" y="9632"/>
                        <a:pt x="1560" y="11522"/>
                        <a:pt x="360" y="13682"/>
                      </a:cubicBezTo>
                      <a:cubicBezTo>
                        <a:pt x="-840" y="15842"/>
                        <a:pt x="1217" y="15572"/>
                        <a:pt x="2760" y="16112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22" name="Shape 4691"/>
                <p:cNvSpPr/>
                <p:nvPr/>
              </p:nvSpPr>
              <p:spPr>
                <a:xfrm>
                  <a:off x="3350789" y="861729"/>
                  <a:ext cx="1245226" cy="86614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037" h="21103" extrusionOk="0">
                      <a:moveTo>
                        <a:pt x="12891" y="5490"/>
                      </a:moveTo>
                      <a:cubicBezTo>
                        <a:pt x="13212" y="5490"/>
                        <a:pt x="13598" y="5132"/>
                        <a:pt x="13533" y="4684"/>
                      </a:cubicBezTo>
                      <a:cubicBezTo>
                        <a:pt x="13405" y="4325"/>
                        <a:pt x="12569" y="4236"/>
                        <a:pt x="12441" y="4773"/>
                      </a:cubicBezTo>
                      <a:cubicBezTo>
                        <a:pt x="12248" y="5222"/>
                        <a:pt x="11605" y="4236"/>
                        <a:pt x="11605" y="3788"/>
                      </a:cubicBezTo>
                      <a:cubicBezTo>
                        <a:pt x="11605" y="3429"/>
                        <a:pt x="10576" y="3788"/>
                        <a:pt x="10705" y="3071"/>
                      </a:cubicBezTo>
                      <a:cubicBezTo>
                        <a:pt x="10833" y="2443"/>
                        <a:pt x="9483" y="2264"/>
                        <a:pt x="9162" y="2264"/>
                      </a:cubicBezTo>
                      <a:cubicBezTo>
                        <a:pt x="8776" y="2264"/>
                        <a:pt x="8262" y="2622"/>
                        <a:pt x="8326" y="3071"/>
                      </a:cubicBezTo>
                      <a:cubicBezTo>
                        <a:pt x="8391" y="3519"/>
                        <a:pt x="7941" y="3339"/>
                        <a:pt x="7876" y="2891"/>
                      </a:cubicBezTo>
                      <a:cubicBezTo>
                        <a:pt x="7812" y="2354"/>
                        <a:pt x="6976" y="3429"/>
                        <a:pt x="6719" y="3429"/>
                      </a:cubicBezTo>
                      <a:cubicBezTo>
                        <a:pt x="6462" y="3429"/>
                        <a:pt x="6848" y="2085"/>
                        <a:pt x="6719" y="1726"/>
                      </a:cubicBezTo>
                      <a:cubicBezTo>
                        <a:pt x="6591" y="1278"/>
                        <a:pt x="6398" y="1188"/>
                        <a:pt x="6205" y="471"/>
                      </a:cubicBezTo>
                      <a:cubicBezTo>
                        <a:pt x="6012" y="-156"/>
                        <a:pt x="5048" y="113"/>
                        <a:pt x="4791" y="471"/>
                      </a:cubicBezTo>
                      <a:cubicBezTo>
                        <a:pt x="4533" y="920"/>
                        <a:pt x="3698" y="740"/>
                        <a:pt x="3248" y="1368"/>
                      </a:cubicBezTo>
                      <a:cubicBezTo>
                        <a:pt x="2798" y="1995"/>
                        <a:pt x="3312" y="2622"/>
                        <a:pt x="3505" y="2802"/>
                      </a:cubicBezTo>
                      <a:cubicBezTo>
                        <a:pt x="3698" y="3071"/>
                        <a:pt x="2798" y="3429"/>
                        <a:pt x="3119" y="3788"/>
                      </a:cubicBezTo>
                      <a:cubicBezTo>
                        <a:pt x="3376" y="4146"/>
                        <a:pt x="3826" y="3967"/>
                        <a:pt x="3891" y="4505"/>
                      </a:cubicBezTo>
                      <a:cubicBezTo>
                        <a:pt x="3891" y="5132"/>
                        <a:pt x="2798" y="4325"/>
                        <a:pt x="2669" y="3877"/>
                      </a:cubicBezTo>
                      <a:cubicBezTo>
                        <a:pt x="2476" y="3339"/>
                        <a:pt x="2733" y="2891"/>
                        <a:pt x="2476" y="2533"/>
                      </a:cubicBezTo>
                      <a:cubicBezTo>
                        <a:pt x="2283" y="2174"/>
                        <a:pt x="2476" y="1726"/>
                        <a:pt x="2862" y="1099"/>
                      </a:cubicBezTo>
                      <a:cubicBezTo>
                        <a:pt x="3312" y="471"/>
                        <a:pt x="3633" y="561"/>
                        <a:pt x="3633" y="203"/>
                      </a:cubicBezTo>
                      <a:cubicBezTo>
                        <a:pt x="3633" y="-156"/>
                        <a:pt x="1833" y="-156"/>
                        <a:pt x="741" y="1188"/>
                      </a:cubicBezTo>
                      <a:cubicBezTo>
                        <a:pt x="-288" y="2533"/>
                        <a:pt x="33" y="4325"/>
                        <a:pt x="98" y="4684"/>
                      </a:cubicBezTo>
                      <a:cubicBezTo>
                        <a:pt x="162" y="5042"/>
                        <a:pt x="1062" y="4863"/>
                        <a:pt x="1641" y="5132"/>
                      </a:cubicBezTo>
                      <a:cubicBezTo>
                        <a:pt x="2155" y="5311"/>
                        <a:pt x="1898" y="5670"/>
                        <a:pt x="1448" y="5580"/>
                      </a:cubicBezTo>
                      <a:cubicBezTo>
                        <a:pt x="1062" y="5490"/>
                        <a:pt x="355" y="5311"/>
                        <a:pt x="355" y="5670"/>
                      </a:cubicBezTo>
                      <a:cubicBezTo>
                        <a:pt x="419" y="6118"/>
                        <a:pt x="1255" y="6835"/>
                        <a:pt x="1769" y="6656"/>
                      </a:cubicBezTo>
                      <a:cubicBezTo>
                        <a:pt x="2283" y="6476"/>
                        <a:pt x="2283" y="6476"/>
                        <a:pt x="2541" y="6924"/>
                      </a:cubicBezTo>
                      <a:cubicBezTo>
                        <a:pt x="2733" y="7283"/>
                        <a:pt x="3376" y="7193"/>
                        <a:pt x="3955" y="7193"/>
                      </a:cubicBezTo>
                      <a:cubicBezTo>
                        <a:pt x="4598" y="7283"/>
                        <a:pt x="5305" y="7552"/>
                        <a:pt x="5562" y="7642"/>
                      </a:cubicBezTo>
                      <a:cubicBezTo>
                        <a:pt x="5883" y="7642"/>
                        <a:pt x="6205" y="7373"/>
                        <a:pt x="6333" y="7193"/>
                      </a:cubicBezTo>
                      <a:cubicBezTo>
                        <a:pt x="6398" y="6924"/>
                        <a:pt x="7619" y="7552"/>
                        <a:pt x="7941" y="7462"/>
                      </a:cubicBezTo>
                      <a:cubicBezTo>
                        <a:pt x="8326" y="7462"/>
                        <a:pt x="8069" y="7014"/>
                        <a:pt x="7876" y="6835"/>
                      </a:cubicBezTo>
                      <a:cubicBezTo>
                        <a:pt x="7619" y="6745"/>
                        <a:pt x="7748" y="6118"/>
                        <a:pt x="8005" y="6387"/>
                      </a:cubicBezTo>
                      <a:cubicBezTo>
                        <a:pt x="8326" y="6566"/>
                        <a:pt x="8776" y="6745"/>
                        <a:pt x="8905" y="7104"/>
                      </a:cubicBezTo>
                      <a:cubicBezTo>
                        <a:pt x="8969" y="7462"/>
                        <a:pt x="9226" y="7283"/>
                        <a:pt x="9291" y="7642"/>
                      </a:cubicBezTo>
                      <a:cubicBezTo>
                        <a:pt x="9291" y="7910"/>
                        <a:pt x="10319" y="8269"/>
                        <a:pt x="10383" y="8627"/>
                      </a:cubicBezTo>
                      <a:cubicBezTo>
                        <a:pt x="10383" y="8986"/>
                        <a:pt x="9355" y="9165"/>
                        <a:pt x="9676" y="9524"/>
                      </a:cubicBezTo>
                      <a:cubicBezTo>
                        <a:pt x="9933" y="9793"/>
                        <a:pt x="10383" y="9076"/>
                        <a:pt x="10769" y="9076"/>
                      </a:cubicBezTo>
                      <a:cubicBezTo>
                        <a:pt x="11155" y="8986"/>
                        <a:pt x="11155" y="10241"/>
                        <a:pt x="11476" y="10061"/>
                      </a:cubicBezTo>
                      <a:cubicBezTo>
                        <a:pt x="11862" y="9793"/>
                        <a:pt x="12183" y="10241"/>
                        <a:pt x="12569" y="11047"/>
                      </a:cubicBezTo>
                      <a:cubicBezTo>
                        <a:pt x="12955" y="11764"/>
                        <a:pt x="12505" y="12481"/>
                        <a:pt x="12569" y="12750"/>
                      </a:cubicBezTo>
                      <a:cubicBezTo>
                        <a:pt x="12569" y="13019"/>
                        <a:pt x="13341" y="12929"/>
                        <a:pt x="13726" y="12661"/>
                      </a:cubicBezTo>
                      <a:cubicBezTo>
                        <a:pt x="14176" y="12302"/>
                        <a:pt x="14562" y="13019"/>
                        <a:pt x="14883" y="13378"/>
                      </a:cubicBezTo>
                      <a:cubicBezTo>
                        <a:pt x="15205" y="13826"/>
                        <a:pt x="13662" y="14453"/>
                        <a:pt x="13791" y="14095"/>
                      </a:cubicBezTo>
                      <a:cubicBezTo>
                        <a:pt x="13919" y="13736"/>
                        <a:pt x="12891" y="12661"/>
                        <a:pt x="11991" y="13198"/>
                      </a:cubicBezTo>
                      <a:cubicBezTo>
                        <a:pt x="11026" y="13646"/>
                        <a:pt x="11669" y="14453"/>
                        <a:pt x="11798" y="14901"/>
                      </a:cubicBezTo>
                      <a:cubicBezTo>
                        <a:pt x="11862" y="15349"/>
                        <a:pt x="10962" y="15798"/>
                        <a:pt x="10062" y="15349"/>
                      </a:cubicBezTo>
                      <a:cubicBezTo>
                        <a:pt x="9226" y="14991"/>
                        <a:pt x="9483" y="15618"/>
                        <a:pt x="9098" y="15618"/>
                      </a:cubicBezTo>
                      <a:cubicBezTo>
                        <a:pt x="8776" y="15618"/>
                        <a:pt x="8391" y="16425"/>
                        <a:pt x="8712" y="16873"/>
                      </a:cubicBezTo>
                      <a:cubicBezTo>
                        <a:pt x="9033" y="17411"/>
                        <a:pt x="9741" y="16963"/>
                        <a:pt x="10319" y="16963"/>
                      </a:cubicBezTo>
                      <a:cubicBezTo>
                        <a:pt x="10898" y="17052"/>
                        <a:pt x="10962" y="17232"/>
                        <a:pt x="11026" y="16783"/>
                      </a:cubicBezTo>
                      <a:cubicBezTo>
                        <a:pt x="11091" y="16335"/>
                        <a:pt x="11669" y="16604"/>
                        <a:pt x="12119" y="16694"/>
                      </a:cubicBezTo>
                      <a:cubicBezTo>
                        <a:pt x="12505" y="16873"/>
                        <a:pt x="12441" y="17680"/>
                        <a:pt x="12955" y="17769"/>
                      </a:cubicBezTo>
                      <a:cubicBezTo>
                        <a:pt x="13469" y="17859"/>
                        <a:pt x="13019" y="18576"/>
                        <a:pt x="13341" y="19024"/>
                      </a:cubicBezTo>
                      <a:cubicBezTo>
                        <a:pt x="13662" y="19562"/>
                        <a:pt x="14691" y="19293"/>
                        <a:pt x="15076" y="19831"/>
                      </a:cubicBezTo>
                      <a:cubicBezTo>
                        <a:pt x="15462" y="20368"/>
                        <a:pt x="17133" y="21444"/>
                        <a:pt x="17326" y="20996"/>
                      </a:cubicBezTo>
                      <a:cubicBezTo>
                        <a:pt x="17583" y="20548"/>
                        <a:pt x="15912" y="18486"/>
                        <a:pt x="15462" y="18307"/>
                      </a:cubicBezTo>
                      <a:cubicBezTo>
                        <a:pt x="14948" y="18128"/>
                        <a:pt x="15912" y="17949"/>
                        <a:pt x="16555" y="18576"/>
                      </a:cubicBezTo>
                      <a:cubicBezTo>
                        <a:pt x="17133" y="19293"/>
                        <a:pt x="18033" y="19562"/>
                        <a:pt x="18483" y="18755"/>
                      </a:cubicBezTo>
                      <a:cubicBezTo>
                        <a:pt x="18933" y="17949"/>
                        <a:pt x="18098" y="18217"/>
                        <a:pt x="18098" y="17590"/>
                      </a:cubicBezTo>
                      <a:cubicBezTo>
                        <a:pt x="18098" y="17052"/>
                        <a:pt x="17841" y="16246"/>
                        <a:pt x="17391" y="16246"/>
                      </a:cubicBezTo>
                      <a:cubicBezTo>
                        <a:pt x="16941" y="16246"/>
                        <a:pt x="15783" y="14991"/>
                        <a:pt x="16169" y="14722"/>
                      </a:cubicBezTo>
                      <a:cubicBezTo>
                        <a:pt x="16619" y="14453"/>
                        <a:pt x="16041" y="14095"/>
                        <a:pt x="16362" y="13557"/>
                      </a:cubicBezTo>
                      <a:cubicBezTo>
                        <a:pt x="16683" y="13109"/>
                        <a:pt x="17005" y="14005"/>
                        <a:pt x="17391" y="14095"/>
                      </a:cubicBezTo>
                      <a:cubicBezTo>
                        <a:pt x="17776" y="14095"/>
                        <a:pt x="17841" y="14812"/>
                        <a:pt x="18483" y="15529"/>
                      </a:cubicBezTo>
                      <a:cubicBezTo>
                        <a:pt x="19062" y="16246"/>
                        <a:pt x="19126" y="15708"/>
                        <a:pt x="19255" y="15260"/>
                      </a:cubicBezTo>
                      <a:cubicBezTo>
                        <a:pt x="19319" y="14722"/>
                        <a:pt x="20026" y="15170"/>
                        <a:pt x="19962" y="14632"/>
                      </a:cubicBezTo>
                      <a:cubicBezTo>
                        <a:pt x="19962" y="14184"/>
                        <a:pt x="20541" y="13557"/>
                        <a:pt x="20926" y="13378"/>
                      </a:cubicBezTo>
                      <a:cubicBezTo>
                        <a:pt x="21312" y="13109"/>
                        <a:pt x="20605" y="12571"/>
                        <a:pt x="20091" y="12661"/>
                      </a:cubicBezTo>
                      <a:cubicBezTo>
                        <a:pt x="19576" y="12661"/>
                        <a:pt x="19448" y="12212"/>
                        <a:pt x="19448" y="11854"/>
                      </a:cubicBezTo>
                      <a:cubicBezTo>
                        <a:pt x="19448" y="11585"/>
                        <a:pt x="18483" y="10778"/>
                        <a:pt x="18162" y="10958"/>
                      </a:cubicBezTo>
                      <a:cubicBezTo>
                        <a:pt x="17841" y="11047"/>
                        <a:pt x="17326" y="10330"/>
                        <a:pt x="16876" y="10330"/>
                      </a:cubicBezTo>
                      <a:cubicBezTo>
                        <a:pt x="16491" y="10241"/>
                        <a:pt x="15848" y="9793"/>
                        <a:pt x="15912" y="9165"/>
                      </a:cubicBezTo>
                      <a:cubicBezTo>
                        <a:pt x="15976" y="8538"/>
                        <a:pt x="16748" y="9344"/>
                        <a:pt x="16941" y="8896"/>
                      </a:cubicBezTo>
                      <a:cubicBezTo>
                        <a:pt x="17069" y="8359"/>
                        <a:pt x="16105" y="8627"/>
                        <a:pt x="16105" y="8269"/>
                      </a:cubicBezTo>
                      <a:cubicBezTo>
                        <a:pt x="16041" y="7910"/>
                        <a:pt x="16298" y="8090"/>
                        <a:pt x="16491" y="7821"/>
                      </a:cubicBezTo>
                      <a:cubicBezTo>
                        <a:pt x="16683" y="7642"/>
                        <a:pt x="16362" y="7193"/>
                        <a:pt x="16105" y="7014"/>
                      </a:cubicBezTo>
                      <a:cubicBezTo>
                        <a:pt x="15912" y="6835"/>
                        <a:pt x="15848" y="7373"/>
                        <a:pt x="15591" y="7373"/>
                      </a:cubicBezTo>
                      <a:cubicBezTo>
                        <a:pt x="15398" y="7373"/>
                        <a:pt x="15591" y="6835"/>
                        <a:pt x="15719" y="6566"/>
                      </a:cubicBezTo>
                      <a:cubicBezTo>
                        <a:pt x="15912" y="6207"/>
                        <a:pt x="15012" y="5849"/>
                        <a:pt x="14626" y="6028"/>
                      </a:cubicBezTo>
                      <a:cubicBezTo>
                        <a:pt x="14241" y="6207"/>
                        <a:pt x="14112" y="5939"/>
                        <a:pt x="14112" y="5580"/>
                      </a:cubicBezTo>
                      <a:cubicBezTo>
                        <a:pt x="14112" y="5222"/>
                        <a:pt x="13405" y="5580"/>
                        <a:pt x="13148" y="5849"/>
                      </a:cubicBezTo>
                      <a:cubicBezTo>
                        <a:pt x="12891" y="6118"/>
                        <a:pt x="12569" y="5580"/>
                        <a:pt x="12891" y="549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23" name="Shape 4692"/>
                <p:cNvSpPr/>
                <p:nvPr/>
              </p:nvSpPr>
              <p:spPr>
                <a:xfrm>
                  <a:off x="4680702" y="2348153"/>
                  <a:ext cx="281831" cy="250347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9849" h="20331" extrusionOk="0">
                      <a:moveTo>
                        <a:pt x="10562" y="1098"/>
                      </a:moveTo>
                      <a:cubicBezTo>
                        <a:pt x="11896" y="498"/>
                        <a:pt x="10562" y="-402"/>
                        <a:pt x="9229" y="198"/>
                      </a:cubicBezTo>
                      <a:cubicBezTo>
                        <a:pt x="7896" y="798"/>
                        <a:pt x="4429" y="6198"/>
                        <a:pt x="4429" y="7698"/>
                      </a:cubicBezTo>
                      <a:cubicBezTo>
                        <a:pt x="4429" y="9198"/>
                        <a:pt x="4162" y="10998"/>
                        <a:pt x="3096" y="10998"/>
                      </a:cubicBezTo>
                      <a:cubicBezTo>
                        <a:pt x="1762" y="10698"/>
                        <a:pt x="429" y="12198"/>
                        <a:pt x="1229" y="12798"/>
                      </a:cubicBezTo>
                      <a:cubicBezTo>
                        <a:pt x="2296" y="13698"/>
                        <a:pt x="-1171" y="15798"/>
                        <a:pt x="429" y="16998"/>
                      </a:cubicBezTo>
                      <a:cubicBezTo>
                        <a:pt x="1496" y="17598"/>
                        <a:pt x="3362" y="16698"/>
                        <a:pt x="4962" y="16998"/>
                      </a:cubicBezTo>
                      <a:cubicBezTo>
                        <a:pt x="6562" y="16998"/>
                        <a:pt x="7896" y="17298"/>
                        <a:pt x="9229" y="16098"/>
                      </a:cubicBezTo>
                      <a:cubicBezTo>
                        <a:pt x="10562" y="14898"/>
                        <a:pt x="10562" y="16998"/>
                        <a:pt x="12162" y="16998"/>
                      </a:cubicBezTo>
                      <a:cubicBezTo>
                        <a:pt x="13496" y="16698"/>
                        <a:pt x="11362" y="18198"/>
                        <a:pt x="11362" y="19398"/>
                      </a:cubicBezTo>
                      <a:cubicBezTo>
                        <a:pt x="11362" y="20298"/>
                        <a:pt x="12962" y="18798"/>
                        <a:pt x="14029" y="18198"/>
                      </a:cubicBezTo>
                      <a:cubicBezTo>
                        <a:pt x="15096" y="17598"/>
                        <a:pt x="16429" y="18198"/>
                        <a:pt x="15896" y="19098"/>
                      </a:cubicBezTo>
                      <a:cubicBezTo>
                        <a:pt x="15362" y="19998"/>
                        <a:pt x="18829" y="21198"/>
                        <a:pt x="19629" y="19398"/>
                      </a:cubicBezTo>
                      <a:cubicBezTo>
                        <a:pt x="20429" y="17898"/>
                        <a:pt x="18829" y="15498"/>
                        <a:pt x="18296" y="16398"/>
                      </a:cubicBezTo>
                      <a:cubicBezTo>
                        <a:pt x="17762" y="17598"/>
                        <a:pt x="16962" y="15798"/>
                        <a:pt x="18029" y="14598"/>
                      </a:cubicBezTo>
                      <a:cubicBezTo>
                        <a:pt x="19096" y="13698"/>
                        <a:pt x="17762" y="13398"/>
                        <a:pt x="16696" y="13998"/>
                      </a:cubicBezTo>
                      <a:cubicBezTo>
                        <a:pt x="15629" y="14598"/>
                        <a:pt x="15896" y="11298"/>
                        <a:pt x="16962" y="10698"/>
                      </a:cubicBezTo>
                      <a:cubicBezTo>
                        <a:pt x="18029" y="10098"/>
                        <a:pt x="14562" y="8898"/>
                        <a:pt x="14562" y="9798"/>
                      </a:cubicBezTo>
                      <a:cubicBezTo>
                        <a:pt x="14562" y="10998"/>
                        <a:pt x="12162" y="10398"/>
                        <a:pt x="11896" y="9198"/>
                      </a:cubicBezTo>
                      <a:cubicBezTo>
                        <a:pt x="11629" y="8298"/>
                        <a:pt x="10029" y="7998"/>
                        <a:pt x="10562" y="7398"/>
                      </a:cubicBezTo>
                      <a:cubicBezTo>
                        <a:pt x="11096" y="6498"/>
                        <a:pt x="8429" y="6198"/>
                        <a:pt x="8162" y="7398"/>
                      </a:cubicBezTo>
                      <a:cubicBezTo>
                        <a:pt x="7896" y="8598"/>
                        <a:pt x="7096" y="6498"/>
                        <a:pt x="8429" y="4998"/>
                      </a:cubicBezTo>
                      <a:cubicBezTo>
                        <a:pt x="9762" y="3498"/>
                        <a:pt x="9496" y="1998"/>
                        <a:pt x="10562" y="1098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24" name="Shape 4693"/>
                <p:cNvSpPr/>
                <p:nvPr/>
              </p:nvSpPr>
              <p:spPr>
                <a:xfrm>
                  <a:off x="3888731" y="1283189"/>
                  <a:ext cx="107613" cy="81907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8237" h="18359" extrusionOk="0">
                      <a:moveTo>
                        <a:pt x="15537" y="15785"/>
                      </a:moveTo>
                      <a:cubicBezTo>
                        <a:pt x="19349" y="14954"/>
                        <a:pt x="18714" y="7477"/>
                        <a:pt x="16173" y="3323"/>
                      </a:cubicBezTo>
                      <a:cubicBezTo>
                        <a:pt x="14902" y="0"/>
                        <a:pt x="10455" y="0"/>
                        <a:pt x="7278" y="0"/>
                      </a:cubicBezTo>
                      <a:cubicBezTo>
                        <a:pt x="3467" y="831"/>
                        <a:pt x="-2251" y="7477"/>
                        <a:pt x="925" y="14954"/>
                      </a:cubicBezTo>
                      <a:cubicBezTo>
                        <a:pt x="4102" y="21600"/>
                        <a:pt x="11725" y="16615"/>
                        <a:pt x="15537" y="15785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25" name="Shape 4694"/>
                <p:cNvSpPr/>
                <p:nvPr/>
              </p:nvSpPr>
              <p:spPr>
                <a:xfrm>
                  <a:off x="3261707" y="0"/>
                  <a:ext cx="1340481" cy="663637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770" h="21010" extrusionOk="0">
                      <a:moveTo>
                        <a:pt x="756" y="4964"/>
                      </a:moveTo>
                      <a:cubicBezTo>
                        <a:pt x="1169" y="4383"/>
                        <a:pt x="1465" y="4732"/>
                        <a:pt x="1110" y="5080"/>
                      </a:cubicBezTo>
                      <a:cubicBezTo>
                        <a:pt x="756" y="5428"/>
                        <a:pt x="874" y="5661"/>
                        <a:pt x="1405" y="5661"/>
                      </a:cubicBezTo>
                      <a:cubicBezTo>
                        <a:pt x="1878" y="5545"/>
                        <a:pt x="1169" y="5893"/>
                        <a:pt x="1169" y="6474"/>
                      </a:cubicBezTo>
                      <a:cubicBezTo>
                        <a:pt x="1169" y="7054"/>
                        <a:pt x="1760" y="6706"/>
                        <a:pt x="1819" y="7287"/>
                      </a:cubicBezTo>
                      <a:cubicBezTo>
                        <a:pt x="1819" y="7867"/>
                        <a:pt x="3117" y="8099"/>
                        <a:pt x="3471" y="7403"/>
                      </a:cubicBezTo>
                      <a:cubicBezTo>
                        <a:pt x="3884" y="6706"/>
                        <a:pt x="3707" y="7635"/>
                        <a:pt x="3707" y="8099"/>
                      </a:cubicBezTo>
                      <a:cubicBezTo>
                        <a:pt x="3648" y="8564"/>
                        <a:pt x="5478" y="8912"/>
                        <a:pt x="5596" y="8332"/>
                      </a:cubicBezTo>
                      <a:cubicBezTo>
                        <a:pt x="5655" y="7751"/>
                        <a:pt x="5950" y="7983"/>
                        <a:pt x="6304" y="8216"/>
                      </a:cubicBezTo>
                      <a:cubicBezTo>
                        <a:pt x="6658" y="8332"/>
                        <a:pt x="8369" y="7519"/>
                        <a:pt x="8428" y="6822"/>
                      </a:cubicBezTo>
                      <a:cubicBezTo>
                        <a:pt x="8428" y="6125"/>
                        <a:pt x="8960" y="7170"/>
                        <a:pt x="8428" y="7983"/>
                      </a:cubicBezTo>
                      <a:cubicBezTo>
                        <a:pt x="7838" y="8680"/>
                        <a:pt x="6717" y="8564"/>
                        <a:pt x="6245" y="8912"/>
                      </a:cubicBezTo>
                      <a:cubicBezTo>
                        <a:pt x="5714" y="9145"/>
                        <a:pt x="6540" y="9841"/>
                        <a:pt x="7071" y="10654"/>
                      </a:cubicBezTo>
                      <a:cubicBezTo>
                        <a:pt x="7543" y="11351"/>
                        <a:pt x="6422" y="11003"/>
                        <a:pt x="5950" y="9957"/>
                      </a:cubicBezTo>
                      <a:cubicBezTo>
                        <a:pt x="5478" y="9028"/>
                        <a:pt x="4415" y="9028"/>
                        <a:pt x="3825" y="9028"/>
                      </a:cubicBezTo>
                      <a:cubicBezTo>
                        <a:pt x="3294" y="9145"/>
                        <a:pt x="3471" y="11119"/>
                        <a:pt x="3884" y="11119"/>
                      </a:cubicBezTo>
                      <a:cubicBezTo>
                        <a:pt x="4297" y="11119"/>
                        <a:pt x="4710" y="11467"/>
                        <a:pt x="5124" y="12745"/>
                      </a:cubicBezTo>
                      <a:cubicBezTo>
                        <a:pt x="5537" y="14022"/>
                        <a:pt x="6422" y="13674"/>
                        <a:pt x="6422" y="14254"/>
                      </a:cubicBezTo>
                      <a:cubicBezTo>
                        <a:pt x="6422" y="14835"/>
                        <a:pt x="5242" y="13790"/>
                        <a:pt x="4592" y="13557"/>
                      </a:cubicBezTo>
                      <a:cubicBezTo>
                        <a:pt x="3943" y="13325"/>
                        <a:pt x="2940" y="14138"/>
                        <a:pt x="2881" y="15067"/>
                      </a:cubicBezTo>
                      <a:cubicBezTo>
                        <a:pt x="2881" y="15996"/>
                        <a:pt x="3825" y="15880"/>
                        <a:pt x="4474" y="15183"/>
                      </a:cubicBezTo>
                      <a:cubicBezTo>
                        <a:pt x="5124" y="14370"/>
                        <a:pt x="4651" y="15416"/>
                        <a:pt x="4356" y="15996"/>
                      </a:cubicBezTo>
                      <a:cubicBezTo>
                        <a:pt x="4002" y="16577"/>
                        <a:pt x="5124" y="17041"/>
                        <a:pt x="5124" y="17738"/>
                      </a:cubicBezTo>
                      <a:cubicBezTo>
                        <a:pt x="5124" y="18435"/>
                        <a:pt x="4297" y="18203"/>
                        <a:pt x="4238" y="17506"/>
                      </a:cubicBezTo>
                      <a:cubicBezTo>
                        <a:pt x="4120" y="16925"/>
                        <a:pt x="3825" y="16228"/>
                        <a:pt x="3058" y="16345"/>
                      </a:cubicBezTo>
                      <a:cubicBezTo>
                        <a:pt x="2291" y="16461"/>
                        <a:pt x="2527" y="17506"/>
                        <a:pt x="2999" y="17622"/>
                      </a:cubicBezTo>
                      <a:cubicBezTo>
                        <a:pt x="3471" y="17738"/>
                        <a:pt x="3471" y="18435"/>
                        <a:pt x="2940" y="18435"/>
                      </a:cubicBezTo>
                      <a:cubicBezTo>
                        <a:pt x="2409" y="18435"/>
                        <a:pt x="1228" y="19132"/>
                        <a:pt x="1583" y="19828"/>
                      </a:cubicBezTo>
                      <a:cubicBezTo>
                        <a:pt x="1996" y="20525"/>
                        <a:pt x="3530" y="19828"/>
                        <a:pt x="3766" y="20293"/>
                      </a:cubicBezTo>
                      <a:cubicBezTo>
                        <a:pt x="4061" y="20757"/>
                        <a:pt x="4769" y="20874"/>
                        <a:pt x="4946" y="20409"/>
                      </a:cubicBezTo>
                      <a:cubicBezTo>
                        <a:pt x="5124" y="19828"/>
                        <a:pt x="5714" y="20061"/>
                        <a:pt x="6304" y="20061"/>
                      </a:cubicBezTo>
                      <a:cubicBezTo>
                        <a:pt x="6894" y="20061"/>
                        <a:pt x="7071" y="20293"/>
                        <a:pt x="7307" y="20757"/>
                      </a:cubicBezTo>
                      <a:cubicBezTo>
                        <a:pt x="7602" y="21222"/>
                        <a:pt x="8074" y="20990"/>
                        <a:pt x="8369" y="20525"/>
                      </a:cubicBezTo>
                      <a:cubicBezTo>
                        <a:pt x="8724" y="20061"/>
                        <a:pt x="8724" y="20061"/>
                        <a:pt x="9137" y="20061"/>
                      </a:cubicBezTo>
                      <a:cubicBezTo>
                        <a:pt x="9550" y="20061"/>
                        <a:pt x="9609" y="19596"/>
                        <a:pt x="9432" y="18899"/>
                      </a:cubicBezTo>
                      <a:cubicBezTo>
                        <a:pt x="9196" y="18319"/>
                        <a:pt x="8665" y="19364"/>
                        <a:pt x="8605" y="18899"/>
                      </a:cubicBezTo>
                      <a:cubicBezTo>
                        <a:pt x="8546" y="18319"/>
                        <a:pt x="8074" y="18203"/>
                        <a:pt x="7248" y="18435"/>
                      </a:cubicBezTo>
                      <a:cubicBezTo>
                        <a:pt x="6422" y="18667"/>
                        <a:pt x="6776" y="17390"/>
                        <a:pt x="7248" y="17622"/>
                      </a:cubicBezTo>
                      <a:cubicBezTo>
                        <a:pt x="7779" y="17970"/>
                        <a:pt x="8428" y="17854"/>
                        <a:pt x="9019" y="17506"/>
                      </a:cubicBezTo>
                      <a:cubicBezTo>
                        <a:pt x="9550" y="17274"/>
                        <a:pt x="9137" y="16693"/>
                        <a:pt x="9137" y="16228"/>
                      </a:cubicBezTo>
                      <a:cubicBezTo>
                        <a:pt x="9137" y="15764"/>
                        <a:pt x="9845" y="16112"/>
                        <a:pt x="10376" y="16112"/>
                      </a:cubicBezTo>
                      <a:cubicBezTo>
                        <a:pt x="10907" y="16112"/>
                        <a:pt x="11674" y="14370"/>
                        <a:pt x="11674" y="13441"/>
                      </a:cubicBezTo>
                      <a:cubicBezTo>
                        <a:pt x="11733" y="12396"/>
                        <a:pt x="10494" y="12628"/>
                        <a:pt x="9904" y="12628"/>
                      </a:cubicBezTo>
                      <a:cubicBezTo>
                        <a:pt x="9314" y="12628"/>
                        <a:pt x="10317" y="11816"/>
                        <a:pt x="11438" y="11932"/>
                      </a:cubicBezTo>
                      <a:cubicBezTo>
                        <a:pt x="12560" y="12048"/>
                        <a:pt x="12028" y="11003"/>
                        <a:pt x="12265" y="10654"/>
                      </a:cubicBezTo>
                      <a:cubicBezTo>
                        <a:pt x="12442" y="10306"/>
                        <a:pt x="12973" y="11119"/>
                        <a:pt x="13563" y="10887"/>
                      </a:cubicBezTo>
                      <a:cubicBezTo>
                        <a:pt x="14094" y="10654"/>
                        <a:pt x="13740" y="9725"/>
                        <a:pt x="14094" y="9725"/>
                      </a:cubicBezTo>
                      <a:cubicBezTo>
                        <a:pt x="14389" y="9725"/>
                        <a:pt x="14979" y="8912"/>
                        <a:pt x="16219" y="7519"/>
                      </a:cubicBezTo>
                      <a:cubicBezTo>
                        <a:pt x="17399" y="6241"/>
                        <a:pt x="18343" y="6474"/>
                        <a:pt x="18402" y="5661"/>
                      </a:cubicBezTo>
                      <a:cubicBezTo>
                        <a:pt x="18461" y="4964"/>
                        <a:pt x="16750" y="5661"/>
                        <a:pt x="16455" y="5428"/>
                      </a:cubicBezTo>
                      <a:cubicBezTo>
                        <a:pt x="16160" y="5196"/>
                        <a:pt x="17635" y="4616"/>
                        <a:pt x="17989" y="4732"/>
                      </a:cubicBezTo>
                      <a:cubicBezTo>
                        <a:pt x="18343" y="4964"/>
                        <a:pt x="18815" y="4732"/>
                        <a:pt x="20055" y="3570"/>
                      </a:cubicBezTo>
                      <a:cubicBezTo>
                        <a:pt x="21235" y="2409"/>
                        <a:pt x="20704" y="2177"/>
                        <a:pt x="20232" y="2293"/>
                      </a:cubicBezTo>
                      <a:cubicBezTo>
                        <a:pt x="19701" y="2525"/>
                        <a:pt x="19169" y="2177"/>
                        <a:pt x="19169" y="1480"/>
                      </a:cubicBezTo>
                      <a:cubicBezTo>
                        <a:pt x="19228" y="899"/>
                        <a:pt x="18461" y="1480"/>
                        <a:pt x="18402" y="1132"/>
                      </a:cubicBezTo>
                      <a:cubicBezTo>
                        <a:pt x="18402" y="783"/>
                        <a:pt x="17694" y="899"/>
                        <a:pt x="16927" y="1480"/>
                      </a:cubicBezTo>
                      <a:cubicBezTo>
                        <a:pt x="16160" y="2061"/>
                        <a:pt x="16868" y="899"/>
                        <a:pt x="17163" y="667"/>
                      </a:cubicBezTo>
                      <a:cubicBezTo>
                        <a:pt x="17517" y="435"/>
                        <a:pt x="15215" y="667"/>
                        <a:pt x="14861" y="203"/>
                      </a:cubicBezTo>
                      <a:cubicBezTo>
                        <a:pt x="14448" y="-378"/>
                        <a:pt x="14035" y="1016"/>
                        <a:pt x="13681" y="319"/>
                      </a:cubicBezTo>
                      <a:cubicBezTo>
                        <a:pt x="13327" y="-378"/>
                        <a:pt x="12383" y="203"/>
                        <a:pt x="12501" y="783"/>
                      </a:cubicBezTo>
                      <a:cubicBezTo>
                        <a:pt x="12619" y="1248"/>
                        <a:pt x="12383" y="1248"/>
                        <a:pt x="12028" y="667"/>
                      </a:cubicBezTo>
                      <a:cubicBezTo>
                        <a:pt x="11674" y="87"/>
                        <a:pt x="10966" y="783"/>
                        <a:pt x="10376" y="551"/>
                      </a:cubicBezTo>
                      <a:cubicBezTo>
                        <a:pt x="9727" y="435"/>
                        <a:pt x="10022" y="1596"/>
                        <a:pt x="9314" y="1016"/>
                      </a:cubicBezTo>
                      <a:cubicBezTo>
                        <a:pt x="8665" y="435"/>
                        <a:pt x="7897" y="667"/>
                        <a:pt x="8133" y="899"/>
                      </a:cubicBezTo>
                      <a:cubicBezTo>
                        <a:pt x="8310" y="1016"/>
                        <a:pt x="8074" y="1364"/>
                        <a:pt x="7779" y="1248"/>
                      </a:cubicBezTo>
                      <a:cubicBezTo>
                        <a:pt x="7484" y="1016"/>
                        <a:pt x="7189" y="1248"/>
                        <a:pt x="7366" y="1828"/>
                      </a:cubicBezTo>
                      <a:cubicBezTo>
                        <a:pt x="7484" y="2409"/>
                        <a:pt x="6245" y="1712"/>
                        <a:pt x="6245" y="2293"/>
                      </a:cubicBezTo>
                      <a:cubicBezTo>
                        <a:pt x="6245" y="2990"/>
                        <a:pt x="5832" y="3338"/>
                        <a:pt x="5478" y="2757"/>
                      </a:cubicBezTo>
                      <a:cubicBezTo>
                        <a:pt x="5124" y="2177"/>
                        <a:pt x="4002" y="1945"/>
                        <a:pt x="4297" y="2525"/>
                      </a:cubicBezTo>
                      <a:cubicBezTo>
                        <a:pt x="4651" y="2990"/>
                        <a:pt x="3294" y="2757"/>
                        <a:pt x="3648" y="3222"/>
                      </a:cubicBezTo>
                      <a:cubicBezTo>
                        <a:pt x="4002" y="3803"/>
                        <a:pt x="3235" y="4151"/>
                        <a:pt x="3235" y="3919"/>
                      </a:cubicBezTo>
                      <a:cubicBezTo>
                        <a:pt x="3235" y="3570"/>
                        <a:pt x="2468" y="3106"/>
                        <a:pt x="2173" y="3570"/>
                      </a:cubicBezTo>
                      <a:cubicBezTo>
                        <a:pt x="1878" y="4151"/>
                        <a:pt x="1819" y="4732"/>
                        <a:pt x="1642" y="4383"/>
                      </a:cubicBezTo>
                      <a:cubicBezTo>
                        <a:pt x="1524" y="4035"/>
                        <a:pt x="874" y="4151"/>
                        <a:pt x="225" y="4616"/>
                      </a:cubicBezTo>
                      <a:cubicBezTo>
                        <a:pt x="-365" y="5080"/>
                        <a:pt x="343" y="5428"/>
                        <a:pt x="756" y="4964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26" name="Shape 4695"/>
                <p:cNvSpPr/>
                <p:nvPr/>
              </p:nvSpPr>
              <p:spPr>
                <a:xfrm>
                  <a:off x="2343873" y="440748"/>
                  <a:ext cx="181343" cy="4891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9283" h="16122" extrusionOk="0">
                      <a:moveTo>
                        <a:pt x="5834" y="14683"/>
                      </a:moveTo>
                      <a:cubicBezTo>
                        <a:pt x="7872" y="17224"/>
                        <a:pt x="9909" y="8330"/>
                        <a:pt x="11540" y="12141"/>
                      </a:cubicBezTo>
                      <a:cubicBezTo>
                        <a:pt x="12762" y="15953"/>
                        <a:pt x="19283" y="19765"/>
                        <a:pt x="19283" y="9600"/>
                      </a:cubicBezTo>
                      <a:cubicBezTo>
                        <a:pt x="19283" y="-564"/>
                        <a:pt x="11132" y="-1835"/>
                        <a:pt x="9094" y="1977"/>
                      </a:cubicBezTo>
                      <a:cubicBezTo>
                        <a:pt x="7057" y="5789"/>
                        <a:pt x="-2317" y="7059"/>
                        <a:pt x="536" y="13412"/>
                      </a:cubicBezTo>
                      <a:cubicBezTo>
                        <a:pt x="2166" y="17224"/>
                        <a:pt x="3796" y="12141"/>
                        <a:pt x="5834" y="14683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27" name="Shape 4696"/>
                <p:cNvSpPr/>
                <p:nvPr/>
              </p:nvSpPr>
              <p:spPr>
                <a:xfrm>
                  <a:off x="2357928" y="502492"/>
                  <a:ext cx="148239" cy="7186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098" h="19177" extrusionOk="0">
                      <a:moveTo>
                        <a:pt x="18514" y="4387"/>
                      </a:moveTo>
                      <a:cubicBezTo>
                        <a:pt x="21600" y="3405"/>
                        <a:pt x="20057" y="-1504"/>
                        <a:pt x="14914" y="460"/>
                      </a:cubicBezTo>
                      <a:cubicBezTo>
                        <a:pt x="9257" y="1441"/>
                        <a:pt x="0" y="1441"/>
                        <a:pt x="0" y="9296"/>
                      </a:cubicBezTo>
                      <a:cubicBezTo>
                        <a:pt x="0" y="15187"/>
                        <a:pt x="2057" y="18132"/>
                        <a:pt x="7714" y="19114"/>
                      </a:cubicBezTo>
                      <a:cubicBezTo>
                        <a:pt x="13886" y="20096"/>
                        <a:pt x="19029" y="9296"/>
                        <a:pt x="15943" y="9296"/>
                      </a:cubicBezTo>
                      <a:cubicBezTo>
                        <a:pt x="13371" y="9296"/>
                        <a:pt x="14914" y="5369"/>
                        <a:pt x="18514" y="4387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28" name="Shape 4697"/>
                <p:cNvSpPr/>
                <p:nvPr/>
              </p:nvSpPr>
              <p:spPr>
                <a:xfrm>
                  <a:off x="1868022" y="2474259"/>
                  <a:ext cx="2465471" cy="116794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084" y="20581"/>
                      </a:moveTo>
                      <a:cubicBezTo>
                        <a:pt x="10051" y="20445"/>
                        <a:pt x="10018" y="20377"/>
                        <a:pt x="10018" y="20242"/>
                      </a:cubicBezTo>
                      <a:cubicBezTo>
                        <a:pt x="10018" y="20106"/>
                        <a:pt x="10051" y="20038"/>
                        <a:pt x="10118" y="19970"/>
                      </a:cubicBezTo>
                      <a:cubicBezTo>
                        <a:pt x="10184" y="19834"/>
                        <a:pt x="10184" y="19766"/>
                        <a:pt x="10151" y="19630"/>
                      </a:cubicBezTo>
                      <a:cubicBezTo>
                        <a:pt x="10151" y="19494"/>
                        <a:pt x="10118" y="19358"/>
                        <a:pt x="10218" y="19223"/>
                      </a:cubicBezTo>
                      <a:cubicBezTo>
                        <a:pt x="10218" y="19223"/>
                        <a:pt x="10251" y="19155"/>
                        <a:pt x="10284" y="19155"/>
                      </a:cubicBezTo>
                      <a:cubicBezTo>
                        <a:pt x="10351" y="19087"/>
                        <a:pt x="10451" y="18951"/>
                        <a:pt x="10451" y="18883"/>
                      </a:cubicBezTo>
                      <a:cubicBezTo>
                        <a:pt x="10451" y="18747"/>
                        <a:pt x="10484" y="18543"/>
                        <a:pt x="10650" y="18543"/>
                      </a:cubicBezTo>
                      <a:cubicBezTo>
                        <a:pt x="10684" y="18543"/>
                        <a:pt x="10717" y="18543"/>
                        <a:pt x="10750" y="18543"/>
                      </a:cubicBezTo>
                      <a:cubicBezTo>
                        <a:pt x="10750" y="18543"/>
                        <a:pt x="10750" y="18543"/>
                        <a:pt x="10750" y="18543"/>
                      </a:cubicBezTo>
                      <a:cubicBezTo>
                        <a:pt x="10850" y="18543"/>
                        <a:pt x="11050" y="18204"/>
                        <a:pt x="11050" y="18068"/>
                      </a:cubicBezTo>
                      <a:cubicBezTo>
                        <a:pt x="11016" y="18000"/>
                        <a:pt x="11016" y="17932"/>
                        <a:pt x="11050" y="17864"/>
                      </a:cubicBezTo>
                      <a:cubicBezTo>
                        <a:pt x="11083" y="17728"/>
                        <a:pt x="11149" y="17728"/>
                        <a:pt x="11183" y="17728"/>
                      </a:cubicBezTo>
                      <a:cubicBezTo>
                        <a:pt x="11216" y="17728"/>
                        <a:pt x="11249" y="17796"/>
                        <a:pt x="11316" y="17796"/>
                      </a:cubicBezTo>
                      <a:cubicBezTo>
                        <a:pt x="11349" y="17796"/>
                        <a:pt x="11349" y="17796"/>
                        <a:pt x="11382" y="17660"/>
                      </a:cubicBezTo>
                      <a:cubicBezTo>
                        <a:pt x="11382" y="17592"/>
                        <a:pt x="11416" y="17457"/>
                        <a:pt x="11516" y="17457"/>
                      </a:cubicBezTo>
                      <a:cubicBezTo>
                        <a:pt x="11516" y="17457"/>
                        <a:pt x="11516" y="17457"/>
                        <a:pt x="11549" y="17525"/>
                      </a:cubicBezTo>
                      <a:cubicBezTo>
                        <a:pt x="11582" y="17525"/>
                        <a:pt x="11582" y="17525"/>
                        <a:pt x="11615" y="17525"/>
                      </a:cubicBezTo>
                      <a:cubicBezTo>
                        <a:pt x="11615" y="17525"/>
                        <a:pt x="11649" y="17592"/>
                        <a:pt x="11649" y="17592"/>
                      </a:cubicBezTo>
                      <a:cubicBezTo>
                        <a:pt x="11682" y="17457"/>
                        <a:pt x="11715" y="17457"/>
                        <a:pt x="11749" y="17457"/>
                      </a:cubicBezTo>
                      <a:cubicBezTo>
                        <a:pt x="11815" y="17457"/>
                        <a:pt x="11882" y="17525"/>
                        <a:pt x="11948" y="17660"/>
                      </a:cubicBezTo>
                      <a:cubicBezTo>
                        <a:pt x="11982" y="17728"/>
                        <a:pt x="12048" y="17796"/>
                        <a:pt x="12081" y="17796"/>
                      </a:cubicBezTo>
                      <a:cubicBezTo>
                        <a:pt x="12081" y="17796"/>
                        <a:pt x="12148" y="17796"/>
                        <a:pt x="12148" y="17728"/>
                      </a:cubicBezTo>
                      <a:cubicBezTo>
                        <a:pt x="12148" y="17592"/>
                        <a:pt x="12214" y="17525"/>
                        <a:pt x="12248" y="17525"/>
                      </a:cubicBezTo>
                      <a:cubicBezTo>
                        <a:pt x="12314" y="17525"/>
                        <a:pt x="12381" y="17592"/>
                        <a:pt x="12514" y="17932"/>
                      </a:cubicBezTo>
                      <a:cubicBezTo>
                        <a:pt x="12581" y="18068"/>
                        <a:pt x="12581" y="18068"/>
                        <a:pt x="12647" y="18068"/>
                      </a:cubicBezTo>
                      <a:cubicBezTo>
                        <a:pt x="12714" y="18068"/>
                        <a:pt x="12714" y="18068"/>
                        <a:pt x="12714" y="18068"/>
                      </a:cubicBezTo>
                      <a:cubicBezTo>
                        <a:pt x="12714" y="18068"/>
                        <a:pt x="12747" y="18068"/>
                        <a:pt x="12780" y="18068"/>
                      </a:cubicBezTo>
                      <a:cubicBezTo>
                        <a:pt x="12847" y="18068"/>
                        <a:pt x="12847" y="18068"/>
                        <a:pt x="12847" y="18000"/>
                      </a:cubicBezTo>
                      <a:cubicBezTo>
                        <a:pt x="12880" y="18000"/>
                        <a:pt x="12880" y="17932"/>
                        <a:pt x="12880" y="17932"/>
                      </a:cubicBezTo>
                      <a:cubicBezTo>
                        <a:pt x="12880" y="17796"/>
                        <a:pt x="12913" y="17728"/>
                        <a:pt x="12947" y="17728"/>
                      </a:cubicBezTo>
                      <a:cubicBezTo>
                        <a:pt x="12980" y="17728"/>
                        <a:pt x="13013" y="17796"/>
                        <a:pt x="13080" y="17932"/>
                      </a:cubicBezTo>
                      <a:cubicBezTo>
                        <a:pt x="13047" y="17864"/>
                        <a:pt x="13080" y="17796"/>
                        <a:pt x="13080" y="17728"/>
                      </a:cubicBezTo>
                      <a:cubicBezTo>
                        <a:pt x="13080" y="17728"/>
                        <a:pt x="13080" y="17728"/>
                        <a:pt x="13080" y="17728"/>
                      </a:cubicBezTo>
                      <a:cubicBezTo>
                        <a:pt x="13080" y="17728"/>
                        <a:pt x="13080" y="17660"/>
                        <a:pt x="13080" y="17660"/>
                      </a:cubicBezTo>
                      <a:cubicBezTo>
                        <a:pt x="13013" y="17592"/>
                        <a:pt x="13013" y="17525"/>
                        <a:pt x="13013" y="17389"/>
                      </a:cubicBezTo>
                      <a:cubicBezTo>
                        <a:pt x="13047" y="17185"/>
                        <a:pt x="13280" y="17117"/>
                        <a:pt x="13413" y="17117"/>
                      </a:cubicBezTo>
                      <a:cubicBezTo>
                        <a:pt x="13446" y="17117"/>
                        <a:pt x="13446" y="17117"/>
                        <a:pt x="13446" y="17117"/>
                      </a:cubicBezTo>
                      <a:cubicBezTo>
                        <a:pt x="13512" y="17117"/>
                        <a:pt x="13546" y="17117"/>
                        <a:pt x="13579" y="17117"/>
                      </a:cubicBezTo>
                      <a:cubicBezTo>
                        <a:pt x="13579" y="17117"/>
                        <a:pt x="13612" y="17117"/>
                        <a:pt x="13612" y="17117"/>
                      </a:cubicBezTo>
                      <a:cubicBezTo>
                        <a:pt x="13612" y="17117"/>
                        <a:pt x="13612" y="17117"/>
                        <a:pt x="13646" y="17049"/>
                      </a:cubicBezTo>
                      <a:cubicBezTo>
                        <a:pt x="13679" y="16913"/>
                        <a:pt x="13745" y="16845"/>
                        <a:pt x="13779" y="16845"/>
                      </a:cubicBezTo>
                      <a:cubicBezTo>
                        <a:pt x="13845" y="16845"/>
                        <a:pt x="13912" y="17049"/>
                        <a:pt x="13912" y="17253"/>
                      </a:cubicBezTo>
                      <a:cubicBezTo>
                        <a:pt x="13945" y="17253"/>
                        <a:pt x="14012" y="17185"/>
                        <a:pt x="14078" y="17185"/>
                      </a:cubicBezTo>
                      <a:cubicBezTo>
                        <a:pt x="14178" y="17117"/>
                        <a:pt x="14278" y="17049"/>
                        <a:pt x="14345" y="17049"/>
                      </a:cubicBezTo>
                      <a:cubicBezTo>
                        <a:pt x="14544" y="17049"/>
                        <a:pt x="14744" y="17389"/>
                        <a:pt x="14777" y="17660"/>
                      </a:cubicBezTo>
                      <a:cubicBezTo>
                        <a:pt x="14777" y="17796"/>
                        <a:pt x="14844" y="17796"/>
                        <a:pt x="14910" y="17660"/>
                      </a:cubicBezTo>
                      <a:cubicBezTo>
                        <a:pt x="14944" y="17592"/>
                        <a:pt x="14944" y="17592"/>
                        <a:pt x="14944" y="17592"/>
                      </a:cubicBezTo>
                      <a:cubicBezTo>
                        <a:pt x="15043" y="17457"/>
                        <a:pt x="15110" y="17321"/>
                        <a:pt x="15210" y="17321"/>
                      </a:cubicBezTo>
                      <a:cubicBezTo>
                        <a:pt x="15276" y="17321"/>
                        <a:pt x="15310" y="17389"/>
                        <a:pt x="15343" y="17457"/>
                      </a:cubicBezTo>
                      <a:cubicBezTo>
                        <a:pt x="15410" y="17592"/>
                        <a:pt x="15476" y="17728"/>
                        <a:pt x="15543" y="17864"/>
                      </a:cubicBezTo>
                      <a:cubicBezTo>
                        <a:pt x="15576" y="18000"/>
                        <a:pt x="15643" y="18136"/>
                        <a:pt x="15742" y="18340"/>
                      </a:cubicBezTo>
                      <a:cubicBezTo>
                        <a:pt x="15842" y="18543"/>
                        <a:pt x="15809" y="18815"/>
                        <a:pt x="15776" y="18951"/>
                      </a:cubicBezTo>
                      <a:cubicBezTo>
                        <a:pt x="15742" y="19087"/>
                        <a:pt x="15742" y="19155"/>
                        <a:pt x="15742" y="19223"/>
                      </a:cubicBezTo>
                      <a:cubicBezTo>
                        <a:pt x="15776" y="19291"/>
                        <a:pt x="15776" y="19426"/>
                        <a:pt x="15809" y="19562"/>
                      </a:cubicBezTo>
                      <a:cubicBezTo>
                        <a:pt x="15809" y="19698"/>
                        <a:pt x="15809" y="19834"/>
                        <a:pt x="15876" y="19902"/>
                      </a:cubicBezTo>
                      <a:cubicBezTo>
                        <a:pt x="16009" y="20106"/>
                        <a:pt x="16009" y="20377"/>
                        <a:pt x="16009" y="20513"/>
                      </a:cubicBezTo>
                      <a:cubicBezTo>
                        <a:pt x="16009" y="20581"/>
                        <a:pt x="16009" y="20649"/>
                        <a:pt x="16009" y="20717"/>
                      </a:cubicBezTo>
                      <a:cubicBezTo>
                        <a:pt x="16175" y="20785"/>
                        <a:pt x="16308" y="21260"/>
                        <a:pt x="16308" y="21464"/>
                      </a:cubicBezTo>
                      <a:cubicBezTo>
                        <a:pt x="16341" y="21532"/>
                        <a:pt x="16408" y="21600"/>
                        <a:pt x="16441" y="21600"/>
                      </a:cubicBezTo>
                      <a:cubicBezTo>
                        <a:pt x="16475" y="21600"/>
                        <a:pt x="16475" y="21600"/>
                        <a:pt x="16475" y="21600"/>
                      </a:cubicBezTo>
                      <a:cubicBezTo>
                        <a:pt x="16475" y="21396"/>
                        <a:pt x="16508" y="21260"/>
                        <a:pt x="16574" y="21057"/>
                      </a:cubicBezTo>
                      <a:cubicBezTo>
                        <a:pt x="16608" y="20921"/>
                        <a:pt x="16641" y="20785"/>
                        <a:pt x="16641" y="20649"/>
                      </a:cubicBezTo>
                      <a:cubicBezTo>
                        <a:pt x="16641" y="20445"/>
                        <a:pt x="16541" y="19494"/>
                        <a:pt x="16441" y="19223"/>
                      </a:cubicBezTo>
                      <a:cubicBezTo>
                        <a:pt x="16375" y="19019"/>
                        <a:pt x="16375" y="18883"/>
                        <a:pt x="16375" y="18815"/>
                      </a:cubicBezTo>
                      <a:cubicBezTo>
                        <a:pt x="16375" y="18747"/>
                        <a:pt x="16375" y="18679"/>
                        <a:pt x="16341" y="18475"/>
                      </a:cubicBezTo>
                      <a:cubicBezTo>
                        <a:pt x="16208" y="18136"/>
                        <a:pt x="16108" y="17457"/>
                        <a:pt x="16108" y="16913"/>
                      </a:cubicBezTo>
                      <a:cubicBezTo>
                        <a:pt x="16108" y="16370"/>
                        <a:pt x="16441" y="15487"/>
                        <a:pt x="16574" y="15215"/>
                      </a:cubicBezTo>
                      <a:cubicBezTo>
                        <a:pt x="16641" y="15079"/>
                        <a:pt x="16741" y="15079"/>
                        <a:pt x="16807" y="15011"/>
                      </a:cubicBezTo>
                      <a:cubicBezTo>
                        <a:pt x="16874" y="15011"/>
                        <a:pt x="16874" y="14943"/>
                        <a:pt x="16874" y="14875"/>
                      </a:cubicBezTo>
                      <a:cubicBezTo>
                        <a:pt x="16941" y="14604"/>
                        <a:pt x="17107" y="14196"/>
                        <a:pt x="17273" y="14196"/>
                      </a:cubicBezTo>
                      <a:cubicBezTo>
                        <a:pt x="17273" y="14196"/>
                        <a:pt x="17307" y="14196"/>
                        <a:pt x="17307" y="14196"/>
                      </a:cubicBezTo>
                      <a:cubicBezTo>
                        <a:pt x="17340" y="14196"/>
                        <a:pt x="17340" y="14196"/>
                        <a:pt x="17340" y="14196"/>
                      </a:cubicBezTo>
                      <a:cubicBezTo>
                        <a:pt x="17406" y="14196"/>
                        <a:pt x="17406" y="14196"/>
                        <a:pt x="17406" y="14128"/>
                      </a:cubicBezTo>
                      <a:cubicBezTo>
                        <a:pt x="17440" y="13857"/>
                        <a:pt x="17639" y="13517"/>
                        <a:pt x="17872" y="13449"/>
                      </a:cubicBezTo>
                      <a:cubicBezTo>
                        <a:pt x="17939" y="13449"/>
                        <a:pt x="17939" y="13449"/>
                        <a:pt x="17939" y="13449"/>
                      </a:cubicBezTo>
                      <a:cubicBezTo>
                        <a:pt x="17939" y="13381"/>
                        <a:pt x="17906" y="13313"/>
                        <a:pt x="17906" y="13245"/>
                      </a:cubicBezTo>
                      <a:cubicBezTo>
                        <a:pt x="17872" y="13245"/>
                        <a:pt x="17872" y="13177"/>
                        <a:pt x="17872" y="13177"/>
                      </a:cubicBezTo>
                      <a:cubicBezTo>
                        <a:pt x="17839" y="13042"/>
                        <a:pt x="17839" y="12906"/>
                        <a:pt x="17872" y="12770"/>
                      </a:cubicBezTo>
                      <a:cubicBezTo>
                        <a:pt x="17906" y="12634"/>
                        <a:pt x="18006" y="12566"/>
                        <a:pt x="18072" y="12770"/>
                      </a:cubicBezTo>
                      <a:cubicBezTo>
                        <a:pt x="18072" y="12770"/>
                        <a:pt x="18172" y="12838"/>
                        <a:pt x="18239" y="12770"/>
                      </a:cubicBezTo>
                      <a:cubicBezTo>
                        <a:pt x="18272" y="12634"/>
                        <a:pt x="18338" y="12566"/>
                        <a:pt x="18338" y="12498"/>
                      </a:cubicBezTo>
                      <a:cubicBezTo>
                        <a:pt x="18172" y="12498"/>
                        <a:pt x="18139" y="12362"/>
                        <a:pt x="18105" y="12294"/>
                      </a:cubicBezTo>
                      <a:cubicBezTo>
                        <a:pt x="18105" y="12226"/>
                        <a:pt x="18105" y="12091"/>
                        <a:pt x="18205" y="12023"/>
                      </a:cubicBezTo>
                      <a:cubicBezTo>
                        <a:pt x="18239" y="12023"/>
                        <a:pt x="18239" y="11955"/>
                        <a:pt x="18205" y="11887"/>
                      </a:cubicBezTo>
                      <a:cubicBezTo>
                        <a:pt x="18205" y="11819"/>
                        <a:pt x="18172" y="11751"/>
                        <a:pt x="18105" y="11751"/>
                      </a:cubicBezTo>
                      <a:cubicBezTo>
                        <a:pt x="18072" y="11751"/>
                        <a:pt x="17972" y="11683"/>
                        <a:pt x="17939" y="11547"/>
                      </a:cubicBezTo>
                      <a:cubicBezTo>
                        <a:pt x="17939" y="11411"/>
                        <a:pt x="18006" y="11275"/>
                        <a:pt x="18039" y="11140"/>
                      </a:cubicBezTo>
                      <a:cubicBezTo>
                        <a:pt x="18072" y="11072"/>
                        <a:pt x="18006" y="11004"/>
                        <a:pt x="17839" y="10732"/>
                      </a:cubicBezTo>
                      <a:cubicBezTo>
                        <a:pt x="17839" y="10732"/>
                        <a:pt x="17839" y="10732"/>
                        <a:pt x="17839" y="10732"/>
                      </a:cubicBezTo>
                      <a:cubicBezTo>
                        <a:pt x="17773" y="10596"/>
                        <a:pt x="17739" y="10528"/>
                        <a:pt x="17773" y="10460"/>
                      </a:cubicBezTo>
                      <a:cubicBezTo>
                        <a:pt x="17773" y="10325"/>
                        <a:pt x="17872" y="10257"/>
                        <a:pt x="17972" y="10189"/>
                      </a:cubicBezTo>
                      <a:cubicBezTo>
                        <a:pt x="18006" y="10121"/>
                        <a:pt x="18006" y="9917"/>
                        <a:pt x="17972" y="9781"/>
                      </a:cubicBezTo>
                      <a:cubicBezTo>
                        <a:pt x="17972" y="9509"/>
                        <a:pt x="17972" y="9374"/>
                        <a:pt x="18006" y="9238"/>
                      </a:cubicBezTo>
                      <a:cubicBezTo>
                        <a:pt x="18039" y="9102"/>
                        <a:pt x="18105" y="9034"/>
                        <a:pt x="18172" y="9034"/>
                      </a:cubicBezTo>
                      <a:cubicBezTo>
                        <a:pt x="18205" y="9034"/>
                        <a:pt x="18239" y="9102"/>
                        <a:pt x="18272" y="9170"/>
                      </a:cubicBezTo>
                      <a:cubicBezTo>
                        <a:pt x="18272" y="9170"/>
                        <a:pt x="18272" y="9306"/>
                        <a:pt x="18239" y="9374"/>
                      </a:cubicBezTo>
                      <a:cubicBezTo>
                        <a:pt x="18172" y="9645"/>
                        <a:pt x="18139" y="9849"/>
                        <a:pt x="18205" y="9985"/>
                      </a:cubicBezTo>
                      <a:cubicBezTo>
                        <a:pt x="18305" y="10189"/>
                        <a:pt x="18372" y="10460"/>
                        <a:pt x="18338" y="10800"/>
                      </a:cubicBezTo>
                      <a:cubicBezTo>
                        <a:pt x="18338" y="10800"/>
                        <a:pt x="18372" y="10732"/>
                        <a:pt x="18372" y="10732"/>
                      </a:cubicBezTo>
                      <a:cubicBezTo>
                        <a:pt x="18471" y="10257"/>
                        <a:pt x="18471" y="9917"/>
                        <a:pt x="18471" y="9849"/>
                      </a:cubicBezTo>
                      <a:cubicBezTo>
                        <a:pt x="18372" y="9849"/>
                        <a:pt x="18338" y="9577"/>
                        <a:pt x="18372" y="9442"/>
                      </a:cubicBezTo>
                      <a:cubicBezTo>
                        <a:pt x="18372" y="9306"/>
                        <a:pt x="18405" y="9238"/>
                        <a:pt x="18471" y="9238"/>
                      </a:cubicBezTo>
                      <a:cubicBezTo>
                        <a:pt x="18505" y="9238"/>
                        <a:pt x="18538" y="9306"/>
                        <a:pt x="18538" y="9374"/>
                      </a:cubicBezTo>
                      <a:cubicBezTo>
                        <a:pt x="18571" y="9442"/>
                        <a:pt x="18605" y="9509"/>
                        <a:pt x="18605" y="9509"/>
                      </a:cubicBezTo>
                      <a:cubicBezTo>
                        <a:pt x="18638" y="9509"/>
                        <a:pt x="18638" y="9442"/>
                        <a:pt x="18704" y="9306"/>
                      </a:cubicBezTo>
                      <a:cubicBezTo>
                        <a:pt x="18871" y="9034"/>
                        <a:pt x="18937" y="8626"/>
                        <a:pt x="18937" y="8558"/>
                      </a:cubicBezTo>
                      <a:cubicBezTo>
                        <a:pt x="18871" y="8491"/>
                        <a:pt x="18871" y="8355"/>
                        <a:pt x="18871" y="8287"/>
                      </a:cubicBezTo>
                      <a:cubicBezTo>
                        <a:pt x="18904" y="8083"/>
                        <a:pt x="19104" y="8083"/>
                        <a:pt x="19137" y="8083"/>
                      </a:cubicBezTo>
                      <a:cubicBezTo>
                        <a:pt x="19170" y="8083"/>
                        <a:pt x="19170" y="8083"/>
                        <a:pt x="19170" y="8083"/>
                      </a:cubicBezTo>
                      <a:cubicBezTo>
                        <a:pt x="19204" y="8083"/>
                        <a:pt x="19204" y="8083"/>
                        <a:pt x="19204" y="8083"/>
                      </a:cubicBezTo>
                      <a:cubicBezTo>
                        <a:pt x="19270" y="8083"/>
                        <a:pt x="19403" y="8015"/>
                        <a:pt x="19503" y="7947"/>
                      </a:cubicBezTo>
                      <a:cubicBezTo>
                        <a:pt x="19470" y="8015"/>
                        <a:pt x="19470" y="8015"/>
                        <a:pt x="19437" y="8015"/>
                      </a:cubicBezTo>
                      <a:cubicBezTo>
                        <a:pt x="19304" y="8083"/>
                        <a:pt x="19204" y="8083"/>
                        <a:pt x="19137" y="8083"/>
                      </a:cubicBezTo>
                      <a:cubicBezTo>
                        <a:pt x="19104" y="8015"/>
                        <a:pt x="19071" y="7947"/>
                        <a:pt x="19071" y="7879"/>
                      </a:cubicBezTo>
                      <a:cubicBezTo>
                        <a:pt x="19071" y="7472"/>
                        <a:pt x="19736" y="7336"/>
                        <a:pt x="19769" y="7336"/>
                      </a:cubicBezTo>
                      <a:cubicBezTo>
                        <a:pt x="19803" y="7336"/>
                        <a:pt x="19803" y="7336"/>
                        <a:pt x="19836" y="7200"/>
                      </a:cubicBezTo>
                      <a:cubicBezTo>
                        <a:pt x="19836" y="7132"/>
                        <a:pt x="19836" y="6996"/>
                        <a:pt x="19903" y="6996"/>
                      </a:cubicBezTo>
                      <a:cubicBezTo>
                        <a:pt x="19969" y="6996"/>
                        <a:pt x="19969" y="7064"/>
                        <a:pt x="20002" y="7064"/>
                      </a:cubicBezTo>
                      <a:cubicBezTo>
                        <a:pt x="20036" y="7268"/>
                        <a:pt x="20136" y="7200"/>
                        <a:pt x="20235" y="7132"/>
                      </a:cubicBezTo>
                      <a:cubicBezTo>
                        <a:pt x="20235" y="7132"/>
                        <a:pt x="20235" y="7064"/>
                        <a:pt x="20235" y="6996"/>
                      </a:cubicBezTo>
                      <a:cubicBezTo>
                        <a:pt x="20235" y="6928"/>
                        <a:pt x="20202" y="6792"/>
                        <a:pt x="20136" y="6792"/>
                      </a:cubicBezTo>
                      <a:cubicBezTo>
                        <a:pt x="20102" y="6725"/>
                        <a:pt x="20069" y="6657"/>
                        <a:pt x="20069" y="6589"/>
                      </a:cubicBezTo>
                      <a:cubicBezTo>
                        <a:pt x="20036" y="6521"/>
                        <a:pt x="20069" y="6453"/>
                        <a:pt x="20102" y="6385"/>
                      </a:cubicBezTo>
                      <a:cubicBezTo>
                        <a:pt x="20136" y="6317"/>
                        <a:pt x="20136" y="6317"/>
                        <a:pt x="20136" y="6317"/>
                      </a:cubicBezTo>
                      <a:cubicBezTo>
                        <a:pt x="20102" y="6113"/>
                        <a:pt x="20169" y="5909"/>
                        <a:pt x="20169" y="5774"/>
                      </a:cubicBezTo>
                      <a:cubicBezTo>
                        <a:pt x="20202" y="5706"/>
                        <a:pt x="20302" y="5366"/>
                        <a:pt x="20435" y="5298"/>
                      </a:cubicBezTo>
                      <a:cubicBezTo>
                        <a:pt x="20502" y="5230"/>
                        <a:pt x="20502" y="5230"/>
                        <a:pt x="20502" y="5162"/>
                      </a:cubicBezTo>
                      <a:cubicBezTo>
                        <a:pt x="20535" y="5094"/>
                        <a:pt x="20568" y="5026"/>
                        <a:pt x="20668" y="5026"/>
                      </a:cubicBezTo>
                      <a:cubicBezTo>
                        <a:pt x="20701" y="5026"/>
                        <a:pt x="20735" y="4958"/>
                        <a:pt x="20768" y="4755"/>
                      </a:cubicBezTo>
                      <a:cubicBezTo>
                        <a:pt x="20801" y="4687"/>
                        <a:pt x="20835" y="4551"/>
                        <a:pt x="20901" y="4483"/>
                      </a:cubicBezTo>
                      <a:cubicBezTo>
                        <a:pt x="20934" y="4415"/>
                        <a:pt x="20968" y="4415"/>
                        <a:pt x="21001" y="4415"/>
                      </a:cubicBezTo>
                      <a:cubicBezTo>
                        <a:pt x="21067" y="4415"/>
                        <a:pt x="21101" y="4415"/>
                        <a:pt x="21167" y="4483"/>
                      </a:cubicBezTo>
                      <a:cubicBezTo>
                        <a:pt x="21201" y="4551"/>
                        <a:pt x="21234" y="4551"/>
                        <a:pt x="21267" y="4551"/>
                      </a:cubicBezTo>
                      <a:cubicBezTo>
                        <a:pt x="21300" y="4551"/>
                        <a:pt x="21334" y="4551"/>
                        <a:pt x="21367" y="4483"/>
                      </a:cubicBezTo>
                      <a:cubicBezTo>
                        <a:pt x="21434" y="4415"/>
                        <a:pt x="21500" y="4279"/>
                        <a:pt x="21600" y="4143"/>
                      </a:cubicBezTo>
                      <a:cubicBezTo>
                        <a:pt x="21267" y="3192"/>
                        <a:pt x="21300" y="2513"/>
                        <a:pt x="21300" y="2174"/>
                      </a:cubicBezTo>
                      <a:cubicBezTo>
                        <a:pt x="21300" y="2174"/>
                        <a:pt x="21300" y="2106"/>
                        <a:pt x="21300" y="2106"/>
                      </a:cubicBezTo>
                      <a:cubicBezTo>
                        <a:pt x="21267" y="2038"/>
                        <a:pt x="21201" y="2038"/>
                        <a:pt x="21167" y="2038"/>
                      </a:cubicBezTo>
                      <a:cubicBezTo>
                        <a:pt x="21067" y="2038"/>
                        <a:pt x="20934" y="2038"/>
                        <a:pt x="20835" y="1834"/>
                      </a:cubicBezTo>
                      <a:cubicBezTo>
                        <a:pt x="20735" y="1834"/>
                        <a:pt x="20535" y="2649"/>
                        <a:pt x="20468" y="3125"/>
                      </a:cubicBezTo>
                      <a:cubicBezTo>
                        <a:pt x="20402" y="3668"/>
                        <a:pt x="20002" y="4143"/>
                        <a:pt x="19969" y="4211"/>
                      </a:cubicBezTo>
                      <a:cubicBezTo>
                        <a:pt x="19936" y="4279"/>
                        <a:pt x="19936" y="4279"/>
                        <a:pt x="19936" y="4279"/>
                      </a:cubicBezTo>
                      <a:cubicBezTo>
                        <a:pt x="19936" y="4279"/>
                        <a:pt x="19936" y="4279"/>
                        <a:pt x="19936" y="4279"/>
                      </a:cubicBezTo>
                      <a:cubicBezTo>
                        <a:pt x="19936" y="4279"/>
                        <a:pt x="18738" y="4279"/>
                        <a:pt x="18638" y="4279"/>
                      </a:cubicBezTo>
                      <a:cubicBezTo>
                        <a:pt x="18638" y="4279"/>
                        <a:pt x="18571" y="4347"/>
                        <a:pt x="18239" y="4958"/>
                      </a:cubicBezTo>
                      <a:cubicBezTo>
                        <a:pt x="18239" y="5094"/>
                        <a:pt x="18239" y="5230"/>
                        <a:pt x="18205" y="5298"/>
                      </a:cubicBezTo>
                      <a:cubicBezTo>
                        <a:pt x="18105" y="5638"/>
                        <a:pt x="17739" y="5842"/>
                        <a:pt x="17406" y="5842"/>
                      </a:cubicBezTo>
                      <a:cubicBezTo>
                        <a:pt x="17340" y="5842"/>
                        <a:pt x="17273" y="5842"/>
                        <a:pt x="17207" y="5842"/>
                      </a:cubicBezTo>
                      <a:cubicBezTo>
                        <a:pt x="17207" y="5977"/>
                        <a:pt x="17207" y="6045"/>
                        <a:pt x="17207" y="6045"/>
                      </a:cubicBezTo>
                      <a:cubicBezTo>
                        <a:pt x="17207" y="6181"/>
                        <a:pt x="17173" y="6249"/>
                        <a:pt x="17074" y="6385"/>
                      </a:cubicBezTo>
                      <a:cubicBezTo>
                        <a:pt x="17007" y="6589"/>
                        <a:pt x="16708" y="6928"/>
                        <a:pt x="16341" y="7336"/>
                      </a:cubicBezTo>
                      <a:cubicBezTo>
                        <a:pt x="16208" y="7472"/>
                        <a:pt x="16208" y="7472"/>
                        <a:pt x="16208" y="7472"/>
                      </a:cubicBezTo>
                      <a:cubicBezTo>
                        <a:pt x="15975" y="7675"/>
                        <a:pt x="15676" y="7675"/>
                        <a:pt x="15509" y="7472"/>
                      </a:cubicBezTo>
                      <a:cubicBezTo>
                        <a:pt x="15410" y="7404"/>
                        <a:pt x="15343" y="7200"/>
                        <a:pt x="15343" y="6996"/>
                      </a:cubicBezTo>
                      <a:cubicBezTo>
                        <a:pt x="15343" y="6589"/>
                        <a:pt x="15476" y="6521"/>
                        <a:pt x="15543" y="6521"/>
                      </a:cubicBezTo>
                      <a:cubicBezTo>
                        <a:pt x="15643" y="6521"/>
                        <a:pt x="15709" y="6589"/>
                        <a:pt x="15742" y="6725"/>
                      </a:cubicBezTo>
                      <a:cubicBezTo>
                        <a:pt x="15742" y="6725"/>
                        <a:pt x="15742" y="6725"/>
                        <a:pt x="15776" y="6725"/>
                      </a:cubicBezTo>
                      <a:cubicBezTo>
                        <a:pt x="15709" y="6589"/>
                        <a:pt x="15709" y="6385"/>
                        <a:pt x="15709" y="6181"/>
                      </a:cubicBezTo>
                      <a:cubicBezTo>
                        <a:pt x="15676" y="6113"/>
                        <a:pt x="15709" y="5909"/>
                        <a:pt x="15709" y="5774"/>
                      </a:cubicBezTo>
                      <a:cubicBezTo>
                        <a:pt x="15709" y="5502"/>
                        <a:pt x="15709" y="5298"/>
                        <a:pt x="15643" y="5298"/>
                      </a:cubicBezTo>
                      <a:cubicBezTo>
                        <a:pt x="15576" y="5230"/>
                        <a:pt x="15476" y="5366"/>
                        <a:pt x="15410" y="5434"/>
                      </a:cubicBezTo>
                      <a:cubicBezTo>
                        <a:pt x="15343" y="5502"/>
                        <a:pt x="15310" y="5570"/>
                        <a:pt x="15276" y="5570"/>
                      </a:cubicBezTo>
                      <a:cubicBezTo>
                        <a:pt x="15243" y="5570"/>
                        <a:pt x="15243" y="5570"/>
                        <a:pt x="15210" y="5502"/>
                      </a:cubicBezTo>
                      <a:cubicBezTo>
                        <a:pt x="15177" y="5434"/>
                        <a:pt x="15177" y="5366"/>
                        <a:pt x="15177" y="5298"/>
                      </a:cubicBezTo>
                      <a:cubicBezTo>
                        <a:pt x="15210" y="5094"/>
                        <a:pt x="15243" y="4958"/>
                        <a:pt x="15310" y="4755"/>
                      </a:cubicBezTo>
                      <a:cubicBezTo>
                        <a:pt x="15376" y="4483"/>
                        <a:pt x="15443" y="4279"/>
                        <a:pt x="15343" y="4008"/>
                      </a:cubicBezTo>
                      <a:cubicBezTo>
                        <a:pt x="15243" y="3668"/>
                        <a:pt x="15143" y="3600"/>
                        <a:pt x="15043" y="3600"/>
                      </a:cubicBezTo>
                      <a:cubicBezTo>
                        <a:pt x="14977" y="3600"/>
                        <a:pt x="14910" y="3668"/>
                        <a:pt x="14877" y="3804"/>
                      </a:cubicBezTo>
                      <a:cubicBezTo>
                        <a:pt x="14844" y="4143"/>
                        <a:pt x="14711" y="4211"/>
                        <a:pt x="14644" y="4211"/>
                      </a:cubicBezTo>
                      <a:cubicBezTo>
                        <a:pt x="14578" y="4279"/>
                        <a:pt x="14511" y="4279"/>
                        <a:pt x="14511" y="4415"/>
                      </a:cubicBezTo>
                      <a:cubicBezTo>
                        <a:pt x="14411" y="4755"/>
                        <a:pt x="14345" y="5434"/>
                        <a:pt x="14411" y="5909"/>
                      </a:cubicBezTo>
                      <a:cubicBezTo>
                        <a:pt x="14478" y="6589"/>
                        <a:pt x="14345" y="6928"/>
                        <a:pt x="14112" y="7200"/>
                      </a:cubicBezTo>
                      <a:cubicBezTo>
                        <a:pt x="13978" y="7336"/>
                        <a:pt x="13879" y="7336"/>
                        <a:pt x="13812" y="7132"/>
                      </a:cubicBezTo>
                      <a:cubicBezTo>
                        <a:pt x="13679" y="6860"/>
                        <a:pt x="13679" y="6249"/>
                        <a:pt x="13712" y="5638"/>
                      </a:cubicBezTo>
                      <a:cubicBezTo>
                        <a:pt x="13745" y="5366"/>
                        <a:pt x="13779" y="5162"/>
                        <a:pt x="13812" y="4958"/>
                      </a:cubicBezTo>
                      <a:cubicBezTo>
                        <a:pt x="13845" y="4755"/>
                        <a:pt x="13879" y="4483"/>
                        <a:pt x="13879" y="4415"/>
                      </a:cubicBezTo>
                      <a:cubicBezTo>
                        <a:pt x="13812" y="4415"/>
                        <a:pt x="13779" y="4347"/>
                        <a:pt x="13779" y="4279"/>
                      </a:cubicBezTo>
                      <a:cubicBezTo>
                        <a:pt x="13745" y="3940"/>
                        <a:pt x="14145" y="3328"/>
                        <a:pt x="14411" y="3192"/>
                      </a:cubicBezTo>
                      <a:cubicBezTo>
                        <a:pt x="14578" y="3125"/>
                        <a:pt x="14744" y="3057"/>
                        <a:pt x="14877" y="3057"/>
                      </a:cubicBezTo>
                      <a:cubicBezTo>
                        <a:pt x="14977" y="3057"/>
                        <a:pt x="15110" y="2989"/>
                        <a:pt x="15143" y="2989"/>
                      </a:cubicBezTo>
                      <a:cubicBezTo>
                        <a:pt x="15143" y="2989"/>
                        <a:pt x="15177" y="2989"/>
                        <a:pt x="15177" y="2921"/>
                      </a:cubicBezTo>
                      <a:cubicBezTo>
                        <a:pt x="15143" y="2921"/>
                        <a:pt x="15110" y="2853"/>
                        <a:pt x="15077" y="2785"/>
                      </a:cubicBezTo>
                      <a:cubicBezTo>
                        <a:pt x="15077" y="2853"/>
                        <a:pt x="15043" y="2853"/>
                        <a:pt x="15043" y="2853"/>
                      </a:cubicBezTo>
                      <a:cubicBezTo>
                        <a:pt x="15010" y="2921"/>
                        <a:pt x="14977" y="2921"/>
                        <a:pt x="14944" y="2921"/>
                      </a:cubicBezTo>
                      <a:cubicBezTo>
                        <a:pt x="14877" y="2921"/>
                        <a:pt x="14844" y="2853"/>
                        <a:pt x="14810" y="2785"/>
                      </a:cubicBezTo>
                      <a:cubicBezTo>
                        <a:pt x="14777" y="2649"/>
                        <a:pt x="14744" y="2581"/>
                        <a:pt x="14644" y="2581"/>
                      </a:cubicBezTo>
                      <a:cubicBezTo>
                        <a:pt x="14578" y="2581"/>
                        <a:pt x="14478" y="2649"/>
                        <a:pt x="14378" y="2717"/>
                      </a:cubicBezTo>
                      <a:cubicBezTo>
                        <a:pt x="14211" y="2853"/>
                        <a:pt x="14045" y="2989"/>
                        <a:pt x="13945" y="2853"/>
                      </a:cubicBezTo>
                      <a:cubicBezTo>
                        <a:pt x="13812" y="2717"/>
                        <a:pt x="13779" y="2581"/>
                        <a:pt x="13745" y="2445"/>
                      </a:cubicBezTo>
                      <a:cubicBezTo>
                        <a:pt x="13745" y="2377"/>
                        <a:pt x="13745" y="2377"/>
                        <a:pt x="13679" y="2377"/>
                      </a:cubicBezTo>
                      <a:cubicBezTo>
                        <a:pt x="13612" y="2377"/>
                        <a:pt x="13579" y="2309"/>
                        <a:pt x="13579" y="2242"/>
                      </a:cubicBezTo>
                      <a:cubicBezTo>
                        <a:pt x="13546" y="2174"/>
                        <a:pt x="13546" y="2038"/>
                        <a:pt x="13579" y="1970"/>
                      </a:cubicBezTo>
                      <a:cubicBezTo>
                        <a:pt x="13512" y="2038"/>
                        <a:pt x="13446" y="2106"/>
                        <a:pt x="13379" y="2242"/>
                      </a:cubicBezTo>
                      <a:cubicBezTo>
                        <a:pt x="13180" y="2513"/>
                        <a:pt x="12980" y="2785"/>
                        <a:pt x="12814" y="2785"/>
                      </a:cubicBezTo>
                      <a:cubicBezTo>
                        <a:pt x="12747" y="2785"/>
                        <a:pt x="12680" y="2717"/>
                        <a:pt x="12647" y="2649"/>
                      </a:cubicBezTo>
                      <a:cubicBezTo>
                        <a:pt x="12581" y="2513"/>
                        <a:pt x="12514" y="2513"/>
                        <a:pt x="12447" y="2581"/>
                      </a:cubicBezTo>
                      <a:cubicBezTo>
                        <a:pt x="12414" y="2581"/>
                        <a:pt x="12348" y="2581"/>
                        <a:pt x="12314" y="2581"/>
                      </a:cubicBezTo>
                      <a:cubicBezTo>
                        <a:pt x="12248" y="2581"/>
                        <a:pt x="12214" y="2581"/>
                        <a:pt x="12148" y="2445"/>
                      </a:cubicBezTo>
                      <a:cubicBezTo>
                        <a:pt x="12115" y="2377"/>
                        <a:pt x="12115" y="2242"/>
                        <a:pt x="12148" y="2174"/>
                      </a:cubicBezTo>
                      <a:cubicBezTo>
                        <a:pt x="12214" y="1766"/>
                        <a:pt x="12714" y="1223"/>
                        <a:pt x="12980" y="1223"/>
                      </a:cubicBezTo>
                      <a:cubicBezTo>
                        <a:pt x="12980" y="1223"/>
                        <a:pt x="12980" y="1223"/>
                        <a:pt x="12980" y="1223"/>
                      </a:cubicBezTo>
                      <a:cubicBezTo>
                        <a:pt x="12880" y="1223"/>
                        <a:pt x="12780" y="1155"/>
                        <a:pt x="12714" y="1155"/>
                      </a:cubicBezTo>
                      <a:cubicBezTo>
                        <a:pt x="12680" y="1155"/>
                        <a:pt x="12680" y="1155"/>
                        <a:pt x="12680" y="1155"/>
                      </a:cubicBezTo>
                      <a:cubicBezTo>
                        <a:pt x="12547" y="1426"/>
                        <a:pt x="12381" y="1358"/>
                        <a:pt x="12248" y="1019"/>
                      </a:cubicBezTo>
                      <a:cubicBezTo>
                        <a:pt x="12248" y="1019"/>
                        <a:pt x="12214" y="1019"/>
                        <a:pt x="12214" y="1019"/>
                      </a:cubicBezTo>
                      <a:cubicBezTo>
                        <a:pt x="12181" y="1019"/>
                        <a:pt x="12181" y="1019"/>
                        <a:pt x="12181" y="1019"/>
                      </a:cubicBezTo>
                      <a:cubicBezTo>
                        <a:pt x="12115" y="1019"/>
                        <a:pt x="12015" y="1019"/>
                        <a:pt x="11948" y="815"/>
                      </a:cubicBezTo>
                      <a:cubicBezTo>
                        <a:pt x="11882" y="679"/>
                        <a:pt x="11848" y="679"/>
                        <a:pt x="11815" y="679"/>
                      </a:cubicBezTo>
                      <a:cubicBezTo>
                        <a:pt x="11782" y="679"/>
                        <a:pt x="11749" y="747"/>
                        <a:pt x="11715" y="747"/>
                      </a:cubicBezTo>
                      <a:cubicBezTo>
                        <a:pt x="11682" y="815"/>
                        <a:pt x="11682" y="815"/>
                        <a:pt x="11682" y="815"/>
                      </a:cubicBezTo>
                      <a:cubicBezTo>
                        <a:pt x="11582" y="883"/>
                        <a:pt x="11516" y="815"/>
                        <a:pt x="11416" y="747"/>
                      </a:cubicBezTo>
                      <a:cubicBezTo>
                        <a:pt x="11382" y="679"/>
                        <a:pt x="11349" y="611"/>
                        <a:pt x="11283" y="611"/>
                      </a:cubicBezTo>
                      <a:cubicBezTo>
                        <a:pt x="11183" y="475"/>
                        <a:pt x="11183" y="340"/>
                        <a:pt x="11149" y="204"/>
                      </a:cubicBezTo>
                      <a:cubicBezTo>
                        <a:pt x="11149" y="68"/>
                        <a:pt x="11149" y="68"/>
                        <a:pt x="11116" y="0"/>
                      </a:cubicBezTo>
                      <a:cubicBezTo>
                        <a:pt x="11116" y="0"/>
                        <a:pt x="11116" y="0"/>
                        <a:pt x="11116" y="0"/>
                      </a:cubicBezTo>
                      <a:cubicBezTo>
                        <a:pt x="11116" y="0"/>
                        <a:pt x="11116" y="136"/>
                        <a:pt x="11116" y="204"/>
                      </a:cubicBezTo>
                      <a:cubicBezTo>
                        <a:pt x="11083" y="340"/>
                        <a:pt x="11083" y="340"/>
                        <a:pt x="11083" y="340"/>
                      </a:cubicBezTo>
                      <a:cubicBezTo>
                        <a:pt x="832" y="475"/>
                        <a:pt x="832" y="475"/>
                        <a:pt x="832" y="475"/>
                      </a:cubicBezTo>
                      <a:cubicBezTo>
                        <a:pt x="865" y="611"/>
                        <a:pt x="865" y="747"/>
                        <a:pt x="865" y="883"/>
                      </a:cubicBezTo>
                      <a:cubicBezTo>
                        <a:pt x="865" y="1019"/>
                        <a:pt x="832" y="1087"/>
                        <a:pt x="865" y="1223"/>
                      </a:cubicBezTo>
                      <a:cubicBezTo>
                        <a:pt x="899" y="1426"/>
                        <a:pt x="899" y="1834"/>
                        <a:pt x="799" y="2038"/>
                      </a:cubicBezTo>
                      <a:cubicBezTo>
                        <a:pt x="765" y="2106"/>
                        <a:pt x="732" y="2174"/>
                        <a:pt x="666" y="2174"/>
                      </a:cubicBezTo>
                      <a:cubicBezTo>
                        <a:pt x="599" y="2174"/>
                        <a:pt x="533" y="2038"/>
                        <a:pt x="499" y="1902"/>
                      </a:cubicBezTo>
                      <a:cubicBezTo>
                        <a:pt x="499" y="1766"/>
                        <a:pt x="533" y="1562"/>
                        <a:pt x="599" y="1494"/>
                      </a:cubicBezTo>
                      <a:cubicBezTo>
                        <a:pt x="599" y="1494"/>
                        <a:pt x="599" y="1426"/>
                        <a:pt x="599" y="1358"/>
                      </a:cubicBezTo>
                      <a:cubicBezTo>
                        <a:pt x="599" y="1291"/>
                        <a:pt x="599" y="1291"/>
                        <a:pt x="566" y="1291"/>
                      </a:cubicBezTo>
                      <a:cubicBezTo>
                        <a:pt x="533" y="1291"/>
                        <a:pt x="499" y="1291"/>
                        <a:pt x="499" y="1223"/>
                      </a:cubicBezTo>
                      <a:cubicBezTo>
                        <a:pt x="466" y="1155"/>
                        <a:pt x="466" y="1087"/>
                        <a:pt x="433" y="1019"/>
                      </a:cubicBezTo>
                      <a:cubicBezTo>
                        <a:pt x="333" y="1087"/>
                        <a:pt x="166" y="1087"/>
                        <a:pt x="0" y="1019"/>
                      </a:cubicBezTo>
                      <a:cubicBezTo>
                        <a:pt x="0" y="1223"/>
                        <a:pt x="67" y="1562"/>
                        <a:pt x="166" y="1834"/>
                      </a:cubicBezTo>
                      <a:cubicBezTo>
                        <a:pt x="233" y="2038"/>
                        <a:pt x="266" y="2242"/>
                        <a:pt x="266" y="2377"/>
                      </a:cubicBezTo>
                      <a:cubicBezTo>
                        <a:pt x="266" y="2445"/>
                        <a:pt x="266" y="2513"/>
                        <a:pt x="300" y="2513"/>
                      </a:cubicBezTo>
                      <a:cubicBezTo>
                        <a:pt x="433" y="2717"/>
                        <a:pt x="433" y="2853"/>
                        <a:pt x="433" y="2921"/>
                      </a:cubicBezTo>
                      <a:cubicBezTo>
                        <a:pt x="433" y="2921"/>
                        <a:pt x="399" y="3057"/>
                        <a:pt x="266" y="3057"/>
                      </a:cubicBezTo>
                      <a:cubicBezTo>
                        <a:pt x="266" y="3057"/>
                        <a:pt x="266" y="3125"/>
                        <a:pt x="266" y="3125"/>
                      </a:cubicBezTo>
                      <a:cubicBezTo>
                        <a:pt x="300" y="3260"/>
                        <a:pt x="300" y="3396"/>
                        <a:pt x="266" y="3600"/>
                      </a:cubicBezTo>
                      <a:cubicBezTo>
                        <a:pt x="233" y="3940"/>
                        <a:pt x="233" y="4347"/>
                        <a:pt x="233" y="4755"/>
                      </a:cubicBezTo>
                      <a:cubicBezTo>
                        <a:pt x="233" y="5094"/>
                        <a:pt x="233" y="5366"/>
                        <a:pt x="200" y="5502"/>
                      </a:cubicBezTo>
                      <a:cubicBezTo>
                        <a:pt x="200" y="5638"/>
                        <a:pt x="166" y="5774"/>
                        <a:pt x="166" y="5909"/>
                      </a:cubicBezTo>
                      <a:cubicBezTo>
                        <a:pt x="100" y="6181"/>
                        <a:pt x="33" y="6453"/>
                        <a:pt x="100" y="6589"/>
                      </a:cubicBezTo>
                      <a:cubicBezTo>
                        <a:pt x="233" y="7064"/>
                        <a:pt x="300" y="7540"/>
                        <a:pt x="233" y="7947"/>
                      </a:cubicBezTo>
                      <a:cubicBezTo>
                        <a:pt x="166" y="8355"/>
                        <a:pt x="200" y="8558"/>
                        <a:pt x="266" y="8830"/>
                      </a:cubicBezTo>
                      <a:cubicBezTo>
                        <a:pt x="333" y="9034"/>
                        <a:pt x="333" y="9306"/>
                        <a:pt x="333" y="9442"/>
                      </a:cubicBezTo>
                      <a:cubicBezTo>
                        <a:pt x="333" y="9577"/>
                        <a:pt x="333" y="9781"/>
                        <a:pt x="366" y="9781"/>
                      </a:cubicBezTo>
                      <a:cubicBezTo>
                        <a:pt x="466" y="9917"/>
                        <a:pt x="566" y="10189"/>
                        <a:pt x="666" y="10528"/>
                      </a:cubicBezTo>
                      <a:cubicBezTo>
                        <a:pt x="699" y="10596"/>
                        <a:pt x="732" y="10664"/>
                        <a:pt x="765" y="10664"/>
                      </a:cubicBezTo>
                      <a:cubicBezTo>
                        <a:pt x="799" y="10732"/>
                        <a:pt x="865" y="10800"/>
                        <a:pt x="865" y="11004"/>
                      </a:cubicBezTo>
                      <a:cubicBezTo>
                        <a:pt x="899" y="11275"/>
                        <a:pt x="899" y="11275"/>
                        <a:pt x="965" y="11343"/>
                      </a:cubicBezTo>
                      <a:cubicBezTo>
                        <a:pt x="1132" y="11479"/>
                        <a:pt x="1098" y="11819"/>
                        <a:pt x="1065" y="11955"/>
                      </a:cubicBezTo>
                      <a:cubicBezTo>
                        <a:pt x="1065" y="12023"/>
                        <a:pt x="1065" y="12023"/>
                        <a:pt x="1065" y="12091"/>
                      </a:cubicBezTo>
                      <a:cubicBezTo>
                        <a:pt x="1065" y="12158"/>
                        <a:pt x="1265" y="12498"/>
                        <a:pt x="1398" y="12770"/>
                      </a:cubicBezTo>
                      <a:cubicBezTo>
                        <a:pt x="1431" y="12838"/>
                        <a:pt x="1431" y="12838"/>
                        <a:pt x="1431" y="12838"/>
                      </a:cubicBezTo>
                      <a:cubicBezTo>
                        <a:pt x="1564" y="13109"/>
                        <a:pt x="1564" y="13313"/>
                        <a:pt x="1564" y="13449"/>
                      </a:cubicBezTo>
                      <a:cubicBezTo>
                        <a:pt x="1564" y="13517"/>
                        <a:pt x="1564" y="13517"/>
                        <a:pt x="1564" y="13517"/>
                      </a:cubicBezTo>
                      <a:cubicBezTo>
                        <a:pt x="1598" y="13517"/>
                        <a:pt x="1598" y="13517"/>
                        <a:pt x="1598" y="13517"/>
                      </a:cubicBezTo>
                      <a:cubicBezTo>
                        <a:pt x="1764" y="13517"/>
                        <a:pt x="1930" y="13721"/>
                        <a:pt x="2097" y="13925"/>
                      </a:cubicBezTo>
                      <a:cubicBezTo>
                        <a:pt x="2163" y="14060"/>
                        <a:pt x="2197" y="14060"/>
                        <a:pt x="2230" y="14060"/>
                      </a:cubicBezTo>
                      <a:cubicBezTo>
                        <a:pt x="2263" y="14060"/>
                        <a:pt x="2263" y="14060"/>
                        <a:pt x="2263" y="14060"/>
                      </a:cubicBezTo>
                      <a:cubicBezTo>
                        <a:pt x="2296" y="14060"/>
                        <a:pt x="2363" y="14060"/>
                        <a:pt x="2396" y="14060"/>
                      </a:cubicBezTo>
                      <a:cubicBezTo>
                        <a:pt x="2529" y="14128"/>
                        <a:pt x="2729" y="14672"/>
                        <a:pt x="2796" y="15011"/>
                      </a:cubicBezTo>
                      <a:cubicBezTo>
                        <a:pt x="2796" y="15147"/>
                        <a:pt x="2829" y="15283"/>
                        <a:pt x="2829" y="15351"/>
                      </a:cubicBezTo>
                      <a:cubicBezTo>
                        <a:pt x="3694" y="15147"/>
                        <a:pt x="3694" y="15147"/>
                        <a:pt x="3694" y="15147"/>
                      </a:cubicBezTo>
                      <a:cubicBezTo>
                        <a:pt x="3694" y="15147"/>
                        <a:pt x="3694" y="15147"/>
                        <a:pt x="3694" y="15147"/>
                      </a:cubicBezTo>
                      <a:cubicBezTo>
                        <a:pt x="3761" y="15283"/>
                        <a:pt x="3994" y="15555"/>
                        <a:pt x="4094" y="15623"/>
                      </a:cubicBezTo>
                      <a:cubicBezTo>
                        <a:pt x="4227" y="15691"/>
                        <a:pt x="4959" y="16234"/>
                        <a:pt x="5059" y="16302"/>
                      </a:cubicBezTo>
                      <a:cubicBezTo>
                        <a:pt x="6091" y="16302"/>
                        <a:pt x="6091" y="16302"/>
                        <a:pt x="6091" y="16302"/>
                      </a:cubicBezTo>
                      <a:cubicBezTo>
                        <a:pt x="6224" y="15962"/>
                        <a:pt x="6224" y="15962"/>
                        <a:pt x="6224" y="15962"/>
                      </a:cubicBezTo>
                      <a:cubicBezTo>
                        <a:pt x="6856" y="15962"/>
                        <a:pt x="6856" y="15962"/>
                        <a:pt x="6856" y="15962"/>
                      </a:cubicBezTo>
                      <a:cubicBezTo>
                        <a:pt x="6889" y="15962"/>
                        <a:pt x="6889" y="15962"/>
                        <a:pt x="6889" y="15962"/>
                      </a:cubicBezTo>
                      <a:cubicBezTo>
                        <a:pt x="7056" y="16302"/>
                        <a:pt x="7255" y="16709"/>
                        <a:pt x="7289" y="16777"/>
                      </a:cubicBezTo>
                      <a:cubicBezTo>
                        <a:pt x="7355" y="16777"/>
                        <a:pt x="7555" y="17185"/>
                        <a:pt x="7555" y="17457"/>
                      </a:cubicBezTo>
                      <a:cubicBezTo>
                        <a:pt x="7555" y="17592"/>
                        <a:pt x="7588" y="17728"/>
                        <a:pt x="7655" y="17864"/>
                      </a:cubicBezTo>
                      <a:cubicBezTo>
                        <a:pt x="7688" y="17864"/>
                        <a:pt x="7721" y="17864"/>
                        <a:pt x="7721" y="17932"/>
                      </a:cubicBezTo>
                      <a:cubicBezTo>
                        <a:pt x="7755" y="17932"/>
                        <a:pt x="7755" y="17932"/>
                        <a:pt x="7788" y="18000"/>
                      </a:cubicBezTo>
                      <a:cubicBezTo>
                        <a:pt x="7821" y="18068"/>
                        <a:pt x="7921" y="18136"/>
                        <a:pt x="7988" y="18204"/>
                      </a:cubicBezTo>
                      <a:cubicBezTo>
                        <a:pt x="7988" y="18204"/>
                        <a:pt x="8021" y="18272"/>
                        <a:pt x="8021" y="18272"/>
                      </a:cubicBezTo>
                      <a:cubicBezTo>
                        <a:pt x="8054" y="18204"/>
                        <a:pt x="8054" y="18204"/>
                        <a:pt x="8054" y="18136"/>
                      </a:cubicBezTo>
                      <a:cubicBezTo>
                        <a:pt x="8121" y="17932"/>
                        <a:pt x="8221" y="17592"/>
                        <a:pt x="8354" y="17592"/>
                      </a:cubicBezTo>
                      <a:cubicBezTo>
                        <a:pt x="8520" y="17592"/>
                        <a:pt x="9019" y="17864"/>
                        <a:pt x="9086" y="18475"/>
                      </a:cubicBezTo>
                      <a:cubicBezTo>
                        <a:pt x="9153" y="18951"/>
                        <a:pt x="9352" y="19291"/>
                        <a:pt x="9419" y="19426"/>
                      </a:cubicBezTo>
                      <a:cubicBezTo>
                        <a:pt x="9485" y="19494"/>
                        <a:pt x="9485" y="19698"/>
                        <a:pt x="9485" y="19834"/>
                      </a:cubicBezTo>
                      <a:cubicBezTo>
                        <a:pt x="9519" y="19902"/>
                        <a:pt x="9519" y="19970"/>
                        <a:pt x="9519" y="20038"/>
                      </a:cubicBezTo>
                      <a:cubicBezTo>
                        <a:pt x="9552" y="20106"/>
                        <a:pt x="9552" y="20242"/>
                        <a:pt x="9585" y="20309"/>
                      </a:cubicBezTo>
                      <a:cubicBezTo>
                        <a:pt x="9585" y="20377"/>
                        <a:pt x="9585" y="20377"/>
                        <a:pt x="9585" y="20445"/>
                      </a:cubicBezTo>
                      <a:cubicBezTo>
                        <a:pt x="9618" y="20445"/>
                        <a:pt x="9618" y="20445"/>
                        <a:pt x="9618" y="20445"/>
                      </a:cubicBezTo>
                      <a:cubicBezTo>
                        <a:pt x="9652" y="20445"/>
                        <a:pt x="9685" y="20513"/>
                        <a:pt x="9752" y="20581"/>
                      </a:cubicBezTo>
                      <a:cubicBezTo>
                        <a:pt x="9851" y="20649"/>
                        <a:pt x="10018" y="20785"/>
                        <a:pt x="10084" y="20785"/>
                      </a:cubicBezTo>
                      <a:cubicBezTo>
                        <a:pt x="10118" y="20785"/>
                        <a:pt x="10118" y="20785"/>
                        <a:pt x="10118" y="20785"/>
                      </a:cubicBezTo>
                      <a:cubicBezTo>
                        <a:pt x="10118" y="20785"/>
                        <a:pt x="10151" y="20853"/>
                        <a:pt x="10184" y="20853"/>
                      </a:cubicBezTo>
                      <a:cubicBezTo>
                        <a:pt x="10184" y="20853"/>
                        <a:pt x="10184" y="20853"/>
                        <a:pt x="10184" y="20853"/>
                      </a:cubicBezTo>
                      <a:cubicBezTo>
                        <a:pt x="10151" y="20717"/>
                        <a:pt x="10118" y="20649"/>
                        <a:pt x="10084" y="20581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solidFill>
                        <a:srgbClr val="0087B1"/>
                      </a:solidFill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29" name="Shape 4698"/>
                <p:cNvSpPr/>
                <p:nvPr/>
              </p:nvSpPr>
              <p:spPr>
                <a:xfrm>
                  <a:off x="0" y="1075042"/>
                  <a:ext cx="1633025" cy="108699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4903" y="2408"/>
                      </a:moveTo>
                      <a:cubicBezTo>
                        <a:pt x="14853" y="2408"/>
                        <a:pt x="14803" y="2335"/>
                        <a:pt x="14702" y="2262"/>
                      </a:cubicBezTo>
                      <a:cubicBezTo>
                        <a:pt x="14450" y="2116"/>
                        <a:pt x="14098" y="1897"/>
                        <a:pt x="13846" y="1897"/>
                      </a:cubicBezTo>
                      <a:cubicBezTo>
                        <a:pt x="13846" y="1897"/>
                        <a:pt x="13796" y="1970"/>
                        <a:pt x="13796" y="1970"/>
                      </a:cubicBezTo>
                      <a:cubicBezTo>
                        <a:pt x="13594" y="1970"/>
                        <a:pt x="13292" y="2043"/>
                        <a:pt x="12990" y="2043"/>
                      </a:cubicBezTo>
                      <a:cubicBezTo>
                        <a:pt x="12839" y="2043"/>
                        <a:pt x="12738" y="2043"/>
                        <a:pt x="12638" y="1970"/>
                      </a:cubicBezTo>
                      <a:cubicBezTo>
                        <a:pt x="12537" y="1897"/>
                        <a:pt x="12336" y="1751"/>
                        <a:pt x="12034" y="1751"/>
                      </a:cubicBezTo>
                      <a:cubicBezTo>
                        <a:pt x="11983" y="1751"/>
                        <a:pt x="11883" y="1824"/>
                        <a:pt x="11782" y="1824"/>
                      </a:cubicBezTo>
                      <a:cubicBezTo>
                        <a:pt x="11530" y="1897"/>
                        <a:pt x="11329" y="1751"/>
                        <a:pt x="11077" y="1605"/>
                      </a:cubicBezTo>
                      <a:cubicBezTo>
                        <a:pt x="10926" y="1459"/>
                        <a:pt x="10775" y="1386"/>
                        <a:pt x="10573" y="1314"/>
                      </a:cubicBezTo>
                      <a:cubicBezTo>
                        <a:pt x="10422" y="1241"/>
                        <a:pt x="10271" y="1241"/>
                        <a:pt x="10120" y="1241"/>
                      </a:cubicBezTo>
                      <a:cubicBezTo>
                        <a:pt x="9717" y="1241"/>
                        <a:pt x="9264" y="1386"/>
                        <a:pt x="9164" y="1459"/>
                      </a:cubicBezTo>
                      <a:cubicBezTo>
                        <a:pt x="9013" y="1532"/>
                        <a:pt x="8962" y="1386"/>
                        <a:pt x="8912" y="1314"/>
                      </a:cubicBezTo>
                      <a:cubicBezTo>
                        <a:pt x="8862" y="1241"/>
                        <a:pt x="8862" y="1241"/>
                        <a:pt x="8811" y="1241"/>
                      </a:cubicBezTo>
                      <a:cubicBezTo>
                        <a:pt x="8761" y="1241"/>
                        <a:pt x="8761" y="1241"/>
                        <a:pt x="8710" y="1241"/>
                      </a:cubicBezTo>
                      <a:cubicBezTo>
                        <a:pt x="8710" y="1241"/>
                        <a:pt x="8610" y="1241"/>
                        <a:pt x="8559" y="1168"/>
                      </a:cubicBezTo>
                      <a:cubicBezTo>
                        <a:pt x="8559" y="1095"/>
                        <a:pt x="8559" y="1022"/>
                        <a:pt x="8559" y="949"/>
                      </a:cubicBezTo>
                      <a:cubicBezTo>
                        <a:pt x="8559" y="876"/>
                        <a:pt x="8559" y="803"/>
                        <a:pt x="8509" y="730"/>
                      </a:cubicBezTo>
                      <a:cubicBezTo>
                        <a:pt x="8509" y="730"/>
                        <a:pt x="8459" y="657"/>
                        <a:pt x="8308" y="657"/>
                      </a:cubicBezTo>
                      <a:cubicBezTo>
                        <a:pt x="8157" y="657"/>
                        <a:pt x="8006" y="730"/>
                        <a:pt x="7804" y="730"/>
                      </a:cubicBezTo>
                      <a:cubicBezTo>
                        <a:pt x="7754" y="803"/>
                        <a:pt x="7653" y="803"/>
                        <a:pt x="7603" y="803"/>
                      </a:cubicBezTo>
                      <a:cubicBezTo>
                        <a:pt x="7452" y="876"/>
                        <a:pt x="7351" y="730"/>
                        <a:pt x="7301" y="657"/>
                      </a:cubicBezTo>
                      <a:cubicBezTo>
                        <a:pt x="7250" y="584"/>
                        <a:pt x="7250" y="511"/>
                        <a:pt x="7250" y="438"/>
                      </a:cubicBezTo>
                      <a:cubicBezTo>
                        <a:pt x="7200" y="438"/>
                        <a:pt x="7150" y="438"/>
                        <a:pt x="7150" y="511"/>
                      </a:cubicBezTo>
                      <a:cubicBezTo>
                        <a:pt x="7049" y="657"/>
                        <a:pt x="6948" y="803"/>
                        <a:pt x="6797" y="803"/>
                      </a:cubicBezTo>
                      <a:cubicBezTo>
                        <a:pt x="6697" y="803"/>
                        <a:pt x="6596" y="730"/>
                        <a:pt x="6545" y="657"/>
                      </a:cubicBezTo>
                      <a:cubicBezTo>
                        <a:pt x="6495" y="584"/>
                        <a:pt x="6495" y="511"/>
                        <a:pt x="6495" y="438"/>
                      </a:cubicBezTo>
                      <a:cubicBezTo>
                        <a:pt x="6495" y="365"/>
                        <a:pt x="6596" y="292"/>
                        <a:pt x="6646" y="219"/>
                      </a:cubicBezTo>
                      <a:cubicBezTo>
                        <a:pt x="6646" y="219"/>
                        <a:pt x="6697" y="219"/>
                        <a:pt x="6697" y="219"/>
                      </a:cubicBezTo>
                      <a:cubicBezTo>
                        <a:pt x="6646" y="146"/>
                        <a:pt x="6495" y="73"/>
                        <a:pt x="6445" y="73"/>
                      </a:cubicBezTo>
                      <a:cubicBezTo>
                        <a:pt x="6394" y="73"/>
                        <a:pt x="6394" y="0"/>
                        <a:pt x="6344" y="0"/>
                      </a:cubicBezTo>
                      <a:cubicBezTo>
                        <a:pt x="6344" y="0"/>
                        <a:pt x="6344" y="0"/>
                        <a:pt x="6344" y="0"/>
                      </a:cubicBezTo>
                      <a:cubicBezTo>
                        <a:pt x="6243" y="0"/>
                        <a:pt x="5992" y="365"/>
                        <a:pt x="5841" y="511"/>
                      </a:cubicBezTo>
                      <a:cubicBezTo>
                        <a:pt x="5690" y="730"/>
                        <a:pt x="5438" y="876"/>
                        <a:pt x="5136" y="876"/>
                      </a:cubicBezTo>
                      <a:cubicBezTo>
                        <a:pt x="5035" y="876"/>
                        <a:pt x="4934" y="876"/>
                        <a:pt x="4884" y="803"/>
                      </a:cubicBezTo>
                      <a:cubicBezTo>
                        <a:pt x="4834" y="803"/>
                        <a:pt x="4783" y="803"/>
                        <a:pt x="4783" y="803"/>
                      </a:cubicBezTo>
                      <a:cubicBezTo>
                        <a:pt x="4582" y="803"/>
                        <a:pt x="4481" y="876"/>
                        <a:pt x="4481" y="949"/>
                      </a:cubicBezTo>
                      <a:cubicBezTo>
                        <a:pt x="4481" y="949"/>
                        <a:pt x="4481" y="949"/>
                        <a:pt x="4531" y="949"/>
                      </a:cubicBezTo>
                      <a:cubicBezTo>
                        <a:pt x="4582" y="1022"/>
                        <a:pt x="4632" y="1095"/>
                        <a:pt x="4632" y="1168"/>
                      </a:cubicBezTo>
                      <a:cubicBezTo>
                        <a:pt x="4632" y="1314"/>
                        <a:pt x="4582" y="1386"/>
                        <a:pt x="4582" y="1459"/>
                      </a:cubicBezTo>
                      <a:cubicBezTo>
                        <a:pt x="4531" y="1532"/>
                        <a:pt x="4481" y="1605"/>
                        <a:pt x="4380" y="1605"/>
                      </a:cubicBezTo>
                      <a:cubicBezTo>
                        <a:pt x="4330" y="1605"/>
                        <a:pt x="4280" y="1459"/>
                        <a:pt x="4229" y="1459"/>
                      </a:cubicBezTo>
                      <a:cubicBezTo>
                        <a:pt x="4179" y="1386"/>
                        <a:pt x="4179" y="1386"/>
                        <a:pt x="4179" y="1386"/>
                      </a:cubicBezTo>
                      <a:cubicBezTo>
                        <a:pt x="4179" y="1386"/>
                        <a:pt x="4179" y="1386"/>
                        <a:pt x="4129" y="1386"/>
                      </a:cubicBezTo>
                      <a:cubicBezTo>
                        <a:pt x="3978" y="1605"/>
                        <a:pt x="3625" y="1678"/>
                        <a:pt x="3424" y="1678"/>
                      </a:cubicBezTo>
                      <a:cubicBezTo>
                        <a:pt x="3373" y="1678"/>
                        <a:pt x="3273" y="1678"/>
                        <a:pt x="3222" y="1678"/>
                      </a:cubicBezTo>
                      <a:cubicBezTo>
                        <a:pt x="3172" y="1678"/>
                        <a:pt x="3021" y="1897"/>
                        <a:pt x="2719" y="2335"/>
                      </a:cubicBezTo>
                      <a:cubicBezTo>
                        <a:pt x="2669" y="2408"/>
                        <a:pt x="2669" y="2408"/>
                        <a:pt x="2669" y="2408"/>
                      </a:cubicBezTo>
                      <a:cubicBezTo>
                        <a:pt x="2618" y="2408"/>
                        <a:pt x="2618" y="2408"/>
                        <a:pt x="2618" y="2554"/>
                      </a:cubicBezTo>
                      <a:cubicBezTo>
                        <a:pt x="2618" y="2700"/>
                        <a:pt x="2618" y="2919"/>
                        <a:pt x="2417" y="3284"/>
                      </a:cubicBezTo>
                      <a:cubicBezTo>
                        <a:pt x="2215" y="3576"/>
                        <a:pt x="1813" y="3795"/>
                        <a:pt x="1208" y="3795"/>
                      </a:cubicBezTo>
                      <a:cubicBezTo>
                        <a:pt x="1108" y="3795"/>
                        <a:pt x="1057" y="3722"/>
                        <a:pt x="1007" y="3722"/>
                      </a:cubicBezTo>
                      <a:cubicBezTo>
                        <a:pt x="957" y="3722"/>
                        <a:pt x="906" y="3722"/>
                        <a:pt x="906" y="3722"/>
                      </a:cubicBezTo>
                      <a:cubicBezTo>
                        <a:pt x="906" y="3722"/>
                        <a:pt x="906" y="3795"/>
                        <a:pt x="906" y="3868"/>
                      </a:cubicBezTo>
                      <a:cubicBezTo>
                        <a:pt x="906" y="3941"/>
                        <a:pt x="906" y="4086"/>
                        <a:pt x="856" y="4232"/>
                      </a:cubicBezTo>
                      <a:cubicBezTo>
                        <a:pt x="806" y="4232"/>
                        <a:pt x="856" y="4378"/>
                        <a:pt x="1410" y="4524"/>
                      </a:cubicBezTo>
                      <a:cubicBezTo>
                        <a:pt x="2014" y="4816"/>
                        <a:pt x="2366" y="5984"/>
                        <a:pt x="2417" y="6057"/>
                      </a:cubicBezTo>
                      <a:cubicBezTo>
                        <a:pt x="2417" y="6057"/>
                        <a:pt x="2417" y="6057"/>
                        <a:pt x="2517" y="6057"/>
                      </a:cubicBezTo>
                      <a:cubicBezTo>
                        <a:pt x="2618" y="6057"/>
                        <a:pt x="2719" y="6057"/>
                        <a:pt x="2870" y="6057"/>
                      </a:cubicBezTo>
                      <a:cubicBezTo>
                        <a:pt x="3021" y="5984"/>
                        <a:pt x="3172" y="5984"/>
                        <a:pt x="3273" y="5984"/>
                      </a:cubicBezTo>
                      <a:cubicBezTo>
                        <a:pt x="3524" y="6057"/>
                        <a:pt x="3474" y="6349"/>
                        <a:pt x="3474" y="6495"/>
                      </a:cubicBezTo>
                      <a:cubicBezTo>
                        <a:pt x="3474" y="6641"/>
                        <a:pt x="3474" y="6714"/>
                        <a:pt x="3524" y="6714"/>
                      </a:cubicBezTo>
                      <a:cubicBezTo>
                        <a:pt x="3575" y="6786"/>
                        <a:pt x="3676" y="6786"/>
                        <a:pt x="3776" y="6786"/>
                      </a:cubicBezTo>
                      <a:cubicBezTo>
                        <a:pt x="3776" y="6786"/>
                        <a:pt x="3827" y="6786"/>
                        <a:pt x="3877" y="6786"/>
                      </a:cubicBezTo>
                      <a:cubicBezTo>
                        <a:pt x="3927" y="6786"/>
                        <a:pt x="4078" y="6786"/>
                        <a:pt x="4179" y="7005"/>
                      </a:cubicBezTo>
                      <a:cubicBezTo>
                        <a:pt x="4179" y="7078"/>
                        <a:pt x="4179" y="7151"/>
                        <a:pt x="4129" y="7224"/>
                      </a:cubicBezTo>
                      <a:cubicBezTo>
                        <a:pt x="4078" y="7297"/>
                        <a:pt x="3978" y="7297"/>
                        <a:pt x="3827" y="7297"/>
                      </a:cubicBezTo>
                      <a:cubicBezTo>
                        <a:pt x="3726" y="7297"/>
                        <a:pt x="3524" y="7370"/>
                        <a:pt x="3424" y="7443"/>
                      </a:cubicBezTo>
                      <a:cubicBezTo>
                        <a:pt x="3273" y="7662"/>
                        <a:pt x="3122" y="7808"/>
                        <a:pt x="3021" y="7808"/>
                      </a:cubicBezTo>
                      <a:cubicBezTo>
                        <a:pt x="2920" y="7808"/>
                        <a:pt x="2870" y="7735"/>
                        <a:pt x="2820" y="7589"/>
                      </a:cubicBezTo>
                      <a:cubicBezTo>
                        <a:pt x="2820" y="7589"/>
                        <a:pt x="2820" y="7589"/>
                        <a:pt x="2669" y="7589"/>
                      </a:cubicBezTo>
                      <a:cubicBezTo>
                        <a:pt x="2517" y="7589"/>
                        <a:pt x="2417" y="7589"/>
                        <a:pt x="2316" y="7589"/>
                      </a:cubicBezTo>
                      <a:cubicBezTo>
                        <a:pt x="2266" y="7589"/>
                        <a:pt x="2215" y="7662"/>
                        <a:pt x="2165" y="7662"/>
                      </a:cubicBezTo>
                      <a:cubicBezTo>
                        <a:pt x="2064" y="7662"/>
                        <a:pt x="2014" y="7589"/>
                        <a:pt x="2014" y="7516"/>
                      </a:cubicBezTo>
                      <a:cubicBezTo>
                        <a:pt x="1964" y="7443"/>
                        <a:pt x="2014" y="7224"/>
                        <a:pt x="2014" y="7078"/>
                      </a:cubicBezTo>
                      <a:cubicBezTo>
                        <a:pt x="2064" y="7005"/>
                        <a:pt x="2064" y="6932"/>
                        <a:pt x="2064" y="6932"/>
                      </a:cubicBezTo>
                      <a:cubicBezTo>
                        <a:pt x="2064" y="6932"/>
                        <a:pt x="2014" y="6859"/>
                        <a:pt x="1964" y="6859"/>
                      </a:cubicBezTo>
                      <a:cubicBezTo>
                        <a:pt x="1863" y="6859"/>
                        <a:pt x="1712" y="6932"/>
                        <a:pt x="1510" y="7078"/>
                      </a:cubicBezTo>
                      <a:cubicBezTo>
                        <a:pt x="1410" y="7224"/>
                        <a:pt x="1309" y="7297"/>
                        <a:pt x="1259" y="7297"/>
                      </a:cubicBezTo>
                      <a:cubicBezTo>
                        <a:pt x="1259" y="7370"/>
                        <a:pt x="1259" y="7443"/>
                        <a:pt x="1259" y="7516"/>
                      </a:cubicBezTo>
                      <a:cubicBezTo>
                        <a:pt x="1208" y="7662"/>
                        <a:pt x="1108" y="7662"/>
                        <a:pt x="1108" y="7662"/>
                      </a:cubicBezTo>
                      <a:cubicBezTo>
                        <a:pt x="1057" y="7662"/>
                        <a:pt x="1007" y="7662"/>
                        <a:pt x="957" y="7662"/>
                      </a:cubicBezTo>
                      <a:cubicBezTo>
                        <a:pt x="906" y="7589"/>
                        <a:pt x="806" y="7589"/>
                        <a:pt x="705" y="7662"/>
                      </a:cubicBezTo>
                      <a:cubicBezTo>
                        <a:pt x="604" y="7735"/>
                        <a:pt x="503" y="7808"/>
                        <a:pt x="352" y="7881"/>
                      </a:cubicBezTo>
                      <a:cubicBezTo>
                        <a:pt x="201" y="8027"/>
                        <a:pt x="50" y="8100"/>
                        <a:pt x="0" y="8173"/>
                      </a:cubicBezTo>
                      <a:cubicBezTo>
                        <a:pt x="50" y="8246"/>
                        <a:pt x="302" y="8392"/>
                        <a:pt x="655" y="8465"/>
                      </a:cubicBezTo>
                      <a:cubicBezTo>
                        <a:pt x="755" y="8465"/>
                        <a:pt x="755" y="8465"/>
                        <a:pt x="755" y="8465"/>
                      </a:cubicBezTo>
                      <a:cubicBezTo>
                        <a:pt x="806" y="8538"/>
                        <a:pt x="856" y="8611"/>
                        <a:pt x="856" y="8684"/>
                      </a:cubicBezTo>
                      <a:cubicBezTo>
                        <a:pt x="906" y="8830"/>
                        <a:pt x="806" y="8903"/>
                        <a:pt x="755" y="8976"/>
                      </a:cubicBezTo>
                      <a:cubicBezTo>
                        <a:pt x="755" y="8976"/>
                        <a:pt x="755" y="8976"/>
                        <a:pt x="755" y="8976"/>
                      </a:cubicBezTo>
                      <a:cubicBezTo>
                        <a:pt x="806" y="9049"/>
                        <a:pt x="856" y="9122"/>
                        <a:pt x="856" y="9195"/>
                      </a:cubicBezTo>
                      <a:cubicBezTo>
                        <a:pt x="906" y="9268"/>
                        <a:pt x="957" y="9414"/>
                        <a:pt x="1108" y="9486"/>
                      </a:cubicBezTo>
                      <a:cubicBezTo>
                        <a:pt x="1158" y="9559"/>
                        <a:pt x="1309" y="9632"/>
                        <a:pt x="1460" y="9632"/>
                      </a:cubicBezTo>
                      <a:cubicBezTo>
                        <a:pt x="1662" y="9632"/>
                        <a:pt x="1863" y="9559"/>
                        <a:pt x="2014" y="9559"/>
                      </a:cubicBezTo>
                      <a:cubicBezTo>
                        <a:pt x="2115" y="9486"/>
                        <a:pt x="2215" y="9486"/>
                        <a:pt x="2266" y="9486"/>
                      </a:cubicBezTo>
                      <a:cubicBezTo>
                        <a:pt x="2366" y="9486"/>
                        <a:pt x="2417" y="9559"/>
                        <a:pt x="2517" y="9632"/>
                      </a:cubicBezTo>
                      <a:cubicBezTo>
                        <a:pt x="2568" y="9632"/>
                        <a:pt x="2618" y="9705"/>
                        <a:pt x="2618" y="9705"/>
                      </a:cubicBezTo>
                      <a:cubicBezTo>
                        <a:pt x="2669" y="9705"/>
                        <a:pt x="2669" y="9705"/>
                        <a:pt x="2669" y="9632"/>
                      </a:cubicBezTo>
                      <a:cubicBezTo>
                        <a:pt x="2820" y="9414"/>
                        <a:pt x="3222" y="8976"/>
                        <a:pt x="3575" y="8976"/>
                      </a:cubicBezTo>
                      <a:cubicBezTo>
                        <a:pt x="3676" y="8976"/>
                        <a:pt x="3776" y="9049"/>
                        <a:pt x="3827" y="9122"/>
                      </a:cubicBezTo>
                      <a:cubicBezTo>
                        <a:pt x="3877" y="9195"/>
                        <a:pt x="3978" y="9268"/>
                        <a:pt x="3927" y="9414"/>
                      </a:cubicBezTo>
                      <a:cubicBezTo>
                        <a:pt x="3927" y="9632"/>
                        <a:pt x="3827" y="9705"/>
                        <a:pt x="3726" y="9705"/>
                      </a:cubicBezTo>
                      <a:cubicBezTo>
                        <a:pt x="3726" y="9705"/>
                        <a:pt x="3726" y="9705"/>
                        <a:pt x="3726" y="9705"/>
                      </a:cubicBezTo>
                      <a:cubicBezTo>
                        <a:pt x="3827" y="9924"/>
                        <a:pt x="3927" y="10216"/>
                        <a:pt x="3927" y="10581"/>
                      </a:cubicBezTo>
                      <a:cubicBezTo>
                        <a:pt x="3877" y="10727"/>
                        <a:pt x="3827" y="10873"/>
                        <a:pt x="3726" y="11019"/>
                      </a:cubicBezTo>
                      <a:cubicBezTo>
                        <a:pt x="3625" y="11092"/>
                        <a:pt x="3474" y="11165"/>
                        <a:pt x="3323" y="11165"/>
                      </a:cubicBezTo>
                      <a:cubicBezTo>
                        <a:pt x="3222" y="11165"/>
                        <a:pt x="3172" y="11165"/>
                        <a:pt x="3071" y="11165"/>
                      </a:cubicBezTo>
                      <a:cubicBezTo>
                        <a:pt x="3021" y="11092"/>
                        <a:pt x="3021" y="11092"/>
                        <a:pt x="2971" y="11092"/>
                      </a:cubicBezTo>
                      <a:cubicBezTo>
                        <a:pt x="2971" y="11165"/>
                        <a:pt x="2971" y="11165"/>
                        <a:pt x="2971" y="11238"/>
                      </a:cubicBezTo>
                      <a:cubicBezTo>
                        <a:pt x="2920" y="11384"/>
                        <a:pt x="2870" y="11603"/>
                        <a:pt x="2719" y="11749"/>
                      </a:cubicBezTo>
                      <a:cubicBezTo>
                        <a:pt x="2669" y="11822"/>
                        <a:pt x="2618" y="11822"/>
                        <a:pt x="2517" y="11822"/>
                      </a:cubicBezTo>
                      <a:cubicBezTo>
                        <a:pt x="2417" y="11822"/>
                        <a:pt x="2316" y="11749"/>
                        <a:pt x="2215" y="11676"/>
                      </a:cubicBezTo>
                      <a:cubicBezTo>
                        <a:pt x="2165" y="11603"/>
                        <a:pt x="2064" y="11457"/>
                        <a:pt x="1964" y="11457"/>
                      </a:cubicBezTo>
                      <a:cubicBezTo>
                        <a:pt x="1913" y="11457"/>
                        <a:pt x="1863" y="11530"/>
                        <a:pt x="1863" y="11530"/>
                      </a:cubicBezTo>
                      <a:cubicBezTo>
                        <a:pt x="1813" y="11603"/>
                        <a:pt x="1813" y="11895"/>
                        <a:pt x="1813" y="12114"/>
                      </a:cubicBezTo>
                      <a:cubicBezTo>
                        <a:pt x="1813" y="12186"/>
                        <a:pt x="1813" y="12186"/>
                        <a:pt x="1813" y="12186"/>
                      </a:cubicBezTo>
                      <a:cubicBezTo>
                        <a:pt x="1863" y="12405"/>
                        <a:pt x="1662" y="12478"/>
                        <a:pt x="1611" y="12478"/>
                      </a:cubicBezTo>
                      <a:cubicBezTo>
                        <a:pt x="1460" y="12478"/>
                        <a:pt x="1309" y="12551"/>
                        <a:pt x="1259" y="12843"/>
                      </a:cubicBezTo>
                      <a:cubicBezTo>
                        <a:pt x="1208" y="13208"/>
                        <a:pt x="1007" y="13281"/>
                        <a:pt x="906" y="13281"/>
                      </a:cubicBezTo>
                      <a:cubicBezTo>
                        <a:pt x="906" y="13354"/>
                        <a:pt x="957" y="13354"/>
                        <a:pt x="957" y="13427"/>
                      </a:cubicBezTo>
                      <a:cubicBezTo>
                        <a:pt x="1158" y="13792"/>
                        <a:pt x="1158" y="13792"/>
                        <a:pt x="1208" y="13792"/>
                      </a:cubicBezTo>
                      <a:cubicBezTo>
                        <a:pt x="1259" y="13792"/>
                        <a:pt x="1359" y="13792"/>
                        <a:pt x="1460" y="13865"/>
                      </a:cubicBezTo>
                      <a:cubicBezTo>
                        <a:pt x="1662" y="14084"/>
                        <a:pt x="1510" y="14449"/>
                        <a:pt x="1460" y="14595"/>
                      </a:cubicBezTo>
                      <a:cubicBezTo>
                        <a:pt x="1460" y="14595"/>
                        <a:pt x="1460" y="14595"/>
                        <a:pt x="1410" y="14668"/>
                      </a:cubicBezTo>
                      <a:cubicBezTo>
                        <a:pt x="1611" y="14741"/>
                        <a:pt x="1813" y="15032"/>
                        <a:pt x="1964" y="15324"/>
                      </a:cubicBezTo>
                      <a:cubicBezTo>
                        <a:pt x="2064" y="15470"/>
                        <a:pt x="2115" y="15616"/>
                        <a:pt x="2165" y="15616"/>
                      </a:cubicBezTo>
                      <a:cubicBezTo>
                        <a:pt x="2215" y="15762"/>
                        <a:pt x="2316" y="15689"/>
                        <a:pt x="2417" y="15616"/>
                      </a:cubicBezTo>
                      <a:cubicBezTo>
                        <a:pt x="2517" y="15543"/>
                        <a:pt x="2618" y="15470"/>
                        <a:pt x="2769" y="15470"/>
                      </a:cubicBezTo>
                      <a:cubicBezTo>
                        <a:pt x="2820" y="15470"/>
                        <a:pt x="2820" y="15397"/>
                        <a:pt x="2870" y="15324"/>
                      </a:cubicBezTo>
                      <a:cubicBezTo>
                        <a:pt x="2870" y="15178"/>
                        <a:pt x="2870" y="15105"/>
                        <a:pt x="2971" y="15105"/>
                      </a:cubicBezTo>
                      <a:cubicBezTo>
                        <a:pt x="3021" y="15105"/>
                        <a:pt x="3071" y="15105"/>
                        <a:pt x="3122" y="15178"/>
                      </a:cubicBezTo>
                      <a:cubicBezTo>
                        <a:pt x="3222" y="15324"/>
                        <a:pt x="3424" y="15762"/>
                        <a:pt x="3424" y="16054"/>
                      </a:cubicBezTo>
                      <a:cubicBezTo>
                        <a:pt x="3424" y="16200"/>
                        <a:pt x="3373" y="16273"/>
                        <a:pt x="3323" y="16346"/>
                      </a:cubicBezTo>
                      <a:cubicBezTo>
                        <a:pt x="3273" y="16346"/>
                        <a:pt x="3323" y="16565"/>
                        <a:pt x="3323" y="16711"/>
                      </a:cubicBezTo>
                      <a:cubicBezTo>
                        <a:pt x="3323" y="16784"/>
                        <a:pt x="3323" y="16930"/>
                        <a:pt x="3323" y="17003"/>
                      </a:cubicBezTo>
                      <a:cubicBezTo>
                        <a:pt x="3323" y="17003"/>
                        <a:pt x="3373" y="17003"/>
                        <a:pt x="3424" y="17003"/>
                      </a:cubicBezTo>
                      <a:cubicBezTo>
                        <a:pt x="3575" y="17003"/>
                        <a:pt x="3726" y="16930"/>
                        <a:pt x="3726" y="16857"/>
                      </a:cubicBezTo>
                      <a:cubicBezTo>
                        <a:pt x="3776" y="16711"/>
                        <a:pt x="3927" y="16565"/>
                        <a:pt x="4129" y="16565"/>
                      </a:cubicBezTo>
                      <a:cubicBezTo>
                        <a:pt x="4330" y="16565"/>
                        <a:pt x="4531" y="16711"/>
                        <a:pt x="4683" y="16930"/>
                      </a:cubicBezTo>
                      <a:cubicBezTo>
                        <a:pt x="4783" y="17003"/>
                        <a:pt x="4834" y="17149"/>
                        <a:pt x="4884" y="17149"/>
                      </a:cubicBezTo>
                      <a:cubicBezTo>
                        <a:pt x="4884" y="16857"/>
                        <a:pt x="5035" y="16492"/>
                        <a:pt x="5186" y="16492"/>
                      </a:cubicBezTo>
                      <a:cubicBezTo>
                        <a:pt x="5236" y="16492"/>
                        <a:pt x="5287" y="16565"/>
                        <a:pt x="5287" y="16711"/>
                      </a:cubicBezTo>
                      <a:cubicBezTo>
                        <a:pt x="5287" y="16784"/>
                        <a:pt x="5337" y="16857"/>
                        <a:pt x="5438" y="16857"/>
                      </a:cubicBezTo>
                      <a:cubicBezTo>
                        <a:pt x="5488" y="16857"/>
                        <a:pt x="5589" y="16784"/>
                        <a:pt x="5790" y="16711"/>
                      </a:cubicBezTo>
                      <a:cubicBezTo>
                        <a:pt x="5941" y="16565"/>
                        <a:pt x="5992" y="16565"/>
                        <a:pt x="6042" y="16565"/>
                      </a:cubicBezTo>
                      <a:cubicBezTo>
                        <a:pt x="6092" y="16565"/>
                        <a:pt x="6143" y="16638"/>
                        <a:pt x="6143" y="16711"/>
                      </a:cubicBezTo>
                      <a:cubicBezTo>
                        <a:pt x="6193" y="16784"/>
                        <a:pt x="6143" y="16930"/>
                        <a:pt x="5941" y="17222"/>
                      </a:cubicBezTo>
                      <a:cubicBezTo>
                        <a:pt x="5891" y="17295"/>
                        <a:pt x="5891" y="17295"/>
                        <a:pt x="5891" y="17295"/>
                      </a:cubicBezTo>
                      <a:cubicBezTo>
                        <a:pt x="5790" y="17514"/>
                        <a:pt x="5790" y="17878"/>
                        <a:pt x="5790" y="18097"/>
                      </a:cubicBezTo>
                      <a:cubicBezTo>
                        <a:pt x="5841" y="18316"/>
                        <a:pt x="5841" y="18608"/>
                        <a:pt x="5639" y="18681"/>
                      </a:cubicBezTo>
                      <a:cubicBezTo>
                        <a:pt x="5589" y="18681"/>
                        <a:pt x="5538" y="18827"/>
                        <a:pt x="5488" y="18973"/>
                      </a:cubicBezTo>
                      <a:cubicBezTo>
                        <a:pt x="5337" y="19192"/>
                        <a:pt x="5186" y="19484"/>
                        <a:pt x="4934" y="19557"/>
                      </a:cubicBezTo>
                      <a:cubicBezTo>
                        <a:pt x="4683" y="19557"/>
                        <a:pt x="4229" y="20286"/>
                        <a:pt x="4078" y="20578"/>
                      </a:cubicBezTo>
                      <a:cubicBezTo>
                        <a:pt x="4179" y="20505"/>
                        <a:pt x="4330" y="20505"/>
                        <a:pt x="4431" y="20505"/>
                      </a:cubicBezTo>
                      <a:cubicBezTo>
                        <a:pt x="4481" y="20505"/>
                        <a:pt x="4481" y="20505"/>
                        <a:pt x="4481" y="20505"/>
                      </a:cubicBezTo>
                      <a:cubicBezTo>
                        <a:pt x="4481" y="20505"/>
                        <a:pt x="4481" y="20505"/>
                        <a:pt x="4481" y="20505"/>
                      </a:cubicBezTo>
                      <a:cubicBezTo>
                        <a:pt x="4481" y="20505"/>
                        <a:pt x="4481" y="20505"/>
                        <a:pt x="4531" y="20505"/>
                      </a:cubicBezTo>
                      <a:cubicBezTo>
                        <a:pt x="4632" y="20432"/>
                        <a:pt x="4733" y="20286"/>
                        <a:pt x="4934" y="20214"/>
                      </a:cubicBezTo>
                      <a:cubicBezTo>
                        <a:pt x="5136" y="20214"/>
                        <a:pt x="5136" y="20141"/>
                        <a:pt x="5186" y="19995"/>
                      </a:cubicBezTo>
                      <a:cubicBezTo>
                        <a:pt x="5186" y="19995"/>
                        <a:pt x="5186" y="19922"/>
                        <a:pt x="5186" y="19849"/>
                      </a:cubicBezTo>
                      <a:cubicBezTo>
                        <a:pt x="5287" y="19484"/>
                        <a:pt x="6143" y="18973"/>
                        <a:pt x="6294" y="18900"/>
                      </a:cubicBezTo>
                      <a:cubicBezTo>
                        <a:pt x="6294" y="18900"/>
                        <a:pt x="6344" y="18827"/>
                        <a:pt x="6344" y="18754"/>
                      </a:cubicBezTo>
                      <a:cubicBezTo>
                        <a:pt x="6344" y="18681"/>
                        <a:pt x="6394" y="18462"/>
                        <a:pt x="6545" y="18462"/>
                      </a:cubicBezTo>
                      <a:cubicBezTo>
                        <a:pt x="6697" y="18462"/>
                        <a:pt x="6948" y="18097"/>
                        <a:pt x="7099" y="17951"/>
                      </a:cubicBezTo>
                      <a:cubicBezTo>
                        <a:pt x="7301" y="17732"/>
                        <a:pt x="7351" y="17732"/>
                        <a:pt x="7452" y="17732"/>
                      </a:cubicBezTo>
                      <a:cubicBezTo>
                        <a:pt x="7502" y="17659"/>
                        <a:pt x="7552" y="17659"/>
                        <a:pt x="7552" y="17659"/>
                      </a:cubicBezTo>
                      <a:cubicBezTo>
                        <a:pt x="7603" y="17659"/>
                        <a:pt x="7603" y="17514"/>
                        <a:pt x="7603" y="17441"/>
                      </a:cubicBezTo>
                      <a:cubicBezTo>
                        <a:pt x="7603" y="17295"/>
                        <a:pt x="7653" y="17076"/>
                        <a:pt x="7804" y="17076"/>
                      </a:cubicBezTo>
                      <a:cubicBezTo>
                        <a:pt x="7905" y="17003"/>
                        <a:pt x="8006" y="16930"/>
                        <a:pt x="8006" y="16784"/>
                      </a:cubicBezTo>
                      <a:cubicBezTo>
                        <a:pt x="7955" y="16784"/>
                        <a:pt x="7855" y="16711"/>
                        <a:pt x="7804" y="16711"/>
                      </a:cubicBezTo>
                      <a:cubicBezTo>
                        <a:pt x="7703" y="16638"/>
                        <a:pt x="7603" y="16638"/>
                        <a:pt x="7552" y="16492"/>
                      </a:cubicBezTo>
                      <a:cubicBezTo>
                        <a:pt x="7502" y="16419"/>
                        <a:pt x="7552" y="16273"/>
                        <a:pt x="7603" y="16273"/>
                      </a:cubicBezTo>
                      <a:cubicBezTo>
                        <a:pt x="7653" y="16054"/>
                        <a:pt x="7955" y="15689"/>
                        <a:pt x="8106" y="15689"/>
                      </a:cubicBezTo>
                      <a:cubicBezTo>
                        <a:pt x="8106" y="15689"/>
                        <a:pt x="8106" y="15689"/>
                        <a:pt x="8106" y="15689"/>
                      </a:cubicBezTo>
                      <a:cubicBezTo>
                        <a:pt x="8207" y="15689"/>
                        <a:pt x="8358" y="15543"/>
                        <a:pt x="8408" y="15397"/>
                      </a:cubicBezTo>
                      <a:cubicBezTo>
                        <a:pt x="8408" y="15105"/>
                        <a:pt x="8509" y="14959"/>
                        <a:pt x="8610" y="14886"/>
                      </a:cubicBezTo>
                      <a:cubicBezTo>
                        <a:pt x="8710" y="14814"/>
                        <a:pt x="8761" y="14741"/>
                        <a:pt x="8811" y="14668"/>
                      </a:cubicBezTo>
                      <a:cubicBezTo>
                        <a:pt x="8862" y="14595"/>
                        <a:pt x="8862" y="14522"/>
                        <a:pt x="8912" y="14449"/>
                      </a:cubicBezTo>
                      <a:cubicBezTo>
                        <a:pt x="8962" y="14303"/>
                        <a:pt x="9013" y="14157"/>
                        <a:pt x="9164" y="14157"/>
                      </a:cubicBezTo>
                      <a:cubicBezTo>
                        <a:pt x="9214" y="14157"/>
                        <a:pt x="9315" y="14011"/>
                        <a:pt x="9365" y="13938"/>
                      </a:cubicBezTo>
                      <a:cubicBezTo>
                        <a:pt x="9466" y="13792"/>
                        <a:pt x="9516" y="13719"/>
                        <a:pt x="9617" y="13646"/>
                      </a:cubicBezTo>
                      <a:cubicBezTo>
                        <a:pt x="9768" y="13500"/>
                        <a:pt x="9818" y="13719"/>
                        <a:pt x="9869" y="13719"/>
                      </a:cubicBezTo>
                      <a:cubicBezTo>
                        <a:pt x="9869" y="13792"/>
                        <a:pt x="9869" y="13865"/>
                        <a:pt x="9969" y="13865"/>
                      </a:cubicBezTo>
                      <a:cubicBezTo>
                        <a:pt x="10221" y="13865"/>
                        <a:pt x="10322" y="14011"/>
                        <a:pt x="10322" y="14230"/>
                      </a:cubicBezTo>
                      <a:cubicBezTo>
                        <a:pt x="10322" y="14449"/>
                        <a:pt x="10120" y="14522"/>
                        <a:pt x="9969" y="14449"/>
                      </a:cubicBezTo>
                      <a:cubicBezTo>
                        <a:pt x="9869" y="14376"/>
                        <a:pt x="9818" y="14376"/>
                        <a:pt x="9768" y="14376"/>
                      </a:cubicBezTo>
                      <a:cubicBezTo>
                        <a:pt x="9667" y="14376"/>
                        <a:pt x="9617" y="14376"/>
                        <a:pt x="9466" y="14595"/>
                      </a:cubicBezTo>
                      <a:cubicBezTo>
                        <a:pt x="9365" y="14668"/>
                        <a:pt x="9365" y="14741"/>
                        <a:pt x="9365" y="14886"/>
                      </a:cubicBezTo>
                      <a:cubicBezTo>
                        <a:pt x="9365" y="14959"/>
                        <a:pt x="9365" y="15105"/>
                        <a:pt x="9264" y="15324"/>
                      </a:cubicBezTo>
                      <a:cubicBezTo>
                        <a:pt x="9113" y="15543"/>
                        <a:pt x="9164" y="15616"/>
                        <a:pt x="9164" y="15616"/>
                      </a:cubicBezTo>
                      <a:cubicBezTo>
                        <a:pt x="9164" y="15616"/>
                        <a:pt x="9164" y="15689"/>
                        <a:pt x="9214" y="15689"/>
                      </a:cubicBezTo>
                      <a:cubicBezTo>
                        <a:pt x="9365" y="15689"/>
                        <a:pt x="9415" y="15835"/>
                        <a:pt x="9415" y="15908"/>
                      </a:cubicBezTo>
                      <a:cubicBezTo>
                        <a:pt x="9415" y="16054"/>
                        <a:pt x="9214" y="16200"/>
                        <a:pt x="9113" y="16273"/>
                      </a:cubicBezTo>
                      <a:cubicBezTo>
                        <a:pt x="9164" y="16273"/>
                        <a:pt x="9214" y="16273"/>
                        <a:pt x="9264" y="16273"/>
                      </a:cubicBezTo>
                      <a:cubicBezTo>
                        <a:pt x="9415" y="16273"/>
                        <a:pt x="9617" y="16054"/>
                        <a:pt x="9869" y="15835"/>
                      </a:cubicBezTo>
                      <a:cubicBezTo>
                        <a:pt x="10020" y="15689"/>
                        <a:pt x="10171" y="15543"/>
                        <a:pt x="10322" y="15397"/>
                      </a:cubicBezTo>
                      <a:cubicBezTo>
                        <a:pt x="10473" y="15324"/>
                        <a:pt x="10573" y="15251"/>
                        <a:pt x="10724" y="15251"/>
                      </a:cubicBezTo>
                      <a:cubicBezTo>
                        <a:pt x="10876" y="15251"/>
                        <a:pt x="10976" y="15324"/>
                        <a:pt x="11027" y="15324"/>
                      </a:cubicBezTo>
                      <a:cubicBezTo>
                        <a:pt x="11077" y="15324"/>
                        <a:pt x="11077" y="15324"/>
                        <a:pt x="11077" y="15324"/>
                      </a:cubicBezTo>
                      <a:cubicBezTo>
                        <a:pt x="11077" y="15251"/>
                        <a:pt x="11027" y="15178"/>
                        <a:pt x="11077" y="15105"/>
                      </a:cubicBezTo>
                      <a:cubicBezTo>
                        <a:pt x="11077" y="15105"/>
                        <a:pt x="11077" y="15032"/>
                        <a:pt x="11077" y="15032"/>
                      </a:cubicBezTo>
                      <a:cubicBezTo>
                        <a:pt x="11027" y="14959"/>
                        <a:pt x="10926" y="14814"/>
                        <a:pt x="10876" y="14668"/>
                      </a:cubicBezTo>
                      <a:cubicBezTo>
                        <a:pt x="10825" y="14522"/>
                        <a:pt x="10825" y="14449"/>
                        <a:pt x="10825" y="14376"/>
                      </a:cubicBezTo>
                      <a:cubicBezTo>
                        <a:pt x="10876" y="14230"/>
                        <a:pt x="10926" y="14230"/>
                        <a:pt x="10976" y="14230"/>
                      </a:cubicBezTo>
                      <a:cubicBezTo>
                        <a:pt x="11027" y="14230"/>
                        <a:pt x="11027" y="14157"/>
                        <a:pt x="11027" y="14157"/>
                      </a:cubicBezTo>
                      <a:cubicBezTo>
                        <a:pt x="11077" y="13938"/>
                        <a:pt x="11178" y="13865"/>
                        <a:pt x="11228" y="13865"/>
                      </a:cubicBezTo>
                      <a:cubicBezTo>
                        <a:pt x="11329" y="13865"/>
                        <a:pt x="11429" y="13938"/>
                        <a:pt x="11530" y="14011"/>
                      </a:cubicBezTo>
                      <a:cubicBezTo>
                        <a:pt x="11530" y="14011"/>
                        <a:pt x="11580" y="14011"/>
                        <a:pt x="11580" y="14011"/>
                      </a:cubicBezTo>
                      <a:cubicBezTo>
                        <a:pt x="11631" y="14011"/>
                        <a:pt x="11631" y="14011"/>
                        <a:pt x="11681" y="14011"/>
                      </a:cubicBezTo>
                      <a:cubicBezTo>
                        <a:pt x="11782" y="14011"/>
                        <a:pt x="11883" y="14157"/>
                        <a:pt x="11933" y="14303"/>
                      </a:cubicBezTo>
                      <a:cubicBezTo>
                        <a:pt x="11983" y="14376"/>
                        <a:pt x="11983" y="14376"/>
                        <a:pt x="11983" y="14376"/>
                      </a:cubicBezTo>
                      <a:cubicBezTo>
                        <a:pt x="11983" y="14376"/>
                        <a:pt x="12034" y="14376"/>
                        <a:pt x="12034" y="14376"/>
                      </a:cubicBezTo>
                      <a:cubicBezTo>
                        <a:pt x="12134" y="14303"/>
                        <a:pt x="12235" y="14303"/>
                        <a:pt x="12386" y="14376"/>
                      </a:cubicBezTo>
                      <a:cubicBezTo>
                        <a:pt x="12386" y="14449"/>
                        <a:pt x="12487" y="14595"/>
                        <a:pt x="12487" y="14668"/>
                      </a:cubicBezTo>
                      <a:cubicBezTo>
                        <a:pt x="12487" y="14741"/>
                        <a:pt x="12487" y="14741"/>
                        <a:pt x="12487" y="14741"/>
                      </a:cubicBezTo>
                      <a:cubicBezTo>
                        <a:pt x="12537" y="14741"/>
                        <a:pt x="12587" y="14814"/>
                        <a:pt x="12638" y="14814"/>
                      </a:cubicBezTo>
                      <a:cubicBezTo>
                        <a:pt x="12688" y="14886"/>
                        <a:pt x="12738" y="14886"/>
                        <a:pt x="12738" y="14886"/>
                      </a:cubicBezTo>
                      <a:cubicBezTo>
                        <a:pt x="12738" y="14886"/>
                        <a:pt x="12789" y="14814"/>
                        <a:pt x="12839" y="14741"/>
                      </a:cubicBezTo>
                      <a:cubicBezTo>
                        <a:pt x="12890" y="14741"/>
                        <a:pt x="12940" y="14668"/>
                        <a:pt x="12990" y="14668"/>
                      </a:cubicBezTo>
                      <a:cubicBezTo>
                        <a:pt x="13041" y="14668"/>
                        <a:pt x="13091" y="14668"/>
                        <a:pt x="13141" y="14886"/>
                      </a:cubicBezTo>
                      <a:cubicBezTo>
                        <a:pt x="13141" y="14886"/>
                        <a:pt x="13141" y="14959"/>
                        <a:pt x="13141" y="15032"/>
                      </a:cubicBezTo>
                      <a:cubicBezTo>
                        <a:pt x="13192" y="15105"/>
                        <a:pt x="13443" y="15105"/>
                        <a:pt x="13645" y="15178"/>
                      </a:cubicBezTo>
                      <a:cubicBezTo>
                        <a:pt x="13695" y="15178"/>
                        <a:pt x="13695" y="15178"/>
                        <a:pt x="13695" y="15178"/>
                      </a:cubicBezTo>
                      <a:cubicBezTo>
                        <a:pt x="13947" y="15251"/>
                        <a:pt x="14501" y="15178"/>
                        <a:pt x="14752" y="15178"/>
                      </a:cubicBezTo>
                      <a:cubicBezTo>
                        <a:pt x="14803" y="15178"/>
                        <a:pt x="14853" y="15105"/>
                        <a:pt x="14903" y="15105"/>
                      </a:cubicBezTo>
                      <a:cubicBezTo>
                        <a:pt x="14903" y="15105"/>
                        <a:pt x="14903" y="15105"/>
                        <a:pt x="14903" y="15105"/>
                      </a:cubicBezTo>
                      <a:cubicBezTo>
                        <a:pt x="15055" y="15105"/>
                        <a:pt x="15105" y="15251"/>
                        <a:pt x="15155" y="15324"/>
                      </a:cubicBezTo>
                      <a:cubicBezTo>
                        <a:pt x="15206" y="15470"/>
                        <a:pt x="15256" y="15543"/>
                        <a:pt x="15457" y="15616"/>
                      </a:cubicBezTo>
                      <a:cubicBezTo>
                        <a:pt x="15608" y="15689"/>
                        <a:pt x="15709" y="15543"/>
                        <a:pt x="15759" y="15397"/>
                      </a:cubicBezTo>
                      <a:cubicBezTo>
                        <a:pt x="15860" y="15324"/>
                        <a:pt x="15910" y="15251"/>
                        <a:pt x="16011" y="15251"/>
                      </a:cubicBezTo>
                      <a:cubicBezTo>
                        <a:pt x="16062" y="15251"/>
                        <a:pt x="16112" y="15251"/>
                        <a:pt x="16162" y="15324"/>
                      </a:cubicBezTo>
                      <a:cubicBezTo>
                        <a:pt x="16263" y="15397"/>
                        <a:pt x="16313" y="15543"/>
                        <a:pt x="16313" y="15616"/>
                      </a:cubicBezTo>
                      <a:cubicBezTo>
                        <a:pt x="16313" y="15762"/>
                        <a:pt x="16213" y="15835"/>
                        <a:pt x="16162" y="15981"/>
                      </a:cubicBezTo>
                      <a:cubicBezTo>
                        <a:pt x="16112" y="15981"/>
                        <a:pt x="16112" y="15981"/>
                        <a:pt x="16112" y="15981"/>
                      </a:cubicBezTo>
                      <a:cubicBezTo>
                        <a:pt x="16112" y="16054"/>
                        <a:pt x="16162" y="16054"/>
                        <a:pt x="16162" y="16054"/>
                      </a:cubicBezTo>
                      <a:cubicBezTo>
                        <a:pt x="16213" y="16054"/>
                        <a:pt x="16263" y="16054"/>
                        <a:pt x="16313" y="16127"/>
                      </a:cubicBezTo>
                      <a:cubicBezTo>
                        <a:pt x="16364" y="16127"/>
                        <a:pt x="16364" y="16127"/>
                        <a:pt x="16414" y="16200"/>
                      </a:cubicBezTo>
                      <a:cubicBezTo>
                        <a:pt x="16615" y="16273"/>
                        <a:pt x="16867" y="16419"/>
                        <a:pt x="17018" y="16638"/>
                      </a:cubicBezTo>
                      <a:cubicBezTo>
                        <a:pt x="17069" y="16638"/>
                        <a:pt x="17069" y="16711"/>
                        <a:pt x="17119" y="16784"/>
                      </a:cubicBezTo>
                      <a:cubicBezTo>
                        <a:pt x="17220" y="16930"/>
                        <a:pt x="17371" y="17149"/>
                        <a:pt x="17673" y="17368"/>
                      </a:cubicBezTo>
                      <a:cubicBezTo>
                        <a:pt x="17673" y="17368"/>
                        <a:pt x="17673" y="17368"/>
                        <a:pt x="17723" y="17441"/>
                      </a:cubicBezTo>
                      <a:cubicBezTo>
                        <a:pt x="17723" y="17368"/>
                        <a:pt x="17723" y="17295"/>
                        <a:pt x="17723" y="17295"/>
                      </a:cubicBezTo>
                      <a:cubicBezTo>
                        <a:pt x="17673" y="17149"/>
                        <a:pt x="17673" y="17003"/>
                        <a:pt x="17723" y="16930"/>
                      </a:cubicBezTo>
                      <a:cubicBezTo>
                        <a:pt x="17773" y="16857"/>
                        <a:pt x="17874" y="16857"/>
                        <a:pt x="17975" y="17003"/>
                      </a:cubicBezTo>
                      <a:cubicBezTo>
                        <a:pt x="18126" y="17149"/>
                        <a:pt x="18176" y="17149"/>
                        <a:pt x="18176" y="17149"/>
                      </a:cubicBezTo>
                      <a:cubicBezTo>
                        <a:pt x="18277" y="17149"/>
                        <a:pt x="18327" y="17149"/>
                        <a:pt x="18428" y="17295"/>
                      </a:cubicBezTo>
                      <a:cubicBezTo>
                        <a:pt x="18428" y="17149"/>
                        <a:pt x="18378" y="16930"/>
                        <a:pt x="18327" y="16784"/>
                      </a:cubicBezTo>
                      <a:cubicBezTo>
                        <a:pt x="18277" y="16565"/>
                        <a:pt x="18277" y="16492"/>
                        <a:pt x="18327" y="16419"/>
                      </a:cubicBezTo>
                      <a:cubicBezTo>
                        <a:pt x="18378" y="16346"/>
                        <a:pt x="18378" y="16346"/>
                        <a:pt x="18378" y="16346"/>
                      </a:cubicBezTo>
                      <a:cubicBezTo>
                        <a:pt x="18428" y="16346"/>
                        <a:pt x="18428" y="16346"/>
                        <a:pt x="18428" y="16346"/>
                      </a:cubicBezTo>
                      <a:cubicBezTo>
                        <a:pt x="18529" y="16346"/>
                        <a:pt x="18680" y="16565"/>
                        <a:pt x="18730" y="16784"/>
                      </a:cubicBezTo>
                      <a:cubicBezTo>
                        <a:pt x="18881" y="17076"/>
                        <a:pt x="18881" y="17586"/>
                        <a:pt x="18780" y="17951"/>
                      </a:cubicBezTo>
                      <a:cubicBezTo>
                        <a:pt x="18780" y="18097"/>
                        <a:pt x="18680" y="18243"/>
                        <a:pt x="18529" y="18243"/>
                      </a:cubicBezTo>
                      <a:cubicBezTo>
                        <a:pt x="18428" y="18243"/>
                        <a:pt x="18277" y="18097"/>
                        <a:pt x="18227" y="17951"/>
                      </a:cubicBezTo>
                      <a:cubicBezTo>
                        <a:pt x="18176" y="17951"/>
                        <a:pt x="18176" y="17878"/>
                        <a:pt x="18176" y="17805"/>
                      </a:cubicBezTo>
                      <a:cubicBezTo>
                        <a:pt x="18076" y="17805"/>
                        <a:pt x="17975" y="17878"/>
                        <a:pt x="17975" y="17951"/>
                      </a:cubicBezTo>
                      <a:cubicBezTo>
                        <a:pt x="17975" y="18097"/>
                        <a:pt x="18227" y="18535"/>
                        <a:pt x="18378" y="18608"/>
                      </a:cubicBezTo>
                      <a:cubicBezTo>
                        <a:pt x="18579" y="18608"/>
                        <a:pt x="18579" y="18900"/>
                        <a:pt x="18579" y="19046"/>
                      </a:cubicBezTo>
                      <a:cubicBezTo>
                        <a:pt x="18579" y="19119"/>
                        <a:pt x="18579" y="19119"/>
                        <a:pt x="18579" y="19192"/>
                      </a:cubicBezTo>
                      <a:cubicBezTo>
                        <a:pt x="18680" y="19192"/>
                        <a:pt x="18730" y="19338"/>
                        <a:pt x="18780" y="19411"/>
                      </a:cubicBezTo>
                      <a:cubicBezTo>
                        <a:pt x="18730" y="19265"/>
                        <a:pt x="18730" y="19046"/>
                        <a:pt x="18680" y="18973"/>
                      </a:cubicBezTo>
                      <a:cubicBezTo>
                        <a:pt x="18579" y="18754"/>
                        <a:pt x="18579" y="18535"/>
                        <a:pt x="18629" y="18316"/>
                      </a:cubicBezTo>
                      <a:cubicBezTo>
                        <a:pt x="18680" y="18170"/>
                        <a:pt x="18780" y="18170"/>
                        <a:pt x="18881" y="18170"/>
                      </a:cubicBezTo>
                      <a:cubicBezTo>
                        <a:pt x="19032" y="18243"/>
                        <a:pt x="19032" y="18535"/>
                        <a:pt x="18982" y="18681"/>
                      </a:cubicBezTo>
                      <a:cubicBezTo>
                        <a:pt x="18982" y="18681"/>
                        <a:pt x="18982" y="18754"/>
                        <a:pt x="18982" y="18754"/>
                      </a:cubicBezTo>
                      <a:cubicBezTo>
                        <a:pt x="18982" y="18754"/>
                        <a:pt x="19032" y="18754"/>
                        <a:pt x="19032" y="18754"/>
                      </a:cubicBezTo>
                      <a:cubicBezTo>
                        <a:pt x="19083" y="18681"/>
                        <a:pt x="19133" y="18608"/>
                        <a:pt x="19183" y="18535"/>
                      </a:cubicBezTo>
                      <a:cubicBezTo>
                        <a:pt x="19234" y="18462"/>
                        <a:pt x="19234" y="18389"/>
                        <a:pt x="19183" y="18243"/>
                      </a:cubicBezTo>
                      <a:cubicBezTo>
                        <a:pt x="19133" y="18097"/>
                        <a:pt x="19083" y="17951"/>
                        <a:pt x="19133" y="17805"/>
                      </a:cubicBezTo>
                      <a:cubicBezTo>
                        <a:pt x="19183" y="17659"/>
                        <a:pt x="19284" y="17659"/>
                        <a:pt x="19284" y="17659"/>
                      </a:cubicBezTo>
                      <a:cubicBezTo>
                        <a:pt x="19485" y="17659"/>
                        <a:pt x="19636" y="18170"/>
                        <a:pt x="19687" y="18389"/>
                      </a:cubicBezTo>
                      <a:cubicBezTo>
                        <a:pt x="19737" y="18681"/>
                        <a:pt x="19586" y="18827"/>
                        <a:pt x="19536" y="18900"/>
                      </a:cubicBezTo>
                      <a:cubicBezTo>
                        <a:pt x="19536" y="18973"/>
                        <a:pt x="19485" y="18973"/>
                        <a:pt x="19485" y="18973"/>
                      </a:cubicBezTo>
                      <a:cubicBezTo>
                        <a:pt x="19485" y="19265"/>
                        <a:pt x="19334" y="19265"/>
                        <a:pt x="19234" y="19265"/>
                      </a:cubicBezTo>
                      <a:cubicBezTo>
                        <a:pt x="19234" y="19265"/>
                        <a:pt x="19183" y="19265"/>
                        <a:pt x="19133" y="19338"/>
                      </a:cubicBezTo>
                      <a:cubicBezTo>
                        <a:pt x="19133" y="19338"/>
                        <a:pt x="19133" y="19630"/>
                        <a:pt x="19133" y="19776"/>
                      </a:cubicBezTo>
                      <a:cubicBezTo>
                        <a:pt x="19183" y="19776"/>
                        <a:pt x="19183" y="19776"/>
                        <a:pt x="19183" y="19776"/>
                      </a:cubicBezTo>
                      <a:cubicBezTo>
                        <a:pt x="19183" y="19630"/>
                        <a:pt x="19234" y="19557"/>
                        <a:pt x="19334" y="19557"/>
                      </a:cubicBezTo>
                      <a:cubicBezTo>
                        <a:pt x="19385" y="19557"/>
                        <a:pt x="19435" y="19557"/>
                        <a:pt x="19435" y="19630"/>
                      </a:cubicBezTo>
                      <a:cubicBezTo>
                        <a:pt x="19435" y="19630"/>
                        <a:pt x="19485" y="19630"/>
                        <a:pt x="19485" y="19630"/>
                      </a:cubicBezTo>
                      <a:cubicBezTo>
                        <a:pt x="19536" y="19557"/>
                        <a:pt x="19586" y="19411"/>
                        <a:pt x="19687" y="19411"/>
                      </a:cubicBezTo>
                      <a:cubicBezTo>
                        <a:pt x="19687" y="19411"/>
                        <a:pt x="19737" y="19484"/>
                        <a:pt x="19787" y="19484"/>
                      </a:cubicBezTo>
                      <a:cubicBezTo>
                        <a:pt x="19787" y="19338"/>
                        <a:pt x="19888" y="19192"/>
                        <a:pt x="19989" y="19192"/>
                      </a:cubicBezTo>
                      <a:cubicBezTo>
                        <a:pt x="19989" y="19192"/>
                        <a:pt x="19989" y="19192"/>
                        <a:pt x="19989" y="19192"/>
                      </a:cubicBezTo>
                      <a:cubicBezTo>
                        <a:pt x="20090" y="19192"/>
                        <a:pt x="20190" y="19265"/>
                        <a:pt x="20291" y="19411"/>
                      </a:cubicBezTo>
                      <a:cubicBezTo>
                        <a:pt x="20392" y="19630"/>
                        <a:pt x="20543" y="19995"/>
                        <a:pt x="20543" y="20214"/>
                      </a:cubicBezTo>
                      <a:cubicBezTo>
                        <a:pt x="20543" y="20359"/>
                        <a:pt x="20442" y="20505"/>
                        <a:pt x="20341" y="20505"/>
                      </a:cubicBezTo>
                      <a:cubicBezTo>
                        <a:pt x="20291" y="20578"/>
                        <a:pt x="20291" y="20651"/>
                        <a:pt x="20241" y="20724"/>
                      </a:cubicBezTo>
                      <a:cubicBezTo>
                        <a:pt x="20190" y="20797"/>
                        <a:pt x="20140" y="20797"/>
                        <a:pt x="20090" y="20797"/>
                      </a:cubicBezTo>
                      <a:cubicBezTo>
                        <a:pt x="19989" y="20797"/>
                        <a:pt x="19888" y="20651"/>
                        <a:pt x="19787" y="20578"/>
                      </a:cubicBezTo>
                      <a:cubicBezTo>
                        <a:pt x="19787" y="20505"/>
                        <a:pt x="19737" y="20432"/>
                        <a:pt x="19687" y="20432"/>
                      </a:cubicBezTo>
                      <a:cubicBezTo>
                        <a:pt x="19737" y="20505"/>
                        <a:pt x="19737" y="20578"/>
                        <a:pt x="19787" y="20651"/>
                      </a:cubicBezTo>
                      <a:cubicBezTo>
                        <a:pt x="19787" y="20724"/>
                        <a:pt x="19787" y="20797"/>
                        <a:pt x="19838" y="20797"/>
                      </a:cubicBezTo>
                      <a:cubicBezTo>
                        <a:pt x="19888" y="21016"/>
                        <a:pt x="19838" y="21162"/>
                        <a:pt x="19787" y="21308"/>
                      </a:cubicBezTo>
                      <a:cubicBezTo>
                        <a:pt x="19737" y="21454"/>
                        <a:pt x="19737" y="21527"/>
                        <a:pt x="19787" y="21527"/>
                      </a:cubicBezTo>
                      <a:cubicBezTo>
                        <a:pt x="19787" y="21600"/>
                        <a:pt x="19787" y="21600"/>
                        <a:pt x="19838" y="21600"/>
                      </a:cubicBezTo>
                      <a:cubicBezTo>
                        <a:pt x="19838" y="21600"/>
                        <a:pt x="19838" y="21527"/>
                        <a:pt x="19838" y="21527"/>
                      </a:cubicBezTo>
                      <a:cubicBezTo>
                        <a:pt x="19838" y="21454"/>
                        <a:pt x="19838" y="21454"/>
                        <a:pt x="19838" y="21381"/>
                      </a:cubicBezTo>
                      <a:cubicBezTo>
                        <a:pt x="19888" y="21235"/>
                        <a:pt x="19938" y="21235"/>
                        <a:pt x="19989" y="21235"/>
                      </a:cubicBezTo>
                      <a:cubicBezTo>
                        <a:pt x="20090" y="21235"/>
                        <a:pt x="20140" y="21308"/>
                        <a:pt x="20241" y="21381"/>
                      </a:cubicBezTo>
                      <a:cubicBezTo>
                        <a:pt x="20291" y="21308"/>
                        <a:pt x="20291" y="21235"/>
                        <a:pt x="20291" y="21089"/>
                      </a:cubicBezTo>
                      <a:cubicBezTo>
                        <a:pt x="20291" y="21016"/>
                        <a:pt x="20341" y="20870"/>
                        <a:pt x="20442" y="20870"/>
                      </a:cubicBezTo>
                      <a:cubicBezTo>
                        <a:pt x="20543" y="20870"/>
                        <a:pt x="20643" y="20943"/>
                        <a:pt x="20694" y="21089"/>
                      </a:cubicBezTo>
                      <a:cubicBezTo>
                        <a:pt x="20744" y="21016"/>
                        <a:pt x="20794" y="20943"/>
                        <a:pt x="20895" y="20943"/>
                      </a:cubicBezTo>
                      <a:cubicBezTo>
                        <a:pt x="20945" y="20943"/>
                        <a:pt x="20945" y="20943"/>
                        <a:pt x="20945" y="20943"/>
                      </a:cubicBezTo>
                      <a:cubicBezTo>
                        <a:pt x="20996" y="20943"/>
                        <a:pt x="21046" y="20943"/>
                        <a:pt x="21097" y="21016"/>
                      </a:cubicBezTo>
                      <a:cubicBezTo>
                        <a:pt x="21147" y="21162"/>
                        <a:pt x="21097" y="21308"/>
                        <a:pt x="21097" y="21454"/>
                      </a:cubicBezTo>
                      <a:cubicBezTo>
                        <a:pt x="21097" y="21527"/>
                        <a:pt x="21097" y="21527"/>
                        <a:pt x="21097" y="21527"/>
                      </a:cubicBezTo>
                      <a:cubicBezTo>
                        <a:pt x="21147" y="21454"/>
                        <a:pt x="21248" y="21454"/>
                        <a:pt x="21298" y="21527"/>
                      </a:cubicBezTo>
                      <a:cubicBezTo>
                        <a:pt x="21399" y="21454"/>
                        <a:pt x="21499" y="21381"/>
                        <a:pt x="21550" y="21308"/>
                      </a:cubicBezTo>
                      <a:cubicBezTo>
                        <a:pt x="21600" y="21235"/>
                        <a:pt x="21600" y="21235"/>
                        <a:pt x="21600" y="21235"/>
                      </a:cubicBezTo>
                      <a:cubicBezTo>
                        <a:pt x="21600" y="21235"/>
                        <a:pt x="21550" y="21162"/>
                        <a:pt x="21499" y="21089"/>
                      </a:cubicBezTo>
                      <a:cubicBezTo>
                        <a:pt x="21449" y="21016"/>
                        <a:pt x="21348" y="20797"/>
                        <a:pt x="21399" y="20578"/>
                      </a:cubicBezTo>
                      <a:cubicBezTo>
                        <a:pt x="21449" y="20359"/>
                        <a:pt x="21499" y="20214"/>
                        <a:pt x="20895" y="19922"/>
                      </a:cubicBezTo>
                      <a:cubicBezTo>
                        <a:pt x="20392" y="19630"/>
                        <a:pt x="20291" y="19338"/>
                        <a:pt x="20090" y="18754"/>
                      </a:cubicBezTo>
                      <a:cubicBezTo>
                        <a:pt x="20039" y="18608"/>
                        <a:pt x="19938" y="18389"/>
                        <a:pt x="19838" y="18097"/>
                      </a:cubicBezTo>
                      <a:cubicBezTo>
                        <a:pt x="19636" y="17514"/>
                        <a:pt x="19284" y="17149"/>
                        <a:pt x="19032" y="16784"/>
                      </a:cubicBezTo>
                      <a:cubicBezTo>
                        <a:pt x="18780" y="16492"/>
                        <a:pt x="18629" y="16273"/>
                        <a:pt x="18629" y="16054"/>
                      </a:cubicBezTo>
                      <a:cubicBezTo>
                        <a:pt x="18629" y="15908"/>
                        <a:pt x="18478" y="15835"/>
                        <a:pt x="18327" y="15835"/>
                      </a:cubicBezTo>
                      <a:cubicBezTo>
                        <a:pt x="18176" y="15835"/>
                        <a:pt x="18076" y="15908"/>
                        <a:pt x="18025" y="15981"/>
                      </a:cubicBezTo>
                      <a:cubicBezTo>
                        <a:pt x="18025" y="16273"/>
                        <a:pt x="17824" y="16419"/>
                        <a:pt x="17622" y="16565"/>
                      </a:cubicBezTo>
                      <a:cubicBezTo>
                        <a:pt x="17572" y="16565"/>
                        <a:pt x="17522" y="16638"/>
                        <a:pt x="17471" y="16711"/>
                      </a:cubicBezTo>
                      <a:cubicBezTo>
                        <a:pt x="17421" y="16711"/>
                        <a:pt x="17371" y="16784"/>
                        <a:pt x="17320" y="16784"/>
                      </a:cubicBezTo>
                      <a:cubicBezTo>
                        <a:pt x="17169" y="16784"/>
                        <a:pt x="17069" y="16565"/>
                        <a:pt x="16968" y="16346"/>
                      </a:cubicBezTo>
                      <a:cubicBezTo>
                        <a:pt x="16968" y="16346"/>
                        <a:pt x="16917" y="16273"/>
                        <a:pt x="16917" y="16200"/>
                      </a:cubicBezTo>
                      <a:cubicBezTo>
                        <a:pt x="16867" y="16127"/>
                        <a:pt x="16716" y="15981"/>
                        <a:pt x="16615" y="15835"/>
                      </a:cubicBezTo>
                      <a:cubicBezTo>
                        <a:pt x="16464" y="15689"/>
                        <a:pt x="16313" y="15470"/>
                        <a:pt x="16313" y="15324"/>
                      </a:cubicBezTo>
                      <a:cubicBezTo>
                        <a:pt x="16313" y="15251"/>
                        <a:pt x="16263" y="15032"/>
                        <a:pt x="16162" y="15032"/>
                      </a:cubicBezTo>
                      <a:cubicBezTo>
                        <a:pt x="16162" y="15032"/>
                        <a:pt x="16112" y="15032"/>
                        <a:pt x="16062" y="15032"/>
                      </a:cubicBezTo>
                      <a:cubicBezTo>
                        <a:pt x="15910" y="15105"/>
                        <a:pt x="15810" y="15178"/>
                        <a:pt x="15759" y="15178"/>
                      </a:cubicBezTo>
                      <a:cubicBezTo>
                        <a:pt x="15709" y="15178"/>
                        <a:pt x="15709" y="15178"/>
                        <a:pt x="15659" y="15105"/>
                      </a:cubicBezTo>
                      <a:cubicBezTo>
                        <a:pt x="15608" y="15105"/>
                        <a:pt x="15608" y="15105"/>
                        <a:pt x="15608" y="15105"/>
                      </a:cubicBezTo>
                      <a:cubicBezTo>
                        <a:pt x="15558" y="15178"/>
                        <a:pt x="15508" y="15251"/>
                        <a:pt x="15457" y="15251"/>
                      </a:cubicBezTo>
                      <a:cubicBezTo>
                        <a:pt x="15306" y="15251"/>
                        <a:pt x="15155" y="15105"/>
                        <a:pt x="15155" y="15105"/>
                      </a:cubicBezTo>
                      <a:cubicBezTo>
                        <a:pt x="15105" y="15032"/>
                        <a:pt x="15105" y="15032"/>
                        <a:pt x="15105" y="15032"/>
                      </a:cubicBezTo>
                      <a:cubicBezTo>
                        <a:pt x="15105" y="2481"/>
                        <a:pt x="15105" y="2481"/>
                        <a:pt x="15105" y="2481"/>
                      </a:cubicBezTo>
                      <a:cubicBezTo>
                        <a:pt x="15055" y="2481"/>
                        <a:pt x="14954" y="2408"/>
                        <a:pt x="14903" y="2408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30" name="Shape 4699"/>
                <p:cNvSpPr/>
                <p:nvPr/>
              </p:nvSpPr>
              <p:spPr>
                <a:xfrm>
                  <a:off x="211098" y="2111927"/>
                  <a:ext cx="83643" cy="4240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6691" y="1964"/>
                      </a:moveTo>
                      <a:cubicBezTo>
                        <a:pt x="14727" y="0"/>
                        <a:pt x="12764" y="0"/>
                        <a:pt x="10800" y="0"/>
                      </a:cubicBezTo>
                      <a:cubicBezTo>
                        <a:pt x="7855" y="0"/>
                        <a:pt x="7855" y="1964"/>
                        <a:pt x="7855" y="1964"/>
                      </a:cubicBezTo>
                      <a:cubicBezTo>
                        <a:pt x="5891" y="9818"/>
                        <a:pt x="3927" y="13745"/>
                        <a:pt x="1964" y="17673"/>
                      </a:cubicBezTo>
                      <a:cubicBezTo>
                        <a:pt x="982" y="19636"/>
                        <a:pt x="982" y="19636"/>
                        <a:pt x="0" y="21600"/>
                      </a:cubicBezTo>
                      <a:cubicBezTo>
                        <a:pt x="2945" y="19636"/>
                        <a:pt x="7855" y="13745"/>
                        <a:pt x="8836" y="9818"/>
                      </a:cubicBezTo>
                      <a:cubicBezTo>
                        <a:pt x="8836" y="3927"/>
                        <a:pt x="10800" y="3927"/>
                        <a:pt x="11782" y="3927"/>
                      </a:cubicBezTo>
                      <a:cubicBezTo>
                        <a:pt x="13745" y="3927"/>
                        <a:pt x="14727" y="3927"/>
                        <a:pt x="15709" y="7855"/>
                      </a:cubicBezTo>
                      <a:cubicBezTo>
                        <a:pt x="17673" y="7855"/>
                        <a:pt x="20618" y="5891"/>
                        <a:pt x="21600" y="1964"/>
                      </a:cubicBezTo>
                      <a:cubicBezTo>
                        <a:pt x="21600" y="1964"/>
                        <a:pt x="21600" y="1964"/>
                        <a:pt x="21600" y="1964"/>
                      </a:cubicBezTo>
                      <a:cubicBezTo>
                        <a:pt x="19636" y="1964"/>
                        <a:pt x="18655" y="1964"/>
                        <a:pt x="16691" y="1964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31" name="Shape 4700"/>
                <p:cNvSpPr/>
                <p:nvPr/>
              </p:nvSpPr>
              <p:spPr>
                <a:xfrm>
                  <a:off x="563729" y="1950035"/>
                  <a:ext cx="97448" cy="8865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138" h="21600" extrusionOk="0">
                      <a:moveTo>
                        <a:pt x="19476" y="0"/>
                      </a:moveTo>
                      <a:cubicBezTo>
                        <a:pt x="18646" y="0"/>
                        <a:pt x="16984" y="900"/>
                        <a:pt x="15323" y="3600"/>
                      </a:cubicBezTo>
                      <a:cubicBezTo>
                        <a:pt x="13661" y="5400"/>
                        <a:pt x="12000" y="7200"/>
                        <a:pt x="11169" y="8100"/>
                      </a:cubicBezTo>
                      <a:cubicBezTo>
                        <a:pt x="8676" y="9900"/>
                        <a:pt x="7846" y="11700"/>
                        <a:pt x="7015" y="12600"/>
                      </a:cubicBezTo>
                      <a:cubicBezTo>
                        <a:pt x="7015" y="15300"/>
                        <a:pt x="4523" y="15300"/>
                        <a:pt x="3692" y="15300"/>
                      </a:cubicBezTo>
                      <a:cubicBezTo>
                        <a:pt x="2030" y="15300"/>
                        <a:pt x="2030" y="15300"/>
                        <a:pt x="2030" y="15300"/>
                      </a:cubicBezTo>
                      <a:cubicBezTo>
                        <a:pt x="369" y="15300"/>
                        <a:pt x="369" y="15300"/>
                        <a:pt x="369" y="16200"/>
                      </a:cubicBezTo>
                      <a:cubicBezTo>
                        <a:pt x="-462" y="17100"/>
                        <a:pt x="369" y="18900"/>
                        <a:pt x="369" y="20700"/>
                      </a:cubicBezTo>
                      <a:cubicBezTo>
                        <a:pt x="1200" y="21600"/>
                        <a:pt x="1200" y="21600"/>
                        <a:pt x="2030" y="21600"/>
                      </a:cubicBezTo>
                      <a:cubicBezTo>
                        <a:pt x="2030" y="21600"/>
                        <a:pt x="2030" y="21600"/>
                        <a:pt x="2030" y="21600"/>
                      </a:cubicBezTo>
                      <a:cubicBezTo>
                        <a:pt x="4523" y="19800"/>
                        <a:pt x="6184" y="20700"/>
                        <a:pt x="7015" y="20700"/>
                      </a:cubicBezTo>
                      <a:cubicBezTo>
                        <a:pt x="7015" y="21600"/>
                        <a:pt x="7846" y="21600"/>
                        <a:pt x="7846" y="21600"/>
                      </a:cubicBezTo>
                      <a:cubicBezTo>
                        <a:pt x="9507" y="20700"/>
                        <a:pt x="16984" y="15300"/>
                        <a:pt x="18646" y="12600"/>
                      </a:cubicBezTo>
                      <a:cubicBezTo>
                        <a:pt x="18646" y="12600"/>
                        <a:pt x="18646" y="12600"/>
                        <a:pt x="18646" y="12600"/>
                      </a:cubicBezTo>
                      <a:cubicBezTo>
                        <a:pt x="18646" y="11700"/>
                        <a:pt x="17815" y="11700"/>
                        <a:pt x="16984" y="10800"/>
                      </a:cubicBezTo>
                      <a:cubicBezTo>
                        <a:pt x="16153" y="9900"/>
                        <a:pt x="15323" y="9000"/>
                        <a:pt x="14492" y="8100"/>
                      </a:cubicBezTo>
                      <a:cubicBezTo>
                        <a:pt x="14492" y="4500"/>
                        <a:pt x="17815" y="4500"/>
                        <a:pt x="19476" y="3600"/>
                      </a:cubicBezTo>
                      <a:cubicBezTo>
                        <a:pt x="20307" y="3600"/>
                        <a:pt x="21138" y="3600"/>
                        <a:pt x="21138" y="2700"/>
                      </a:cubicBezTo>
                      <a:cubicBezTo>
                        <a:pt x="20307" y="2700"/>
                        <a:pt x="19476" y="900"/>
                        <a:pt x="19476" y="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32" name="Shape 4701"/>
                <p:cNvSpPr/>
                <p:nvPr/>
              </p:nvSpPr>
              <p:spPr>
                <a:xfrm>
                  <a:off x="15932" y="2216000"/>
                  <a:ext cx="27439" cy="3083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8600" h="21600" extrusionOk="0">
                      <a:moveTo>
                        <a:pt x="14400" y="0"/>
                      </a:moveTo>
                      <a:cubicBezTo>
                        <a:pt x="14400" y="2400"/>
                        <a:pt x="14400" y="2400"/>
                        <a:pt x="14400" y="2400"/>
                      </a:cubicBezTo>
                      <a:cubicBezTo>
                        <a:pt x="12000" y="4800"/>
                        <a:pt x="4800" y="14400"/>
                        <a:pt x="4800" y="19200"/>
                      </a:cubicBezTo>
                      <a:cubicBezTo>
                        <a:pt x="0" y="19200"/>
                        <a:pt x="0" y="19200"/>
                        <a:pt x="0" y="19200"/>
                      </a:cubicBezTo>
                      <a:cubicBezTo>
                        <a:pt x="0" y="21600"/>
                        <a:pt x="0" y="21600"/>
                        <a:pt x="0" y="21600"/>
                      </a:cubicBezTo>
                      <a:cubicBezTo>
                        <a:pt x="0" y="21600"/>
                        <a:pt x="2400" y="21600"/>
                        <a:pt x="2400" y="19200"/>
                      </a:cubicBezTo>
                      <a:cubicBezTo>
                        <a:pt x="16800" y="14400"/>
                        <a:pt x="21600" y="7200"/>
                        <a:pt x="16800" y="0"/>
                      </a:cubicBezTo>
                      <a:cubicBezTo>
                        <a:pt x="16800" y="0"/>
                        <a:pt x="14400" y="0"/>
                        <a:pt x="14400" y="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33" name="Shape 4702"/>
                <p:cNvSpPr/>
                <p:nvPr/>
              </p:nvSpPr>
              <p:spPr>
                <a:xfrm>
                  <a:off x="15932" y="2237880"/>
                  <a:ext cx="7968" cy="635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cubicBezTo>
                        <a:pt x="0" y="21600"/>
                        <a:pt x="0" y="21600"/>
                        <a:pt x="0" y="21600"/>
                      </a:cubicBezTo>
                      <a:cubicBezTo>
                        <a:pt x="21600" y="21600"/>
                        <a:pt x="21600" y="21600"/>
                        <a:pt x="21600" y="21600"/>
                      </a:cubicBezTo>
                      <a:cubicBezTo>
                        <a:pt x="21600" y="0"/>
                        <a:pt x="10800" y="0"/>
                        <a:pt x="0" y="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34" name="Shape 4703"/>
                <p:cNvSpPr/>
                <p:nvPr/>
              </p:nvSpPr>
              <p:spPr>
                <a:xfrm>
                  <a:off x="155335" y="2166570"/>
                  <a:ext cx="19916" cy="2541"/>
                </a:xfrm>
                <a:prstGeom prst="ellipse">
                  <a:avLst/>
                </a:pr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35" name="Shape 4704"/>
                <p:cNvSpPr/>
                <p:nvPr/>
              </p:nvSpPr>
              <p:spPr>
                <a:xfrm>
                  <a:off x="27881" y="1838250"/>
                  <a:ext cx="57671" cy="2312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850" h="21600" extrusionOk="0">
                      <a:moveTo>
                        <a:pt x="16200" y="7200"/>
                      </a:moveTo>
                      <a:cubicBezTo>
                        <a:pt x="14850" y="10800"/>
                        <a:pt x="13500" y="10800"/>
                        <a:pt x="12150" y="10800"/>
                      </a:cubicBezTo>
                      <a:cubicBezTo>
                        <a:pt x="10800" y="10800"/>
                        <a:pt x="8100" y="10800"/>
                        <a:pt x="8100" y="0"/>
                      </a:cubicBezTo>
                      <a:cubicBezTo>
                        <a:pt x="8100" y="0"/>
                        <a:pt x="8100" y="0"/>
                        <a:pt x="6750" y="0"/>
                      </a:cubicBezTo>
                      <a:cubicBezTo>
                        <a:pt x="4050" y="0"/>
                        <a:pt x="0" y="7200"/>
                        <a:pt x="0" y="10800"/>
                      </a:cubicBezTo>
                      <a:cubicBezTo>
                        <a:pt x="0" y="14400"/>
                        <a:pt x="8100" y="21600"/>
                        <a:pt x="13500" y="21600"/>
                      </a:cubicBezTo>
                      <a:cubicBezTo>
                        <a:pt x="16200" y="21600"/>
                        <a:pt x="17550" y="21600"/>
                        <a:pt x="17550" y="21600"/>
                      </a:cubicBezTo>
                      <a:cubicBezTo>
                        <a:pt x="18900" y="21600"/>
                        <a:pt x="20250" y="18000"/>
                        <a:pt x="20250" y="14400"/>
                      </a:cubicBezTo>
                      <a:cubicBezTo>
                        <a:pt x="21600" y="10800"/>
                        <a:pt x="20250" y="7200"/>
                        <a:pt x="20250" y="7200"/>
                      </a:cubicBezTo>
                      <a:cubicBezTo>
                        <a:pt x="18900" y="7200"/>
                        <a:pt x="17550" y="7200"/>
                        <a:pt x="16200" y="720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36" name="Shape 4705"/>
                <p:cNvSpPr/>
                <p:nvPr/>
              </p:nvSpPr>
              <p:spPr>
                <a:xfrm>
                  <a:off x="2190644" y="3295284"/>
                  <a:ext cx="99576" cy="1156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600"/>
                      </a:moveTo>
                      <a:lnTo>
                        <a:pt x="21600" y="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37" name="Shape 4706"/>
                <p:cNvSpPr/>
                <p:nvPr/>
              </p:nvSpPr>
              <p:spPr>
                <a:xfrm>
                  <a:off x="2748262" y="3445613"/>
                  <a:ext cx="31864" cy="1542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cubicBezTo>
                        <a:pt x="2700" y="0"/>
                        <a:pt x="2700" y="0"/>
                        <a:pt x="5400" y="5400"/>
                      </a:cubicBezTo>
                      <a:cubicBezTo>
                        <a:pt x="8100" y="10800"/>
                        <a:pt x="16200" y="16200"/>
                        <a:pt x="21600" y="21600"/>
                      </a:cubicBezTo>
                      <a:cubicBezTo>
                        <a:pt x="16200" y="16200"/>
                        <a:pt x="8100" y="10800"/>
                        <a:pt x="5400" y="5400"/>
                      </a:cubicBezTo>
                      <a:cubicBezTo>
                        <a:pt x="2700" y="0"/>
                        <a:pt x="2700" y="0"/>
                        <a:pt x="0" y="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38" name="Shape 4707"/>
                <p:cNvSpPr/>
                <p:nvPr/>
              </p:nvSpPr>
              <p:spPr>
                <a:xfrm>
                  <a:off x="2788092" y="3426342"/>
                  <a:ext cx="31864" cy="30837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600"/>
                      </a:moveTo>
                      <a:cubicBezTo>
                        <a:pt x="4800" y="13500"/>
                        <a:pt x="12000" y="0"/>
                        <a:pt x="21600" y="0"/>
                      </a:cubicBezTo>
                      <a:cubicBezTo>
                        <a:pt x="12000" y="0"/>
                        <a:pt x="4800" y="13500"/>
                        <a:pt x="0" y="2160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39" name="Shape 4708"/>
                <p:cNvSpPr/>
                <p:nvPr/>
              </p:nvSpPr>
              <p:spPr>
                <a:xfrm>
                  <a:off x="3023087" y="3598550"/>
                  <a:ext cx="7968" cy="635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21600"/>
                      </a:moveTo>
                      <a:cubicBezTo>
                        <a:pt x="10800" y="21600"/>
                        <a:pt x="0" y="0"/>
                        <a:pt x="0" y="0"/>
                      </a:cubicBezTo>
                      <a:cubicBezTo>
                        <a:pt x="0" y="0"/>
                        <a:pt x="10800" y="21600"/>
                        <a:pt x="21600" y="2160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40" name="Shape 4709"/>
                <p:cNvSpPr/>
                <p:nvPr/>
              </p:nvSpPr>
              <p:spPr>
                <a:xfrm>
                  <a:off x="2943427" y="3526561"/>
                  <a:ext cx="7968" cy="2312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21600"/>
                      </a:moveTo>
                      <a:cubicBezTo>
                        <a:pt x="21600" y="14400"/>
                        <a:pt x="21600" y="3600"/>
                        <a:pt x="0" y="0"/>
                      </a:cubicBezTo>
                      <a:cubicBezTo>
                        <a:pt x="21600" y="3600"/>
                        <a:pt x="21600" y="14400"/>
                        <a:pt x="21600" y="2160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141" name="Shape 4710"/>
                <p:cNvSpPr/>
                <p:nvPr/>
              </p:nvSpPr>
              <p:spPr>
                <a:xfrm>
                  <a:off x="2967327" y="3580524"/>
                  <a:ext cx="51779" cy="1927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cubicBezTo>
                        <a:pt x="1543" y="0"/>
                        <a:pt x="3086" y="4320"/>
                        <a:pt x="6171" y="8640"/>
                      </a:cubicBezTo>
                      <a:cubicBezTo>
                        <a:pt x="10800" y="12960"/>
                        <a:pt x="18514" y="21600"/>
                        <a:pt x="21600" y="21600"/>
                      </a:cubicBezTo>
                      <a:cubicBezTo>
                        <a:pt x="18514" y="21600"/>
                        <a:pt x="10800" y="12960"/>
                        <a:pt x="6171" y="8640"/>
                      </a:cubicBezTo>
                      <a:cubicBezTo>
                        <a:pt x="3086" y="4320"/>
                        <a:pt x="1543" y="0"/>
                        <a:pt x="0" y="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</p:grpSp>
          <p:grpSp>
            <p:nvGrpSpPr>
              <p:cNvPr id="47" name="Group 4715"/>
              <p:cNvGrpSpPr/>
              <p:nvPr/>
            </p:nvGrpSpPr>
            <p:grpSpPr>
              <a:xfrm>
                <a:off x="4102477" y="-1"/>
                <a:ext cx="2612842" cy="1877186"/>
                <a:chOff x="0" y="0"/>
                <a:chExt cx="2612841" cy="1877184"/>
              </a:xfrm>
              <a:grpFill/>
            </p:grpSpPr>
            <p:sp>
              <p:nvSpPr>
                <p:cNvPr id="48" name="Shape 4712"/>
                <p:cNvSpPr/>
                <p:nvPr/>
              </p:nvSpPr>
              <p:spPr>
                <a:xfrm>
                  <a:off x="-1" y="0"/>
                  <a:ext cx="2612843" cy="187718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7418" y="13807"/>
                      </a:moveTo>
                      <a:cubicBezTo>
                        <a:pt x="17355" y="13765"/>
                        <a:pt x="17324" y="13765"/>
                        <a:pt x="17261" y="13722"/>
                      </a:cubicBezTo>
                      <a:cubicBezTo>
                        <a:pt x="17135" y="13680"/>
                        <a:pt x="16978" y="13595"/>
                        <a:pt x="16852" y="13595"/>
                      </a:cubicBezTo>
                      <a:cubicBezTo>
                        <a:pt x="16790" y="13595"/>
                        <a:pt x="16727" y="13595"/>
                        <a:pt x="16664" y="13638"/>
                      </a:cubicBezTo>
                      <a:cubicBezTo>
                        <a:pt x="16538" y="13765"/>
                        <a:pt x="16475" y="13722"/>
                        <a:pt x="16444" y="13595"/>
                      </a:cubicBezTo>
                      <a:cubicBezTo>
                        <a:pt x="16444" y="13426"/>
                        <a:pt x="16601" y="13214"/>
                        <a:pt x="16727" y="13172"/>
                      </a:cubicBezTo>
                      <a:cubicBezTo>
                        <a:pt x="16790" y="13172"/>
                        <a:pt x="16821" y="13172"/>
                        <a:pt x="16821" y="13172"/>
                      </a:cubicBezTo>
                      <a:cubicBezTo>
                        <a:pt x="16821" y="13129"/>
                        <a:pt x="16790" y="13045"/>
                        <a:pt x="16790" y="13002"/>
                      </a:cubicBezTo>
                      <a:cubicBezTo>
                        <a:pt x="16790" y="12960"/>
                        <a:pt x="16758" y="12875"/>
                        <a:pt x="16758" y="12833"/>
                      </a:cubicBezTo>
                      <a:cubicBezTo>
                        <a:pt x="16727" y="12748"/>
                        <a:pt x="16758" y="12706"/>
                        <a:pt x="16758" y="12664"/>
                      </a:cubicBezTo>
                      <a:cubicBezTo>
                        <a:pt x="16790" y="12621"/>
                        <a:pt x="16821" y="12579"/>
                        <a:pt x="16884" y="12579"/>
                      </a:cubicBezTo>
                      <a:cubicBezTo>
                        <a:pt x="17010" y="12579"/>
                        <a:pt x="17230" y="12748"/>
                        <a:pt x="17355" y="13002"/>
                      </a:cubicBezTo>
                      <a:cubicBezTo>
                        <a:pt x="17481" y="13214"/>
                        <a:pt x="17670" y="13341"/>
                        <a:pt x="17890" y="13341"/>
                      </a:cubicBezTo>
                      <a:cubicBezTo>
                        <a:pt x="17953" y="13341"/>
                        <a:pt x="18016" y="13341"/>
                        <a:pt x="18079" y="13299"/>
                      </a:cubicBezTo>
                      <a:cubicBezTo>
                        <a:pt x="18173" y="13256"/>
                        <a:pt x="18173" y="13214"/>
                        <a:pt x="18141" y="13087"/>
                      </a:cubicBezTo>
                      <a:cubicBezTo>
                        <a:pt x="18141" y="12960"/>
                        <a:pt x="18110" y="12833"/>
                        <a:pt x="18173" y="12706"/>
                      </a:cubicBezTo>
                      <a:cubicBezTo>
                        <a:pt x="18173" y="12621"/>
                        <a:pt x="17859" y="12325"/>
                        <a:pt x="17670" y="12198"/>
                      </a:cubicBezTo>
                      <a:cubicBezTo>
                        <a:pt x="17418" y="11944"/>
                        <a:pt x="17261" y="11816"/>
                        <a:pt x="17230" y="11689"/>
                      </a:cubicBezTo>
                      <a:cubicBezTo>
                        <a:pt x="17230" y="11605"/>
                        <a:pt x="17230" y="11562"/>
                        <a:pt x="17261" y="11520"/>
                      </a:cubicBezTo>
                      <a:cubicBezTo>
                        <a:pt x="17324" y="11393"/>
                        <a:pt x="17513" y="11478"/>
                        <a:pt x="17859" y="11647"/>
                      </a:cubicBezTo>
                      <a:cubicBezTo>
                        <a:pt x="17859" y="11689"/>
                        <a:pt x="17890" y="11689"/>
                        <a:pt x="17921" y="11689"/>
                      </a:cubicBezTo>
                      <a:cubicBezTo>
                        <a:pt x="18047" y="11689"/>
                        <a:pt x="18079" y="11351"/>
                        <a:pt x="18079" y="11266"/>
                      </a:cubicBezTo>
                      <a:cubicBezTo>
                        <a:pt x="18079" y="11224"/>
                        <a:pt x="17984" y="11181"/>
                        <a:pt x="17796" y="11181"/>
                      </a:cubicBezTo>
                      <a:cubicBezTo>
                        <a:pt x="17638" y="11181"/>
                        <a:pt x="17450" y="11224"/>
                        <a:pt x="17324" y="11308"/>
                      </a:cubicBezTo>
                      <a:cubicBezTo>
                        <a:pt x="17293" y="11351"/>
                        <a:pt x="17230" y="11351"/>
                        <a:pt x="17167" y="11351"/>
                      </a:cubicBezTo>
                      <a:cubicBezTo>
                        <a:pt x="17041" y="11351"/>
                        <a:pt x="16915" y="11266"/>
                        <a:pt x="16915" y="11096"/>
                      </a:cubicBezTo>
                      <a:cubicBezTo>
                        <a:pt x="16915" y="11054"/>
                        <a:pt x="16915" y="10885"/>
                        <a:pt x="17135" y="10842"/>
                      </a:cubicBezTo>
                      <a:cubicBezTo>
                        <a:pt x="17230" y="10842"/>
                        <a:pt x="17261" y="10800"/>
                        <a:pt x="17261" y="10800"/>
                      </a:cubicBezTo>
                      <a:cubicBezTo>
                        <a:pt x="17261" y="10800"/>
                        <a:pt x="17230" y="10758"/>
                        <a:pt x="17230" y="10758"/>
                      </a:cubicBezTo>
                      <a:cubicBezTo>
                        <a:pt x="17198" y="10673"/>
                        <a:pt x="17167" y="10588"/>
                        <a:pt x="17230" y="10461"/>
                      </a:cubicBezTo>
                      <a:cubicBezTo>
                        <a:pt x="17261" y="10461"/>
                        <a:pt x="17293" y="10419"/>
                        <a:pt x="17324" y="10419"/>
                      </a:cubicBezTo>
                      <a:cubicBezTo>
                        <a:pt x="17418" y="10419"/>
                        <a:pt x="17513" y="10504"/>
                        <a:pt x="17638" y="10588"/>
                      </a:cubicBezTo>
                      <a:cubicBezTo>
                        <a:pt x="17796" y="10673"/>
                        <a:pt x="17953" y="10800"/>
                        <a:pt x="18047" y="10758"/>
                      </a:cubicBezTo>
                      <a:cubicBezTo>
                        <a:pt x="18141" y="10715"/>
                        <a:pt x="18236" y="10715"/>
                        <a:pt x="18299" y="10715"/>
                      </a:cubicBezTo>
                      <a:cubicBezTo>
                        <a:pt x="18424" y="10715"/>
                        <a:pt x="18519" y="10673"/>
                        <a:pt x="18645" y="10588"/>
                      </a:cubicBezTo>
                      <a:cubicBezTo>
                        <a:pt x="18645" y="10546"/>
                        <a:pt x="18645" y="10546"/>
                        <a:pt x="18645" y="10546"/>
                      </a:cubicBezTo>
                      <a:cubicBezTo>
                        <a:pt x="18645" y="10504"/>
                        <a:pt x="18487" y="10376"/>
                        <a:pt x="18393" y="10334"/>
                      </a:cubicBezTo>
                      <a:cubicBezTo>
                        <a:pt x="18299" y="10249"/>
                        <a:pt x="18204" y="10165"/>
                        <a:pt x="18141" y="10122"/>
                      </a:cubicBezTo>
                      <a:cubicBezTo>
                        <a:pt x="18110" y="10038"/>
                        <a:pt x="18110" y="9995"/>
                        <a:pt x="18141" y="9953"/>
                      </a:cubicBezTo>
                      <a:cubicBezTo>
                        <a:pt x="18141" y="9868"/>
                        <a:pt x="18236" y="9826"/>
                        <a:pt x="18519" y="9826"/>
                      </a:cubicBezTo>
                      <a:cubicBezTo>
                        <a:pt x="18645" y="9826"/>
                        <a:pt x="18802" y="9868"/>
                        <a:pt x="18928" y="9868"/>
                      </a:cubicBezTo>
                      <a:cubicBezTo>
                        <a:pt x="18990" y="9868"/>
                        <a:pt x="18990" y="9868"/>
                        <a:pt x="18990" y="9868"/>
                      </a:cubicBezTo>
                      <a:cubicBezTo>
                        <a:pt x="18990" y="9868"/>
                        <a:pt x="18990" y="9868"/>
                        <a:pt x="18990" y="9868"/>
                      </a:cubicBezTo>
                      <a:cubicBezTo>
                        <a:pt x="19053" y="9868"/>
                        <a:pt x="19085" y="9826"/>
                        <a:pt x="19085" y="9784"/>
                      </a:cubicBezTo>
                      <a:cubicBezTo>
                        <a:pt x="19116" y="9741"/>
                        <a:pt x="19116" y="9699"/>
                        <a:pt x="19116" y="9699"/>
                      </a:cubicBezTo>
                      <a:cubicBezTo>
                        <a:pt x="19116" y="9699"/>
                        <a:pt x="19116" y="9699"/>
                        <a:pt x="19085" y="9699"/>
                      </a:cubicBezTo>
                      <a:cubicBezTo>
                        <a:pt x="19085" y="9699"/>
                        <a:pt x="19053" y="9741"/>
                        <a:pt x="19022" y="9741"/>
                      </a:cubicBezTo>
                      <a:cubicBezTo>
                        <a:pt x="18833" y="9741"/>
                        <a:pt x="18487" y="9529"/>
                        <a:pt x="18393" y="9275"/>
                      </a:cubicBezTo>
                      <a:cubicBezTo>
                        <a:pt x="18362" y="9191"/>
                        <a:pt x="18362" y="9106"/>
                        <a:pt x="18393" y="9021"/>
                      </a:cubicBezTo>
                      <a:cubicBezTo>
                        <a:pt x="18456" y="8894"/>
                        <a:pt x="18550" y="8894"/>
                        <a:pt x="18582" y="8894"/>
                      </a:cubicBezTo>
                      <a:cubicBezTo>
                        <a:pt x="18645" y="8894"/>
                        <a:pt x="18676" y="8894"/>
                        <a:pt x="18707" y="8894"/>
                      </a:cubicBezTo>
                      <a:cubicBezTo>
                        <a:pt x="18770" y="8936"/>
                        <a:pt x="18802" y="8936"/>
                        <a:pt x="18865" y="8936"/>
                      </a:cubicBezTo>
                      <a:cubicBezTo>
                        <a:pt x="18928" y="8936"/>
                        <a:pt x="18959" y="8894"/>
                        <a:pt x="19022" y="8852"/>
                      </a:cubicBezTo>
                      <a:cubicBezTo>
                        <a:pt x="19116" y="8809"/>
                        <a:pt x="19116" y="8640"/>
                        <a:pt x="19085" y="8513"/>
                      </a:cubicBezTo>
                      <a:cubicBezTo>
                        <a:pt x="19053" y="8344"/>
                        <a:pt x="18959" y="8174"/>
                        <a:pt x="18896" y="8174"/>
                      </a:cubicBezTo>
                      <a:cubicBezTo>
                        <a:pt x="18896" y="8174"/>
                        <a:pt x="18204" y="8132"/>
                        <a:pt x="18204" y="7878"/>
                      </a:cubicBezTo>
                      <a:cubicBezTo>
                        <a:pt x="18173" y="7835"/>
                        <a:pt x="18110" y="7793"/>
                        <a:pt x="18079" y="7793"/>
                      </a:cubicBezTo>
                      <a:cubicBezTo>
                        <a:pt x="18016" y="7708"/>
                        <a:pt x="17921" y="7666"/>
                        <a:pt x="17921" y="7539"/>
                      </a:cubicBezTo>
                      <a:cubicBezTo>
                        <a:pt x="17921" y="7539"/>
                        <a:pt x="17921" y="7454"/>
                        <a:pt x="17953" y="7412"/>
                      </a:cubicBezTo>
                      <a:cubicBezTo>
                        <a:pt x="18016" y="7369"/>
                        <a:pt x="18079" y="7369"/>
                        <a:pt x="18173" y="7412"/>
                      </a:cubicBezTo>
                      <a:cubicBezTo>
                        <a:pt x="18236" y="7412"/>
                        <a:pt x="18330" y="7454"/>
                        <a:pt x="18456" y="7327"/>
                      </a:cubicBezTo>
                      <a:cubicBezTo>
                        <a:pt x="18519" y="7285"/>
                        <a:pt x="18613" y="7242"/>
                        <a:pt x="18739" y="7242"/>
                      </a:cubicBezTo>
                      <a:cubicBezTo>
                        <a:pt x="18865" y="7242"/>
                        <a:pt x="18990" y="7242"/>
                        <a:pt x="19116" y="7285"/>
                      </a:cubicBezTo>
                      <a:cubicBezTo>
                        <a:pt x="19242" y="7327"/>
                        <a:pt x="19368" y="7327"/>
                        <a:pt x="19431" y="7327"/>
                      </a:cubicBezTo>
                      <a:cubicBezTo>
                        <a:pt x="19462" y="7327"/>
                        <a:pt x="19462" y="7327"/>
                        <a:pt x="19462" y="7285"/>
                      </a:cubicBezTo>
                      <a:cubicBezTo>
                        <a:pt x="19462" y="7158"/>
                        <a:pt x="19305" y="6988"/>
                        <a:pt x="19242" y="6988"/>
                      </a:cubicBezTo>
                      <a:cubicBezTo>
                        <a:pt x="19179" y="7031"/>
                        <a:pt x="19085" y="7073"/>
                        <a:pt x="18959" y="7073"/>
                      </a:cubicBezTo>
                      <a:cubicBezTo>
                        <a:pt x="18739" y="7073"/>
                        <a:pt x="18582" y="6946"/>
                        <a:pt x="18582" y="6734"/>
                      </a:cubicBezTo>
                      <a:cubicBezTo>
                        <a:pt x="18582" y="6692"/>
                        <a:pt x="18582" y="6607"/>
                        <a:pt x="18613" y="6565"/>
                      </a:cubicBezTo>
                      <a:cubicBezTo>
                        <a:pt x="18645" y="6522"/>
                        <a:pt x="18739" y="6522"/>
                        <a:pt x="18739" y="6522"/>
                      </a:cubicBezTo>
                      <a:cubicBezTo>
                        <a:pt x="18802" y="6522"/>
                        <a:pt x="18865" y="6522"/>
                        <a:pt x="18896" y="6522"/>
                      </a:cubicBezTo>
                      <a:cubicBezTo>
                        <a:pt x="18959" y="6522"/>
                        <a:pt x="19022" y="6565"/>
                        <a:pt x="19053" y="6565"/>
                      </a:cubicBezTo>
                      <a:cubicBezTo>
                        <a:pt x="18959" y="6480"/>
                        <a:pt x="18770" y="6353"/>
                        <a:pt x="18582" y="6353"/>
                      </a:cubicBezTo>
                      <a:cubicBezTo>
                        <a:pt x="18550" y="6353"/>
                        <a:pt x="18487" y="6353"/>
                        <a:pt x="18456" y="6395"/>
                      </a:cubicBezTo>
                      <a:cubicBezTo>
                        <a:pt x="18393" y="6607"/>
                        <a:pt x="18267" y="6649"/>
                        <a:pt x="18173" y="6649"/>
                      </a:cubicBezTo>
                      <a:cubicBezTo>
                        <a:pt x="18079" y="6649"/>
                        <a:pt x="18016" y="6607"/>
                        <a:pt x="18016" y="6522"/>
                      </a:cubicBezTo>
                      <a:cubicBezTo>
                        <a:pt x="17984" y="6480"/>
                        <a:pt x="17984" y="6395"/>
                        <a:pt x="18079" y="6353"/>
                      </a:cubicBezTo>
                      <a:cubicBezTo>
                        <a:pt x="18267" y="6184"/>
                        <a:pt x="18299" y="5718"/>
                        <a:pt x="18267" y="5506"/>
                      </a:cubicBezTo>
                      <a:cubicBezTo>
                        <a:pt x="18267" y="5336"/>
                        <a:pt x="18424" y="5294"/>
                        <a:pt x="18582" y="5209"/>
                      </a:cubicBezTo>
                      <a:cubicBezTo>
                        <a:pt x="18802" y="5125"/>
                        <a:pt x="18928" y="5040"/>
                        <a:pt x="18896" y="4871"/>
                      </a:cubicBezTo>
                      <a:cubicBezTo>
                        <a:pt x="18896" y="4786"/>
                        <a:pt x="18896" y="4659"/>
                        <a:pt x="18959" y="4574"/>
                      </a:cubicBezTo>
                      <a:cubicBezTo>
                        <a:pt x="19085" y="4320"/>
                        <a:pt x="19462" y="4320"/>
                        <a:pt x="19556" y="4320"/>
                      </a:cubicBezTo>
                      <a:cubicBezTo>
                        <a:pt x="19588" y="4320"/>
                        <a:pt x="19588" y="4278"/>
                        <a:pt x="19588" y="4278"/>
                      </a:cubicBezTo>
                      <a:cubicBezTo>
                        <a:pt x="19588" y="4278"/>
                        <a:pt x="19588" y="4278"/>
                        <a:pt x="19556" y="4235"/>
                      </a:cubicBezTo>
                      <a:cubicBezTo>
                        <a:pt x="19493" y="4151"/>
                        <a:pt x="19399" y="4066"/>
                        <a:pt x="19336" y="4108"/>
                      </a:cubicBezTo>
                      <a:cubicBezTo>
                        <a:pt x="19242" y="4108"/>
                        <a:pt x="19148" y="4193"/>
                        <a:pt x="19053" y="4235"/>
                      </a:cubicBezTo>
                      <a:cubicBezTo>
                        <a:pt x="18959" y="4320"/>
                        <a:pt x="18865" y="4362"/>
                        <a:pt x="18802" y="4362"/>
                      </a:cubicBezTo>
                      <a:cubicBezTo>
                        <a:pt x="18770" y="4362"/>
                        <a:pt x="18707" y="4362"/>
                        <a:pt x="18676" y="4320"/>
                      </a:cubicBezTo>
                      <a:cubicBezTo>
                        <a:pt x="18645" y="4278"/>
                        <a:pt x="18645" y="4193"/>
                        <a:pt x="18645" y="4151"/>
                      </a:cubicBezTo>
                      <a:cubicBezTo>
                        <a:pt x="18707" y="3939"/>
                        <a:pt x="19053" y="3769"/>
                        <a:pt x="19210" y="3769"/>
                      </a:cubicBezTo>
                      <a:cubicBezTo>
                        <a:pt x="19431" y="3769"/>
                        <a:pt x="19871" y="3769"/>
                        <a:pt x="20059" y="3642"/>
                      </a:cubicBezTo>
                      <a:cubicBezTo>
                        <a:pt x="19997" y="3600"/>
                        <a:pt x="19839" y="3558"/>
                        <a:pt x="19619" y="3558"/>
                      </a:cubicBezTo>
                      <a:cubicBezTo>
                        <a:pt x="19556" y="3558"/>
                        <a:pt x="19525" y="3558"/>
                        <a:pt x="19462" y="3558"/>
                      </a:cubicBezTo>
                      <a:cubicBezTo>
                        <a:pt x="19210" y="3600"/>
                        <a:pt x="19148" y="3515"/>
                        <a:pt x="19148" y="3431"/>
                      </a:cubicBezTo>
                      <a:cubicBezTo>
                        <a:pt x="19148" y="3304"/>
                        <a:pt x="19305" y="3261"/>
                        <a:pt x="19619" y="3261"/>
                      </a:cubicBezTo>
                      <a:cubicBezTo>
                        <a:pt x="19902" y="3219"/>
                        <a:pt x="19997" y="3176"/>
                        <a:pt x="20091" y="3134"/>
                      </a:cubicBezTo>
                      <a:cubicBezTo>
                        <a:pt x="20154" y="3092"/>
                        <a:pt x="20217" y="3049"/>
                        <a:pt x="20405" y="3049"/>
                      </a:cubicBezTo>
                      <a:cubicBezTo>
                        <a:pt x="20562" y="3007"/>
                        <a:pt x="20594" y="2965"/>
                        <a:pt x="20657" y="2880"/>
                      </a:cubicBezTo>
                      <a:cubicBezTo>
                        <a:pt x="20688" y="2838"/>
                        <a:pt x="20720" y="2753"/>
                        <a:pt x="20845" y="2753"/>
                      </a:cubicBezTo>
                      <a:cubicBezTo>
                        <a:pt x="21066" y="2753"/>
                        <a:pt x="21506" y="2499"/>
                        <a:pt x="21600" y="2372"/>
                      </a:cubicBezTo>
                      <a:cubicBezTo>
                        <a:pt x="21474" y="2245"/>
                        <a:pt x="20814" y="1991"/>
                        <a:pt x="20437" y="1991"/>
                      </a:cubicBezTo>
                      <a:cubicBezTo>
                        <a:pt x="19997" y="1991"/>
                        <a:pt x="19808" y="2075"/>
                        <a:pt x="19776" y="2329"/>
                      </a:cubicBezTo>
                      <a:cubicBezTo>
                        <a:pt x="19776" y="2414"/>
                        <a:pt x="19745" y="2584"/>
                        <a:pt x="19588" y="2584"/>
                      </a:cubicBezTo>
                      <a:cubicBezTo>
                        <a:pt x="19525" y="2584"/>
                        <a:pt x="19431" y="2541"/>
                        <a:pt x="19336" y="2499"/>
                      </a:cubicBezTo>
                      <a:cubicBezTo>
                        <a:pt x="19210" y="2456"/>
                        <a:pt x="19085" y="2456"/>
                        <a:pt x="19022" y="2456"/>
                      </a:cubicBezTo>
                      <a:cubicBezTo>
                        <a:pt x="18990" y="2499"/>
                        <a:pt x="18959" y="2499"/>
                        <a:pt x="18928" y="2499"/>
                      </a:cubicBezTo>
                      <a:cubicBezTo>
                        <a:pt x="18833" y="2499"/>
                        <a:pt x="18802" y="2414"/>
                        <a:pt x="18770" y="2372"/>
                      </a:cubicBezTo>
                      <a:cubicBezTo>
                        <a:pt x="18770" y="2329"/>
                        <a:pt x="18770" y="2287"/>
                        <a:pt x="18770" y="2287"/>
                      </a:cubicBezTo>
                      <a:cubicBezTo>
                        <a:pt x="18739" y="2287"/>
                        <a:pt x="18739" y="2287"/>
                        <a:pt x="18707" y="2329"/>
                      </a:cubicBezTo>
                      <a:cubicBezTo>
                        <a:pt x="18613" y="2372"/>
                        <a:pt x="18519" y="2456"/>
                        <a:pt x="18424" y="2584"/>
                      </a:cubicBezTo>
                      <a:cubicBezTo>
                        <a:pt x="18299" y="2711"/>
                        <a:pt x="18173" y="2838"/>
                        <a:pt x="18016" y="2922"/>
                      </a:cubicBezTo>
                      <a:cubicBezTo>
                        <a:pt x="17890" y="3007"/>
                        <a:pt x="17796" y="3134"/>
                        <a:pt x="17701" y="3219"/>
                      </a:cubicBezTo>
                      <a:cubicBezTo>
                        <a:pt x="17576" y="3346"/>
                        <a:pt x="17481" y="3431"/>
                        <a:pt x="17387" y="3473"/>
                      </a:cubicBezTo>
                      <a:cubicBezTo>
                        <a:pt x="17387" y="3473"/>
                        <a:pt x="17387" y="3473"/>
                        <a:pt x="17387" y="3473"/>
                      </a:cubicBezTo>
                      <a:cubicBezTo>
                        <a:pt x="17355" y="3473"/>
                        <a:pt x="17324" y="3431"/>
                        <a:pt x="17293" y="3388"/>
                      </a:cubicBezTo>
                      <a:cubicBezTo>
                        <a:pt x="17293" y="3346"/>
                        <a:pt x="17261" y="3261"/>
                        <a:pt x="17921" y="2329"/>
                      </a:cubicBezTo>
                      <a:cubicBezTo>
                        <a:pt x="18016" y="2202"/>
                        <a:pt x="18079" y="2075"/>
                        <a:pt x="18016" y="1948"/>
                      </a:cubicBezTo>
                      <a:cubicBezTo>
                        <a:pt x="17984" y="1821"/>
                        <a:pt x="17890" y="1779"/>
                        <a:pt x="17764" y="1779"/>
                      </a:cubicBezTo>
                      <a:cubicBezTo>
                        <a:pt x="17607" y="1821"/>
                        <a:pt x="17544" y="1906"/>
                        <a:pt x="17513" y="1991"/>
                      </a:cubicBezTo>
                      <a:cubicBezTo>
                        <a:pt x="17450" y="2075"/>
                        <a:pt x="17418" y="2118"/>
                        <a:pt x="17324" y="2160"/>
                      </a:cubicBezTo>
                      <a:cubicBezTo>
                        <a:pt x="17261" y="2202"/>
                        <a:pt x="17135" y="2245"/>
                        <a:pt x="16978" y="2329"/>
                      </a:cubicBezTo>
                      <a:cubicBezTo>
                        <a:pt x="16695" y="2499"/>
                        <a:pt x="16381" y="2668"/>
                        <a:pt x="16224" y="2668"/>
                      </a:cubicBezTo>
                      <a:cubicBezTo>
                        <a:pt x="16161" y="2668"/>
                        <a:pt x="16129" y="2626"/>
                        <a:pt x="16098" y="2584"/>
                      </a:cubicBezTo>
                      <a:cubicBezTo>
                        <a:pt x="16066" y="2414"/>
                        <a:pt x="16255" y="2287"/>
                        <a:pt x="16569" y="2118"/>
                      </a:cubicBezTo>
                      <a:cubicBezTo>
                        <a:pt x="16632" y="2075"/>
                        <a:pt x="16727" y="2033"/>
                        <a:pt x="16790" y="1948"/>
                      </a:cubicBezTo>
                      <a:cubicBezTo>
                        <a:pt x="16695" y="1948"/>
                        <a:pt x="16507" y="1906"/>
                        <a:pt x="16192" y="1906"/>
                      </a:cubicBezTo>
                      <a:cubicBezTo>
                        <a:pt x="15909" y="1906"/>
                        <a:pt x="15658" y="1948"/>
                        <a:pt x="15469" y="1991"/>
                      </a:cubicBezTo>
                      <a:cubicBezTo>
                        <a:pt x="15312" y="1991"/>
                        <a:pt x="15123" y="2075"/>
                        <a:pt x="14934" y="2118"/>
                      </a:cubicBezTo>
                      <a:cubicBezTo>
                        <a:pt x="14683" y="2202"/>
                        <a:pt x="14463" y="2287"/>
                        <a:pt x="14337" y="2287"/>
                      </a:cubicBezTo>
                      <a:cubicBezTo>
                        <a:pt x="14211" y="2287"/>
                        <a:pt x="14180" y="2202"/>
                        <a:pt x="14180" y="2160"/>
                      </a:cubicBezTo>
                      <a:cubicBezTo>
                        <a:pt x="14148" y="1821"/>
                        <a:pt x="15595" y="1567"/>
                        <a:pt x="15595" y="1567"/>
                      </a:cubicBezTo>
                      <a:cubicBezTo>
                        <a:pt x="15783" y="1567"/>
                        <a:pt x="16003" y="1567"/>
                        <a:pt x="16255" y="1567"/>
                      </a:cubicBezTo>
                      <a:cubicBezTo>
                        <a:pt x="16632" y="1567"/>
                        <a:pt x="17041" y="1567"/>
                        <a:pt x="17261" y="1440"/>
                      </a:cubicBezTo>
                      <a:cubicBezTo>
                        <a:pt x="17418" y="1313"/>
                        <a:pt x="17638" y="1271"/>
                        <a:pt x="17827" y="1228"/>
                      </a:cubicBezTo>
                      <a:cubicBezTo>
                        <a:pt x="17984" y="1186"/>
                        <a:pt x="18141" y="1144"/>
                        <a:pt x="18204" y="1101"/>
                      </a:cubicBezTo>
                      <a:cubicBezTo>
                        <a:pt x="18141" y="1016"/>
                        <a:pt x="17859" y="889"/>
                        <a:pt x="17638" y="889"/>
                      </a:cubicBezTo>
                      <a:cubicBezTo>
                        <a:pt x="17607" y="889"/>
                        <a:pt x="17607" y="889"/>
                        <a:pt x="17607" y="889"/>
                      </a:cubicBezTo>
                      <a:cubicBezTo>
                        <a:pt x="17576" y="889"/>
                        <a:pt x="17544" y="889"/>
                        <a:pt x="17513" y="889"/>
                      </a:cubicBezTo>
                      <a:cubicBezTo>
                        <a:pt x="17293" y="889"/>
                        <a:pt x="17135" y="847"/>
                        <a:pt x="17072" y="720"/>
                      </a:cubicBezTo>
                      <a:cubicBezTo>
                        <a:pt x="17072" y="678"/>
                        <a:pt x="17041" y="635"/>
                        <a:pt x="17041" y="593"/>
                      </a:cubicBezTo>
                      <a:cubicBezTo>
                        <a:pt x="17041" y="551"/>
                        <a:pt x="16915" y="508"/>
                        <a:pt x="16852" y="466"/>
                      </a:cubicBezTo>
                      <a:cubicBezTo>
                        <a:pt x="16758" y="424"/>
                        <a:pt x="16664" y="381"/>
                        <a:pt x="16632" y="296"/>
                      </a:cubicBezTo>
                      <a:cubicBezTo>
                        <a:pt x="16601" y="254"/>
                        <a:pt x="16381" y="254"/>
                        <a:pt x="16255" y="254"/>
                      </a:cubicBezTo>
                      <a:cubicBezTo>
                        <a:pt x="15941" y="254"/>
                        <a:pt x="15752" y="212"/>
                        <a:pt x="15658" y="169"/>
                      </a:cubicBezTo>
                      <a:cubicBezTo>
                        <a:pt x="15532" y="42"/>
                        <a:pt x="15217" y="0"/>
                        <a:pt x="14872" y="0"/>
                      </a:cubicBezTo>
                      <a:cubicBezTo>
                        <a:pt x="14777" y="0"/>
                        <a:pt x="14683" y="0"/>
                        <a:pt x="14620" y="0"/>
                      </a:cubicBezTo>
                      <a:cubicBezTo>
                        <a:pt x="14400" y="0"/>
                        <a:pt x="14023" y="42"/>
                        <a:pt x="13708" y="42"/>
                      </a:cubicBezTo>
                      <a:cubicBezTo>
                        <a:pt x="13457" y="42"/>
                        <a:pt x="13237" y="42"/>
                        <a:pt x="13142" y="42"/>
                      </a:cubicBezTo>
                      <a:cubicBezTo>
                        <a:pt x="13048" y="85"/>
                        <a:pt x="12985" y="85"/>
                        <a:pt x="12922" y="127"/>
                      </a:cubicBezTo>
                      <a:cubicBezTo>
                        <a:pt x="12828" y="127"/>
                        <a:pt x="12734" y="169"/>
                        <a:pt x="12639" y="169"/>
                      </a:cubicBezTo>
                      <a:cubicBezTo>
                        <a:pt x="12608" y="169"/>
                        <a:pt x="12608" y="169"/>
                        <a:pt x="12576" y="169"/>
                      </a:cubicBezTo>
                      <a:cubicBezTo>
                        <a:pt x="12451" y="169"/>
                        <a:pt x="12325" y="212"/>
                        <a:pt x="12325" y="254"/>
                      </a:cubicBezTo>
                      <a:cubicBezTo>
                        <a:pt x="12419" y="381"/>
                        <a:pt x="12388" y="466"/>
                        <a:pt x="12388" y="508"/>
                      </a:cubicBezTo>
                      <a:cubicBezTo>
                        <a:pt x="12356" y="635"/>
                        <a:pt x="12231" y="678"/>
                        <a:pt x="12136" y="678"/>
                      </a:cubicBezTo>
                      <a:cubicBezTo>
                        <a:pt x="12073" y="678"/>
                        <a:pt x="12010" y="678"/>
                        <a:pt x="12010" y="593"/>
                      </a:cubicBezTo>
                      <a:cubicBezTo>
                        <a:pt x="11979" y="593"/>
                        <a:pt x="11979" y="508"/>
                        <a:pt x="11979" y="466"/>
                      </a:cubicBezTo>
                      <a:cubicBezTo>
                        <a:pt x="11979" y="466"/>
                        <a:pt x="11979" y="466"/>
                        <a:pt x="11979" y="466"/>
                      </a:cubicBezTo>
                      <a:cubicBezTo>
                        <a:pt x="11948" y="381"/>
                        <a:pt x="11822" y="339"/>
                        <a:pt x="11696" y="339"/>
                      </a:cubicBezTo>
                      <a:cubicBezTo>
                        <a:pt x="11633" y="339"/>
                        <a:pt x="11570" y="381"/>
                        <a:pt x="11539" y="381"/>
                      </a:cubicBezTo>
                      <a:cubicBezTo>
                        <a:pt x="11476" y="466"/>
                        <a:pt x="11413" y="466"/>
                        <a:pt x="11319" y="466"/>
                      </a:cubicBezTo>
                      <a:cubicBezTo>
                        <a:pt x="11224" y="466"/>
                        <a:pt x="11099" y="424"/>
                        <a:pt x="10973" y="424"/>
                      </a:cubicBezTo>
                      <a:cubicBezTo>
                        <a:pt x="10847" y="381"/>
                        <a:pt x="10753" y="381"/>
                        <a:pt x="10659" y="381"/>
                      </a:cubicBezTo>
                      <a:cubicBezTo>
                        <a:pt x="10596" y="381"/>
                        <a:pt x="10564" y="381"/>
                        <a:pt x="10564" y="381"/>
                      </a:cubicBezTo>
                      <a:cubicBezTo>
                        <a:pt x="10501" y="551"/>
                        <a:pt x="10187" y="551"/>
                        <a:pt x="9747" y="551"/>
                      </a:cubicBezTo>
                      <a:cubicBezTo>
                        <a:pt x="9621" y="593"/>
                        <a:pt x="9495" y="593"/>
                        <a:pt x="9432" y="593"/>
                      </a:cubicBezTo>
                      <a:cubicBezTo>
                        <a:pt x="9464" y="593"/>
                        <a:pt x="9495" y="635"/>
                        <a:pt x="9495" y="635"/>
                      </a:cubicBezTo>
                      <a:cubicBezTo>
                        <a:pt x="9652" y="762"/>
                        <a:pt x="9778" y="847"/>
                        <a:pt x="9778" y="974"/>
                      </a:cubicBezTo>
                      <a:cubicBezTo>
                        <a:pt x="9747" y="1101"/>
                        <a:pt x="9621" y="1101"/>
                        <a:pt x="9401" y="1101"/>
                      </a:cubicBezTo>
                      <a:cubicBezTo>
                        <a:pt x="9338" y="1144"/>
                        <a:pt x="9181" y="1144"/>
                        <a:pt x="9118" y="1144"/>
                      </a:cubicBezTo>
                      <a:cubicBezTo>
                        <a:pt x="9212" y="1271"/>
                        <a:pt x="9338" y="1355"/>
                        <a:pt x="9527" y="1482"/>
                      </a:cubicBezTo>
                      <a:cubicBezTo>
                        <a:pt x="9715" y="1609"/>
                        <a:pt x="9904" y="1736"/>
                        <a:pt x="10030" y="1906"/>
                      </a:cubicBezTo>
                      <a:cubicBezTo>
                        <a:pt x="10093" y="1991"/>
                        <a:pt x="10124" y="2075"/>
                        <a:pt x="10093" y="2160"/>
                      </a:cubicBezTo>
                      <a:cubicBezTo>
                        <a:pt x="10093" y="2202"/>
                        <a:pt x="10061" y="2245"/>
                        <a:pt x="9998" y="2245"/>
                      </a:cubicBezTo>
                      <a:cubicBezTo>
                        <a:pt x="9904" y="2245"/>
                        <a:pt x="9652" y="2075"/>
                        <a:pt x="9495" y="1948"/>
                      </a:cubicBezTo>
                      <a:cubicBezTo>
                        <a:pt x="9369" y="1821"/>
                        <a:pt x="9212" y="1779"/>
                        <a:pt x="9086" y="1736"/>
                      </a:cubicBezTo>
                      <a:cubicBezTo>
                        <a:pt x="8929" y="1694"/>
                        <a:pt x="8772" y="1652"/>
                        <a:pt x="8678" y="1525"/>
                      </a:cubicBezTo>
                      <a:cubicBezTo>
                        <a:pt x="8583" y="1355"/>
                        <a:pt x="8206" y="1228"/>
                        <a:pt x="7955" y="1228"/>
                      </a:cubicBezTo>
                      <a:cubicBezTo>
                        <a:pt x="7860" y="1228"/>
                        <a:pt x="7829" y="1228"/>
                        <a:pt x="7829" y="1271"/>
                      </a:cubicBezTo>
                      <a:cubicBezTo>
                        <a:pt x="7797" y="1313"/>
                        <a:pt x="7955" y="1440"/>
                        <a:pt x="8017" y="1482"/>
                      </a:cubicBezTo>
                      <a:cubicBezTo>
                        <a:pt x="8175" y="1609"/>
                        <a:pt x="8269" y="1736"/>
                        <a:pt x="8269" y="1864"/>
                      </a:cubicBezTo>
                      <a:cubicBezTo>
                        <a:pt x="8269" y="1906"/>
                        <a:pt x="8269" y="1991"/>
                        <a:pt x="8112" y="1991"/>
                      </a:cubicBezTo>
                      <a:cubicBezTo>
                        <a:pt x="8049" y="1991"/>
                        <a:pt x="7986" y="1991"/>
                        <a:pt x="7923" y="1991"/>
                      </a:cubicBezTo>
                      <a:cubicBezTo>
                        <a:pt x="7860" y="1948"/>
                        <a:pt x="7797" y="1948"/>
                        <a:pt x="7766" y="1948"/>
                      </a:cubicBezTo>
                      <a:cubicBezTo>
                        <a:pt x="7766" y="1948"/>
                        <a:pt x="7734" y="1948"/>
                        <a:pt x="7734" y="1948"/>
                      </a:cubicBezTo>
                      <a:cubicBezTo>
                        <a:pt x="7734" y="1948"/>
                        <a:pt x="7734" y="1948"/>
                        <a:pt x="7703" y="1948"/>
                      </a:cubicBezTo>
                      <a:cubicBezTo>
                        <a:pt x="7640" y="1948"/>
                        <a:pt x="7577" y="1906"/>
                        <a:pt x="7452" y="1779"/>
                      </a:cubicBezTo>
                      <a:cubicBezTo>
                        <a:pt x="7326" y="1652"/>
                        <a:pt x="7169" y="1482"/>
                        <a:pt x="7074" y="1482"/>
                      </a:cubicBezTo>
                      <a:cubicBezTo>
                        <a:pt x="7043" y="1482"/>
                        <a:pt x="7011" y="1482"/>
                        <a:pt x="7011" y="1482"/>
                      </a:cubicBezTo>
                      <a:cubicBezTo>
                        <a:pt x="7011" y="1482"/>
                        <a:pt x="7043" y="1567"/>
                        <a:pt x="7043" y="1652"/>
                      </a:cubicBezTo>
                      <a:cubicBezTo>
                        <a:pt x="7074" y="1736"/>
                        <a:pt x="7106" y="1864"/>
                        <a:pt x="7106" y="1991"/>
                      </a:cubicBezTo>
                      <a:cubicBezTo>
                        <a:pt x="7106" y="2287"/>
                        <a:pt x="6886" y="2499"/>
                        <a:pt x="6760" y="2499"/>
                      </a:cubicBezTo>
                      <a:cubicBezTo>
                        <a:pt x="6728" y="2499"/>
                        <a:pt x="6697" y="2499"/>
                        <a:pt x="6666" y="2456"/>
                      </a:cubicBezTo>
                      <a:cubicBezTo>
                        <a:pt x="6634" y="2414"/>
                        <a:pt x="6666" y="2329"/>
                        <a:pt x="6697" y="2287"/>
                      </a:cubicBezTo>
                      <a:cubicBezTo>
                        <a:pt x="6728" y="2160"/>
                        <a:pt x="6728" y="1948"/>
                        <a:pt x="6697" y="1736"/>
                      </a:cubicBezTo>
                      <a:cubicBezTo>
                        <a:pt x="6666" y="1567"/>
                        <a:pt x="6603" y="1482"/>
                        <a:pt x="6540" y="1440"/>
                      </a:cubicBezTo>
                      <a:cubicBezTo>
                        <a:pt x="6445" y="1398"/>
                        <a:pt x="6194" y="1440"/>
                        <a:pt x="5974" y="1525"/>
                      </a:cubicBezTo>
                      <a:cubicBezTo>
                        <a:pt x="5817" y="1609"/>
                        <a:pt x="5628" y="1652"/>
                        <a:pt x="5502" y="1652"/>
                      </a:cubicBezTo>
                      <a:cubicBezTo>
                        <a:pt x="5471" y="1652"/>
                        <a:pt x="5471" y="1652"/>
                        <a:pt x="5471" y="1652"/>
                      </a:cubicBezTo>
                      <a:cubicBezTo>
                        <a:pt x="5471" y="1652"/>
                        <a:pt x="5439" y="1652"/>
                        <a:pt x="5439" y="1652"/>
                      </a:cubicBezTo>
                      <a:cubicBezTo>
                        <a:pt x="5219" y="1652"/>
                        <a:pt x="5062" y="1736"/>
                        <a:pt x="5031" y="1779"/>
                      </a:cubicBezTo>
                      <a:cubicBezTo>
                        <a:pt x="5031" y="1779"/>
                        <a:pt x="5031" y="1779"/>
                        <a:pt x="5062" y="1821"/>
                      </a:cubicBezTo>
                      <a:cubicBezTo>
                        <a:pt x="5188" y="1906"/>
                        <a:pt x="5219" y="1991"/>
                        <a:pt x="5219" y="2075"/>
                      </a:cubicBezTo>
                      <a:cubicBezTo>
                        <a:pt x="5188" y="2160"/>
                        <a:pt x="5125" y="2202"/>
                        <a:pt x="5062" y="2202"/>
                      </a:cubicBezTo>
                      <a:cubicBezTo>
                        <a:pt x="4968" y="2202"/>
                        <a:pt x="4873" y="2118"/>
                        <a:pt x="4779" y="2075"/>
                      </a:cubicBezTo>
                      <a:cubicBezTo>
                        <a:pt x="4716" y="1991"/>
                        <a:pt x="4622" y="1991"/>
                        <a:pt x="4496" y="1991"/>
                      </a:cubicBezTo>
                      <a:cubicBezTo>
                        <a:pt x="4339" y="1991"/>
                        <a:pt x="4150" y="2033"/>
                        <a:pt x="4087" y="2075"/>
                      </a:cubicBezTo>
                      <a:cubicBezTo>
                        <a:pt x="4150" y="2160"/>
                        <a:pt x="4213" y="2329"/>
                        <a:pt x="4213" y="2499"/>
                      </a:cubicBezTo>
                      <a:cubicBezTo>
                        <a:pt x="4245" y="2668"/>
                        <a:pt x="4213" y="2795"/>
                        <a:pt x="4182" y="2880"/>
                      </a:cubicBezTo>
                      <a:cubicBezTo>
                        <a:pt x="4150" y="2922"/>
                        <a:pt x="4119" y="2965"/>
                        <a:pt x="4056" y="2965"/>
                      </a:cubicBezTo>
                      <a:cubicBezTo>
                        <a:pt x="3962" y="2965"/>
                        <a:pt x="3899" y="2922"/>
                        <a:pt x="3804" y="2880"/>
                      </a:cubicBezTo>
                      <a:cubicBezTo>
                        <a:pt x="3679" y="2838"/>
                        <a:pt x="3553" y="2795"/>
                        <a:pt x="3459" y="2795"/>
                      </a:cubicBezTo>
                      <a:cubicBezTo>
                        <a:pt x="3144" y="2838"/>
                        <a:pt x="1918" y="3642"/>
                        <a:pt x="1886" y="3854"/>
                      </a:cubicBezTo>
                      <a:cubicBezTo>
                        <a:pt x="1918" y="3939"/>
                        <a:pt x="2138" y="3939"/>
                        <a:pt x="2201" y="3939"/>
                      </a:cubicBezTo>
                      <a:cubicBezTo>
                        <a:pt x="2232" y="3939"/>
                        <a:pt x="2264" y="3939"/>
                        <a:pt x="2295" y="3939"/>
                      </a:cubicBezTo>
                      <a:cubicBezTo>
                        <a:pt x="2327" y="3939"/>
                        <a:pt x="2358" y="3939"/>
                        <a:pt x="2390" y="3939"/>
                      </a:cubicBezTo>
                      <a:cubicBezTo>
                        <a:pt x="2547" y="3939"/>
                        <a:pt x="2672" y="3939"/>
                        <a:pt x="2735" y="3981"/>
                      </a:cubicBezTo>
                      <a:cubicBezTo>
                        <a:pt x="2798" y="4024"/>
                        <a:pt x="2830" y="4108"/>
                        <a:pt x="2830" y="4193"/>
                      </a:cubicBezTo>
                      <a:cubicBezTo>
                        <a:pt x="2830" y="4447"/>
                        <a:pt x="2641" y="4828"/>
                        <a:pt x="2452" y="4998"/>
                      </a:cubicBezTo>
                      <a:cubicBezTo>
                        <a:pt x="2327" y="5125"/>
                        <a:pt x="2075" y="5125"/>
                        <a:pt x="1824" y="5125"/>
                      </a:cubicBezTo>
                      <a:cubicBezTo>
                        <a:pt x="1666" y="5125"/>
                        <a:pt x="1383" y="5167"/>
                        <a:pt x="1352" y="5209"/>
                      </a:cubicBezTo>
                      <a:cubicBezTo>
                        <a:pt x="1352" y="5379"/>
                        <a:pt x="1132" y="5464"/>
                        <a:pt x="755" y="5548"/>
                      </a:cubicBezTo>
                      <a:cubicBezTo>
                        <a:pt x="472" y="5633"/>
                        <a:pt x="0" y="5760"/>
                        <a:pt x="0" y="5929"/>
                      </a:cubicBezTo>
                      <a:cubicBezTo>
                        <a:pt x="0" y="5972"/>
                        <a:pt x="31" y="6141"/>
                        <a:pt x="157" y="6184"/>
                      </a:cubicBezTo>
                      <a:cubicBezTo>
                        <a:pt x="220" y="6184"/>
                        <a:pt x="283" y="6184"/>
                        <a:pt x="346" y="6184"/>
                      </a:cubicBezTo>
                      <a:cubicBezTo>
                        <a:pt x="472" y="6226"/>
                        <a:pt x="660" y="6226"/>
                        <a:pt x="786" y="6438"/>
                      </a:cubicBezTo>
                      <a:cubicBezTo>
                        <a:pt x="880" y="6565"/>
                        <a:pt x="1038" y="6607"/>
                        <a:pt x="1258" y="6607"/>
                      </a:cubicBezTo>
                      <a:cubicBezTo>
                        <a:pt x="1383" y="6607"/>
                        <a:pt x="1541" y="6565"/>
                        <a:pt x="1698" y="6522"/>
                      </a:cubicBezTo>
                      <a:cubicBezTo>
                        <a:pt x="1918" y="6395"/>
                        <a:pt x="2138" y="6438"/>
                        <a:pt x="2264" y="6607"/>
                      </a:cubicBezTo>
                      <a:cubicBezTo>
                        <a:pt x="2295" y="6692"/>
                        <a:pt x="2327" y="6776"/>
                        <a:pt x="2327" y="6861"/>
                      </a:cubicBezTo>
                      <a:cubicBezTo>
                        <a:pt x="2327" y="6988"/>
                        <a:pt x="2264" y="7073"/>
                        <a:pt x="2107" y="7073"/>
                      </a:cubicBezTo>
                      <a:cubicBezTo>
                        <a:pt x="2044" y="7073"/>
                        <a:pt x="1949" y="7031"/>
                        <a:pt x="1824" y="7031"/>
                      </a:cubicBezTo>
                      <a:cubicBezTo>
                        <a:pt x="1729" y="6988"/>
                        <a:pt x="1603" y="6988"/>
                        <a:pt x="1509" y="6988"/>
                      </a:cubicBezTo>
                      <a:cubicBezTo>
                        <a:pt x="1446" y="6988"/>
                        <a:pt x="1383" y="6988"/>
                        <a:pt x="1352" y="7031"/>
                      </a:cubicBezTo>
                      <a:cubicBezTo>
                        <a:pt x="1226" y="7115"/>
                        <a:pt x="1006" y="7158"/>
                        <a:pt x="817" y="7158"/>
                      </a:cubicBezTo>
                      <a:cubicBezTo>
                        <a:pt x="692" y="7158"/>
                        <a:pt x="566" y="7158"/>
                        <a:pt x="503" y="7200"/>
                      </a:cubicBezTo>
                      <a:cubicBezTo>
                        <a:pt x="534" y="7242"/>
                        <a:pt x="692" y="7285"/>
                        <a:pt x="817" y="7285"/>
                      </a:cubicBezTo>
                      <a:cubicBezTo>
                        <a:pt x="912" y="7285"/>
                        <a:pt x="1006" y="7285"/>
                        <a:pt x="1100" y="7327"/>
                      </a:cubicBezTo>
                      <a:cubicBezTo>
                        <a:pt x="1163" y="7327"/>
                        <a:pt x="1226" y="7369"/>
                        <a:pt x="1258" y="7454"/>
                      </a:cubicBezTo>
                      <a:cubicBezTo>
                        <a:pt x="1289" y="7539"/>
                        <a:pt x="1258" y="7624"/>
                        <a:pt x="1195" y="7708"/>
                      </a:cubicBezTo>
                      <a:cubicBezTo>
                        <a:pt x="1195" y="7708"/>
                        <a:pt x="1163" y="7751"/>
                        <a:pt x="1163" y="7793"/>
                      </a:cubicBezTo>
                      <a:cubicBezTo>
                        <a:pt x="1163" y="7835"/>
                        <a:pt x="1163" y="7835"/>
                        <a:pt x="1258" y="7878"/>
                      </a:cubicBezTo>
                      <a:cubicBezTo>
                        <a:pt x="1352" y="7920"/>
                        <a:pt x="1446" y="7962"/>
                        <a:pt x="1541" y="8005"/>
                      </a:cubicBezTo>
                      <a:cubicBezTo>
                        <a:pt x="1698" y="8132"/>
                        <a:pt x="1918" y="8216"/>
                        <a:pt x="2012" y="8216"/>
                      </a:cubicBezTo>
                      <a:cubicBezTo>
                        <a:pt x="1981" y="8132"/>
                        <a:pt x="1981" y="8089"/>
                        <a:pt x="2012" y="8047"/>
                      </a:cubicBezTo>
                      <a:cubicBezTo>
                        <a:pt x="2012" y="7962"/>
                        <a:pt x="2107" y="7962"/>
                        <a:pt x="2201" y="7962"/>
                      </a:cubicBezTo>
                      <a:cubicBezTo>
                        <a:pt x="2264" y="7962"/>
                        <a:pt x="2421" y="7962"/>
                        <a:pt x="2484" y="8089"/>
                      </a:cubicBezTo>
                      <a:cubicBezTo>
                        <a:pt x="2515" y="8089"/>
                        <a:pt x="2547" y="8047"/>
                        <a:pt x="2610" y="8005"/>
                      </a:cubicBezTo>
                      <a:cubicBezTo>
                        <a:pt x="2704" y="7962"/>
                        <a:pt x="2830" y="7878"/>
                        <a:pt x="2924" y="7920"/>
                      </a:cubicBezTo>
                      <a:cubicBezTo>
                        <a:pt x="2987" y="7962"/>
                        <a:pt x="3050" y="7920"/>
                        <a:pt x="3113" y="7878"/>
                      </a:cubicBezTo>
                      <a:cubicBezTo>
                        <a:pt x="3144" y="7835"/>
                        <a:pt x="3207" y="7793"/>
                        <a:pt x="3270" y="7793"/>
                      </a:cubicBezTo>
                      <a:cubicBezTo>
                        <a:pt x="3301" y="7793"/>
                        <a:pt x="3333" y="7793"/>
                        <a:pt x="3396" y="7835"/>
                      </a:cubicBezTo>
                      <a:cubicBezTo>
                        <a:pt x="3459" y="7878"/>
                        <a:pt x="3647" y="7962"/>
                        <a:pt x="3867" y="8005"/>
                      </a:cubicBezTo>
                      <a:cubicBezTo>
                        <a:pt x="4119" y="8047"/>
                        <a:pt x="4370" y="8132"/>
                        <a:pt x="4528" y="8216"/>
                      </a:cubicBezTo>
                      <a:cubicBezTo>
                        <a:pt x="4590" y="8301"/>
                        <a:pt x="4685" y="8344"/>
                        <a:pt x="4748" y="8386"/>
                      </a:cubicBezTo>
                      <a:cubicBezTo>
                        <a:pt x="4936" y="8471"/>
                        <a:pt x="5156" y="8555"/>
                        <a:pt x="5125" y="8809"/>
                      </a:cubicBezTo>
                      <a:cubicBezTo>
                        <a:pt x="5093" y="8979"/>
                        <a:pt x="5251" y="9148"/>
                        <a:pt x="5565" y="9360"/>
                      </a:cubicBezTo>
                      <a:cubicBezTo>
                        <a:pt x="5942" y="9572"/>
                        <a:pt x="5942" y="10080"/>
                        <a:pt x="5942" y="10207"/>
                      </a:cubicBezTo>
                      <a:cubicBezTo>
                        <a:pt x="5942" y="10292"/>
                        <a:pt x="6005" y="10419"/>
                        <a:pt x="6068" y="10504"/>
                      </a:cubicBezTo>
                      <a:cubicBezTo>
                        <a:pt x="6131" y="10588"/>
                        <a:pt x="6225" y="10673"/>
                        <a:pt x="6162" y="10800"/>
                      </a:cubicBezTo>
                      <a:cubicBezTo>
                        <a:pt x="6131" y="10885"/>
                        <a:pt x="6257" y="11054"/>
                        <a:pt x="6351" y="11181"/>
                      </a:cubicBezTo>
                      <a:cubicBezTo>
                        <a:pt x="6383" y="11224"/>
                        <a:pt x="6414" y="11266"/>
                        <a:pt x="6414" y="11351"/>
                      </a:cubicBezTo>
                      <a:cubicBezTo>
                        <a:pt x="6414" y="11478"/>
                        <a:pt x="6320" y="11562"/>
                        <a:pt x="6257" y="11647"/>
                      </a:cubicBezTo>
                      <a:cubicBezTo>
                        <a:pt x="6194" y="11689"/>
                        <a:pt x="6162" y="11732"/>
                        <a:pt x="6162" y="11774"/>
                      </a:cubicBezTo>
                      <a:cubicBezTo>
                        <a:pt x="6225" y="11901"/>
                        <a:pt x="6225" y="12028"/>
                        <a:pt x="6194" y="12113"/>
                      </a:cubicBezTo>
                      <a:cubicBezTo>
                        <a:pt x="6194" y="12198"/>
                        <a:pt x="6162" y="12282"/>
                        <a:pt x="6194" y="12325"/>
                      </a:cubicBezTo>
                      <a:cubicBezTo>
                        <a:pt x="6225" y="12367"/>
                        <a:pt x="6257" y="12367"/>
                        <a:pt x="6288" y="12409"/>
                      </a:cubicBezTo>
                      <a:cubicBezTo>
                        <a:pt x="6445" y="12409"/>
                        <a:pt x="6508" y="12367"/>
                        <a:pt x="6571" y="12282"/>
                      </a:cubicBezTo>
                      <a:cubicBezTo>
                        <a:pt x="6603" y="12198"/>
                        <a:pt x="6697" y="12071"/>
                        <a:pt x="6823" y="12071"/>
                      </a:cubicBezTo>
                      <a:cubicBezTo>
                        <a:pt x="6886" y="12071"/>
                        <a:pt x="6948" y="12071"/>
                        <a:pt x="6980" y="12155"/>
                      </a:cubicBezTo>
                      <a:cubicBezTo>
                        <a:pt x="7011" y="12240"/>
                        <a:pt x="7011" y="12325"/>
                        <a:pt x="6980" y="12367"/>
                      </a:cubicBezTo>
                      <a:cubicBezTo>
                        <a:pt x="6980" y="12494"/>
                        <a:pt x="6948" y="12536"/>
                        <a:pt x="6980" y="12579"/>
                      </a:cubicBezTo>
                      <a:cubicBezTo>
                        <a:pt x="7043" y="12664"/>
                        <a:pt x="7137" y="12706"/>
                        <a:pt x="7231" y="12706"/>
                      </a:cubicBezTo>
                      <a:cubicBezTo>
                        <a:pt x="7357" y="12791"/>
                        <a:pt x="7514" y="12833"/>
                        <a:pt x="7672" y="13002"/>
                      </a:cubicBezTo>
                      <a:cubicBezTo>
                        <a:pt x="7829" y="13214"/>
                        <a:pt x="7829" y="13299"/>
                        <a:pt x="7829" y="13384"/>
                      </a:cubicBezTo>
                      <a:cubicBezTo>
                        <a:pt x="7797" y="13511"/>
                        <a:pt x="7609" y="13511"/>
                        <a:pt x="7452" y="13341"/>
                      </a:cubicBezTo>
                      <a:cubicBezTo>
                        <a:pt x="7357" y="13256"/>
                        <a:pt x="7137" y="13214"/>
                        <a:pt x="6886" y="13214"/>
                      </a:cubicBezTo>
                      <a:cubicBezTo>
                        <a:pt x="6791" y="13214"/>
                        <a:pt x="6697" y="13214"/>
                        <a:pt x="6666" y="13214"/>
                      </a:cubicBezTo>
                      <a:cubicBezTo>
                        <a:pt x="6823" y="13384"/>
                        <a:pt x="7294" y="13680"/>
                        <a:pt x="7452" y="13680"/>
                      </a:cubicBezTo>
                      <a:cubicBezTo>
                        <a:pt x="7452" y="13680"/>
                        <a:pt x="7483" y="13680"/>
                        <a:pt x="7483" y="13680"/>
                      </a:cubicBezTo>
                      <a:cubicBezTo>
                        <a:pt x="7483" y="13680"/>
                        <a:pt x="7514" y="13680"/>
                        <a:pt x="7546" y="13680"/>
                      </a:cubicBezTo>
                      <a:cubicBezTo>
                        <a:pt x="7672" y="13680"/>
                        <a:pt x="7829" y="13849"/>
                        <a:pt x="7860" y="14019"/>
                      </a:cubicBezTo>
                      <a:cubicBezTo>
                        <a:pt x="7923" y="14146"/>
                        <a:pt x="7892" y="14273"/>
                        <a:pt x="7860" y="14315"/>
                      </a:cubicBezTo>
                      <a:cubicBezTo>
                        <a:pt x="7797" y="14400"/>
                        <a:pt x="7797" y="14569"/>
                        <a:pt x="7797" y="14739"/>
                      </a:cubicBezTo>
                      <a:cubicBezTo>
                        <a:pt x="7797" y="14824"/>
                        <a:pt x="7797" y="14866"/>
                        <a:pt x="7797" y="14951"/>
                      </a:cubicBezTo>
                      <a:cubicBezTo>
                        <a:pt x="7797" y="14993"/>
                        <a:pt x="7766" y="15078"/>
                        <a:pt x="7640" y="15078"/>
                      </a:cubicBezTo>
                      <a:cubicBezTo>
                        <a:pt x="7609" y="15078"/>
                        <a:pt x="7546" y="15078"/>
                        <a:pt x="7483" y="15078"/>
                      </a:cubicBezTo>
                      <a:cubicBezTo>
                        <a:pt x="7420" y="15035"/>
                        <a:pt x="7357" y="15035"/>
                        <a:pt x="7294" y="15035"/>
                      </a:cubicBezTo>
                      <a:cubicBezTo>
                        <a:pt x="7137" y="15078"/>
                        <a:pt x="7074" y="15120"/>
                        <a:pt x="7074" y="15289"/>
                      </a:cubicBezTo>
                      <a:cubicBezTo>
                        <a:pt x="7074" y="15459"/>
                        <a:pt x="6980" y="15586"/>
                        <a:pt x="6917" y="15671"/>
                      </a:cubicBezTo>
                      <a:cubicBezTo>
                        <a:pt x="6854" y="15798"/>
                        <a:pt x="6791" y="15882"/>
                        <a:pt x="6760" y="16009"/>
                      </a:cubicBezTo>
                      <a:cubicBezTo>
                        <a:pt x="6760" y="16136"/>
                        <a:pt x="6791" y="16179"/>
                        <a:pt x="6948" y="16264"/>
                      </a:cubicBezTo>
                      <a:cubicBezTo>
                        <a:pt x="6980" y="16264"/>
                        <a:pt x="7043" y="16306"/>
                        <a:pt x="7106" y="16348"/>
                      </a:cubicBezTo>
                      <a:cubicBezTo>
                        <a:pt x="7137" y="16391"/>
                        <a:pt x="7137" y="16433"/>
                        <a:pt x="7137" y="16475"/>
                      </a:cubicBezTo>
                      <a:cubicBezTo>
                        <a:pt x="7137" y="16560"/>
                        <a:pt x="7074" y="16602"/>
                        <a:pt x="7011" y="16687"/>
                      </a:cubicBezTo>
                      <a:cubicBezTo>
                        <a:pt x="6948" y="16729"/>
                        <a:pt x="6854" y="16772"/>
                        <a:pt x="6854" y="16856"/>
                      </a:cubicBezTo>
                      <a:cubicBezTo>
                        <a:pt x="6823" y="16984"/>
                        <a:pt x="7137" y="17322"/>
                        <a:pt x="7294" y="17449"/>
                      </a:cubicBezTo>
                      <a:cubicBezTo>
                        <a:pt x="7420" y="17534"/>
                        <a:pt x="7420" y="17788"/>
                        <a:pt x="7389" y="18000"/>
                      </a:cubicBezTo>
                      <a:cubicBezTo>
                        <a:pt x="7389" y="18127"/>
                        <a:pt x="7389" y="18254"/>
                        <a:pt x="7389" y="18339"/>
                      </a:cubicBezTo>
                      <a:cubicBezTo>
                        <a:pt x="7420" y="18381"/>
                        <a:pt x="7420" y="18381"/>
                        <a:pt x="7452" y="18381"/>
                      </a:cubicBezTo>
                      <a:cubicBezTo>
                        <a:pt x="7483" y="18381"/>
                        <a:pt x="7483" y="18381"/>
                        <a:pt x="7483" y="18381"/>
                      </a:cubicBezTo>
                      <a:cubicBezTo>
                        <a:pt x="7514" y="18381"/>
                        <a:pt x="7546" y="18381"/>
                        <a:pt x="7577" y="18424"/>
                      </a:cubicBezTo>
                      <a:cubicBezTo>
                        <a:pt x="7609" y="18466"/>
                        <a:pt x="7609" y="18551"/>
                        <a:pt x="7609" y="18593"/>
                      </a:cubicBezTo>
                      <a:cubicBezTo>
                        <a:pt x="7609" y="18762"/>
                        <a:pt x="7640" y="18805"/>
                        <a:pt x="7703" y="18847"/>
                      </a:cubicBezTo>
                      <a:cubicBezTo>
                        <a:pt x="7734" y="18889"/>
                        <a:pt x="7797" y="18974"/>
                        <a:pt x="7797" y="19059"/>
                      </a:cubicBezTo>
                      <a:cubicBezTo>
                        <a:pt x="7797" y="19101"/>
                        <a:pt x="7860" y="19144"/>
                        <a:pt x="7892" y="19186"/>
                      </a:cubicBezTo>
                      <a:cubicBezTo>
                        <a:pt x="7986" y="19228"/>
                        <a:pt x="8112" y="19313"/>
                        <a:pt x="8049" y="19525"/>
                      </a:cubicBezTo>
                      <a:cubicBezTo>
                        <a:pt x="8017" y="19694"/>
                        <a:pt x="8080" y="19821"/>
                        <a:pt x="8175" y="19948"/>
                      </a:cubicBezTo>
                      <a:cubicBezTo>
                        <a:pt x="8175" y="19948"/>
                        <a:pt x="8206" y="19991"/>
                        <a:pt x="8206" y="20033"/>
                      </a:cubicBezTo>
                      <a:cubicBezTo>
                        <a:pt x="8238" y="20075"/>
                        <a:pt x="8300" y="20160"/>
                        <a:pt x="8363" y="20202"/>
                      </a:cubicBezTo>
                      <a:cubicBezTo>
                        <a:pt x="8489" y="20329"/>
                        <a:pt x="8583" y="20456"/>
                        <a:pt x="8615" y="20626"/>
                      </a:cubicBezTo>
                      <a:cubicBezTo>
                        <a:pt x="8678" y="20753"/>
                        <a:pt x="8803" y="20965"/>
                        <a:pt x="8961" y="20922"/>
                      </a:cubicBezTo>
                      <a:cubicBezTo>
                        <a:pt x="8961" y="20880"/>
                        <a:pt x="8992" y="20880"/>
                        <a:pt x="9024" y="20880"/>
                      </a:cubicBezTo>
                      <a:cubicBezTo>
                        <a:pt x="9118" y="20880"/>
                        <a:pt x="9149" y="20965"/>
                        <a:pt x="9212" y="21007"/>
                      </a:cubicBezTo>
                      <a:cubicBezTo>
                        <a:pt x="9244" y="21049"/>
                        <a:pt x="9275" y="21049"/>
                        <a:pt x="9307" y="21049"/>
                      </a:cubicBezTo>
                      <a:cubicBezTo>
                        <a:pt x="9307" y="21049"/>
                        <a:pt x="9338" y="21049"/>
                        <a:pt x="9369" y="21049"/>
                      </a:cubicBezTo>
                      <a:cubicBezTo>
                        <a:pt x="9527" y="21049"/>
                        <a:pt x="9747" y="21176"/>
                        <a:pt x="9778" y="21346"/>
                      </a:cubicBezTo>
                      <a:cubicBezTo>
                        <a:pt x="9810" y="21431"/>
                        <a:pt x="10124" y="21558"/>
                        <a:pt x="10344" y="21600"/>
                      </a:cubicBezTo>
                      <a:cubicBezTo>
                        <a:pt x="10376" y="21600"/>
                        <a:pt x="10376" y="21600"/>
                        <a:pt x="10376" y="21600"/>
                      </a:cubicBezTo>
                      <a:cubicBezTo>
                        <a:pt x="10376" y="21600"/>
                        <a:pt x="10407" y="21558"/>
                        <a:pt x="10438" y="21473"/>
                      </a:cubicBezTo>
                      <a:cubicBezTo>
                        <a:pt x="10470" y="21388"/>
                        <a:pt x="10501" y="21304"/>
                        <a:pt x="10564" y="21261"/>
                      </a:cubicBezTo>
                      <a:cubicBezTo>
                        <a:pt x="10596" y="21219"/>
                        <a:pt x="10627" y="21007"/>
                        <a:pt x="10627" y="20922"/>
                      </a:cubicBezTo>
                      <a:cubicBezTo>
                        <a:pt x="10659" y="20711"/>
                        <a:pt x="10690" y="20541"/>
                        <a:pt x="10753" y="20499"/>
                      </a:cubicBezTo>
                      <a:cubicBezTo>
                        <a:pt x="10784" y="20499"/>
                        <a:pt x="10784" y="20372"/>
                        <a:pt x="10784" y="20202"/>
                      </a:cubicBezTo>
                      <a:cubicBezTo>
                        <a:pt x="10784" y="20033"/>
                        <a:pt x="10753" y="19906"/>
                        <a:pt x="10721" y="19906"/>
                      </a:cubicBezTo>
                      <a:cubicBezTo>
                        <a:pt x="10659" y="19864"/>
                        <a:pt x="10627" y="19779"/>
                        <a:pt x="10627" y="19694"/>
                      </a:cubicBezTo>
                      <a:cubicBezTo>
                        <a:pt x="10659" y="19609"/>
                        <a:pt x="10753" y="19482"/>
                        <a:pt x="10941" y="19525"/>
                      </a:cubicBezTo>
                      <a:cubicBezTo>
                        <a:pt x="11036" y="19525"/>
                        <a:pt x="11036" y="19482"/>
                        <a:pt x="11067" y="19398"/>
                      </a:cubicBezTo>
                      <a:cubicBezTo>
                        <a:pt x="11099" y="19313"/>
                        <a:pt x="11099" y="19228"/>
                        <a:pt x="11193" y="19186"/>
                      </a:cubicBezTo>
                      <a:cubicBezTo>
                        <a:pt x="11224" y="19186"/>
                        <a:pt x="11224" y="19101"/>
                        <a:pt x="11224" y="19059"/>
                      </a:cubicBezTo>
                      <a:cubicBezTo>
                        <a:pt x="11256" y="18974"/>
                        <a:pt x="11256" y="18847"/>
                        <a:pt x="11350" y="18805"/>
                      </a:cubicBezTo>
                      <a:cubicBezTo>
                        <a:pt x="11350" y="18805"/>
                        <a:pt x="11350" y="18805"/>
                        <a:pt x="11350" y="18805"/>
                      </a:cubicBezTo>
                      <a:cubicBezTo>
                        <a:pt x="11350" y="18762"/>
                        <a:pt x="11350" y="18678"/>
                        <a:pt x="11319" y="18593"/>
                      </a:cubicBezTo>
                      <a:cubicBezTo>
                        <a:pt x="11256" y="18508"/>
                        <a:pt x="11287" y="18466"/>
                        <a:pt x="11287" y="18424"/>
                      </a:cubicBezTo>
                      <a:cubicBezTo>
                        <a:pt x="11319" y="18339"/>
                        <a:pt x="11382" y="18296"/>
                        <a:pt x="11476" y="18254"/>
                      </a:cubicBezTo>
                      <a:cubicBezTo>
                        <a:pt x="11507" y="18254"/>
                        <a:pt x="11507" y="18254"/>
                        <a:pt x="11507" y="18212"/>
                      </a:cubicBezTo>
                      <a:cubicBezTo>
                        <a:pt x="11507" y="18169"/>
                        <a:pt x="11476" y="18085"/>
                        <a:pt x="11413" y="18042"/>
                      </a:cubicBezTo>
                      <a:cubicBezTo>
                        <a:pt x="11287" y="18000"/>
                        <a:pt x="11256" y="17873"/>
                        <a:pt x="11256" y="17788"/>
                      </a:cubicBezTo>
                      <a:cubicBezTo>
                        <a:pt x="11287" y="17661"/>
                        <a:pt x="11413" y="17619"/>
                        <a:pt x="11507" y="17746"/>
                      </a:cubicBezTo>
                      <a:cubicBezTo>
                        <a:pt x="11539" y="17746"/>
                        <a:pt x="11602" y="17788"/>
                        <a:pt x="11633" y="17788"/>
                      </a:cubicBezTo>
                      <a:cubicBezTo>
                        <a:pt x="11633" y="17788"/>
                        <a:pt x="11633" y="17788"/>
                        <a:pt x="11633" y="17788"/>
                      </a:cubicBezTo>
                      <a:cubicBezTo>
                        <a:pt x="11633" y="17788"/>
                        <a:pt x="11633" y="17746"/>
                        <a:pt x="11633" y="17704"/>
                      </a:cubicBezTo>
                      <a:cubicBezTo>
                        <a:pt x="11570" y="17619"/>
                        <a:pt x="11602" y="17576"/>
                        <a:pt x="11602" y="17534"/>
                      </a:cubicBezTo>
                      <a:cubicBezTo>
                        <a:pt x="11633" y="17407"/>
                        <a:pt x="11790" y="17322"/>
                        <a:pt x="12010" y="17322"/>
                      </a:cubicBezTo>
                      <a:cubicBezTo>
                        <a:pt x="12105" y="17280"/>
                        <a:pt x="12199" y="17238"/>
                        <a:pt x="12231" y="17195"/>
                      </a:cubicBezTo>
                      <a:cubicBezTo>
                        <a:pt x="12262" y="17111"/>
                        <a:pt x="12262" y="17068"/>
                        <a:pt x="12231" y="16984"/>
                      </a:cubicBezTo>
                      <a:cubicBezTo>
                        <a:pt x="12231" y="16941"/>
                        <a:pt x="12231" y="16856"/>
                        <a:pt x="12262" y="16814"/>
                      </a:cubicBezTo>
                      <a:cubicBezTo>
                        <a:pt x="12325" y="16687"/>
                        <a:pt x="12482" y="16729"/>
                        <a:pt x="12545" y="16814"/>
                      </a:cubicBezTo>
                      <a:cubicBezTo>
                        <a:pt x="12545" y="16856"/>
                        <a:pt x="12576" y="16899"/>
                        <a:pt x="12545" y="16984"/>
                      </a:cubicBezTo>
                      <a:cubicBezTo>
                        <a:pt x="12514" y="17068"/>
                        <a:pt x="12514" y="17111"/>
                        <a:pt x="12514" y="17153"/>
                      </a:cubicBezTo>
                      <a:cubicBezTo>
                        <a:pt x="12514" y="17153"/>
                        <a:pt x="12514" y="17153"/>
                        <a:pt x="12514" y="17153"/>
                      </a:cubicBezTo>
                      <a:cubicBezTo>
                        <a:pt x="12576" y="17068"/>
                        <a:pt x="12671" y="17068"/>
                        <a:pt x="12797" y="17026"/>
                      </a:cubicBezTo>
                      <a:cubicBezTo>
                        <a:pt x="12922" y="17026"/>
                        <a:pt x="13048" y="17026"/>
                        <a:pt x="13205" y="16941"/>
                      </a:cubicBezTo>
                      <a:cubicBezTo>
                        <a:pt x="13551" y="16814"/>
                        <a:pt x="13866" y="16433"/>
                        <a:pt x="13928" y="16094"/>
                      </a:cubicBezTo>
                      <a:cubicBezTo>
                        <a:pt x="13991" y="15882"/>
                        <a:pt x="14148" y="15755"/>
                        <a:pt x="14243" y="15713"/>
                      </a:cubicBezTo>
                      <a:cubicBezTo>
                        <a:pt x="14369" y="15628"/>
                        <a:pt x="14400" y="15586"/>
                        <a:pt x="14369" y="15544"/>
                      </a:cubicBezTo>
                      <a:cubicBezTo>
                        <a:pt x="14369" y="15416"/>
                        <a:pt x="14369" y="15332"/>
                        <a:pt x="14400" y="15247"/>
                      </a:cubicBezTo>
                      <a:cubicBezTo>
                        <a:pt x="14431" y="15205"/>
                        <a:pt x="14463" y="15162"/>
                        <a:pt x="14557" y="15162"/>
                      </a:cubicBezTo>
                      <a:cubicBezTo>
                        <a:pt x="14620" y="15162"/>
                        <a:pt x="14714" y="15205"/>
                        <a:pt x="14809" y="15247"/>
                      </a:cubicBezTo>
                      <a:cubicBezTo>
                        <a:pt x="14840" y="15289"/>
                        <a:pt x="14872" y="15289"/>
                        <a:pt x="14872" y="15289"/>
                      </a:cubicBezTo>
                      <a:cubicBezTo>
                        <a:pt x="14903" y="15205"/>
                        <a:pt x="14966" y="15162"/>
                        <a:pt x="15123" y="15162"/>
                      </a:cubicBezTo>
                      <a:cubicBezTo>
                        <a:pt x="15249" y="15162"/>
                        <a:pt x="15312" y="15120"/>
                        <a:pt x="15375" y="15078"/>
                      </a:cubicBezTo>
                      <a:cubicBezTo>
                        <a:pt x="15438" y="15035"/>
                        <a:pt x="15500" y="14993"/>
                        <a:pt x="15658" y="14993"/>
                      </a:cubicBezTo>
                      <a:cubicBezTo>
                        <a:pt x="15941" y="14993"/>
                        <a:pt x="16632" y="14824"/>
                        <a:pt x="16884" y="14527"/>
                      </a:cubicBezTo>
                      <a:cubicBezTo>
                        <a:pt x="17041" y="14358"/>
                        <a:pt x="17293" y="14188"/>
                        <a:pt x="17544" y="14061"/>
                      </a:cubicBezTo>
                      <a:cubicBezTo>
                        <a:pt x="17670" y="13976"/>
                        <a:pt x="17796" y="13892"/>
                        <a:pt x="17890" y="13849"/>
                      </a:cubicBezTo>
                      <a:cubicBezTo>
                        <a:pt x="17890" y="13807"/>
                        <a:pt x="17890" y="13807"/>
                        <a:pt x="17921" y="13807"/>
                      </a:cubicBezTo>
                      <a:cubicBezTo>
                        <a:pt x="17764" y="13849"/>
                        <a:pt x="17576" y="13849"/>
                        <a:pt x="17418" y="13807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solidFill>
                        <a:srgbClr val="DFDFDF"/>
                      </a:solidFill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49" name="Shape 4713"/>
                <p:cNvSpPr/>
                <p:nvPr/>
              </p:nvSpPr>
              <p:spPr>
                <a:xfrm>
                  <a:off x="770645" y="1187213"/>
                  <a:ext cx="117564" cy="6552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252" h="21600" extrusionOk="0">
                      <a:moveTo>
                        <a:pt x="14981" y="7200"/>
                      </a:moveTo>
                      <a:cubicBezTo>
                        <a:pt x="13587" y="2400"/>
                        <a:pt x="8710" y="0"/>
                        <a:pt x="5226" y="0"/>
                      </a:cubicBezTo>
                      <a:cubicBezTo>
                        <a:pt x="3136" y="0"/>
                        <a:pt x="2439" y="1200"/>
                        <a:pt x="2439" y="1200"/>
                      </a:cubicBezTo>
                      <a:cubicBezTo>
                        <a:pt x="1742" y="2400"/>
                        <a:pt x="1742" y="3600"/>
                        <a:pt x="1046" y="4800"/>
                      </a:cubicBezTo>
                      <a:cubicBezTo>
                        <a:pt x="-348" y="7200"/>
                        <a:pt x="-348" y="8400"/>
                        <a:pt x="1046" y="10800"/>
                      </a:cubicBezTo>
                      <a:cubicBezTo>
                        <a:pt x="1742" y="13200"/>
                        <a:pt x="3136" y="13200"/>
                        <a:pt x="4529" y="14400"/>
                      </a:cubicBezTo>
                      <a:cubicBezTo>
                        <a:pt x="5923" y="15600"/>
                        <a:pt x="7317" y="16800"/>
                        <a:pt x="9407" y="19200"/>
                      </a:cubicBezTo>
                      <a:cubicBezTo>
                        <a:pt x="10104" y="20400"/>
                        <a:pt x="11497" y="21600"/>
                        <a:pt x="12891" y="21600"/>
                      </a:cubicBezTo>
                      <a:cubicBezTo>
                        <a:pt x="17071" y="21600"/>
                        <a:pt x="21252" y="18000"/>
                        <a:pt x="21252" y="15600"/>
                      </a:cubicBezTo>
                      <a:cubicBezTo>
                        <a:pt x="21252" y="14400"/>
                        <a:pt x="21252" y="14400"/>
                        <a:pt x="19858" y="13200"/>
                      </a:cubicBezTo>
                      <a:cubicBezTo>
                        <a:pt x="18465" y="12000"/>
                        <a:pt x="16375" y="10800"/>
                        <a:pt x="14981" y="720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solidFill>
                        <a:srgbClr val="DFDFDF"/>
                      </a:solidFill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  <p:sp>
              <p:nvSpPr>
                <p:cNvPr id="50" name="Shape 4714"/>
                <p:cNvSpPr/>
                <p:nvPr/>
              </p:nvSpPr>
              <p:spPr>
                <a:xfrm>
                  <a:off x="2107002" y="1457034"/>
                  <a:ext cx="438131" cy="20043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9534" y="13600"/>
                      </a:moveTo>
                      <a:cubicBezTo>
                        <a:pt x="19722" y="13200"/>
                        <a:pt x="19910" y="12400"/>
                        <a:pt x="20285" y="12400"/>
                      </a:cubicBezTo>
                      <a:cubicBezTo>
                        <a:pt x="20285" y="12400"/>
                        <a:pt x="20285" y="12400"/>
                        <a:pt x="20285" y="12400"/>
                      </a:cubicBezTo>
                      <a:cubicBezTo>
                        <a:pt x="20661" y="12400"/>
                        <a:pt x="21224" y="10800"/>
                        <a:pt x="21600" y="9600"/>
                      </a:cubicBezTo>
                      <a:cubicBezTo>
                        <a:pt x="21600" y="9200"/>
                        <a:pt x="21600" y="8400"/>
                        <a:pt x="21412" y="8000"/>
                      </a:cubicBezTo>
                      <a:cubicBezTo>
                        <a:pt x="21224" y="7200"/>
                        <a:pt x="21037" y="6800"/>
                        <a:pt x="20849" y="6800"/>
                      </a:cubicBezTo>
                      <a:cubicBezTo>
                        <a:pt x="20285" y="6800"/>
                        <a:pt x="19722" y="6400"/>
                        <a:pt x="19534" y="5600"/>
                      </a:cubicBezTo>
                      <a:cubicBezTo>
                        <a:pt x="19346" y="4800"/>
                        <a:pt x="19158" y="4000"/>
                        <a:pt x="19346" y="3600"/>
                      </a:cubicBezTo>
                      <a:cubicBezTo>
                        <a:pt x="19346" y="3200"/>
                        <a:pt x="19158" y="2800"/>
                        <a:pt x="19158" y="2400"/>
                      </a:cubicBezTo>
                      <a:cubicBezTo>
                        <a:pt x="18970" y="2000"/>
                        <a:pt x="18970" y="2000"/>
                        <a:pt x="18970" y="1600"/>
                      </a:cubicBezTo>
                      <a:cubicBezTo>
                        <a:pt x="18595" y="1600"/>
                        <a:pt x="18407" y="1600"/>
                        <a:pt x="18031" y="2000"/>
                      </a:cubicBezTo>
                      <a:cubicBezTo>
                        <a:pt x="17843" y="2000"/>
                        <a:pt x="17843" y="2000"/>
                        <a:pt x="17843" y="2000"/>
                      </a:cubicBezTo>
                      <a:cubicBezTo>
                        <a:pt x="17468" y="2000"/>
                        <a:pt x="17092" y="1600"/>
                        <a:pt x="16717" y="800"/>
                      </a:cubicBezTo>
                      <a:cubicBezTo>
                        <a:pt x="16529" y="400"/>
                        <a:pt x="16153" y="0"/>
                        <a:pt x="15965" y="0"/>
                      </a:cubicBezTo>
                      <a:cubicBezTo>
                        <a:pt x="15965" y="0"/>
                        <a:pt x="15965" y="0"/>
                        <a:pt x="15965" y="800"/>
                      </a:cubicBezTo>
                      <a:cubicBezTo>
                        <a:pt x="15965" y="1200"/>
                        <a:pt x="15965" y="1600"/>
                        <a:pt x="15965" y="2000"/>
                      </a:cubicBezTo>
                      <a:cubicBezTo>
                        <a:pt x="15965" y="2400"/>
                        <a:pt x="15777" y="2800"/>
                        <a:pt x="15402" y="2800"/>
                      </a:cubicBezTo>
                      <a:cubicBezTo>
                        <a:pt x="15214" y="2800"/>
                        <a:pt x="15026" y="2800"/>
                        <a:pt x="14838" y="2800"/>
                      </a:cubicBezTo>
                      <a:cubicBezTo>
                        <a:pt x="14838" y="2800"/>
                        <a:pt x="14650" y="2800"/>
                        <a:pt x="14650" y="2800"/>
                      </a:cubicBezTo>
                      <a:cubicBezTo>
                        <a:pt x="14463" y="4000"/>
                        <a:pt x="13711" y="4000"/>
                        <a:pt x="13148" y="2800"/>
                      </a:cubicBezTo>
                      <a:cubicBezTo>
                        <a:pt x="13148" y="2400"/>
                        <a:pt x="12960" y="2400"/>
                        <a:pt x="12960" y="2400"/>
                      </a:cubicBezTo>
                      <a:cubicBezTo>
                        <a:pt x="12772" y="2400"/>
                        <a:pt x="12584" y="2400"/>
                        <a:pt x="12584" y="2800"/>
                      </a:cubicBezTo>
                      <a:cubicBezTo>
                        <a:pt x="12584" y="2800"/>
                        <a:pt x="12584" y="3200"/>
                        <a:pt x="12584" y="3600"/>
                      </a:cubicBezTo>
                      <a:cubicBezTo>
                        <a:pt x="12397" y="3600"/>
                        <a:pt x="12397" y="3600"/>
                        <a:pt x="12397" y="3600"/>
                      </a:cubicBezTo>
                      <a:cubicBezTo>
                        <a:pt x="12209" y="3600"/>
                        <a:pt x="12209" y="3600"/>
                        <a:pt x="12209" y="3600"/>
                      </a:cubicBezTo>
                      <a:cubicBezTo>
                        <a:pt x="11833" y="3600"/>
                        <a:pt x="11645" y="3600"/>
                        <a:pt x="11270" y="2800"/>
                      </a:cubicBezTo>
                      <a:cubicBezTo>
                        <a:pt x="10894" y="2400"/>
                        <a:pt x="10894" y="2400"/>
                        <a:pt x="10894" y="2400"/>
                      </a:cubicBezTo>
                      <a:cubicBezTo>
                        <a:pt x="10706" y="2000"/>
                        <a:pt x="10518" y="2400"/>
                        <a:pt x="10330" y="2800"/>
                      </a:cubicBezTo>
                      <a:cubicBezTo>
                        <a:pt x="10143" y="3200"/>
                        <a:pt x="10143" y="3600"/>
                        <a:pt x="10143" y="3600"/>
                      </a:cubicBezTo>
                      <a:cubicBezTo>
                        <a:pt x="10143" y="4400"/>
                        <a:pt x="10143" y="4800"/>
                        <a:pt x="9955" y="5200"/>
                      </a:cubicBezTo>
                      <a:cubicBezTo>
                        <a:pt x="9955" y="5200"/>
                        <a:pt x="9767" y="5200"/>
                        <a:pt x="9579" y="5200"/>
                      </a:cubicBezTo>
                      <a:cubicBezTo>
                        <a:pt x="9203" y="5200"/>
                        <a:pt x="9016" y="4800"/>
                        <a:pt x="8640" y="3200"/>
                      </a:cubicBezTo>
                      <a:cubicBezTo>
                        <a:pt x="8452" y="2800"/>
                        <a:pt x="8452" y="2800"/>
                        <a:pt x="8452" y="2800"/>
                      </a:cubicBezTo>
                      <a:cubicBezTo>
                        <a:pt x="8452" y="2800"/>
                        <a:pt x="8264" y="2800"/>
                        <a:pt x="8264" y="3200"/>
                      </a:cubicBezTo>
                      <a:cubicBezTo>
                        <a:pt x="8264" y="3600"/>
                        <a:pt x="8264" y="3600"/>
                        <a:pt x="8264" y="4000"/>
                      </a:cubicBezTo>
                      <a:cubicBezTo>
                        <a:pt x="8452" y="4800"/>
                        <a:pt x="8640" y="6000"/>
                        <a:pt x="8452" y="6800"/>
                      </a:cubicBezTo>
                      <a:cubicBezTo>
                        <a:pt x="8264" y="7200"/>
                        <a:pt x="7889" y="7600"/>
                        <a:pt x="7513" y="7200"/>
                      </a:cubicBezTo>
                      <a:cubicBezTo>
                        <a:pt x="7325" y="6800"/>
                        <a:pt x="6762" y="7200"/>
                        <a:pt x="6574" y="8000"/>
                      </a:cubicBezTo>
                      <a:cubicBezTo>
                        <a:pt x="6574" y="8400"/>
                        <a:pt x="6386" y="8800"/>
                        <a:pt x="6198" y="8800"/>
                      </a:cubicBezTo>
                      <a:cubicBezTo>
                        <a:pt x="5635" y="8800"/>
                        <a:pt x="5259" y="7200"/>
                        <a:pt x="5071" y="6000"/>
                      </a:cubicBezTo>
                      <a:cubicBezTo>
                        <a:pt x="5071" y="5200"/>
                        <a:pt x="5071" y="4000"/>
                        <a:pt x="5447" y="3600"/>
                      </a:cubicBezTo>
                      <a:cubicBezTo>
                        <a:pt x="5071" y="2400"/>
                        <a:pt x="3193" y="400"/>
                        <a:pt x="2442" y="400"/>
                      </a:cubicBezTo>
                      <a:cubicBezTo>
                        <a:pt x="2442" y="400"/>
                        <a:pt x="2442" y="400"/>
                        <a:pt x="2442" y="400"/>
                      </a:cubicBezTo>
                      <a:cubicBezTo>
                        <a:pt x="2630" y="800"/>
                        <a:pt x="2817" y="800"/>
                        <a:pt x="3005" y="1600"/>
                      </a:cubicBezTo>
                      <a:cubicBezTo>
                        <a:pt x="3193" y="1600"/>
                        <a:pt x="3381" y="2400"/>
                        <a:pt x="3381" y="2800"/>
                      </a:cubicBezTo>
                      <a:cubicBezTo>
                        <a:pt x="3381" y="3200"/>
                        <a:pt x="3193" y="3600"/>
                        <a:pt x="2817" y="3600"/>
                      </a:cubicBezTo>
                      <a:cubicBezTo>
                        <a:pt x="2442" y="3600"/>
                        <a:pt x="2066" y="3200"/>
                        <a:pt x="1690" y="2400"/>
                      </a:cubicBezTo>
                      <a:cubicBezTo>
                        <a:pt x="1690" y="2400"/>
                        <a:pt x="1690" y="2400"/>
                        <a:pt x="1690" y="2400"/>
                      </a:cubicBezTo>
                      <a:cubicBezTo>
                        <a:pt x="1503" y="2400"/>
                        <a:pt x="1127" y="2800"/>
                        <a:pt x="939" y="3600"/>
                      </a:cubicBezTo>
                      <a:cubicBezTo>
                        <a:pt x="751" y="4000"/>
                        <a:pt x="563" y="4800"/>
                        <a:pt x="376" y="5200"/>
                      </a:cubicBezTo>
                      <a:cubicBezTo>
                        <a:pt x="188" y="5600"/>
                        <a:pt x="0" y="6000"/>
                        <a:pt x="0" y="6400"/>
                      </a:cubicBezTo>
                      <a:cubicBezTo>
                        <a:pt x="0" y="6400"/>
                        <a:pt x="376" y="6800"/>
                        <a:pt x="751" y="6800"/>
                      </a:cubicBezTo>
                      <a:cubicBezTo>
                        <a:pt x="1127" y="6800"/>
                        <a:pt x="1315" y="6800"/>
                        <a:pt x="1503" y="6400"/>
                      </a:cubicBezTo>
                      <a:cubicBezTo>
                        <a:pt x="2630" y="5200"/>
                        <a:pt x="3944" y="5600"/>
                        <a:pt x="4508" y="6400"/>
                      </a:cubicBezTo>
                      <a:cubicBezTo>
                        <a:pt x="4696" y="6800"/>
                        <a:pt x="4696" y="7600"/>
                        <a:pt x="4696" y="7600"/>
                      </a:cubicBezTo>
                      <a:cubicBezTo>
                        <a:pt x="4696" y="8400"/>
                        <a:pt x="4320" y="8800"/>
                        <a:pt x="4132" y="9200"/>
                      </a:cubicBezTo>
                      <a:cubicBezTo>
                        <a:pt x="4132" y="9200"/>
                        <a:pt x="4132" y="9200"/>
                        <a:pt x="4132" y="9200"/>
                      </a:cubicBezTo>
                      <a:cubicBezTo>
                        <a:pt x="4320" y="9600"/>
                        <a:pt x="4320" y="10000"/>
                        <a:pt x="4320" y="10400"/>
                      </a:cubicBezTo>
                      <a:cubicBezTo>
                        <a:pt x="4320" y="10800"/>
                        <a:pt x="3944" y="11200"/>
                        <a:pt x="3569" y="11600"/>
                      </a:cubicBezTo>
                      <a:cubicBezTo>
                        <a:pt x="3569" y="11600"/>
                        <a:pt x="3757" y="12000"/>
                        <a:pt x="3757" y="12000"/>
                      </a:cubicBezTo>
                      <a:cubicBezTo>
                        <a:pt x="3757" y="12400"/>
                        <a:pt x="3757" y="12400"/>
                        <a:pt x="3757" y="12400"/>
                      </a:cubicBezTo>
                      <a:cubicBezTo>
                        <a:pt x="3757" y="12400"/>
                        <a:pt x="3757" y="13200"/>
                        <a:pt x="3757" y="13200"/>
                      </a:cubicBezTo>
                      <a:cubicBezTo>
                        <a:pt x="3757" y="13200"/>
                        <a:pt x="3757" y="13200"/>
                        <a:pt x="3944" y="13200"/>
                      </a:cubicBezTo>
                      <a:cubicBezTo>
                        <a:pt x="4508" y="12400"/>
                        <a:pt x="4883" y="13200"/>
                        <a:pt x="4883" y="14400"/>
                      </a:cubicBezTo>
                      <a:cubicBezTo>
                        <a:pt x="4883" y="14400"/>
                        <a:pt x="4883" y="14800"/>
                        <a:pt x="4883" y="14800"/>
                      </a:cubicBezTo>
                      <a:cubicBezTo>
                        <a:pt x="5259" y="15200"/>
                        <a:pt x="5259" y="15600"/>
                        <a:pt x="5259" y="16400"/>
                      </a:cubicBezTo>
                      <a:cubicBezTo>
                        <a:pt x="5259" y="17200"/>
                        <a:pt x="4883" y="18000"/>
                        <a:pt x="3944" y="18400"/>
                      </a:cubicBezTo>
                      <a:cubicBezTo>
                        <a:pt x="3569" y="18400"/>
                        <a:pt x="3381" y="18400"/>
                        <a:pt x="3193" y="18400"/>
                      </a:cubicBezTo>
                      <a:cubicBezTo>
                        <a:pt x="3569" y="18800"/>
                        <a:pt x="4320" y="18400"/>
                        <a:pt x="5071" y="18000"/>
                      </a:cubicBezTo>
                      <a:cubicBezTo>
                        <a:pt x="5447" y="18000"/>
                        <a:pt x="5447" y="18000"/>
                        <a:pt x="5447" y="18000"/>
                      </a:cubicBezTo>
                      <a:cubicBezTo>
                        <a:pt x="5635" y="18000"/>
                        <a:pt x="5823" y="18000"/>
                        <a:pt x="5823" y="18000"/>
                      </a:cubicBezTo>
                      <a:cubicBezTo>
                        <a:pt x="6762" y="18000"/>
                        <a:pt x="7513" y="18800"/>
                        <a:pt x="8264" y="20000"/>
                      </a:cubicBezTo>
                      <a:cubicBezTo>
                        <a:pt x="8828" y="20400"/>
                        <a:pt x="9203" y="20800"/>
                        <a:pt x="9579" y="21200"/>
                      </a:cubicBezTo>
                      <a:cubicBezTo>
                        <a:pt x="9767" y="21600"/>
                        <a:pt x="10143" y="21600"/>
                        <a:pt x="10518" y="21600"/>
                      </a:cubicBezTo>
                      <a:cubicBezTo>
                        <a:pt x="10518" y="21600"/>
                        <a:pt x="10518" y="21600"/>
                        <a:pt x="10518" y="21600"/>
                      </a:cubicBezTo>
                      <a:cubicBezTo>
                        <a:pt x="11645" y="21600"/>
                        <a:pt x="12772" y="20400"/>
                        <a:pt x="12772" y="20000"/>
                      </a:cubicBezTo>
                      <a:cubicBezTo>
                        <a:pt x="12960" y="18800"/>
                        <a:pt x="13711" y="18400"/>
                        <a:pt x="14463" y="18400"/>
                      </a:cubicBezTo>
                      <a:cubicBezTo>
                        <a:pt x="14838" y="18000"/>
                        <a:pt x="15402" y="18000"/>
                        <a:pt x="15590" y="17600"/>
                      </a:cubicBezTo>
                      <a:cubicBezTo>
                        <a:pt x="16341" y="16400"/>
                        <a:pt x="17280" y="15200"/>
                        <a:pt x="18595" y="15200"/>
                      </a:cubicBezTo>
                      <a:cubicBezTo>
                        <a:pt x="19158" y="15200"/>
                        <a:pt x="19346" y="14400"/>
                        <a:pt x="19534" y="13600"/>
                      </a:cubicBezTo>
                      <a:close/>
                    </a:path>
                  </a:pathLst>
                </a:custGeom>
                <a:grpFill/>
                <a:ln w="12700" cap="flat">
                  <a:solidFill>
                    <a:schemeClr val="bg1"/>
                  </a:solidFill>
                  <a:miter lim="400000"/>
                </a:ln>
                <a:effectLst/>
              </p:spPr>
              <p:txBody>
                <a:bodyPr wrap="square" lIns="91439" tIns="91439" rIns="91439" bIns="91439" numCol="1" anchor="t">
                  <a:noAutofit/>
                </a:bodyPr>
                <a:lstStyle/>
                <a:p>
                  <a:pPr lvl="0" algn="l" defTabSz="914400">
                    <a:defRPr sz="3600">
                      <a:solidFill>
                        <a:srgbClr val="DFDFDF"/>
                      </a:solidFill>
                      <a:uFill>
                        <a:solidFill/>
                      </a:uFill>
                      <a:latin typeface="Lato Light"/>
                      <a:ea typeface="Lato Light"/>
                      <a:cs typeface="Lato Light"/>
                      <a:sym typeface="Lato Light"/>
                    </a:defRPr>
                  </a:pPr>
                  <a:endParaRPr/>
                </a:p>
              </p:txBody>
            </p:sp>
          </p:grpSp>
        </p:grpSp>
      </p:grpSp>
      <p:sp>
        <p:nvSpPr>
          <p:cNvPr id="932" name="AutoShape 12"/>
          <p:cNvSpPr>
            <a:spLocks noChangeAspect="1"/>
          </p:cNvSpPr>
          <p:nvPr/>
        </p:nvSpPr>
        <p:spPr bwMode="auto">
          <a:xfrm>
            <a:off x="267326" y="1453896"/>
            <a:ext cx="4371697" cy="10581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647700">
              <a:lnSpc>
                <a:spcPct val="120000"/>
              </a:lnSpc>
              <a:spcBef>
                <a:spcPts val="1700"/>
              </a:spcBef>
              <a:defRPr/>
            </a:pPr>
            <a:endParaRPr lang="en-US" sz="1600" dirty="0">
              <a:solidFill>
                <a:srgbClr val="8A8F99"/>
              </a:solidFill>
              <a:latin typeface="Lato" charset="0"/>
              <a:cs typeface="Lato" charset="0"/>
              <a:sym typeface="Lato" charset="0"/>
            </a:endParaRPr>
          </a:p>
        </p:txBody>
      </p:sp>
      <p:sp>
        <p:nvSpPr>
          <p:cNvPr id="944" name="AutoShape 12"/>
          <p:cNvSpPr>
            <a:spLocks noChangeAspect="1"/>
          </p:cNvSpPr>
          <p:nvPr/>
        </p:nvSpPr>
        <p:spPr bwMode="auto">
          <a:xfrm>
            <a:off x="5386458" y="1780961"/>
            <a:ext cx="3653010" cy="27703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647700">
              <a:lnSpc>
                <a:spcPts val="1600"/>
              </a:lnSpc>
              <a:spcBef>
                <a:spcPts val="1700"/>
              </a:spcBef>
              <a:defRPr/>
            </a:pPr>
            <a:endParaRPr lang="en-US" sz="1600" dirty="0">
              <a:solidFill>
                <a:srgbClr val="8A8F99"/>
              </a:solidFill>
              <a:latin typeface="Lato" charset="0"/>
              <a:cs typeface="Lato" charset="0"/>
              <a:sym typeface="Lato" charset="0"/>
            </a:endParaRPr>
          </a:p>
        </p:txBody>
      </p:sp>
      <p:sp>
        <p:nvSpPr>
          <p:cNvPr id="945" name="AutoShape 13"/>
          <p:cNvSpPr>
            <a:spLocks noChangeAspect="1"/>
          </p:cNvSpPr>
          <p:nvPr/>
        </p:nvSpPr>
        <p:spPr bwMode="auto">
          <a:xfrm>
            <a:off x="5118171" y="1577361"/>
            <a:ext cx="3848982" cy="6519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100" tIns="38100" rIns="38100" bIns="38100" anchor="ctr"/>
          <a:lstStyle/>
          <a:p>
            <a:pPr>
              <a:lnSpc>
                <a:spcPts val="1800"/>
              </a:lnSpc>
              <a:defRPr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Poverty and inequality – 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Deepening and widening </a:t>
            </a:r>
            <a:endParaRPr lang="en-US" sz="1600" dirty="0">
              <a:solidFill>
                <a:srgbClr val="8A8F99"/>
              </a:solidFill>
              <a:latin typeface="Arial" panose="020B0604020202020204" pitchFamily="34" charset="0"/>
              <a:cs typeface="Arial" panose="020B0604020202020204" pitchFamily="34" charset="0"/>
              <a:sym typeface="Lato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998579" y="3361316"/>
            <a:ext cx="4091485" cy="785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720090">
              <a:lnSpc>
                <a:spcPts val="1800"/>
              </a:lnSpc>
              <a:spcAft>
                <a:spcPts val="600"/>
              </a:spcAft>
              <a:tabLst>
                <a:tab pos="804545" algn="l"/>
                <a:tab pos="1106170" algn="l"/>
                <a:tab pos="1408430" algn="l"/>
                <a:tab pos="1710055" algn="l"/>
                <a:tab pos="2020570" algn="l"/>
                <a:tab pos="2322830" algn="l"/>
                <a:tab pos="2624455" algn="l"/>
                <a:tab pos="2934970" algn="l"/>
                <a:tab pos="3237230" algn="l"/>
                <a:tab pos="3538855" algn="l"/>
                <a:tab pos="3840480" algn="l"/>
                <a:tab pos="450215" algn="l"/>
                <a:tab pos="1080135" algn="l"/>
              </a:tabLst>
              <a:defRPr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Structural transformation &amp; diversification of economies 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7858" y="3441334"/>
            <a:ext cx="3681746" cy="554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720090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tabLst>
                <a:tab pos="804545" algn="l"/>
                <a:tab pos="1106170" algn="l"/>
                <a:tab pos="1408430" algn="l"/>
                <a:tab pos="1710055" algn="l"/>
                <a:tab pos="2020570" algn="l"/>
                <a:tab pos="2322830" algn="l"/>
                <a:tab pos="2624455" algn="l"/>
                <a:tab pos="2934970" algn="l"/>
                <a:tab pos="3237230" algn="l"/>
                <a:tab pos="3538855" algn="l"/>
                <a:tab pos="3840480" algn="l"/>
                <a:tab pos="450215" algn="l"/>
                <a:tab pos="1080135" algn="l"/>
              </a:tabLst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Development financing 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5" name="Rectangle 934"/>
          <p:cNvSpPr/>
          <p:nvPr/>
        </p:nvSpPr>
        <p:spPr>
          <a:xfrm>
            <a:off x="1503605" y="1643992"/>
            <a:ext cx="2668930" cy="785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800"/>
              </a:lnSpc>
              <a:defRPr/>
            </a:pPr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New macroeconomic </a:t>
            </a:r>
            <a:b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environment </a:t>
            </a:r>
            <a:endParaRPr lang="en-US" sz="1600" dirty="0">
              <a:solidFill>
                <a:srgbClr val="8A8F99"/>
              </a:solidFill>
              <a:latin typeface="Arial" panose="020B0604020202020204" pitchFamily="34" charset="0"/>
              <a:cs typeface="Arial" panose="020B0604020202020204" pitchFamily="34" charset="0"/>
              <a:sym typeface="Lato" charset="0"/>
            </a:endParaRPr>
          </a:p>
        </p:txBody>
      </p:sp>
      <p:sp>
        <p:nvSpPr>
          <p:cNvPr id="952" name="Rectangle 951"/>
          <p:cNvSpPr/>
          <p:nvPr/>
        </p:nvSpPr>
        <p:spPr>
          <a:xfrm>
            <a:off x="5224742" y="5411920"/>
            <a:ext cx="3543024" cy="304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720090">
              <a:lnSpc>
                <a:spcPts val="1600"/>
              </a:lnSpc>
              <a:spcBef>
                <a:spcPts val="0"/>
              </a:spcBef>
              <a:spcAft>
                <a:spcPts val="600"/>
              </a:spcAft>
              <a:tabLst>
                <a:tab pos="804545" algn="l"/>
                <a:tab pos="1106170" algn="l"/>
                <a:tab pos="1408430" algn="l"/>
                <a:tab pos="1710055" algn="l"/>
                <a:tab pos="2020570" algn="l"/>
                <a:tab pos="2322830" algn="l"/>
                <a:tab pos="2624455" algn="l"/>
                <a:tab pos="2934970" algn="l"/>
                <a:tab pos="3237230" algn="l"/>
                <a:tab pos="3538855" algn="l"/>
                <a:tab pos="3840480" algn="l"/>
                <a:tab pos="450215" algn="l"/>
                <a:tab pos="1080135" algn="l"/>
              </a:tabLst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Data and statistics</a:t>
            </a:r>
          </a:p>
        </p:txBody>
      </p:sp>
      <p:sp>
        <p:nvSpPr>
          <p:cNvPr id="965" name="Rectangle 964"/>
          <p:cNvSpPr/>
          <p:nvPr/>
        </p:nvSpPr>
        <p:spPr>
          <a:xfrm>
            <a:off x="-2612577" y="2371265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/>
          </a:p>
        </p:txBody>
      </p:sp>
      <p:sp>
        <p:nvSpPr>
          <p:cNvPr id="975" name="Rectangle 974"/>
          <p:cNvSpPr/>
          <p:nvPr/>
        </p:nvSpPr>
        <p:spPr>
          <a:xfrm>
            <a:off x="336652" y="5391585"/>
            <a:ext cx="5172050" cy="564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720090" algn="ctr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tabLst>
                <a:tab pos="804545" algn="l"/>
                <a:tab pos="1106170" algn="l"/>
                <a:tab pos="1408430" algn="l"/>
                <a:tab pos="1710055" algn="l"/>
                <a:tab pos="2020570" algn="l"/>
                <a:tab pos="2322830" algn="l"/>
                <a:tab pos="2624455" algn="l"/>
                <a:tab pos="2934970" algn="l"/>
                <a:tab pos="3237230" algn="l"/>
                <a:tab pos="3538855" algn="l"/>
                <a:tab pos="3840480" algn="l"/>
                <a:tab pos="450215" algn="l"/>
                <a:tab pos="1080135" algn="l"/>
              </a:tabLst>
              <a:defRPr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Integrated &amp; multi-sectoral </a:t>
            </a:r>
            <a:b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approach to SDGs</a:t>
            </a:r>
          </a:p>
        </p:txBody>
      </p:sp>
      <p:sp>
        <p:nvSpPr>
          <p:cNvPr id="933" name="Rectangle 12"/>
          <p:cNvSpPr>
            <a:spLocks/>
          </p:cNvSpPr>
          <p:nvPr/>
        </p:nvSpPr>
        <p:spPr bwMode="auto">
          <a:xfrm>
            <a:off x="8586230" y="40078"/>
            <a:ext cx="56038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eaLnBrk="1"/>
            <a:fld id="{19EB9D05-58B7-4094-B156-24337F29FDCA}" type="slidenum">
              <a:rPr lang="en-US" altLang="en-US" sz="1600" b="1">
                <a:solidFill>
                  <a:srgbClr val="0A7CB8"/>
                </a:solidFill>
                <a:latin typeface="+mn-lt"/>
                <a:sym typeface="Lucida Sans" panose="020B0602030504020204" pitchFamily="34" charset="0"/>
              </a:rPr>
              <a:pPr algn="ctr" eaLnBrk="1"/>
              <a:t>4</a:t>
            </a:fld>
            <a:endParaRPr lang="en-US" altLang="en-US" sz="1600" b="1" dirty="0">
              <a:solidFill>
                <a:srgbClr val="0A7CB8"/>
              </a:solidFill>
              <a:latin typeface="+mn-lt"/>
              <a:sym typeface="Lucida Sans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2402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5" grpId="0"/>
      <p:bldP spid="17" grpId="0"/>
      <p:bldP spid="19" grpId="0"/>
      <p:bldP spid="935" grpId="0"/>
      <p:bldP spid="952" grpId="0"/>
      <p:bldP spid="97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AutoShape 4"/>
          <p:cNvSpPr>
            <a:spLocks/>
          </p:cNvSpPr>
          <p:nvPr/>
        </p:nvSpPr>
        <p:spPr bwMode="auto">
          <a:xfrm>
            <a:off x="0" y="0"/>
            <a:ext cx="9131300" cy="68453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21600"/>
                </a:moveTo>
                <a:lnTo>
                  <a:pt x="0" y="0"/>
                </a:lnTo>
                <a:lnTo>
                  <a:pt x="21600" y="0"/>
                </a:lnTo>
              </a:path>
            </a:pathLst>
          </a:custGeom>
          <a:noFill/>
          <a:ln w="3175" cap="flat" cmpd="sng">
            <a:solidFill>
              <a:srgbClr val="7B7B7B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45720" rIns="45720"/>
          <a:lstStyle/>
          <a:p>
            <a:endParaRPr lang="en-US"/>
          </a:p>
        </p:txBody>
      </p:sp>
      <p:sp>
        <p:nvSpPr>
          <p:cNvPr id="4102" name="AutoShape 6"/>
          <p:cNvSpPr>
            <a:spLocks/>
          </p:cNvSpPr>
          <p:nvPr/>
        </p:nvSpPr>
        <p:spPr bwMode="auto">
          <a:xfrm>
            <a:off x="0" y="290513"/>
            <a:ext cx="5360023" cy="714096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0694" y="0"/>
                </a:moveTo>
                <a:lnTo>
                  <a:pt x="115" y="0"/>
                </a:lnTo>
                <a:lnTo>
                  <a:pt x="0" y="157"/>
                </a:lnTo>
                <a:lnTo>
                  <a:pt x="0" y="21443"/>
                </a:lnTo>
                <a:lnTo>
                  <a:pt x="115" y="21600"/>
                </a:lnTo>
                <a:lnTo>
                  <a:pt x="20694" y="21600"/>
                </a:lnTo>
                <a:lnTo>
                  <a:pt x="20935" y="21272"/>
                </a:lnTo>
                <a:lnTo>
                  <a:pt x="21151" y="20346"/>
                </a:lnTo>
                <a:lnTo>
                  <a:pt x="21335" y="18910"/>
                </a:lnTo>
                <a:lnTo>
                  <a:pt x="21476" y="17052"/>
                </a:lnTo>
                <a:lnTo>
                  <a:pt x="21568" y="14858"/>
                </a:lnTo>
                <a:lnTo>
                  <a:pt x="21600" y="12416"/>
                </a:lnTo>
                <a:lnTo>
                  <a:pt x="21600" y="9183"/>
                </a:lnTo>
                <a:lnTo>
                  <a:pt x="21568" y="6742"/>
                </a:lnTo>
                <a:lnTo>
                  <a:pt x="21476" y="4549"/>
                </a:lnTo>
                <a:lnTo>
                  <a:pt x="21335" y="2690"/>
                </a:lnTo>
                <a:lnTo>
                  <a:pt x="21151" y="1254"/>
                </a:lnTo>
                <a:lnTo>
                  <a:pt x="20935" y="328"/>
                </a:lnTo>
                <a:lnTo>
                  <a:pt x="20694" y="0"/>
                </a:lnTo>
                <a:close/>
              </a:path>
            </a:pathLst>
          </a:custGeom>
          <a:solidFill>
            <a:srgbClr val="0A7C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45720" rIns="45720"/>
          <a:lstStyle/>
          <a:p>
            <a:endParaRPr lang="en-US"/>
          </a:p>
        </p:txBody>
      </p:sp>
      <p:sp>
        <p:nvSpPr>
          <p:cNvPr id="4105" name="Rectangle 11"/>
          <p:cNvSpPr>
            <a:spLocks/>
          </p:cNvSpPr>
          <p:nvPr/>
        </p:nvSpPr>
        <p:spPr bwMode="auto">
          <a:xfrm>
            <a:off x="266218" y="290513"/>
            <a:ext cx="6986229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r>
              <a:rPr lang="en-US" altLang="en-US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 3. Vision, strategic directions &amp; </a:t>
            </a:r>
          </a:p>
          <a:p>
            <a:r>
              <a:rPr lang="en-US" altLang="en-US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     </a:t>
            </a:r>
            <a:r>
              <a:rPr lang="en-US" altLang="en-US" sz="2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programme</a:t>
            </a:r>
            <a:r>
              <a:rPr lang="en-US" altLang="en-US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 focus 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0023" y="84188"/>
            <a:ext cx="3667435" cy="1274423"/>
          </a:xfrm>
          <a:prstGeom prst="rect">
            <a:avLst/>
          </a:prstGeom>
        </p:spPr>
      </p:pic>
      <p:sp>
        <p:nvSpPr>
          <p:cNvPr id="965" name="Rectangle 964"/>
          <p:cNvSpPr/>
          <p:nvPr/>
        </p:nvSpPr>
        <p:spPr>
          <a:xfrm>
            <a:off x="-2612577" y="2371265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/>
          </a:p>
        </p:txBody>
      </p:sp>
      <p:sp>
        <p:nvSpPr>
          <p:cNvPr id="975" name="Rectangle 974"/>
          <p:cNvSpPr/>
          <p:nvPr/>
        </p:nvSpPr>
        <p:spPr>
          <a:xfrm>
            <a:off x="77787" y="1836573"/>
            <a:ext cx="970282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720090">
              <a:spcBef>
                <a:spcPts val="0"/>
              </a:spcBef>
              <a:spcAft>
                <a:spcPts val="600"/>
              </a:spcAft>
              <a:tabLst>
                <a:tab pos="804545" algn="l"/>
                <a:tab pos="1106170" algn="l"/>
                <a:tab pos="1408430" algn="l"/>
                <a:tab pos="1710055" algn="l"/>
                <a:tab pos="2020570" algn="l"/>
                <a:tab pos="2322830" algn="l"/>
                <a:tab pos="2624455" algn="l"/>
                <a:tab pos="2934970" algn="l"/>
                <a:tab pos="3237230" algn="l"/>
                <a:tab pos="3538855" algn="l"/>
                <a:tab pos="3840480" algn="l"/>
                <a:tab pos="450215" algn="l"/>
                <a:tab pos="1080135" algn="l"/>
              </a:tabLst>
            </a:pPr>
            <a:r>
              <a:rPr lang="en-GB" b="1" kern="700" spc="20" dirty="0">
                <a:ea typeface="Calibri" panose="020F0502020204030204" pitchFamily="34" charset="0"/>
                <a:cs typeface="Times New Roman" panose="02020603050405020304" pitchFamily="18" charset="0"/>
              </a:rPr>
              <a:t>Overall objective: </a:t>
            </a:r>
            <a:r>
              <a:rPr lang="en-US" i="1" kern="700" spc="20" dirty="0">
                <a:ea typeface="Calibri" panose="020F0502020204030204" pitchFamily="34" charset="0"/>
                <a:cs typeface="Times New Roman" panose="02020603050405020304" pitchFamily="18" charset="0"/>
              </a:rPr>
              <a:t>to support the continent to effectively confront one of its central challenges, i.e. jobs creation</a:t>
            </a:r>
            <a:endParaRPr lang="en-GB" i="1" kern="700" spc="2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7787" y="1242609"/>
            <a:ext cx="8949672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720090">
              <a:spcBef>
                <a:spcPts val="0"/>
              </a:spcBef>
              <a:spcAft>
                <a:spcPts val="600"/>
              </a:spcAft>
              <a:tabLst>
                <a:tab pos="804545" algn="l"/>
                <a:tab pos="1106170" algn="l"/>
                <a:tab pos="1408430" algn="l"/>
                <a:tab pos="1710055" algn="l"/>
                <a:tab pos="2020570" algn="l"/>
                <a:tab pos="2322830" algn="l"/>
                <a:tab pos="2624455" algn="l"/>
                <a:tab pos="2934970" algn="l"/>
                <a:tab pos="3237230" algn="l"/>
                <a:tab pos="3538855" algn="l"/>
                <a:tab pos="3840480" algn="l"/>
                <a:tab pos="450215" algn="l"/>
                <a:tab pos="1170305" algn="l"/>
              </a:tabLst>
            </a:pPr>
            <a:r>
              <a:rPr lang="en-GB" sz="1850" b="1" kern="700" spc="2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Vision: </a:t>
            </a:r>
            <a:r>
              <a:rPr lang="en-GB" sz="1850" i="1" kern="700" spc="2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Delivering ideas and actions for an empowered, inclusive and transformed Africa </a:t>
            </a:r>
            <a:endParaRPr lang="en-US" sz="1850" i="1" kern="700" spc="2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34" name="AutoShape 2"/>
          <p:cNvSpPr>
            <a:spLocks/>
          </p:cNvSpPr>
          <p:nvPr/>
        </p:nvSpPr>
        <p:spPr bwMode="auto">
          <a:xfrm>
            <a:off x="4013711" y="3596376"/>
            <a:ext cx="1444069" cy="70450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1" y="0"/>
                </a:moveTo>
                <a:cubicBezTo>
                  <a:pt x="8033" y="0"/>
                  <a:pt x="5264" y="2168"/>
                  <a:pt x="3152" y="6495"/>
                </a:cubicBezTo>
                <a:cubicBezTo>
                  <a:pt x="1111" y="10679"/>
                  <a:pt x="67" y="16118"/>
                  <a:pt x="0" y="21600"/>
                </a:cubicBezTo>
                <a:lnTo>
                  <a:pt x="4982" y="21600"/>
                </a:lnTo>
                <a:cubicBezTo>
                  <a:pt x="5023" y="18570"/>
                  <a:pt x="5604" y="15568"/>
                  <a:pt x="6732" y="13255"/>
                </a:cubicBezTo>
                <a:cubicBezTo>
                  <a:pt x="7904" y="10854"/>
                  <a:pt x="9439" y="9656"/>
                  <a:pt x="10975" y="9656"/>
                </a:cubicBezTo>
                <a:cubicBezTo>
                  <a:pt x="12511" y="9656"/>
                  <a:pt x="14043" y="10854"/>
                  <a:pt x="15215" y="13255"/>
                </a:cubicBezTo>
                <a:cubicBezTo>
                  <a:pt x="16344" y="15568"/>
                  <a:pt x="16924" y="18570"/>
                  <a:pt x="16966" y="21600"/>
                </a:cubicBezTo>
                <a:lnTo>
                  <a:pt x="21599" y="21600"/>
                </a:lnTo>
                <a:cubicBezTo>
                  <a:pt x="21532" y="16118"/>
                  <a:pt x="20488" y="10679"/>
                  <a:pt x="18447" y="6495"/>
                </a:cubicBezTo>
                <a:cubicBezTo>
                  <a:pt x="16335" y="2168"/>
                  <a:pt x="13569" y="0"/>
                  <a:pt x="108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127000" algn="ctr" rotWithShape="0">
              <a:srgbClr val="000000">
                <a:alpha val="28841"/>
              </a:srgbClr>
            </a:outerShdw>
          </a:effectLst>
          <a:extLst/>
        </p:spPr>
        <p:txBody>
          <a:bodyPr lIns="71437" tIns="71437" rIns="71437" bIns="71437" anchor="ctr"/>
          <a:lstStyle/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Light" charset="0"/>
              <a:ea typeface="+mn-ea"/>
              <a:cs typeface="Helvetica Light" charset="0"/>
              <a:sym typeface="Helvetica Light" charset="0"/>
            </a:endParaRPr>
          </a:p>
        </p:txBody>
      </p:sp>
      <p:sp>
        <p:nvSpPr>
          <p:cNvPr id="1035" name="AutoShape 3"/>
          <p:cNvSpPr>
            <a:spLocks/>
          </p:cNvSpPr>
          <p:nvPr/>
        </p:nvSpPr>
        <p:spPr bwMode="auto">
          <a:xfrm>
            <a:off x="3586098" y="3156496"/>
            <a:ext cx="2331715" cy="114614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0" y="0"/>
                </a:moveTo>
                <a:cubicBezTo>
                  <a:pt x="8033" y="0"/>
                  <a:pt x="5267" y="2148"/>
                  <a:pt x="3156" y="6441"/>
                </a:cubicBezTo>
                <a:cubicBezTo>
                  <a:pt x="1094" y="10635"/>
                  <a:pt x="47" y="16103"/>
                  <a:pt x="0" y="21600"/>
                </a:cubicBezTo>
                <a:lnTo>
                  <a:pt x="3252" y="21600"/>
                </a:lnTo>
                <a:cubicBezTo>
                  <a:pt x="3287" y="17852"/>
                  <a:pt x="4004" y="14125"/>
                  <a:pt x="5410" y="11265"/>
                </a:cubicBezTo>
                <a:cubicBezTo>
                  <a:pt x="6853" y="8331"/>
                  <a:pt x="8743" y="6862"/>
                  <a:pt x="10634" y="6862"/>
                </a:cubicBezTo>
                <a:cubicBezTo>
                  <a:pt x="12525" y="6862"/>
                  <a:pt x="14416" y="8331"/>
                  <a:pt x="15858" y="11265"/>
                </a:cubicBezTo>
                <a:cubicBezTo>
                  <a:pt x="17265" y="14125"/>
                  <a:pt x="17979" y="17852"/>
                  <a:pt x="18015" y="21600"/>
                </a:cubicBezTo>
                <a:lnTo>
                  <a:pt x="21599" y="21600"/>
                </a:lnTo>
                <a:cubicBezTo>
                  <a:pt x="21552" y="16103"/>
                  <a:pt x="20505" y="10635"/>
                  <a:pt x="18443" y="6441"/>
                </a:cubicBezTo>
                <a:cubicBezTo>
                  <a:pt x="16332" y="2148"/>
                  <a:pt x="13566" y="0"/>
                  <a:pt x="108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127000" algn="ctr" rotWithShape="0">
              <a:srgbClr val="000000">
                <a:alpha val="28841"/>
              </a:srgbClr>
            </a:outerShdw>
          </a:effectLst>
          <a:extLst/>
        </p:spPr>
        <p:txBody>
          <a:bodyPr lIns="71437" tIns="71437" rIns="71437" bIns="71437" anchor="ctr"/>
          <a:lstStyle/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Light" charset="0"/>
              <a:ea typeface="+mn-ea"/>
              <a:cs typeface="Helvetica Light" charset="0"/>
              <a:sym typeface="Helvetica Light" charset="0"/>
            </a:endParaRPr>
          </a:p>
        </p:txBody>
      </p:sp>
      <p:sp>
        <p:nvSpPr>
          <p:cNvPr id="1036" name="AutoShape 4"/>
          <p:cNvSpPr>
            <a:spLocks/>
          </p:cNvSpPr>
          <p:nvPr/>
        </p:nvSpPr>
        <p:spPr bwMode="auto">
          <a:xfrm>
            <a:off x="3089261" y="2662288"/>
            <a:ext cx="3325389" cy="163859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799" y="0"/>
                </a:moveTo>
                <a:cubicBezTo>
                  <a:pt x="8034" y="0"/>
                  <a:pt x="5270" y="2139"/>
                  <a:pt x="3161" y="6420"/>
                </a:cubicBezTo>
                <a:cubicBezTo>
                  <a:pt x="1091" y="10619"/>
                  <a:pt x="39" y="16096"/>
                  <a:pt x="0" y="21600"/>
                </a:cubicBezTo>
                <a:lnTo>
                  <a:pt x="2636" y="21600"/>
                </a:lnTo>
                <a:cubicBezTo>
                  <a:pt x="2671" y="17452"/>
                  <a:pt x="3463" y="13328"/>
                  <a:pt x="5022" y="10163"/>
                </a:cubicBezTo>
                <a:cubicBezTo>
                  <a:pt x="6618" y="6926"/>
                  <a:pt x="8708" y="5303"/>
                  <a:pt x="10799" y="5303"/>
                </a:cubicBezTo>
                <a:cubicBezTo>
                  <a:pt x="12890" y="5303"/>
                  <a:pt x="14980" y="6926"/>
                  <a:pt x="16576" y="10163"/>
                </a:cubicBezTo>
                <a:cubicBezTo>
                  <a:pt x="18135" y="13328"/>
                  <a:pt x="18927" y="17452"/>
                  <a:pt x="18962" y="21600"/>
                </a:cubicBezTo>
                <a:lnTo>
                  <a:pt x="21600" y="21600"/>
                </a:lnTo>
                <a:cubicBezTo>
                  <a:pt x="21560" y="16096"/>
                  <a:pt x="20508" y="10619"/>
                  <a:pt x="18438" y="6420"/>
                </a:cubicBezTo>
                <a:cubicBezTo>
                  <a:pt x="16329" y="2139"/>
                  <a:pt x="13564" y="0"/>
                  <a:pt x="1079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27000" algn="ctr" rotWithShape="0">
              <a:srgbClr val="000000">
                <a:alpha val="28841"/>
              </a:srgbClr>
            </a:outerShdw>
          </a:effectLst>
          <a:extLst/>
        </p:spPr>
        <p:txBody>
          <a:bodyPr lIns="71437" tIns="71437" rIns="71437" bIns="71437" anchor="ctr"/>
          <a:lstStyle/>
          <a:p>
            <a:pPr marL="0" marR="0" lvl="0" indent="0" algn="l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Light" charset="0"/>
              <a:ea typeface="+mn-ea"/>
              <a:cs typeface="Helvetica Light" charset="0"/>
              <a:sym typeface="Helvetica Light" charset="0"/>
            </a:endParaRPr>
          </a:p>
        </p:txBody>
      </p:sp>
      <p:sp>
        <p:nvSpPr>
          <p:cNvPr id="1037" name="AutoShape 5"/>
          <p:cNvSpPr>
            <a:spLocks/>
          </p:cNvSpPr>
          <p:nvPr/>
        </p:nvSpPr>
        <p:spPr bwMode="auto">
          <a:xfrm>
            <a:off x="4401015" y="3968785"/>
            <a:ext cx="693118" cy="693118"/>
          </a:xfrm>
          <a:custGeom>
            <a:avLst/>
            <a:gdLst>
              <a:gd name="T0" fmla="+- 0 10800 961"/>
              <a:gd name="T1" fmla="*/ T0 w 19679"/>
              <a:gd name="T2" fmla="+- 0 10800 961"/>
              <a:gd name="T3" fmla="*/ 10800 h 19679"/>
              <a:gd name="T4" fmla="+- 0 10800 961"/>
              <a:gd name="T5" fmla="*/ T4 w 19679"/>
              <a:gd name="T6" fmla="+- 0 10800 961"/>
              <a:gd name="T7" fmla="*/ 10800 h 19679"/>
              <a:gd name="T8" fmla="+- 0 10800 961"/>
              <a:gd name="T9" fmla="*/ T8 w 19679"/>
              <a:gd name="T10" fmla="+- 0 10800 961"/>
              <a:gd name="T11" fmla="*/ 10800 h 19679"/>
              <a:gd name="T12" fmla="+- 0 10800 961"/>
              <a:gd name="T13" fmla="*/ T12 w 19679"/>
              <a:gd name="T14" fmla="+- 0 10800 961"/>
              <a:gd name="T15" fmla="*/ 10800 h 196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9" y="6724"/>
                  <a:pt x="20639" y="12953"/>
                  <a:pt x="16796" y="16796"/>
                </a:cubicBezTo>
                <a:cubicBezTo>
                  <a:pt x="12953" y="20639"/>
                  <a:pt x="6724" y="20639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  <a:close/>
              </a:path>
            </a:pathLst>
          </a:custGeom>
          <a:solidFill>
            <a:srgbClr val="7030A0"/>
          </a:solidFill>
          <a:ln>
            <a:noFill/>
          </a:ln>
          <a:effectLst>
            <a:outerShdw blurRad="127000" algn="ctr" rotWithShape="0">
              <a:srgbClr val="000000">
                <a:alpha val="28841"/>
              </a:srgbClr>
            </a:outerShdw>
          </a:effectLst>
          <a:extLst/>
        </p:spPr>
        <p:txBody>
          <a:bodyPr lIns="71437" tIns="71437" rIns="71437" bIns="71437" anchor="ctr"/>
          <a:lstStyle/>
          <a:p>
            <a:pPr marL="0" marR="0" lvl="0" indent="0" algn="ctr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Light" charset="0"/>
                <a:ea typeface="+mn-ea"/>
                <a:cs typeface="Helvetica Light" charset="0"/>
                <a:sym typeface="Helvetica Light" charset="0"/>
              </a:rPr>
              <a:t>1</a:t>
            </a:r>
          </a:p>
        </p:txBody>
      </p:sp>
      <p:sp>
        <p:nvSpPr>
          <p:cNvPr id="1039" name="AutoShape 7"/>
          <p:cNvSpPr>
            <a:spLocks/>
          </p:cNvSpPr>
          <p:nvPr/>
        </p:nvSpPr>
        <p:spPr bwMode="auto">
          <a:xfrm>
            <a:off x="1604142" y="4439906"/>
            <a:ext cx="1704116" cy="497526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0"/>
                </a:moveTo>
                <a:lnTo>
                  <a:pt x="21599" y="21599"/>
                </a:lnTo>
                <a:lnTo>
                  <a:pt x="0" y="21599"/>
                </a:lnTo>
              </a:path>
            </a:pathLst>
          </a:custGeom>
          <a:noFill/>
          <a:ln w="25400" cap="flat" cmpd="sng">
            <a:solidFill>
              <a:srgbClr val="53585F"/>
            </a:solidFill>
            <a:prstDash val="dash"/>
            <a:miter lim="0"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71437" tIns="71437" rIns="71437" bIns="71437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charset="0"/>
              <a:ea typeface="+mn-ea"/>
              <a:cs typeface="Helvetica" charset="0"/>
              <a:sym typeface="Helvetica" charset="0"/>
            </a:endParaRPr>
          </a:p>
        </p:txBody>
      </p:sp>
      <p:sp>
        <p:nvSpPr>
          <p:cNvPr id="1040" name="AutoShape 8"/>
          <p:cNvSpPr>
            <a:spLocks/>
          </p:cNvSpPr>
          <p:nvPr/>
        </p:nvSpPr>
        <p:spPr bwMode="auto">
          <a:xfrm flipH="1">
            <a:off x="6284849" y="4476034"/>
            <a:ext cx="1476995" cy="63765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0"/>
                </a:moveTo>
                <a:lnTo>
                  <a:pt x="21599" y="21599"/>
                </a:lnTo>
                <a:lnTo>
                  <a:pt x="0" y="21599"/>
                </a:lnTo>
              </a:path>
            </a:pathLst>
          </a:custGeom>
          <a:noFill/>
          <a:ln w="25400" cap="flat" cmpd="sng">
            <a:solidFill>
              <a:srgbClr val="53585F"/>
            </a:solidFill>
            <a:prstDash val="dash"/>
            <a:miter lim="0"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71437" tIns="71437" rIns="71437" bIns="71437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charset="0"/>
              <a:ea typeface="+mn-ea"/>
              <a:cs typeface="Helvetica" charset="0"/>
              <a:sym typeface="Helvetica" charset="0"/>
            </a:endParaRPr>
          </a:p>
        </p:txBody>
      </p:sp>
      <p:sp>
        <p:nvSpPr>
          <p:cNvPr id="1041" name="AutoShape 9"/>
          <p:cNvSpPr>
            <a:spLocks/>
          </p:cNvSpPr>
          <p:nvPr/>
        </p:nvSpPr>
        <p:spPr bwMode="auto">
          <a:xfrm>
            <a:off x="1431814" y="4472640"/>
            <a:ext cx="2373988" cy="111560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0"/>
                </a:moveTo>
                <a:lnTo>
                  <a:pt x="21599" y="21599"/>
                </a:lnTo>
                <a:lnTo>
                  <a:pt x="0" y="21599"/>
                </a:lnTo>
              </a:path>
            </a:pathLst>
          </a:custGeom>
          <a:noFill/>
          <a:ln w="25400" cap="flat" cmpd="sng">
            <a:solidFill>
              <a:srgbClr val="53585F"/>
            </a:solidFill>
            <a:prstDash val="dash"/>
            <a:miter lim="0"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71437" tIns="71437" rIns="71437" bIns="71437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charset="0"/>
              <a:ea typeface="+mn-ea"/>
              <a:cs typeface="Helvetica" charset="0"/>
              <a:sym typeface="Helvetica" charset="0"/>
            </a:endParaRPr>
          </a:p>
        </p:txBody>
      </p:sp>
      <p:sp>
        <p:nvSpPr>
          <p:cNvPr id="1042" name="AutoShape 10"/>
          <p:cNvSpPr>
            <a:spLocks/>
          </p:cNvSpPr>
          <p:nvPr/>
        </p:nvSpPr>
        <p:spPr bwMode="auto">
          <a:xfrm flipH="1">
            <a:off x="5791682" y="4477785"/>
            <a:ext cx="1970162" cy="124648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0"/>
                </a:moveTo>
                <a:lnTo>
                  <a:pt x="21599" y="21599"/>
                </a:lnTo>
                <a:lnTo>
                  <a:pt x="0" y="21599"/>
                </a:lnTo>
              </a:path>
            </a:pathLst>
          </a:custGeom>
          <a:noFill/>
          <a:ln w="25400" cap="flat" cmpd="sng">
            <a:solidFill>
              <a:srgbClr val="53585F"/>
            </a:solidFill>
            <a:prstDash val="dash"/>
            <a:miter lim="0"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71437" tIns="71437" rIns="71437" bIns="71437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charset="0"/>
              <a:ea typeface="+mn-ea"/>
              <a:cs typeface="Helvetica" charset="0"/>
              <a:sym typeface="Helvetica" charset="0"/>
            </a:endParaRPr>
          </a:p>
        </p:txBody>
      </p:sp>
      <p:sp>
        <p:nvSpPr>
          <p:cNvPr id="1044" name="AutoShape 12"/>
          <p:cNvSpPr>
            <a:spLocks/>
          </p:cNvSpPr>
          <p:nvPr/>
        </p:nvSpPr>
        <p:spPr bwMode="auto">
          <a:xfrm>
            <a:off x="936527" y="4604815"/>
            <a:ext cx="636544" cy="636545"/>
          </a:xfrm>
          <a:custGeom>
            <a:avLst/>
            <a:gdLst>
              <a:gd name="T0" fmla="+- 0 10800 961"/>
              <a:gd name="T1" fmla="*/ T0 w 19679"/>
              <a:gd name="T2" fmla="+- 0 10800 961"/>
              <a:gd name="T3" fmla="*/ 10800 h 19679"/>
              <a:gd name="T4" fmla="+- 0 10800 961"/>
              <a:gd name="T5" fmla="*/ T4 w 19679"/>
              <a:gd name="T6" fmla="+- 0 10800 961"/>
              <a:gd name="T7" fmla="*/ 10800 h 19679"/>
              <a:gd name="T8" fmla="+- 0 10800 961"/>
              <a:gd name="T9" fmla="*/ T8 w 19679"/>
              <a:gd name="T10" fmla="+- 0 10800 961"/>
              <a:gd name="T11" fmla="*/ 10800 h 19679"/>
              <a:gd name="T12" fmla="+- 0 10800 961"/>
              <a:gd name="T13" fmla="*/ T12 w 19679"/>
              <a:gd name="T14" fmla="+- 0 10800 961"/>
              <a:gd name="T15" fmla="*/ 10800 h 196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9" y="6724"/>
                  <a:pt x="20639" y="12953"/>
                  <a:pt x="16796" y="16796"/>
                </a:cubicBezTo>
                <a:cubicBezTo>
                  <a:pt x="12953" y="20639"/>
                  <a:pt x="6724" y="20639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71437" tIns="71437" rIns="71437" bIns="71437" anchor="ctr"/>
          <a:lstStyle/>
          <a:p>
            <a:pPr marL="0" marR="0" lvl="0" indent="0" algn="ctr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Light" charset="0"/>
                <a:ea typeface="+mn-ea"/>
                <a:cs typeface="Helvetica Light" charset="0"/>
                <a:sym typeface="Helvetica Light" charset="0"/>
              </a:rPr>
              <a:t>2</a:t>
            </a:r>
          </a:p>
        </p:txBody>
      </p:sp>
      <p:sp>
        <p:nvSpPr>
          <p:cNvPr id="1045" name="AutoShape 13"/>
          <p:cNvSpPr>
            <a:spLocks/>
          </p:cNvSpPr>
          <p:nvPr/>
        </p:nvSpPr>
        <p:spPr bwMode="auto">
          <a:xfrm>
            <a:off x="7852049" y="5405999"/>
            <a:ext cx="617854" cy="636545"/>
          </a:xfrm>
          <a:custGeom>
            <a:avLst/>
            <a:gdLst>
              <a:gd name="T0" fmla="+- 0 10800 961"/>
              <a:gd name="T1" fmla="*/ T0 w 19679"/>
              <a:gd name="T2" fmla="+- 0 10800 961"/>
              <a:gd name="T3" fmla="*/ 10800 h 19679"/>
              <a:gd name="T4" fmla="+- 0 10800 961"/>
              <a:gd name="T5" fmla="*/ T4 w 19679"/>
              <a:gd name="T6" fmla="+- 0 10800 961"/>
              <a:gd name="T7" fmla="*/ 10800 h 19679"/>
              <a:gd name="T8" fmla="+- 0 10800 961"/>
              <a:gd name="T9" fmla="*/ T8 w 19679"/>
              <a:gd name="T10" fmla="+- 0 10800 961"/>
              <a:gd name="T11" fmla="*/ 10800 h 19679"/>
              <a:gd name="T12" fmla="+- 0 10800 961"/>
              <a:gd name="T13" fmla="*/ T12 w 19679"/>
              <a:gd name="T14" fmla="+- 0 10800 961"/>
              <a:gd name="T15" fmla="*/ 10800 h 196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9" y="6724"/>
                  <a:pt x="20639" y="12953"/>
                  <a:pt x="16796" y="16796"/>
                </a:cubicBezTo>
                <a:cubicBezTo>
                  <a:pt x="12953" y="20639"/>
                  <a:pt x="6724" y="20639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71437" tIns="71437" rIns="71437" bIns="71437" anchor="ctr"/>
          <a:lstStyle/>
          <a:p>
            <a:pPr marL="0" marR="0" lvl="0" indent="0" algn="ctr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Light" charset="0"/>
                <a:ea typeface="+mn-ea"/>
                <a:cs typeface="Helvetica Light" charset="0"/>
                <a:sym typeface="Helvetica Light" charset="0"/>
              </a:rPr>
              <a:t>5</a:t>
            </a:r>
          </a:p>
        </p:txBody>
      </p:sp>
      <p:sp>
        <p:nvSpPr>
          <p:cNvPr id="1046" name="AutoShape 14"/>
          <p:cNvSpPr>
            <a:spLocks/>
          </p:cNvSpPr>
          <p:nvPr/>
        </p:nvSpPr>
        <p:spPr bwMode="auto">
          <a:xfrm>
            <a:off x="7809318" y="4711616"/>
            <a:ext cx="636544" cy="637655"/>
          </a:xfrm>
          <a:custGeom>
            <a:avLst/>
            <a:gdLst>
              <a:gd name="T0" fmla="+- 0 10800 961"/>
              <a:gd name="T1" fmla="*/ T0 w 19679"/>
              <a:gd name="T2" fmla="+- 0 10800 961"/>
              <a:gd name="T3" fmla="*/ 10800 h 19679"/>
              <a:gd name="T4" fmla="+- 0 10800 961"/>
              <a:gd name="T5" fmla="*/ T4 w 19679"/>
              <a:gd name="T6" fmla="+- 0 10800 961"/>
              <a:gd name="T7" fmla="*/ 10800 h 19679"/>
              <a:gd name="T8" fmla="+- 0 10800 961"/>
              <a:gd name="T9" fmla="*/ T8 w 19679"/>
              <a:gd name="T10" fmla="+- 0 10800 961"/>
              <a:gd name="T11" fmla="*/ 10800 h 19679"/>
              <a:gd name="T12" fmla="+- 0 10800 961"/>
              <a:gd name="T13" fmla="*/ T12 w 19679"/>
              <a:gd name="T14" fmla="+- 0 10800 961"/>
              <a:gd name="T15" fmla="*/ 10800 h 196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9" y="6724"/>
                  <a:pt x="20639" y="12953"/>
                  <a:pt x="16796" y="16796"/>
                </a:cubicBezTo>
                <a:cubicBezTo>
                  <a:pt x="12953" y="20639"/>
                  <a:pt x="6724" y="20639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  <a:close/>
              </a:path>
            </a:pathLst>
          </a:custGeom>
          <a:solidFill>
            <a:srgbClr val="D44024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71437" tIns="71437" rIns="71437" bIns="71437" anchor="ctr"/>
          <a:lstStyle/>
          <a:p>
            <a:pPr marL="0" marR="0" lvl="0" indent="0" algn="ctr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Light" charset="0"/>
                <a:ea typeface="+mn-ea"/>
                <a:cs typeface="Helvetica Light" charset="0"/>
                <a:sym typeface="Helvetica Light" charset="0"/>
              </a:rPr>
              <a:t>3</a:t>
            </a:r>
          </a:p>
        </p:txBody>
      </p:sp>
      <p:sp>
        <p:nvSpPr>
          <p:cNvPr id="1047" name="AutoShape 15"/>
          <p:cNvSpPr>
            <a:spLocks/>
          </p:cNvSpPr>
          <p:nvPr/>
        </p:nvSpPr>
        <p:spPr bwMode="auto">
          <a:xfrm>
            <a:off x="754052" y="5280135"/>
            <a:ext cx="637655" cy="636545"/>
          </a:xfrm>
          <a:custGeom>
            <a:avLst/>
            <a:gdLst>
              <a:gd name="T0" fmla="+- 0 10800 961"/>
              <a:gd name="T1" fmla="*/ T0 w 19679"/>
              <a:gd name="T2" fmla="+- 0 10800 961"/>
              <a:gd name="T3" fmla="*/ 10800 h 19679"/>
              <a:gd name="T4" fmla="+- 0 10800 961"/>
              <a:gd name="T5" fmla="*/ T4 w 19679"/>
              <a:gd name="T6" fmla="+- 0 10800 961"/>
              <a:gd name="T7" fmla="*/ 10800 h 19679"/>
              <a:gd name="T8" fmla="+- 0 10800 961"/>
              <a:gd name="T9" fmla="*/ T8 w 19679"/>
              <a:gd name="T10" fmla="+- 0 10800 961"/>
              <a:gd name="T11" fmla="*/ 10800 h 19679"/>
              <a:gd name="T12" fmla="+- 0 10800 961"/>
              <a:gd name="T13" fmla="*/ T12 w 19679"/>
              <a:gd name="T14" fmla="+- 0 10800 961"/>
              <a:gd name="T15" fmla="*/ 10800 h 196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9" y="6724"/>
                  <a:pt x="20639" y="12953"/>
                  <a:pt x="16796" y="16796"/>
                </a:cubicBezTo>
                <a:cubicBezTo>
                  <a:pt x="12953" y="20639"/>
                  <a:pt x="6724" y="20639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71437" tIns="71437" rIns="71437" bIns="71437" anchor="ctr"/>
          <a:lstStyle/>
          <a:p>
            <a:pPr marL="0" marR="0" lvl="0" indent="0" algn="ctr" defTabSz="584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Light" charset="0"/>
                <a:ea typeface="+mn-ea"/>
                <a:cs typeface="Helvetica Light" charset="0"/>
                <a:sym typeface="Helvetica Light" charset="0"/>
              </a:rPr>
              <a:t>4</a:t>
            </a:r>
          </a:p>
        </p:txBody>
      </p:sp>
      <p:sp>
        <p:nvSpPr>
          <p:cNvPr id="1053" name="AutoShape 21"/>
          <p:cNvSpPr>
            <a:spLocks/>
          </p:cNvSpPr>
          <p:nvPr/>
        </p:nvSpPr>
        <p:spPr bwMode="auto">
          <a:xfrm>
            <a:off x="5661174" y="6214078"/>
            <a:ext cx="228845" cy="22884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5738" y="0"/>
                </a:moveTo>
                <a:cubicBezTo>
                  <a:pt x="16640" y="0"/>
                  <a:pt x="17458" y="155"/>
                  <a:pt x="18184" y="471"/>
                </a:cubicBezTo>
                <a:cubicBezTo>
                  <a:pt x="18910" y="787"/>
                  <a:pt x="19526" y="1231"/>
                  <a:pt x="20035" y="1804"/>
                </a:cubicBezTo>
                <a:cubicBezTo>
                  <a:pt x="20543" y="2377"/>
                  <a:pt x="20928" y="3077"/>
                  <a:pt x="21199" y="3905"/>
                </a:cubicBezTo>
                <a:cubicBezTo>
                  <a:pt x="21464" y="4735"/>
                  <a:pt x="21599" y="5659"/>
                  <a:pt x="21599" y="6675"/>
                </a:cubicBezTo>
                <a:cubicBezTo>
                  <a:pt x="21599" y="7271"/>
                  <a:pt x="21527" y="7855"/>
                  <a:pt x="21377" y="8432"/>
                </a:cubicBezTo>
                <a:cubicBezTo>
                  <a:pt x="21226" y="9010"/>
                  <a:pt x="21026" y="9572"/>
                  <a:pt x="20766" y="10115"/>
                </a:cubicBezTo>
                <a:cubicBezTo>
                  <a:pt x="20505" y="10660"/>
                  <a:pt x="20210" y="11179"/>
                  <a:pt x="19872" y="11671"/>
                </a:cubicBezTo>
                <a:cubicBezTo>
                  <a:pt x="19539" y="12162"/>
                  <a:pt x="19188" y="12611"/>
                  <a:pt x="18830" y="13015"/>
                </a:cubicBezTo>
                <a:lnTo>
                  <a:pt x="11457" y="21289"/>
                </a:lnTo>
                <a:cubicBezTo>
                  <a:pt x="11276" y="21495"/>
                  <a:pt x="11056" y="21599"/>
                  <a:pt x="10798" y="21599"/>
                </a:cubicBezTo>
                <a:cubicBezTo>
                  <a:pt x="10553" y="21599"/>
                  <a:pt x="10323" y="21495"/>
                  <a:pt x="10117" y="21289"/>
                </a:cubicBezTo>
                <a:lnTo>
                  <a:pt x="2746" y="12989"/>
                </a:lnTo>
                <a:cubicBezTo>
                  <a:pt x="2386" y="12583"/>
                  <a:pt x="2038" y="12137"/>
                  <a:pt x="1702" y="11642"/>
                </a:cubicBezTo>
                <a:cubicBezTo>
                  <a:pt x="1367" y="11151"/>
                  <a:pt x="1074" y="10640"/>
                  <a:pt x="821" y="10103"/>
                </a:cubicBezTo>
                <a:cubicBezTo>
                  <a:pt x="568" y="9570"/>
                  <a:pt x="370" y="9005"/>
                  <a:pt x="222" y="8426"/>
                </a:cubicBezTo>
                <a:cubicBezTo>
                  <a:pt x="72" y="7844"/>
                  <a:pt x="0" y="7263"/>
                  <a:pt x="0" y="6675"/>
                </a:cubicBezTo>
                <a:cubicBezTo>
                  <a:pt x="0" y="5659"/>
                  <a:pt x="137" y="4732"/>
                  <a:pt x="408" y="3905"/>
                </a:cubicBezTo>
                <a:cubicBezTo>
                  <a:pt x="678" y="3078"/>
                  <a:pt x="1071" y="2377"/>
                  <a:pt x="1577" y="1804"/>
                </a:cubicBezTo>
                <a:cubicBezTo>
                  <a:pt x="2083" y="1231"/>
                  <a:pt x="2699" y="787"/>
                  <a:pt x="3417" y="471"/>
                </a:cubicBezTo>
                <a:cubicBezTo>
                  <a:pt x="4136" y="155"/>
                  <a:pt x="4942" y="0"/>
                  <a:pt x="5838" y="0"/>
                </a:cubicBezTo>
                <a:cubicBezTo>
                  <a:pt x="6306" y="0"/>
                  <a:pt x="6777" y="81"/>
                  <a:pt x="7238" y="248"/>
                </a:cubicBezTo>
                <a:cubicBezTo>
                  <a:pt x="7701" y="412"/>
                  <a:pt x="8142" y="635"/>
                  <a:pt x="8557" y="903"/>
                </a:cubicBezTo>
                <a:cubicBezTo>
                  <a:pt x="8973" y="1174"/>
                  <a:pt x="9369" y="1482"/>
                  <a:pt x="9744" y="1830"/>
                </a:cubicBezTo>
                <a:cubicBezTo>
                  <a:pt x="10122" y="2177"/>
                  <a:pt x="10470" y="2527"/>
                  <a:pt x="10798" y="2880"/>
                </a:cubicBezTo>
                <a:cubicBezTo>
                  <a:pt x="11109" y="2527"/>
                  <a:pt x="11457" y="2177"/>
                  <a:pt x="11842" y="1830"/>
                </a:cubicBezTo>
                <a:cubicBezTo>
                  <a:pt x="12225" y="1482"/>
                  <a:pt x="12626" y="1174"/>
                  <a:pt x="13047" y="903"/>
                </a:cubicBezTo>
                <a:cubicBezTo>
                  <a:pt x="13467" y="635"/>
                  <a:pt x="13903" y="412"/>
                  <a:pt x="14351" y="248"/>
                </a:cubicBezTo>
                <a:cubicBezTo>
                  <a:pt x="14804" y="84"/>
                  <a:pt x="15267" y="0"/>
                  <a:pt x="15738" y="0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8100" tIns="38100" rIns="38100" bIns="38100" anchor="ctr"/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DDDDDD"/>
                </a:outerShdw>
              </a:effectLst>
              <a:uLnTx/>
              <a:uFillTx/>
              <a:latin typeface="Calibri" panose="020F0502020204030204"/>
              <a:ea typeface="+mn-ea"/>
              <a:cs typeface="Gill Sans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622" y="3232108"/>
            <a:ext cx="27345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kern="700" spc="20" dirty="0">
                <a:solidFill>
                  <a:srgbClr val="5B9BD5"/>
                </a:solidFill>
                <a:ea typeface="Calibri" panose="020F0502020204030204" pitchFamily="34" charset="0"/>
              </a:rPr>
              <a:t>Building </a:t>
            </a:r>
            <a:r>
              <a:rPr lang="en-GB" b="1" kern="700" spc="20" dirty="0">
                <a:solidFill>
                  <a:srgbClr val="5B9BD5"/>
                </a:solidFill>
                <a:ea typeface="Calibri" panose="020F0502020204030204" pitchFamily="34" charset="0"/>
              </a:rPr>
              <a:t>sustainable development solutions </a:t>
            </a:r>
            <a:r>
              <a:rPr lang="en-GB" kern="700" spc="20" dirty="0">
                <a:solidFill>
                  <a:srgbClr val="5B9BD5"/>
                </a:solidFill>
                <a:ea typeface="Calibri" panose="020F0502020204030204" pitchFamily="34" charset="0"/>
              </a:rPr>
              <a:t>to </a:t>
            </a:r>
          </a:p>
          <a:p>
            <a:pPr algn="ctr"/>
            <a:r>
              <a:rPr lang="en-GB" kern="700" spc="20" dirty="0">
                <a:solidFill>
                  <a:srgbClr val="5B9BD5"/>
                </a:solidFill>
                <a:ea typeface="Calibri" panose="020F0502020204030204" pitchFamily="34" charset="0"/>
              </a:rPr>
              <a:t>accelerate economic diversification</a:t>
            </a:r>
            <a:endParaRPr lang="en-GB" dirty="0">
              <a:solidFill>
                <a:srgbClr val="5B9BD5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759648" y="4765441"/>
            <a:ext cx="0" cy="1069970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prstDash val="dash"/>
            <a:headEnd type="oval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6275344" y="5957611"/>
            <a:ext cx="289720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C000"/>
                </a:solidFill>
              </a:rPr>
              <a:t>contributing </a:t>
            </a:r>
            <a:r>
              <a:rPr lang="en-GB" b="1" dirty="0">
                <a:solidFill>
                  <a:srgbClr val="FFC000"/>
                </a:solidFill>
              </a:rPr>
              <a:t>solutions to transboundary issues</a:t>
            </a:r>
            <a:r>
              <a:rPr lang="en-GB" dirty="0">
                <a:solidFill>
                  <a:srgbClr val="FFC000"/>
                </a:solidFill>
              </a:rPr>
              <a:t>, with a focus on social inclusion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401032" y="3150274"/>
            <a:ext cx="29025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C00000"/>
                </a:solidFill>
              </a:rPr>
              <a:t>Creating </a:t>
            </a:r>
            <a:r>
              <a:rPr lang="en-GB" b="1" dirty="0">
                <a:solidFill>
                  <a:srgbClr val="C00000"/>
                </a:solidFill>
              </a:rPr>
              <a:t>innovative solutions to finance </a:t>
            </a:r>
            <a:r>
              <a:rPr lang="en-GB" dirty="0">
                <a:solidFill>
                  <a:srgbClr val="C00000"/>
                </a:solidFill>
              </a:rPr>
              <a:t>sustainable infrastructure, human, physical and social for a transforming Africa</a:t>
            </a:r>
          </a:p>
        </p:txBody>
      </p:sp>
      <p:sp>
        <p:nvSpPr>
          <p:cNvPr id="24" name="Rectangle 23"/>
          <p:cNvSpPr/>
          <p:nvPr/>
        </p:nvSpPr>
        <p:spPr>
          <a:xfrm>
            <a:off x="-15317" y="5866835"/>
            <a:ext cx="277510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ED7D31"/>
                </a:solidFill>
              </a:rPr>
              <a:t>developing </a:t>
            </a:r>
            <a:r>
              <a:rPr lang="en-GB" b="1" dirty="0">
                <a:solidFill>
                  <a:srgbClr val="ED7D31"/>
                </a:solidFill>
              </a:rPr>
              <a:t>regional solutions as a contribution to global governance</a:t>
            </a:r>
            <a:r>
              <a:rPr lang="en-GB" dirty="0">
                <a:solidFill>
                  <a:srgbClr val="ED7D31"/>
                </a:solidFill>
              </a:rPr>
              <a:t> issues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529154" y="5826248"/>
            <a:ext cx="22535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7030A0"/>
                </a:solidFill>
              </a:rPr>
              <a:t>Advancing ECA’s position as a </a:t>
            </a:r>
            <a:r>
              <a:rPr lang="en-GB" b="1" dirty="0">
                <a:solidFill>
                  <a:srgbClr val="7030A0"/>
                </a:solidFill>
              </a:rPr>
              <a:t>premier knowledge institution </a:t>
            </a:r>
          </a:p>
        </p:txBody>
      </p:sp>
      <p:sp>
        <p:nvSpPr>
          <p:cNvPr id="2" name="Rectangle 1"/>
          <p:cNvSpPr/>
          <p:nvPr/>
        </p:nvSpPr>
        <p:spPr>
          <a:xfrm>
            <a:off x="3308258" y="2355134"/>
            <a:ext cx="3030792" cy="365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GB" sz="2400" b="1" dirty="0"/>
              <a:t>Strategic directions </a:t>
            </a:r>
          </a:p>
        </p:txBody>
      </p:sp>
      <p:sp>
        <p:nvSpPr>
          <p:cNvPr id="32" name="Rectangle 12"/>
          <p:cNvSpPr>
            <a:spLocks/>
          </p:cNvSpPr>
          <p:nvPr/>
        </p:nvSpPr>
        <p:spPr bwMode="auto">
          <a:xfrm>
            <a:off x="8586230" y="40078"/>
            <a:ext cx="56038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eaLnBrk="1"/>
            <a:fld id="{19EB9D05-58B7-4094-B156-24337F29FDCA}" type="slidenum">
              <a:rPr lang="en-US" altLang="en-US" sz="1600" b="1">
                <a:solidFill>
                  <a:srgbClr val="0A7CB8"/>
                </a:solidFill>
                <a:latin typeface="+mn-lt"/>
                <a:sym typeface="Lucida Sans" panose="020B0602030504020204" pitchFamily="34" charset="0"/>
              </a:rPr>
              <a:pPr algn="ctr" eaLnBrk="1"/>
              <a:t>5</a:t>
            </a:fld>
            <a:endParaRPr lang="en-US" altLang="en-US" sz="1600" b="1" dirty="0">
              <a:solidFill>
                <a:srgbClr val="0A7CB8"/>
              </a:solidFill>
              <a:latin typeface="+mn-lt"/>
              <a:sym typeface="Lucida Sans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6635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0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5" grpId="0"/>
      <p:bldP spid="4" grpId="0"/>
      <p:bldP spid="1034" grpId="0" animBg="1"/>
      <p:bldP spid="1035" grpId="0" animBg="1"/>
      <p:bldP spid="1036" grpId="0" animBg="1"/>
      <p:bldP spid="1037" grpId="0" animBg="1"/>
      <p:bldP spid="1039" grpId="0" animBg="1"/>
      <p:bldP spid="1040" grpId="0" animBg="1"/>
      <p:bldP spid="1041" grpId="0" animBg="1"/>
      <p:bldP spid="1042" grpId="0" animBg="1"/>
      <p:bldP spid="1044" grpId="0" animBg="1"/>
      <p:bldP spid="1045" grpId="0" animBg="1"/>
      <p:bldP spid="1046" grpId="0" animBg="1"/>
      <p:bldP spid="1047" grpId="0" animBg="1"/>
      <p:bldP spid="9" grpId="0"/>
      <p:bldP spid="22" grpId="0"/>
      <p:bldP spid="23" grpId="0"/>
      <p:bldP spid="24" grpId="0"/>
      <p:bldP spid="27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AutoShape 6"/>
          <p:cNvSpPr>
            <a:spLocks/>
          </p:cNvSpPr>
          <p:nvPr/>
        </p:nvSpPr>
        <p:spPr bwMode="auto">
          <a:xfrm>
            <a:off x="0" y="290513"/>
            <a:ext cx="5360023" cy="861774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0694" y="0"/>
                </a:moveTo>
                <a:lnTo>
                  <a:pt x="115" y="0"/>
                </a:lnTo>
                <a:lnTo>
                  <a:pt x="0" y="157"/>
                </a:lnTo>
                <a:lnTo>
                  <a:pt x="0" y="21443"/>
                </a:lnTo>
                <a:lnTo>
                  <a:pt x="115" y="21600"/>
                </a:lnTo>
                <a:lnTo>
                  <a:pt x="20694" y="21600"/>
                </a:lnTo>
                <a:lnTo>
                  <a:pt x="20935" y="21272"/>
                </a:lnTo>
                <a:lnTo>
                  <a:pt x="21151" y="20346"/>
                </a:lnTo>
                <a:lnTo>
                  <a:pt x="21335" y="18910"/>
                </a:lnTo>
                <a:lnTo>
                  <a:pt x="21476" y="17052"/>
                </a:lnTo>
                <a:lnTo>
                  <a:pt x="21568" y="14858"/>
                </a:lnTo>
                <a:lnTo>
                  <a:pt x="21600" y="12416"/>
                </a:lnTo>
                <a:lnTo>
                  <a:pt x="21600" y="9183"/>
                </a:lnTo>
                <a:lnTo>
                  <a:pt x="21568" y="6742"/>
                </a:lnTo>
                <a:lnTo>
                  <a:pt x="21476" y="4549"/>
                </a:lnTo>
                <a:lnTo>
                  <a:pt x="21335" y="2690"/>
                </a:lnTo>
                <a:lnTo>
                  <a:pt x="21151" y="1254"/>
                </a:lnTo>
                <a:lnTo>
                  <a:pt x="20935" y="328"/>
                </a:lnTo>
                <a:lnTo>
                  <a:pt x="20694" y="0"/>
                </a:lnTo>
                <a:close/>
              </a:path>
            </a:pathLst>
          </a:custGeom>
          <a:solidFill>
            <a:srgbClr val="0A7C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45720" rIns="45720"/>
          <a:lstStyle/>
          <a:p>
            <a:endParaRPr lang="en-US"/>
          </a:p>
        </p:txBody>
      </p:sp>
      <p:sp>
        <p:nvSpPr>
          <p:cNvPr id="4105" name="Rectangle 11"/>
          <p:cNvSpPr>
            <a:spLocks/>
          </p:cNvSpPr>
          <p:nvPr/>
        </p:nvSpPr>
        <p:spPr bwMode="auto">
          <a:xfrm>
            <a:off x="266218" y="290513"/>
            <a:ext cx="6986229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r>
              <a:rPr lang="en-US" altLang="en-US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 3. Vision, strategic directions &amp; </a:t>
            </a:r>
          </a:p>
          <a:p>
            <a:r>
              <a:rPr lang="en-US" altLang="en-US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      </a:t>
            </a:r>
            <a:r>
              <a:rPr lang="en-US" altLang="en-US" sz="2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programme</a:t>
            </a:r>
            <a:r>
              <a:rPr lang="en-US" altLang="en-US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 focus </a:t>
            </a:r>
            <a:r>
              <a:rPr lang="en-US" altLang="en-US" sz="22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… </a:t>
            </a:r>
            <a:r>
              <a:rPr lang="en-US" altLang="en-US" sz="22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contd</a:t>
            </a:r>
            <a:r>
              <a:rPr lang="en-US" altLang="en-US" sz="22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 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0023" y="84188"/>
            <a:ext cx="3667435" cy="127442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" y="1252652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720090" algn="ctr">
              <a:spcBef>
                <a:spcPts val="0"/>
              </a:spcBef>
              <a:spcAft>
                <a:spcPts val="600"/>
              </a:spcAft>
              <a:tabLst>
                <a:tab pos="804545" algn="l"/>
                <a:tab pos="1106170" algn="l"/>
                <a:tab pos="1408430" algn="l"/>
                <a:tab pos="1710055" algn="l"/>
                <a:tab pos="2020570" algn="l"/>
                <a:tab pos="2322830" algn="l"/>
                <a:tab pos="2624455" algn="l"/>
                <a:tab pos="2934970" algn="l"/>
                <a:tab pos="3237230" algn="l"/>
                <a:tab pos="3538855" algn="l"/>
                <a:tab pos="3840480" algn="l"/>
                <a:tab pos="450215" algn="l"/>
                <a:tab pos="1170305" algn="l"/>
              </a:tabLst>
            </a:pPr>
            <a:r>
              <a:rPr lang="en-GB" sz="2400" b="1" kern="700" spc="20" dirty="0">
                <a:ea typeface="Calibri" panose="020F0502020204030204" pitchFamily="34" charset="0"/>
                <a:cs typeface="Times New Roman" panose="02020603050405020304" pitchFamily="18" charset="0"/>
              </a:rPr>
              <a:t>Programmatic focus</a:t>
            </a:r>
            <a:endParaRPr lang="en-US" b="1" kern="700" spc="20" dirty="0">
              <a:ea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394511" y="1652077"/>
            <a:ext cx="23772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Promoting green and blue economic development paths </a:t>
            </a:r>
          </a:p>
        </p:txBody>
      </p:sp>
      <p:sp>
        <p:nvSpPr>
          <p:cNvPr id="10" name="Rectangle 9"/>
          <p:cNvSpPr/>
          <p:nvPr/>
        </p:nvSpPr>
        <p:spPr>
          <a:xfrm>
            <a:off x="763378" y="1895784"/>
            <a:ext cx="2589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Eradicating poverty and tackling inequality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63378" y="2964338"/>
            <a:ext cx="180874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Achieving gender equality and the empowerment of women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63378" y="4273149"/>
            <a:ext cx="206552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Attracting private sector investment through market institutions such as </a:t>
            </a:r>
            <a:r>
              <a:rPr lang="en-GB" dirty="0" err="1"/>
              <a:t>AfCFTA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763378" y="5962380"/>
            <a:ext cx="333736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Leveraging the role and resources of the private sector and enabling the business environment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108037" y="2824463"/>
            <a:ext cx="229725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750" dirty="0"/>
              <a:t>Expanding domestic resource mobilization as a long-term path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925434" y="5529332"/>
            <a:ext cx="23711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Building a robust governance system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363992" y="4265922"/>
            <a:ext cx="21707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Forging a data-informed policy architecture</a:t>
            </a:r>
          </a:p>
        </p:txBody>
      </p:sp>
      <p:grpSp>
        <p:nvGrpSpPr>
          <p:cNvPr id="42" name="Group 41"/>
          <p:cNvGrpSpPr>
            <a:grpSpLocks noChangeAspect="1"/>
          </p:cNvGrpSpPr>
          <p:nvPr/>
        </p:nvGrpSpPr>
        <p:grpSpPr>
          <a:xfrm>
            <a:off x="2455979" y="2014022"/>
            <a:ext cx="4066326" cy="4138691"/>
            <a:chOff x="8213725" y="4606925"/>
            <a:chExt cx="7848600" cy="7835900"/>
          </a:xfrm>
        </p:grpSpPr>
        <p:sp>
          <p:nvSpPr>
            <p:cNvPr id="43" name="AutoShape 6"/>
            <p:cNvSpPr>
              <a:spLocks/>
            </p:cNvSpPr>
            <p:nvPr/>
          </p:nvSpPr>
          <p:spPr bwMode="auto">
            <a:xfrm>
              <a:off x="8793163" y="4606925"/>
              <a:ext cx="3203575" cy="273685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9600" y="21599"/>
                  </a:moveTo>
                  <a:cubicBezTo>
                    <a:pt x="0" y="14674"/>
                    <a:pt x="0" y="14674"/>
                    <a:pt x="0" y="14674"/>
                  </a:cubicBezTo>
                  <a:cubicBezTo>
                    <a:pt x="4517" y="6100"/>
                    <a:pt x="12282" y="577"/>
                    <a:pt x="20894" y="0"/>
                  </a:cubicBezTo>
                  <a:cubicBezTo>
                    <a:pt x="21599" y="13190"/>
                    <a:pt x="21599" y="13190"/>
                    <a:pt x="21599" y="13190"/>
                  </a:cubicBezTo>
                  <a:cubicBezTo>
                    <a:pt x="16517" y="13520"/>
                    <a:pt x="12141" y="16818"/>
                    <a:pt x="9600" y="21599"/>
                  </a:cubicBezTo>
                  <a:close/>
                </a:path>
              </a:pathLst>
            </a:custGeom>
            <a:solidFill>
              <a:srgbClr val="46556A"/>
            </a:solidFill>
            <a:ln>
              <a:noFill/>
            </a:ln>
            <a:effectLst/>
            <a:extLst/>
          </p:spPr>
          <p:txBody>
            <a:bodyPr lIns="45719" tIns="45719" rIns="45719" bIns="45719"/>
            <a:lstStyle/>
            <a:p>
              <a:pPr marL="0" marR="0" lvl="0" indent="0" defTabSz="91440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ＭＳ Ｐゴシック" charset="0"/>
                <a:cs typeface="Calibri" charset="0"/>
                <a:sym typeface="Calibri" charset="0"/>
              </a:endParaRPr>
            </a:p>
          </p:txBody>
        </p:sp>
        <p:sp>
          <p:nvSpPr>
            <p:cNvPr id="44" name="AutoShape 7"/>
            <p:cNvSpPr>
              <a:spLocks/>
            </p:cNvSpPr>
            <p:nvPr/>
          </p:nvSpPr>
          <p:spPr bwMode="auto">
            <a:xfrm>
              <a:off x="14130338" y="6710364"/>
              <a:ext cx="1931987" cy="3616324"/>
            </a:xfrm>
            <a:custGeom>
              <a:avLst/>
              <a:gdLst>
                <a:gd name="T0" fmla="*/ 10026 w 20053"/>
                <a:gd name="T1" fmla="*/ 10800 h 21600"/>
                <a:gd name="T2" fmla="*/ 10026 w 20053"/>
                <a:gd name="T3" fmla="*/ 10800 h 21600"/>
                <a:gd name="T4" fmla="*/ 10026 w 20053"/>
                <a:gd name="T5" fmla="*/ 10800 h 21600"/>
                <a:gd name="T6" fmla="*/ 10026 w 20053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053" h="21600">
                  <a:moveTo>
                    <a:pt x="0" y="4619"/>
                  </a:moveTo>
                  <a:cubicBezTo>
                    <a:pt x="15413" y="0"/>
                    <a:pt x="15413" y="0"/>
                    <a:pt x="15413" y="0"/>
                  </a:cubicBezTo>
                  <a:cubicBezTo>
                    <a:pt x="21599" y="6742"/>
                    <a:pt x="21599" y="14857"/>
                    <a:pt x="15413" y="21600"/>
                  </a:cubicBezTo>
                  <a:cubicBezTo>
                    <a:pt x="0" y="16980"/>
                    <a:pt x="0" y="16980"/>
                    <a:pt x="0" y="16980"/>
                  </a:cubicBezTo>
                  <a:cubicBezTo>
                    <a:pt x="1736" y="15169"/>
                    <a:pt x="2605" y="13047"/>
                    <a:pt x="2605" y="10800"/>
                  </a:cubicBezTo>
                  <a:cubicBezTo>
                    <a:pt x="2605" y="8552"/>
                    <a:pt x="1736" y="6492"/>
                    <a:pt x="0" y="4619"/>
                  </a:cubicBezTo>
                  <a:close/>
                </a:path>
              </a:pathLst>
            </a:custGeom>
            <a:solidFill>
              <a:srgbClr val="44BE9B"/>
            </a:solidFill>
            <a:ln>
              <a:noFill/>
            </a:ln>
            <a:effectLst/>
            <a:extLst/>
          </p:spPr>
          <p:txBody>
            <a:bodyPr lIns="45719" tIns="45719" rIns="45719" bIns="45719"/>
            <a:lstStyle/>
            <a:p>
              <a:pPr marL="0" marR="0" lvl="0" indent="0" defTabSz="91440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ＭＳ Ｐゴシック" charset="0"/>
                <a:cs typeface="Calibri" charset="0"/>
                <a:sym typeface="Calibri" charset="0"/>
              </a:endParaRPr>
            </a:p>
          </p:txBody>
        </p:sp>
        <p:sp>
          <p:nvSpPr>
            <p:cNvPr id="45" name="AutoShape 8"/>
            <p:cNvSpPr>
              <a:spLocks/>
            </p:cNvSpPr>
            <p:nvPr/>
          </p:nvSpPr>
          <p:spPr bwMode="auto">
            <a:xfrm>
              <a:off x="12279313" y="9688514"/>
              <a:ext cx="3211513" cy="274161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1960" y="0"/>
                  </a:moveTo>
                  <a:cubicBezTo>
                    <a:pt x="21599" y="6925"/>
                    <a:pt x="21599" y="6925"/>
                    <a:pt x="21599" y="6925"/>
                  </a:cubicBezTo>
                  <a:cubicBezTo>
                    <a:pt x="17097" y="15499"/>
                    <a:pt x="9287" y="21022"/>
                    <a:pt x="703" y="21600"/>
                  </a:cubicBezTo>
                  <a:cubicBezTo>
                    <a:pt x="0" y="8491"/>
                    <a:pt x="0" y="8491"/>
                    <a:pt x="0" y="8491"/>
                  </a:cubicBezTo>
                  <a:cubicBezTo>
                    <a:pt x="5065" y="8079"/>
                    <a:pt x="9498" y="4781"/>
                    <a:pt x="11960" y="0"/>
                  </a:cubicBezTo>
                  <a:close/>
                </a:path>
              </a:pathLst>
            </a:custGeom>
            <a:solidFill>
              <a:srgbClr val="9CB833"/>
            </a:solidFill>
            <a:ln>
              <a:noFill/>
            </a:ln>
            <a:effectLst/>
            <a:extLst/>
          </p:spPr>
          <p:txBody>
            <a:bodyPr lIns="45719" tIns="45719" rIns="45719" bIns="45719"/>
            <a:lstStyle/>
            <a:p>
              <a:pPr marL="0" marR="0" lvl="0" indent="0" defTabSz="91440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ＭＳ Ｐゴシック" charset="0"/>
                <a:cs typeface="Calibri" charset="0"/>
                <a:sym typeface="Calibri" charset="0"/>
              </a:endParaRPr>
            </a:p>
          </p:txBody>
        </p:sp>
        <p:sp>
          <p:nvSpPr>
            <p:cNvPr id="46" name="AutoShape 10"/>
            <p:cNvSpPr>
              <a:spLocks/>
            </p:cNvSpPr>
            <p:nvPr/>
          </p:nvSpPr>
          <p:spPr bwMode="auto">
            <a:xfrm>
              <a:off x="12257088" y="4606925"/>
              <a:ext cx="3211512" cy="27193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3292"/>
                  </a:moveTo>
                  <a:cubicBezTo>
                    <a:pt x="562" y="0"/>
                    <a:pt x="562" y="0"/>
                    <a:pt x="562" y="0"/>
                  </a:cubicBezTo>
                  <a:cubicBezTo>
                    <a:pt x="9216" y="498"/>
                    <a:pt x="17026" y="5981"/>
                    <a:pt x="21599" y="14538"/>
                  </a:cubicBezTo>
                  <a:cubicBezTo>
                    <a:pt x="12031" y="21599"/>
                    <a:pt x="12031" y="21599"/>
                    <a:pt x="12031" y="21599"/>
                  </a:cubicBezTo>
                  <a:cubicBezTo>
                    <a:pt x="9498" y="16864"/>
                    <a:pt x="5065" y="13624"/>
                    <a:pt x="0" y="13292"/>
                  </a:cubicBezTo>
                  <a:close/>
                </a:path>
              </a:pathLst>
            </a:custGeom>
            <a:solidFill>
              <a:srgbClr val="1487B1"/>
            </a:solidFill>
            <a:ln>
              <a:noFill/>
            </a:ln>
            <a:effectLst/>
            <a:extLst/>
          </p:spPr>
          <p:txBody>
            <a:bodyPr lIns="45719" tIns="45719" rIns="45719" bIns="45719"/>
            <a:lstStyle/>
            <a:p>
              <a:pPr marL="0" marR="0" lvl="0" indent="0" defTabSz="91440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ＭＳ Ｐゴシック" charset="0"/>
                <a:cs typeface="Calibri" charset="0"/>
                <a:sym typeface="Calibri" charset="0"/>
              </a:endParaRPr>
            </a:p>
          </p:txBody>
        </p:sp>
        <p:sp>
          <p:nvSpPr>
            <p:cNvPr id="47" name="AutoShape 11"/>
            <p:cNvSpPr>
              <a:spLocks/>
            </p:cNvSpPr>
            <p:nvPr/>
          </p:nvSpPr>
          <p:spPr bwMode="auto">
            <a:xfrm>
              <a:off x="8869363" y="9752013"/>
              <a:ext cx="3209925" cy="269081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599" y="8152"/>
                  </a:moveTo>
                  <a:cubicBezTo>
                    <a:pt x="21248" y="21599"/>
                    <a:pt x="21248" y="21599"/>
                    <a:pt x="21248" y="21599"/>
                  </a:cubicBezTo>
                  <a:cubicBezTo>
                    <a:pt x="12664" y="21347"/>
                    <a:pt x="4714" y="16052"/>
                    <a:pt x="0" y="7480"/>
                  </a:cubicBezTo>
                  <a:cubicBezTo>
                    <a:pt x="9357" y="0"/>
                    <a:pt x="9357" y="0"/>
                    <a:pt x="9357" y="0"/>
                  </a:cubicBezTo>
                  <a:cubicBezTo>
                    <a:pt x="12031" y="4790"/>
                    <a:pt x="16463" y="7984"/>
                    <a:pt x="21599" y="8152"/>
                  </a:cubicBezTo>
                  <a:close/>
                </a:path>
              </a:pathLst>
            </a:custGeom>
            <a:solidFill>
              <a:srgbClr val="F98634"/>
            </a:solidFill>
            <a:ln>
              <a:noFill/>
            </a:ln>
            <a:effectLst/>
            <a:extLst/>
          </p:spPr>
          <p:txBody>
            <a:bodyPr lIns="45719" tIns="45719" rIns="45719" bIns="45719"/>
            <a:lstStyle/>
            <a:p>
              <a:pPr marL="0" marR="0" lvl="0" indent="0" defTabSz="91440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ＭＳ Ｐゴシック" charset="0"/>
                <a:cs typeface="Calibri" charset="0"/>
                <a:sym typeface="Calibri" charset="0"/>
              </a:endParaRPr>
            </a:p>
          </p:txBody>
        </p:sp>
        <p:sp>
          <p:nvSpPr>
            <p:cNvPr id="48" name="AutoShape 13"/>
            <p:cNvSpPr>
              <a:spLocks/>
            </p:cNvSpPr>
            <p:nvPr/>
          </p:nvSpPr>
          <p:spPr bwMode="auto">
            <a:xfrm>
              <a:off x="8213725" y="6751638"/>
              <a:ext cx="1939924" cy="3616324"/>
            </a:xfrm>
            <a:custGeom>
              <a:avLst/>
              <a:gdLst>
                <a:gd name="T0" fmla="+- 0 11588 1577"/>
                <a:gd name="T1" fmla="*/ T0 w 20023"/>
                <a:gd name="T2" fmla="*/ 10800 h 21600"/>
                <a:gd name="T3" fmla="+- 0 11588 1577"/>
                <a:gd name="T4" fmla="*/ T3 w 20023"/>
                <a:gd name="T5" fmla="*/ 10800 h 21600"/>
                <a:gd name="T6" fmla="+- 0 11588 1577"/>
                <a:gd name="T7" fmla="*/ T6 w 20023"/>
                <a:gd name="T8" fmla="*/ 10800 h 21600"/>
                <a:gd name="T9" fmla="+- 0 11588 1577"/>
                <a:gd name="T10" fmla="*/ T9 w 20023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0023" h="21600">
                  <a:moveTo>
                    <a:pt x="20022" y="16855"/>
                  </a:moveTo>
                  <a:cubicBezTo>
                    <a:pt x="4795" y="21600"/>
                    <a:pt x="4795" y="21600"/>
                    <a:pt x="4795" y="21600"/>
                  </a:cubicBezTo>
                  <a:cubicBezTo>
                    <a:pt x="-1469" y="14857"/>
                    <a:pt x="-1577" y="6804"/>
                    <a:pt x="4363" y="0"/>
                  </a:cubicBezTo>
                  <a:cubicBezTo>
                    <a:pt x="19807" y="4494"/>
                    <a:pt x="19807" y="4494"/>
                    <a:pt x="19807" y="4494"/>
                  </a:cubicBezTo>
                  <a:cubicBezTo>
                    <a:pt x="18187" y="6305"/>
                    <a:pt x="17323" y="8365"/>
                    <a:pt x="17323" y="10550"/>
                  </a:cubicBezTo>
                  <a:cubicBezTo>
                    <a:pt x="17323" y="12860"/>
                    <a:pt x="18295" y="14982"/>
                    <a:pt x="20022" y="16855"/>
                  </a:cubicBezTo>
                  <a:close/>
                </a:path>
              </a:pathLst>
            </a:custGeom>
            <a:solidFill>
              <a:srgbClr val="D44024"/>
            </a:solidFill>
            <a:ln>
              <a:noFill/>
            </a:ln>
            <a:effectLst/>
            <a:extLst/>
          </p:spPr>
          <p:txBody>
            <a:bodyPr lIns="45719" tIns="45719" rIns="45719" bIns="45719"/>
            <a:lstStyle/>
            <a:p>
              <a:pPr marL="0" marR="0" lvl="0" indent="0" defTabSz="91440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ＭＳ Ｐゴシック" charset="0"/>
                <a:cs typeface="Calibri" charset="0"/>
                <a:sym typeface="Calibri" charset="0"/>
              </a:endParaRPr>
            </a:p>
          </p:txBody>
        </p:sp>
        <p:sp>
          <p:nvSpPr>
            <p:cNvPr id="49" name="AutoShape 14"/>
            <p:cNvSpPr>
              <a:spLocks/>
            </p:cNvSpPr>
            <p:nvPr/>
          </p:nvSpPr>
          <p:spPr bwMode="auto">
            <a:xfrm>
              <a:off x="10104438" y="6488113"/>
              <a:ext cx="4067175" cy="4071937"/>
            </a:xfrm>
            <a:custGeom>
              <a:avLst/>
              <a:gdLst>
                <a:gd name="T0" fmla="+- 0 10800 961"/>
                <a:gd name="T1" fmla="*/ T0 w 19679"/>
                <a:gd name="T2" fmla="+- 0 10800 961"/>
                <a:gd name="T3" fmla="*/ 10800 h 19679"/>
                <a:gd name="T4" fmla="+- 0 10800 961"/>
                <a:gd name="T5" fmla="*/ T4 w 19679"/>
                <a:gd name="T6" fmla="+- 0 10800 961"/>
                <a:gd name="T7" fmla="*/ 10800 h 19679"/>
                <a:gd name="T8" fmla="+- 0 10800 961"/>
                <a:gd name="T9" fmla="*/ T8 w 19679"/>
                <a:gd name="T10" fmla="+- 0 10800 961"/>
                <a:gd name="T11" fmla="*/ 10800 h 19679"/>
                <a:gd name="T12" fmla="+- 0 10800 961"/>
                <a:gd name="T13" fmla="*/ T12 w 19679"/>
                <a:gd name="T14" fmla="+- 0 10800 961"/>
                <a:gd name="T15" fmla="*/ 10800 h 1967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9" y="6724"/>
                    <a:pt x="20639" y="12953"/>
                    <a:pt x="16796" y="16796"/>
                  </a:cubicBezTo>
                  <a:cubicBezTo>
                    <a:pt x="12953" y="20638"/>
                    <a:pt x="6724" y="20638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solidFill>
              <a:srgbClr val="787878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45719" tIns="45719" rIns="45719" bIns="45719"/>
            <a:lstStyle/>
            <a:p>
              <a:pPr marL="0" marR="0" lvl="0" indent="0" defTabSz="91440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ＭＳ Ｐゴシック" charset="0"/>
                <a:cs typeface="Calibri" charset="0"/>
                <a:sym typeface="Calibri" charset="0"/>
              </a:endParaRPr>
            </a:p>
          </p:txBody>
        </p:sp>
      </p:grpSp>
      <p:sp>
        <p:nvSpPr>
          <p:cNvPr id="71" name="AutoShape 14"/>
          <p:cNvSpPr>
            <a:spLocks noChangeAspect="1"/>
          </p:cNvSpPr>
          <p:nvPr/>
        </p:nvSpPr>
        <p:spPr bwMode="auto">
          <a:xfrm>
            <a:off x="82793" y="1855293"/>
            <a:ext cx="685800" cy="685800"/>
          </a:xfrm>
          <a:custGeom>
            <a:avLst/>
            <a:gdLst>
              <a:gd name="T0" fmla="+- 0 10800 961"/>
              <a:gd name="T1" fmla="*/ T0 w 19679"/>
              <a:gd name="T2" fmla="+- 0 10800 961"/>
              <a:gd name="T3" fmla="*/ 10800 h 19679"/>
              <a:gd name="T4" fmla="+- 0 10800 961"/>
              <a:gd name="T5" fmla="*/ T4 w 19679"/>
              <a:gd name="T6" fmla="+- 0 10800 961"/>
              <a:gd name="T7" fmla="*/ 10800 h 19679"/>
              <a:gd name="T8" fmla="+- 0 10800 961"/>
              <a:gd name="T9" fmla="*/ T8 w 19679"/>
              <a:gd name="T10" fmla="+- 0 10800 961"/>
              <a:gd name="T11" fmla="*/ 10800 h 19679"/>
              <a:gd name="T12" fmla="+- 0 10800 961"/>
              <a:gd name="T13" fmla="*/ T12 w 19679"/>
              <a:gd name="T14" fmla="+- 0 10800 961"/>
              <a:gd name="T15" fmla="*/ 10800 h 196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9" y="6724"/>
                  <a:pt x="20639" y="12953"/>
                  <a:pt x="16796" y="16796"/>
                </a:cubicBezTo>
                <a:cubicBezTo>
                  <a:pt x="12953" y="20638"/>
                  <a:pt x="6724" y="20638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chemeClr val="accent2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  <a:headEnd/>
            <a:tailEnd/>
          </a:ln>
          <a:effectLst/>
          <a:extLst/>
        </p:spPr>
        <p:txBody>
          <a:bodyPr lIns="0" tIns="0" rIns="0" bIns="0" anchor="ctr"/>
          <a:lstStyle/>
          <a:p>
            <a:pPr algn="ctr">
              <a:defRPr/>
            </a:pPr>
            <a:r>
              <a:rPr lang="es-ES" sz="4000" dirty="0">
                <a:solidFill>
                  <a:schemeClr val="bg1"/>
                </a:solidFill>
                <a:sym typeface="Gill Sans" charset="0"/>
              </a:rPr>
              <a:t>1</a:t>
            </a:r>
            <a:endParaRPr lang="es-E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72" name="AutoShape 14"/>
          <p:cNvSpPr>
            <a:spLocks noChangeAspect="1"/>
          </p:cNvSpPr>
          <p:nvPr/>
        </p:nvSpPr>
        <p:spPr bwMode="auto">
          <a:xfrm>
            <a:off x="124387" y="6002527"/>
            <a:ext cx="685800" cy="685800"/>
          </a:xfrm>
          <a:custGeom>
            <a:avLst/>
            <a:gdLst>
              <a:gd name="T0" fmla="+- 0 10800 961"/>
              <a:gd name="T1" fmla="*/ T0 w 19679"/>
              <a:gd name="T2" fmla="+- 0 10800 961"/>
              <a:gd name="T3" fmla="*/ 10800 h 19679"/>
              <a:gd name="T4" fmla="+- 0 10800 961"/>
              <a:gd name="T5" fmla="*/ T4 w 19679"/>
              <a:gd name="T6" fmla="+- 0 10800 961"/>
              <a:gd name="T7" fmla="*/ 10800 h 19679"/>
              <a:gd name="T8" fmla="+- 0 10800 961"/>
              <a:gd name="T9" fmla="*/ T8 w 19679"/>
              <a:gd name="T10" fmla="+- 0 10800 961"/>
              <a:gd name="T11" fmla="*/ 10800 h 19679"/>
              <a:gd name="T12" fmla="+- 0 10800 961"/>
              <a:gd name="T13" fmla="*/ T12 w 19679"/>
              <a:gd name="T14" fmla="+- 0 10800 961"/>
              <a:gd name="T15" fmla="*/ 10800 h 196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9" y="6724"/>
                  <a:pt x="20639" y="12953"/>
                  <a:pt x="16796" y="16796"/>
                </a:cubicBezTo>
                <a:cubicBezTo>
                  <a:pt x="12953" y="20638"/>
                  <a:pt x="6724" y="20638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7030A0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  <a:headEnd/>
            <a:tailEnd/>
          </a:ln>
          <a:effectLst/>
          <a:extLst/>
        </p:spPr>
        <p:txBody>
          <a:bodyPr lIns="0" tIns="0" rIns="0" bIns="0" anchor="ctr"/>
          <a:lstStyle/>
          <a:p>
            <a:pPr algn="ctr">
              <a:defRPr/>
            </a:pPr>
            <a:r>
              <a:rPr lang="es-ES" sz="4000" dirty="0">
                <a:solidFill>
                  <a:schemeClr val="bg1"/>
                </a:solidFill>
                <a:sym typeface="Gill Sans" charset="0"/>
              </a:rPr>
              <a:t>4</a:t>
            </a:r>
            <a:endParaRPr lang="es-E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73" name="AutoShape 14"/>
          <p:cNvSpPr>
            <a:spLocks noChangeAspect="1"/>
          </p:cNvSpPr>
          <p:nvPr/>
        </p:nvSpPr>
        <p:spPr bwMode="auto">
          <a:xfrm>
            <a:off x="116686" y="3169349"/>
            <a:ext cx="685800" cy="685800"/>
          </a:xfrm>
          <a:custGeom>
            <a:avLst/>
            <a:gdLst>
              <a:gd name="T0" fmla="+- 0 10800 961"/>
              <a:gd name="T1" fmla="*/ T0 w 19679"/>
              <a:gd name="T2" fmla="+- 0 10800 961"/>
              <a:gd name="T3" fmla="*/ 10800 h 19679"/>
              <a:gd name="T4" fmla="+- 0 10800 961"/>
              <a:gd name="T5" fmla="*/ T4 w 19679"/>
              <a:gd name="T6" fmla="+- 0 10800 961"/>
              <a:gd name="T7" fmla="*/ 10800 h 19679"/>
              <a:gd name="T8" fmla="+- 0 10800 961"/>
              <a:gd name="T9" fmla="*/ T8 w 19679"/>
              <a:gd name="T10" fmla="+- 0 10800 961"/>
              <a:gd name="T11" fmla="*/ 10800 h 19679"/>
              <a:gd name="T12" fmla="+- 0 10800 961"/>
              <a:gd name="T13" fmla="*/ T12 w 19679"/>
              <a:gd name="T14" fmla="+- 0 10800 961"/>
              <a:gd name="T15" fmla="*/ 10800 h 196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9" y="6724"/>
                  <a:pt x="20639" y="12953"/>
                  <a:pt x="16796" y="16796"/>
                </a:cubicBezTo>
                <a:cubicBezTo>
                  <a:pt x="12953" y="20638"/>
                  <a:pt x="6724" y="20638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1487B1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  <a:headEnd/>
            <a:tailEnd/>
          </a:ln>
          <a:effectLst/>
          <a:extLst/>
        </p:spPr>
        <p:txBody>
          <a:bodyPr lIns="0" tIns="0" rIns="0" bIns="0" anchor="ctr"/>
          <a:lstStyle/>
          <a:p>
            <a:pPr algn="ctr">
              <a:defRPr/>
            </a:pPr>
            <a:r>
              <a:rPr lang="es-ES" sz="4000" dirty="0">
                <a:solidFill>
                  <a:schemeClr val="bg1"/>
                </a:solidFill>
                <a:sym typeface="Gill Sans" charset="0"/>
              </a:rPr>
              <a:t>2</a:t>
            </a:r>
            <a:endParaRPr lang="es-E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74" name="AutoShape 14"/>
          <p:cNvSpPr>
            <a:spLocks noChangeAspect="1"/>
          </p:cNvSpPr>
          <p:nvPr/>
        </p:nvSpPr>
        <p:spPr bwMode="auto">
          <a:xfrm>
            <a:off x="94029" y="4586890"/>
            <a:ext cx="685800" cy="685800"/>
          </a:xfrm>
          <a:custGeom>
            <a:avLst/>
            <a:gdLst>
              <a:gd name="T0" fmla="+- 0 10800 961"/>
              <a:gd name="T1" fmla="*/ T0 w 19679"/>
              <a:gd name="T2" fmla="+- 0 10800 961"/>
              <a:gd name="T3" fmla="*/ 10800 h 19679"/>
              <a:gd name="T4" fmla="+- 0 10800 961"/>
              <a:gd name="T5" fmla="*/ T4 w 19679"/>
              <a:gd name="T6" fmla="+- 0 10800 961"/>
              <a:gd name="T7" fmla="*/ 10800 h 19679"/>
              <a:gd name="T8" fmla="+- 0 10800 961"/>
              <a:gd name="T9" fmla="*/ T8 w 19679"/>
              <a:gd name="T10" fmla="+- 0 10800 961"/>
              <a:gd name="T11" fmla="*/ 10800 h 19679"/>
              <a:gd name="T12" fmla="+- 0 10800 961"/>
              <a:gd name="T13" fmla="*/ T12 w 19679"/>
              <a:gd name="T14" fmla="+- 0 10800 961"/>
              <a:gd name="T15" fmla="*/ 10800 h 196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9" y="6724"/>
                  <a:pt x="20639" y="12953"/>
                  <a:pt x="16796" y="16796"/>
                </a:cubicBezTo>
                <a:cubicBezTo>
                  <a:pt x="12953" y="20638"/>
                  <a:pt x="6724" y="20638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44BE9B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  <a:headEnd/>
            <a:tailEnd/>
          </a:ln>
          <a:effectLst/>
          <a:extLst/>
        </p:spPr>
        <p:txBody>
          <a:bodyPr lIns="0" tIns="0" rIns="0" bIns="0" anchor="ctr"/>
          <a:lstStyle/>
          <a:p>
            <a:pPr algn="ctr">
              <a:defRPr/>
            </a:pPr>
            <a:r>
              <a:rPr lang="es-ES" sz="4000" dirty="0">
                <a:solidFill>
                  <a:schemeClr val="bg1"/>
                </a:solidFill>
                <a:sym typeface="Gill Sans" charset="0"/>
              </a:rPr>
              <a:t>3</a:t>
            </a:r>
            <a:endParaRPr lang="es-E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76" name="AutoShape 14"/>
          <p:cNvSpPr>
            <a:spLocks noChangeAspect="1"/>
          </p:cNvSpPr>
          <p:nvPr/>
        </p:nvSpPr>
        <p:spPr bwMode="auto">
          <a:xfrm>
            <a:off x="5660522" y="1710786"/>
            <a:ext cx="685800" cy="685800"/>
          </a:xfrm>
          <a:custGeom>
            <a:avLst/>
            <a:gdLst>
              <a:gd name="T0" fmla="+- 0 10800 961"/>
              <a:gd name="T1" fmla="*/ T0 w 19679"/>
              <a:gd name="T2" fmla="+- 0 10800 961"/>
              <a:gd name="T3" fmla="*/ 10800 h 19679"/>
              <a:gd name="T4" fmla="+- 0 10800 961"/>
              <a:gd name="T5" fmla="*/ T4 w 19679"/>
              <a:gd name="T6" fmla="+- 0 10800 961"/>
              <a:gd name="T7" fmla="*/ 10800 h 19679"/>
              <a:gd name="T8" fmla="+- 0 10800 961"/>
              <a:gd name="T9" fmla="*/ T8 w 19679"/>
              <a:gd name="T10" fmla="+- 0 10800 961"/>
              <a:gd name="T11" fmla="*/ 10800 h 19679"/>
              <a:gd name="T12" fmla="+- 0 10800 961"/>
              <a:gd name="T13" fmla="*/ T12 w 19679"/>
              <a:gd name="T14" fmla="+- 0 10800 961"/>
              <a:gd name="T15" fmla="*/ 10800 h 196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9" y="6724"/>
                  <a:pt x="20639" y="12953"/>
                  <a:pt x="16796" y="16796"/>
                </a:cubicBezTo>
                <a:cubicBezTo>
                  <a:pt x="12953" y="20638"/>
                  <a:pt x="6724" y="20638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46556A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  <a:headEnd/>
            <a:tailEnd/>
          </a:ln>
          <a:effectLst/>
          <a:extLst/>
        </p:spPr>
        <p:txBody>
          <a:bodyPr lIns="0" tIns="0" rIns="0" bIns="0" anchor="ctr"/>
          <a:lstStyle/>
          <a:p>
            <a:pPr algn="ctr">
              <a:defRPr/>
            </a:pPr>
            <a:r>
              <a:rPr lang="es-ES" sz="4000" dirty="0">
                <a:solidFill>
                  <a:schemeClr val="bg1"/>
                </a:solidFill>
                <a:sym typeface="Gill Sans" charset="0"/>
              </a:rPr>
              <a:t>5</a:t>
            </a:r>
            <a:endParaRPr lang="es-E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77" name="AutoShape 14"/>
          <p:cNvSpPr>
            <a:spLocks noChangeAspect="1"/>
          </p:cNvSpPr>
          <p:nvPr/>
        </p:nvSpPr>
        <p:spPr bwMode="auto">
          <a:xfrm>
            <a:off x="6442557" y="2881179"/>
            <a:ext cx="685800" cy="685800"/>
          </a:xfrm>
          <a:custGeom>
            <a:avLst/>
            <a:gdLst>
              <a:gd name="T0" fmla="+- 0 10800 961"/>
              <a:gd name="T1" fmla="*/ T0 w 19679"/>
              <a:gd name="T2" fmla="+- 0 10800 961"/>
              <a:gd name="T3" fmla="*/ 10800 h 19679"/>
              <a:gd name="T4" fmla="+- 0 10800 961"/>
              <a:gd name="T5" fmla="*/ T4 w 19679"/>
              <a:gd name="T6" fmla="+- 0 10800 961"/>
              <a:gd name="T7" fmla="*/ 10800 h 19679"/>
              <a:gd name="T8" fmla="+- 0 10800 961"/>
              <a:gd name="T9" fmla="*/ T8 w 19679"/>
              <a:gd name="T10" fmla="+- 0 10800 961"/>
              <a:gd name="T11" fmla="*/ 10800 h 19679"/>
              <a:gd name="T12" fmla="+- 0 10800 961"/>
              <a:gd name="T13" fmla="*/ T12 w 19679"/>
              <a:gd name="T14" fmla="+- 0 10800 961"/>
              <a:gd name="T15" fmla="*/ 10800 h 196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9" y="6724"/>
                  <a:pt x="20639" y="12953"/>
                  <a:pt x="16796" y="16796"/>
                </a:cubicBezTo>
                <a:cubicBezTo>
                  <a:pt x="12953" y="20638"/>
                  <a:pt x="6724" y="20638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D44024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  <a:headEnd/>
            <a:tailEnd/>
          </a:ln>
          <a:effectLst/>
          <a:extLst/>
        </p:spPr>
        <p:txBody>
          <a:bodyPr lIns="0" tIns="0" rIns="0" bIns="0" anchor="ctr"/>
          <a:lstStyle/>
          <a:p>
            <a:pPr algn="ctr">
              <a:defRPr/>
            </a:pPr>
            <a:r>
              <a:rPr lang="es-ES" sz="4000" dirty="0">
                <a:solidFill>
                  <a:schemeClr val="bg1"/>
                </a:solidFill>
                <a:sym typeface="Gill Sans" charset="0"/>
              </a:rPr>
              <a:t>6</a:t>
            </a:r>
            <a:endParaRPr lang="es-E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78" name="AutoShape 14"/>
          <p:cNvSpPr>
            <a:spLocks noChangeAspect="1"/>
          </p:cNvSpPr>
          <p:nvPr/>
        </p:nvSpPr>
        <p:spPr bwMode="auto">
          <a:xfrm>
            <a:off x="6627392" y="4293307"/>
            <a:ext cx="685800" cy="685800"/>
          </a:xfrm>
          <a:custGeom>
            <a:avLst/>
            <a:gdLst>
              <a:gd name="T0" fmla="+- 0 10800 961"/>
              <a:gd name="T1" fmla="*/ T0 w 19679"/>
              <a:gd name="T2" fmla="+- 0 10800 961"/>
              <a:gd name="T3" fmla="*/ 10800 h 19679"/>
              <a:gd name="T4" fmla="+- 0 10800 961"/>
              <a:gd name="T5" fmla="*/ T4 w 19679"/>
              <a:gd name="T6" fmla="+- 0 10800 961"/>
              <a:gd name="T7" fmla="*/ 10800 h 19679"/>
              <a:gd name="T8" fmla="+- 0 10800 961"/>
              <a:gd name="T9" fmla="*/ T8 w 19679"/>
              <a:gd name="T10" fmla="+- 0 10800 961"/>
              <a:gd name="T11" fmla="*/ 10800 h 19679"/>
              <a:gd name="T12" fmla="+- 0 10800 961"/>
              <a:gd name="T13" fmla="*/ T12 w 19679"/>
              <a:gd name="T14" fmla="+- 0 10800 961"/>
              <a:gd name="T15" fmla="*/ 10800 h 196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9" y="6724"/>
                  <a:pt x="20639" y="12953"/>
                  <a:pt x="16796" y="16796"/>
                </a:cubicBezTo>
                <a:cubicBezTo>
                  <a:pt x="12953" y="20638"/>
                  <a:pt x="6724" y="20638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787878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  <a:headEnd/>
            <a:tailEnd/>
          </a:ln>
          <a:effectLst/>
          <a:extLst/>
        </p:spPr>
        <p:txBody>
          <a:bodyPr lIns="0" tIns="0" rIns="0" bIns="0" anchor="ctr"/>
          <a:lstStyle/>
          <a:p>
            <a:pPr algn="ctr">
              <a:defRPr/>
            </a:pPr>
            <a:r>
              <a:rPr lang="es-ES" sz="4000" dirty="0">
                <a:solidFill>
                  <a:schemeClr val="bg1"/>
                </a:solidFill>
                <a:sym typeface="Gill Sans" charset="0"/>
              </a:rPr>
              <a:t>7</a:t>
            </a:r>
            <a:endParaRPr lang="es-E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79" name="AutoShape 14"/>
          <p:cNvSpPr>
            <a:spLocks noChangeAspect="1"/>
          </p:cNvSpPr>
          <p:nvPr/>
        </p:nvSpPr>
        <p:spPr bwMode="auto">
          <a:xfrm>
            <a:off x="6160617" y="5466913"/>
            <a:ext cx="685800" cy="685800"/>
          </a:xfrm>
          <a:custGeom>
            <a:avLst/>
            <a:gdLst>
              <a:gd name="T0" fmla="+- 0 10800 961"/>
              <a:gd name="T1" fmla="*/ T0 w 19679"/>
              <a:gd name="T2" fmla="+- 0 10800 961"/>
              <a:gd name="T3" fmla="*/ 10800 h 19679"/>
              <a:gd name="T4" fmla="+- 0 10800 961"/>
              <a:gd name="T5" fmla="*/ T4 w 19679"/>
              <a:gd name="T6" fmla="+- 0 10800 961"/>
              <a:gd name="T7" fmla="*/ 10800 h 19679"/>
              <a:gd name="T8" fmla="+- 0 10800 961"/>
              <a:gd name="T9" fmla="*/ T8 w 19679"/>
              <a:gd name="T10" fmla="+- 0 10800 961"/>
              <a:gd name="T11" fmla="*/ 10800 h 19679"/>
              <a:gd name="T12" fmla="+- 0 10800 961"/>
              <a:gd name="T13" fmla="*/ T12 w 19679"/>
              <a:gd name="T14" fmla="+- 0 10800 961"/>
              <a:gd name="T15" fmla="*/ 10800 h 19679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9679" h="19679">
                <a:moveTo>
                  <a:pt x="16796" y="2881"/>
                </a:moveTo>
                <a:cubicBezTo>
                  <a:pt x="20639" y="6724"/>
                  <a:pt x="20639" y="12953"/>
                  <a:pt x="16796" y="16796"/>
                </a:cubicBezTo>
                <a:cubicBezTo>
                  <a:pt x="12953" y="20638"/>
                  <a:pt x="6724" y="20638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4" y="-961"/>
                  <a:pt x="12953" y="-961"/>
                  <a:pt x="16796" y="2881"/>
                </a:cubicBezTo>
              </a:path>
            </a:pathLst>
          </a:custGeom>
          <a:solidFill>
            <a:srgbClr val="0A7CB8"/>
          </a:solidFill>
          <a:ln w="25400" cap="flat" cmpd="sng">
            <a:solidFill>
              <a:srgbClr val="000000">
                <a:alpha val="0"/>
              </a:srgbClr>
            </a:solidFill>
            <a:prstDash val="solid"/>
            <a:miter lim="0"/>
            <a:headEnd/>
            <a:tailEnd/>
          </a:ln>
          <a:effectLst/>
          <a:extLst/>
        </p:spPr>
        <p:txBody>
          <a:bodyPr lIns="0" tIns="0" rIns="0" bIns="0" anchor="ctr"/>
          <a:lstStyle/>
          <a:p>
            <a:pPr algn="ctr">
              <a:defRPr/>
            </a:pPr>
            <a:r>
              <a:rPr lang="es-ES" sz="4000" dirty="0">
                <a:solidFill>
                  <a:schemeClr val="bg1"/>
                </a:solidFill>
                <a:sym typeface="Gill Sans" charset="0"/>
              </a:rPr>
              <a:t>8</a:t>
            </a:r>
            <a:endParaRPr lang="es-E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495664" y="3375578"/>
            <a:ext cx="197488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solidFill>
                  <a:schemeClr val="bg1"/>
                </a:solidFill>
              </a:rPr>
              <a:t>Supporting a growth-enabling macroeconomic environment</a:t>
            </a:r>
          </a:p>
        </p:txBody>
      </p:sp>
      <p:sp>
        <p:nvSpPr>
          <p:cNvPr id="31" name="Rectangle 12"/>
          <p:cNvSpPr>
            <a:spLocks/>
          </p:cNvSpPr>
          <p:nvPr/>
        </p:nvSpPr>
        <p:spPr bwMode="auto">
          <a:xfrm>
            <a:off x="8586230" y="40078"/>
            <a:ext cx="56038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eaLnBrk="1"/>
            <a:fld id="{19EB9D05-58B7-4094-B156-24337F29FDCA}" type="slidenum">
              <a:rPr lang="en-US" altLang="en-US" sz="1600" b="1">
                <a:solidFill>
                  <a:srgbClr val="0A7CB8"/>
                </a:solidFill>
                <a:latin typeface="+mn-lt"/>
                <a:sym typeface="Lucida Sans" panose="020B0602030504020204" pitchFamily="34" charset="0"/>
              </a:rPr>
              <a:pPr algn="ctr" eaLnBrk="1"/>
              <a:t>6</a:t>
            </a:fld>
            <a:endParaRPr lang="en-US" altLang="en-US" sz="1600" b="1" dirty="0">
              <a:solidFill>
                <a:srgbClr val="0A7CB8"/>
              </a:solidFill>
              <a:latin typeface="+mn-lt"/>
              <a:sym typeface="Lucida Sans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4141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0" grpId="0"/>
      <p:bldP spid="11" grpId="0"/>
      <p:bldP spid="12" grpId="0"/>
      <p:bldP spid="14" grpId="0"/>
      <p:bldP spid="15" grpId="0"/>
      <p:bldP spid="17" grpId="0"/>
      <p:bldP spid="18" grpId="0"/>
      <p:bldP spid="71" grpId="0" animBg="1"/>
      <p:bldP spid="72" grpId="0" animBg="1"/>
      <p:bldP spid="73" grpId="0" animBg="1"/>
      <p:bldP spid="74" grpId="0" animBg="1"/>
      <p:bldP spid="76" grpId="0" animBg="1"/>
      <p:bldP spid="77" grpId="0" animBg="1"/>
      <p:bldP spid="78" grpId="0" animBg="1"/>
      <p:bldP spid="79" grpId="0" animBg="1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AutoShape 6"/>
          <p:cNvSpPr>
            <a:spLocks/>
          </p:cNvSpPr>
          <p:nvPr/>
        </p:nvSpPr>
        <p:spPr bwMode="auto">
          <a:xfrm>
            <a:off x="0" y="290513"/>
            <a:ext cx="5360023" cy="500797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0694" y="0"/>
                </a:moveTo>
                <a:lnTo>
                  <a:pt x="115" y="0"/>
                </a:lnTo>
                <a:lnTo>
                  <a:pt x="0" y="157"/>
                </a:lnTo>
                <a:lnTo>
                  <a:pt x="0" y="21443"/>
                </a:lnTo>
                <a:lnTo>
                  <a:pt x="115" y="21600"/>
                </a:lnTo>
                <a:lnTo>
                  <a:pt x="20694" y="21600"/>
                </a:lnTo>
                <a:lnTo>
                  <a:pt x="20935" y="21272"/>
                </a:lnTo>
                <a:lnTo>
                  <a:pt x="21151" y="20346"/>
                </a:lnTo>
                <a:lnTo>
                  <a:pt x="21335" y="18910"/>
                </a:lnTo>
                <a:lnTo>
                  <a:pt x="21476" y="17052"/>
                </a:lnTo>
                <a:lnTo>
                  <a:pt x="21568" y="14858"/>
                </a:lnTo>
                <a:lnTo>
                  <a:pt x="21600" y="12416"/>
                </a:lnTo>
                <a:lnTo>
                  <a:pt x="21600" y="9183"/>
                </a:lnTo>
                <a:lnTo>
                  <a:pt x="21568" y="6742"/>
                </a:lnTo>
                <a:lnTo>
                  <a:pt x="21476" y="4549"/>
                </a:lnTo>
                <a:lnTo>
                  <a:pt x="21335" y="2690"/>
                </a:lnTo>
                <a:lnTo>
                  <a:pt x="21151" y="1254"/>
                </a:lnTo>
                <a:lnTo>
                  <a:pt x="20935" y="328"/>
                </a:lnTo>
                <a:lnTo>
                  <a:pt x="20694" y="0"/>
                </a:lnTo>
                <a:close/>
              </a:path>
            </a:pathLst>
          </a:custGeom>
          <a:solidFill>
            <a:srgbClr val="0A7C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45720" rIns="45720"/>
          <a:lstStyle/>
          <a:p>
            <a:endParaRPr lang="en-US"/>
          </a:p>
        </p:txBody>
      </p:sp>
      <p:sp>
        <p:nvSpPr>
          <p:cNvPr id="4105" name="Rectangle 11"/>
          <p:cNvSpPr>
            <a:spLocks/>
          </p:cNvSpPr>
          <p:nvPr/>
        </p:nvSpPr>
        <p:spPr bwMode="auto">
          <a:xfrm>
            <a:off x="207511" y="352297"/>
            <a:ext cx="698622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r>
              <a:rPr lang="en-US" altLang="en-US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Lato" pitchFamily="34" charset="0"/>
              </a:rPr>
              <a:t>4. ECA core functions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0023" y="84188"/>
            <a:ext cx="3667435" cy="1274423"/>
          </a:xfrm>
          <a:prstGeom prst="rect">
            <a:avLst/>
          </a:prstGeom>
        </p:spPr>
      </p:pic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210842972"/>
              </p:ext>
            </p:extLst>
          </p:nvPr>
        </p:nvGraphicFramePr>
        <p:xfrm>
          <a:off x="60550" y="1358611"/>
          <a:ext cx="9014003" cy="46783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4"/>
          <p:cNvSpPr/>
          <p:nvPr/>
        </p:nvSpPr>
        <p:spPr>
          <a:xfrm>
            <a:off x="170040" y="6245487"/>
            <a:ext cx="8795022" cy="358820"/>
          </a:xfrm>
          <a:prstGeom prst="rect">
            <a:avLst/>
          </a:prstGeom>
          <a:solidFill>
            <a:srgbClr val="00ACED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UN System-Wide Policy on Gender Equality and the Empowerment of Women</a:t>
            </a:r>
            <a:endParaRPr lang="en-GB" dirty="0"/>
          </a:p>
        </p:txBody>
      </p:sp>
      <p:sp>
        <p:nvSpPr>
          <p:cNvPr id="9" name="Rectangle 12"/>
          <p:cNvSpPr>
            <a:spLocks/>
          </p:cNvSpPr>
          <p:nvPr/>
        </p:nvSpPr>
        <p:spPr bwMode="auto">
          <a:xfrm>
            <a:off x="8586230" y="40078"/>
            <a:ext cx="56038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eaLnBrk="1"/>
            <a:fld id="{19EB9D05-58B7-4094-B156-24337F29FDCA}" type="slidenum">
              <a:rPr lang="en-US" altLang="en-US" sz="1600" b="1">
                <a:solidFill>
                  <a:srgbClr val="0A7CB8"/>
                </a:solidFill>
                <a:latin typeface="+mn-lt"/>
                <a:sym typeface="Lucida Sans" panose="020B0602030504020204" pitchFamily="34" charset="0"/>
              </a:rPr>
              <a:pPr algn="ctr" eaLnBrk="1"/>
              <a:t>7</a:t>
            </a:fld>
            <a:endParaRPr lang="en-US" altLang="en-US" sz="1600" b="1" dirty="0">
              <a:solidFill>
                <a:srgbClr val="0A7CB8"/>
              </a:solidFill>
              <a:latin typeface="+mn-lt"/>
              <a:sym typeface="Lucida Sans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2195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AutoShape 6"/>
          <p:cNvSpPr>
            <a:spLocks/>
          </p:cNvSpPr>
          <p:nvPr/>
        </p:nvSpPr>
        <p:spPr bwMode="auto">
          <a:xfrm>
            <a:off x="0" y="290513"/>
            <a:ext cx="5360023" cy="500797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0694" y="0"/>
                </a:moveTo>
                <a:lnTo>
                  <a:pt x="115" y="0"/>
                </a:lnTo>
                <a:lnTo>
                  <a:pt x="0" y="157"/>
                </a:lnTo>
                <a:lnTo>
                  <a:pt x="0" y="21443"/>
                </a:lnTo>
                <a:lnTo>
                  <a:pt x="115" y="21600"/>
                </a:lnTo>
                <a:lnTo>
                  <a:pt x="20694" y="21600"/>
                </a:lnTo>
                <a:lnTo>
                  <a:pt x="20935" y="21272"/>
                </a:lnTo>
                <a:lnTo>
                  <a:pt x="21151" y="20346"/>
                </a:lnTo>
                <a:lnTo>
                  <a:pt x="21335" y="18910"/>
                </a:lnTo>
                <a:lnTo>
                  <a:pt x="21476" y="17052"/>
                </a:lnTo>
                <a:lnTo>
                  <a:pt x="21568" y="14858"/>
                </a:lnTo>
                <a:lnTo>
                  <a:pt x="21600" y="12416"/>
                </a:lnTo>
                <a:lnTo>
                  <a:pt x="21600" y="9183"/>
                </a:lnTo>
                <a:lnTo>
                  <a:pt x="21568" y="6742"/>
                </a:lnTo>
                <a:lnTo>
                  <a:pt x="21476" y="4549"/>
                </a:lnTo>
                <a:lnTo>
                  <a:pt x="21335" y="2690"/>
                </a:lnTo>
                <a:lnTo>
                  <a:pt x="21151" y="1254"/>
                </a:lnTo>
                <a:lnTo>
                  <a:pt x="20935" y="328"/>
                </a:lnTo>
                <a:lnTo>
                  <a:pt x="20694" y="0"/>
                </a:lnTo>
                <a:close/>
              </a:path>
            </a:pathLst>
          </a:custGeom>
          <a:solidFill>
            <a:srgbClr val="0A7C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45720" rIns="45720"/>
          <a:lstStyle/>
          <a:p>
            <a:r>
              <a:rPr lang="en-US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   5. Programme performance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0023" y="84188"/>
            <a:ext cx="3667435" cy="1274423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53180" y="1205117"/>
            <a:ext cx="8690820" cy="473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kern="700" spc="20" dirty="0">
                <a:ea typeface="Calibri" panose="020F0502020204030204" pitchFamily="34" charset="0"/>
                <a:cs typeface="Times New Roman" panose="02020603050405020304" pitchFamily="18" charset="0"/>
              </a:rPr>
              <a:t>Four pillars</a:t>
            </a:r>
          </a:p>
        </p:txBody>
      </p:sp>
      <p:sp>
        <p:nvSpPr>
          <p:cNvPr id="29" name="Rectangle 12"/>
          <p:cNvSpPr>
            <a:spLocks/>
          </p:cNvSpPr>
          <p:nvPr/>
        </p:nvSpPr>
        <p:spPr bwMode="auto">
          <a:xfrm>
            <a:off x="8586230" y="40078"/>
            <a:ext cx="56038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eaLnBrk="1"/>
            <a:fld id="{19EB9D05-58B7-4094-B156-24337F29FDCA}" type="slidenum">
              <a:rPr lang="en-US" altLang="en-US" sz="1600" b="1">
                <a:solidFill>
                  <a:srgbClr val="0A7CB8"/>
                </a:solidFill>
                <a:latin typeface="+mn-lt"/>
                <a:sym typeface="Lucida Sans" panose="020B0602030504020204" pitchFamily="34" charset="0"/>
              </a:rPr>
              <a:pPr algn="ctr" eaLnBrk="1"/>
              <a:t>8</a:t>
            </a:fld>
            <a:endParaRPr lang="en-US" altLang="en-US" sz="1600" b="1" dirty="0">
              <a:solidFill>
                <a:srgbClr val="0A7CB8"/>
              </a:solidFill>
              <a:latin typeface="+mn-lt"/>
              <a:sym typeface="Lucida Sans" panose="020B0602030504020204" pitchFamily="34" charset="0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070871455"/>
              </p:ext>
            </p:extLst>
          </p:nvPr>
        </p:nvGraphicFramePr>
        <p:xfrm>
          <a:off x="550268" y="2130062"/>
          <a:ext cx="8223341" cy="3828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878614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AutoShape 6"/>
          <p:cNvSpPr>
            <a:spLocks/>
          </p:cNvSpPr>
          <p:nvPr/>
        </p:nvSpPr>
        <p:spPr bwMode="auto">
          <a:xfrm>
            <a:off x="0" y="290513"/>
            <a:ext cx="5360023" cy="500797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0694" y="0"/>
                </a:moveTo>
                <a:lnTo>
                  <a:pt x="115" y="0"/>
                </a:lnTo>
                <a:lnTo>
                  <a:pt x="0" y="157"/>
                </a:lnTo>
                <a:lnTo>
                  <a:pt x="0" y="21443"/>
                </a:lnTo>
                <a:lnTo>
                  <a:pt x="115" y="21600"/>
                </a:lnTo>
                <a:lnTo>
                  <a:pt x="20694" y="21600"/>
                </a:lnTo>
                <a:lnTo>
                  <a:pt x="20935" y="21272"/>
                </a:lnTo>
                <a:lnTo>
                  <a:pt x="21151" y="20346"/>
                </a:lnTo>
                <a:lnTo>
                  <a:pt x="21335" y="18910"/>
                </a:lnTo>
                <a:lnTo>
                  <a:pt x="21476" y="17052"/>
                </a:lnTo>
                <a:lnTo>
                  <a:pt x="21568" y="14858"/>
                </a:lnTo>
                <a:lnTo>
                  <a:pt x="21600" y="12416"/>
                </a:lnTo>
                <a:lnTo>
                  <a:pt x="21600" y="9183"/>
                </a:lnTo>
                <a:lnTo>
                  <a:pt x="21568" y="6742"/>
                </a:lnTo>
                <a:lnTo>
                  <a:pt x="21476" y="4549"/>
                </a:lnTo>
                <a:lnTo>
                  <a:pt x="21335" y="2690"/>
                </a:lnTo>
                <a:lnTo>
                  <a:pt x="21151" y="1254"/>
                </a:lnTo>
                <a:lnTo>
                  <a:pt x="20935" y="328"/>
                </a:lnTo>
                <a:lnTo>
                  <a:pt x="20694" y="0"/>
                </a:lnTo>
                <a:close/>
              </a:path>
            </a:pathLst>
          </a:custGeom>
          <a:solidFill>
            <a:srgbClr val="0A7C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45720" rIns="45720"/>
          <a:lstStyle/>
          <a:p>
            <a:r>
              <a:rPr lang="en-US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   6. Sub-</a:t>
            </a:r>
            <a:r>
              <a:rPr lang="en-US" sz="2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programmes</a:t>
            </a:r>
            <a:endParaRPr lang="en-US" sz="2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0023" y="84188"/>
            <a:ext cx="3667435" cy="1274423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10112" y="1425884"/>
            <a:ext cx="9144000" cy="473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kern="700" spc="20" dirty="0">
                <a:ea typeface="Calibri" panose="020F0502020204030204" pitchFamily="34" charset="0"/>
                <a:cs typeface="Times New Roman" panose="02020603050405020304" pitchFamily="18" charset="0"/>
              </a:rPr>
              <a:t>Nine (9) interdependent and complementary </a:t>
            </a:r>
            <a:r>
              <a:rPr lang="en-GB" sz="2400" b="1" kern="700" spc="20" dirty="0" err="1">
                <a:ea typeface="Calibri" panose="020F0502020204030204" pitchFamily="34" charset="0"/>
                <a:cs typeface="Times New Roman" panose="02020603050405020304" pitchFamily="18" charset="0"/>
              </a:rPr>
              <a:t>subprogrammes</a:t>
            </a:r>
            <a:endParaRPr lang="en-GB" sz="2400" b="1" kern="700" spc="2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88" name="Group 11118"/>
          <p:cNvGrpSpPr>
            <a:grpSpLocks noChangeAspect="1"/>
          </p:cNvGrpSpPr>
          <p:nvPr/>
        </p:nvGrpSpPr>
        <p:grpSpPr>
          <a:xfrm>
            <a:off x="-15236" y="1836617"/>
            <a:ext cx="3989173" cy="1519371"/>
            <a:chOff x="0" y="0"/>
            <a:chExt cx="3567112" cy="1155700"/>
          </a:xfrm>
          <a:solidFill>
            <a:schemeClr val="accent1"/>
          </a:solidFill>
        </p:grpSpPr>
        <p:sp>
          <p:nvSpPr>
            <p:cNvPr id="89" name="Shape 11116"/>
            <p:cNvSpPr/>
            <p:nvPr/>
          </p:nvSpPr>
          <p:spPr>
            <a:xfrm>
              <a:off x="0" y="-1"/>
              <a:ext cx="747714" cy="1079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417" y="21600"/>
                  </a:moveTo>
                  <a:lnTo>
                    <a:pt x="21600" y="15406"/>
                  </a:lnTo>
                  <a:lnTo>
                    <a:pt x="138" y="0"/>
                  </a:lnTo>
                  <a:lnTo>
                    <a:pt x="0" y="12198"/>
                  </a:lnTo>
                  <a:lnTo>
                    <a:pt x="21417" y="2160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90" name="Shape 11117"/>
            <p:cNvSpPr/>
            <p:nvPr/>
          </p:nvSpPr>
          <p:spPr>
            <a:xfrm>
              <a:off x="741362" y="701675"/>
              <a:ext cx="2825751" cy="454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474"/>
                  </a:moveTo>
                  <a:lnTo>
                    <a:pt x="20022" y="3474"/>
                  </a:lnTo>
                  <a:lnTo>
                    <a:pt x="20022" y="0"/>
                  </a:lnTo>
                  <a:lnTo>
                    <a:pt x="21600" y="10800"/>
                  </a:lnTo>
                  <a:lnTo>
                    <a:pt x="20022" y="21600"/>
                  </a:lnTo>
                  <a:lnTo>
                    <a:pt x="20022" y="17975"/>
                  </a:lnTo>
                  <a:lnTo>
                    <a:pt x="0" y="17975"/>
                  </a:lnTo>
                  <a:lnTo>
                    <a:pt x="0" y="3474"/>
                  </a:ln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grpSp>
        <p:nvGrpSpPr>
          <p:cNvPr id="91" name="Group 11121"/>
          <p:cNvGrpSpPr>
            <a:grpSpLocks noChangeAspect="1"/>
          </p:cNvGrpSpPr>
          <p:nvPr/>
        </p:nvGrpSpPr>
        <p:grpSpPr>
          <a:xfrm>
            <a:off x="-16845" y="2899712"/>
            <a:ext cx="4836007" cy="1097788"/>
            <a:chOff x="0" y="0"/>
            <a:chExt cx="4324350" cy="835024"/>
          </a:xfrm>
          <a:solidFill>
            <a:schemeClr val="accent2"/>
          </a:solidFill>
        </p:grpSpPr>
        <p:sp>
          <p:nvSpPr>
            <p:cNvPr id="92" name="Shape 11119"/>
            <p:cNvSpPr/>
            <p:nvPr/>
          </p:nvSpPr>
          <p:spPr>
            <a:xfrm>
              <a:off x="0" y="-1"/>
              <a:ext cx="747714" cy="758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417" y="21600"/>
                  </a:moveTo>
                  <a:lnTo>
                    <a:pt x="21600" y="12924"/>
                  </a:lnTo>
                  <a:lnTo>
                    <a:pt x="0" y="0"/>
                  </a:lnTo>
                  <a:lnTo>
                    <a:pt x="0" y="16720"/>
                  </a:lnTo>
                  <a:lnTo>
                    <a:pt x="21417" y="2160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93" name="Shape 11120"/>
            <p:cNvSpPr/>
            <p:nvPr/>
          </p:nvSpPr>
          <p:spPr>
            <a:xfrm>
              <a:off x="741363" y="376237"/>
              <a:ext cx="3582988" cy="458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662"/>
                  </a:moveTo>
                  <a:lnTo>
                    <a:pt x="20356" y="3662"/>
                  </a:lnTo>
                  <a:lnTo>
                    <a:pt x="20356" y="0"/>
                  </a:lnTo>
                  <a:lnTo>
                    <a:pt x="21600" y="10912"/>
                  </a:lnTo>
                  <a:lnTo>
                    <a:pt x="20356" y="21600"/>
                  </a:lnTo>
                  <a:lnTo>
                    <a:pt x="20356" y="18012"/>
                  </a:lnTo>
                  <a:lnTo>
                    <a:pt x="0" y="18012"/>
                  </a:lnTo>
                  <a:lnTo>
                    <a:pt x="0" y="3662"/>
                  </a:ln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grpSp>
        <p:nvGrpSpPr>
          <p:cNvPr id="94" name="Group 11124"/>
          <p:cNvGrpSpPr>
            <a:grpSpLocks noChangeAspect="1"/>
          </p:cNvGrpSpPr>
          <p:nvPr/>
        </p:nvGrpSpPr>
        <p:grpSpPr>
          <a:xfrm>
            <a:off x="-25340" y="3957906"/>
            <a:ext cx="5479357" cy="780557"/>
            <a:chOff x="0" y="0"/>
            <a:chExt cx="5207000" cy="593725"/>
          </a:xfrm>
          <a:solidFill>
            <a:schemeClr val="accent3"/>
          </a:solidFill>
        </p:grpSpPr>
        <p:sp>
          <p:nvSpPr>
            <p:cNvPr id="95" name="Shape 11122"/>
            <p:cNvSpPr/>
            <p:nvPr/>
          </p:nvSpPr>
          <p:spPr>
            <a:xfrm>
              <a:off x="0" y="0"/>
              <a:ext cx="747714" cy="593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417" y="4678"/>
                  </a:moveTo>
                  <a:lnTo>
                    <a:pt x="21600" y="15940"/>
                  </a:lnTo>
                  <a:lnTo>
                    <a:pt x="0" y="21600"/>
                  </a:lnTo>
                  <a:lnTo>
                    <a:pt x="138" y="0"/>
                  </a:lnTo>
                  <a:lnTo>
                    <a:pt x="21417" y="4678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96" name="Shape 11123"/>
            <p:cNvSpPr/>
            <p:nvPr/>
          </p:nvSpPr>
          <p:spPr>
            <a:xfrm>
              <a:off x="741363" y="50800"/>
              <a:ext cx="4465639" cy="454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927"/>
                  </a:moveTo>
                  <a:lnTo>
                    <a:pt x="20579" y="3927"/>
                  </a:lnTo>
                  <a:lnTo>
                    <a:pt x="20579" y="0"/>
                  </a:lnTo>
                  <a:lnTo>
                    <a:pt x="21600" y="10800"/>
                  </a:lnTo>
                  <a:lnTo>
                    <a:pt x="20579" y="21600"/>
                  </a:lnTo>
                  <a:lnTo>
                    <a:pt x="20579" y="18428"/>
                  </a:lnTo>
                  <a:lnTo>
                    <a:pt x="0" y="18428"/>
                  </a:lnTo>
                  <a:lnTo>
                    <a:pt x="0" y="3927"/>
                  </a:ln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grpSp>
        <p:nvGrpSpPr>
          <p:cNvPr id="97" name="Group 11127"/>
          <p:cNvGrpSpPr>
            <a:grpSpLocks noChangeAspect="1"/>
          </p:cNvGrpSpPr>
          <p:nvPr/>
        </p:nvGrpSpPr>
        <p:grpSpPr>
          <a:xfrm>
            <a:off x="-25340" y="5363530"/>
            <a:ext cx="3989173" cy="1506849"/>
            <a:chOff x="0" y="0"/>
            <a:chExt cx="3567112" cy="1146175"/>
          </a:xfrm>
          <a:solidFill>
            <a:schemeClr val="accent5"/>
          </a:solidFill>
        </p:grpSpPr>
        <p:sp>
          <p:nvSpPr>
            <p:cNvPr id="98" name="Shape 11125"/>
            <p:cNvSpPr/>
            <p:nvPr/>
          </p:nvSpPr>
          <p:spPr>
            <a:xfrm>
              <a:off x="0" y="73025"/>
              <a:ext cx="747714" cy="1073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417" y="0"/>
                  </a:moveTo>
                  <a:lnTo>
                    <a:pt x="21600" y="6135"/>
                  </a:lnTo>
                  <a:lnTo>
                    <a:pt x="138" y="21600"/>
                  </a:lnTo>
                  <a:lnTo>
                    <a:pt x="0" y="9458"/>
                  </a:lnTo>
                  <a:lnTo>
                    <a:pt x="21417" y="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99" name="Shape 11126"/>
            <p:cNvSpPr/>
            <p:nvPr/>
          </p:nvSpPr>
          <p:spPr>
            <a:xfrm>
              <a:off x="741362" y="-1"/>
              <a:ext cx="2825751" cy="460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650"/>
                  </a:moveTo>
                  <a:lnTo>
                    <a:pt x="20022" y="3650"/>
                  </a:lnTo>
                  <a:lnTo>
                    <a:pt x="20022" y="0"/>
                  </a:lnTo>
                  <a:lnTo>
                    <a:pt x="21600" y="10949"/>
                  </a:lnTo>
                  <a:lnTo>
                    <a:pt x="20022" y="21600"/>
                  </a:lnTo>
                  <a:lnTo>
                    <a:pt x="20022" y="17727"/>
                  </a:lnTo>
                  <a:lnTo>
                    <a:pt x="0" y="17727"/>
                  </a:lnTo>
                  <a:lnTo>
                    <a:pt x="0" y="3650"/>
                  </a:ln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grpSp>
        <p:nvGrpSpPr>
          <p:cNvPr id="100" name="Group 11130"/>
          <p:cNvGrpSpPr>
            <a:grpSpLocks noChangeAspect="1"/>
          </p:cNvGrpSpPr>
          <p:nvPr/>
        </p:nvGrpSpPr>
        <p:grpSpPr>
          <a:xfrm>
            <a:off x="-10436" y="4664153"/>
            <a:ext cx="4836007" cy="1097788"/>
            <a:chOff x="0" y="0"/>
            <a:chExt cx="4324350" cy="835024"/>
          </a:xfrm>
          <a:solidFill>
            <a:schemeClr val="accent4"/>
          </a:solidFill>
        </p:grpSpPr>
        <p:sp>
          <p:nvSpPr>
            <p:cNvPr id="101" name="Shape 11128"/>
            <p:cNvSpPr/>
            <p:nvPr/>
          </p:nvSpPr>
          <p:spPr>
            <a:xfrm>
              <a:off x="0" y="76200"/>
              <a:ext cx="747714" cy="758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417" y="0"/>
                  </a:moveTo>
                  <a:lnTo>
                    <a:pt x="21600" y="8812"/>
                  </a:lnTo>
                  <a:lnTo>
                    <a:pt x="0" y="21600"/>
                  </a:lnTo>
                  <a:lnTo>
                    <a:pt x="0" y="4880"/>
                  </a:lnTo>
                  <a:lnTo>
                    <a:pt x="21417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02" name="Shape 11129"/>
            <p:cNvSpPr/>
            <p:nvPr/>
          </p:nvSpPr>
          <p:spPr>
            <a:xfrm>
              <a:off x="741363" y="0"/>
              <a:ext cx="3582988" cy="458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588"/>
                  </a:moveTo>
                  <a:lnTo>
                    <a:pt x="20356" y="3588"/>
                  </a:lnTo>
                  <a:lnTo>
                    <a:pt x="20356" y="0"/>
                  </a:lnTo>
                  <a:lnTo>
                    <a:pt x="21600" y="10912"/>
                  </a:lnTo>
                  <a:lnTo>
                    <a:pt x="20356" y="21600"/>
                  </a:lnTo>
                  <a:lnTo>
                    <a:pt x="20356" y="17938"/>
                  </a:lnTo>
                  <a:lnTo>
                    <a:pt x="0" y="17938"/>
                  </a:lnTo>
                  <a:lnTo>
                    <a:pt x="0" y="3588"/>
                  </a:ln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sp>
        <p:nvSpPr>
          <p:cNvPr id="5" name="Rectangle 4"/>
          <p:cNvSpPr/>
          <p:nvPr/>
        </p:nvSpPr>
        <p:spPr>
          <a:xfrm>
            <a:off x="3569843" y="2311365"/>
            <a:ext cx="39433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1. Macroeconomics and governance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092452" y="2770722"/>
            <a:ext cx="37144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2.  Regional integration and trade </a:t>
            </a:r>
          </a:p>
        </p:txBody>
      </p:sp>
      <p:sp>
        <p:nvSpPr>
          <p:cNvPr id="185" name="Rectangle 184"/>
          <p:cNvSpPr/>
          <p:nvPr/>
        </p:nvSpPr>
        <p:spPr>
          <a:xfrm>
            <a:off x="2836472" y="6457890"/>
            <a:ext cx="413465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9. Poverty, inequality and social policy</a:t>
            </a:r>
          </a:p>
        </p:txBody>
      </p:sp>
      <p:sp>
        <p:nvSpPr>
          <p:cNvPr id="189" name="Rectangle 188"/>
          <p:cNvSpPr/>
          <p:nvPr/>
        </p:nvSpPr>
        <p:spPr>
          <a:xfrm>
            <a:off x="4224467" y="5539174"/>
            <a:ext cx="491953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/>
              <a:t>7. </a:t>
            </a:r>
            <a:r>
              <a:rPr lang="en-GB" sz="2000" dirty="0" err="1"/>
              <a:t>Subregional</a:t>
            </a:r>
            <a:r>
              <a:rPr lang="en-GB" sz="2000" dirty="0"/>
              <a:t> activities for development </a:t>
            </a:r>
          </a:p>
        </p:txBody>
      </p:sp>
      <p:sp>
        <p:nvSpPr>
          <p:cNvPr id="176" name="Rectangle 175"/>
          <p:cNvSpPr/>
          <p:nvPr/>
        </p:nvSpPr>
        <p:spPr>
          <a:xfrm>
            <a:off x="4669589" y="3230079"/>
            <a:ext cx="50535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3. Private sector development and finance</a:t>
            </a:r>
          </a:p>
        </p:txBody>
      </p:sp>
      <p:sp>
        <p:nvSpPr>
          <p:cNvPr id="179" name="Rectangle 178"/>
          <p:cNvSpPr/>
          <p:nvPr/>
        </p:nvSpPr>
        <p:spPr>
          <a:xfrm>
            <a:off x="5315232" y="3689436"/>
            <a:ext cx="23319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4. Data and statistics</a:t>
            </a:r>
          </a:p>
        </p:txBody>
      </p:sp>
      <p:sp>
        <p:nvSpPr>
          <p:cNvPr id="180" name="Rectangle 179"/>
          <p:cNvSpPr/>
          <p:nvPr/>
        </p:nvSpPr>
        <p:spPr>
          <a:xfrm>
            <a:off x="5270809" y="4148793"/>
            <a:ext cx="3845861" cy="5640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ts val="1800"/>
              </a:lnSpc>
            </a:pPr>
            <a:r>
              <a:rPr lang="en-GB" sz="2000" dirty="0"/>
              <a:t>5. Climate change, environment </a:t>
            </a:r>
            <a:br>
              <a:rPr lang="en-GB" sz="2000" dirty="0"/>
            </a:br>
            <a:r>
              <a:rPr lang="en-GB" sz="2000" dirty="0"/>
              <a:t>and natural resource management </a:t>
            </a:r>
          </a:p>
        </p:txBody>
      </p:sp>
      <p:sp>
        <p:nvSpPr>
          <p:cNvPr id="3" name="Rectangle 2"/>
          <p:cNvSpPr/>
          <p:nvPr/>
        </p:nvSpPr>
        <p:spPr>
          <a:xfrm>
            <a:off x="4782112" y="4772041"/>
            <a:ext cx="524887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/>
              <a:t>6. Gender equality and women’s </a:t>
            </a:r>
          </a:p>
          <a:p>
            <a:r>
              <a:rPr lang="en-GB" sz="2000" dirty="0"/>
              <a:t>    empowerment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3738589" y="5998531"/>
            <a:ext cx="429258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8. Economic development and planning</a:t>
            </a:r>
          </a:p>
        </p:txBody>
      </p:sp>
      <p:sp>
        <p:nvSpPr>
          <p:cNvPr id="29" name="Rectangle 12"/>
          <p:cNvSpPr>
            <a:spLocks/>
          </p:cNvSpPr>
          <p:nvPr/>
        </p:nvSpPr>
        <p:spPr bwMode="auto">
          <a:xfrm>
            <a:off x="8586230" y="40078"/>
            <a:ext cx="56038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eaLnBrk="1"/>
            <a:fld id="{19EB9D05-58B7-4094-B156-24337F29FDCA}" type="slidenum">
              <a:rPr lang="en-US" altLang="en-US" sz="1600" b="1">
                <a:solidFill>
                  <a:srgbClr val="0A7CB8"/>
                </a:solidFill>
                <a:latin typeface="+mn-lt"/>
                <a:sym typeface="Lucida Sans" panose="020B0602030504020204" pitchFamily="34" charset="0"/>
              </a:rPr>
              <a:pPr algn="ctr" eaLnBrk="1"/>
              <a:t>9</a:t>
            </a:fld>
            <a:endParaRPr lang="en-US" altLang="en-US" sz="1600" b="1" dirty="0">
              <a:solidFill>
                <a:srgbClr val="0A7CB8"/>
              </a:solidFill>
              <a:latin typeface="+mn-lt"/>
              <a:sym typeface="Lucida Sans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3956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0" grpId="0"/>
      <p:bldP spid="185" grpId="0"/>
      <p:bldP spid="189" grpId="0"/>
      <p:bldP spid="176" grpId="0"/>
      <p:bldP spid="179" grpId="0"/>
      <p:bldP spid="180" grpId="0"/>
      <p:bldP spid="3" grpId="0"/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3717</TotalTime>
  <Words>596</Words>
  <Application>Microsoft Office PowerPoint</Application>
  <PresentationFormat>On-screen Show (4:3)</PresentationFormat>
  <Paragraphs>128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4" baseType="lpstr">
      <vt:lpstr>ＭＳ Ｐゴシック</vt:lpstr>
      <vt:lpstr>Arial</vt:lpstr>
      <vt:lpstr>Avenir Book</vt:lpstr>
      <vt:lpstr>Calibri</vt:lpstr>
      <vt:lpstr>Calibri Light</vt:lpstr>
      <vt:lpstr>Gill Sans</vt:lpstr>
      <vt:lpstr>Helvetica</vt:lpstr>
      <vt:lpstr>Helvetica Light</vt:lpstr>
      <vt:lpstr>Lato</vt:lpstr>
      <vt:lpstr>Lato Light</vt:lpstr>
      <vt:lpstr>Lucida Sans</vt:lpstr>
      <vt:lpstr>Times New Roman</vt:lpstr>
      <vt:lpstr>Office Theme</vt:lpstr>
      <vt:lpstr>Revised strategic framework  for the biennium 2018-2019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 PRESENTATION</dc:title>
  <dc:creator>Afework Temtime</dc:creator>
  <cp:lastModifiedBy>Uneca2</cp:lastModifiedBy>
  <cp:revision>184</cp:revision>
  <dcterms:created xsi:type="dcterms:W3CDTF">2018-04-13T10:53:29Z</dcterms:created>
  <dcterms:modified xsi:type="dcterms:W3CDTF">2018-05-11T12:30:11Z</dcterms:modified>
</cp:coreProperties>
</file>