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BFC13-F667-4085-824A-74C21733F81B}" v="58" dt="2019-03-25T14:42:12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D3D42-8623-4AE4-83FD-B6398FC8E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C2B7C-902A-47F0-B0ED-D49C344D1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382D-26F9-4D69-B76E-AFFA71DE8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5ECC2-4957-4825-B047-8109DED3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8E928-6545-44D9-BC5A-633140F7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0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3989D-311F-4490-87D5-8DB8A49C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BBB5C-87BD-4A32-B56F-CE0B46249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2568F-8BEA-4F28-B081-CA9BB9C5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DD872-78AA-4F7A-B4CD-B47842DE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30437-EDA0-431B-A5BA-A6C8EDB9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0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A16476-3DBF-439B-9FE3-38F57B544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CA393-2B8B-4EE3-9C10-C41E099FD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BF9B8-BDCC-444E-BB0D-57365312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3B045-0FFF-46CF-A650-653389E9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B49B5-886B-402E-AA05-871EF4E2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0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C9106-B6F7-4D1E-B087-E6E1BF8C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B4699-4D31-4FC7-8746-208317855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178A4-A12F-42EC-AD53-08A6E99F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82534-76F9-495F-9318-EB7E2A3B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63B02-48B3-4C6E-921C-23DA8933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5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1F68-7FBD-4B07-99BD-5378A81BC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AA504-EF67-4050-8F8F-76E83F5F4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F36AB-32CE-4006-B02F-EF4B3EA3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725BD-E520-4208-AC3D-DDFE8F3B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8F628-CB83-4765-A945-69C23BCE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3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113A1-DCD0-4AD5-9083-3AE1EBAE0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12C53-823F-42FB-8725-5FB058960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1EADC-3DA2-4475-B8F4-83B837FE2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53AED-F722-4D68-9C7D-28F9FE89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07399-5536-47D8-83D3-BFDB56F56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4576B-02FC-40C1-8F3A-356760B6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8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6A13-A4F2-4167-AA0B-D834AFEF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B84E4-4182-4529-A551-274EB1527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1DEBF-1F55-4943-B751-FDDCB4928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7C490D-0F91-48C1-BE43-592BC523B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B872D-851D-458B-8FB6-532EC33C2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23909C-CB86-4D36-805B-0A34BDC1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386AC-11A3-4513-BF99-8A841F13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48A77F-653E-461C-B167-39D77FCB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2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4E144-F77D-423A-9DDE-96318647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3E907-8783-4D7D-9CF6-E3E85A559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19AED-BBC6-4612-934C-1EE9424E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EE309-F0DB-4286-9468-5E9336DAB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4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523C0-5ECA-490C-B4B8-A7CE6599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52380-CB61-4FA5-B7EA-7638E625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844EE-FB94-4212-995C-4CA5D03B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92D9-AB97-41EB-8807-399445A6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4090E-4ED0-4AA0-83CB-24235DC1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C5E10-7FF8-4034-A847-7E72A52A4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2A20F-F8F3-41F1-9758-AE74D3D3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39BEC-CF78-4514-8D41-CA16D213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3D900-6DDD-4B3A-A642-2714E55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0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AF27-F42D-4325-8D02-98FE9B8E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FC6E7-63F8-4D2A-B96D-20B5658E1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94886-3A05-453A-ADA7-E27CF144B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05500-C64A-4A04-B178-D6799A98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8AA97-07F4-419F-A478-C5140D31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C4FC6-8912-42EC-8DAE-D7D98CF5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E48A1-88A1-408A-8A80-7BDA2CF64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66E87-D233-4CA7-8C2A-29104A994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BF526-13B2-4E82-B028-5AD4E78D0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938A-BD7F-4DC5-BE34-07B9CE2ECD3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694F9-B1CE-408B-AAFB-71E668BC5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CD553-CC2A-404F-945F-65F7B51BC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98212-AD8D-484F-84B4-A40435D7B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1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7B7E2-74EA-422A-98A9-39A3B23D4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167" y="1424020"/>
            <a:ext cx="9916998" cy="44677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14D7814-AED6-4527-B6BE-BF3DF6D77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105" y="191705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Percentage of companies that export, by company size and online activity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2">
            <a:extLst>
              <a:ext uri="{FF2B5EF4-FFF2-40B4-BE49-F238E27FC236}">
                <a16:creationId xmlns:a16="http://schemas.microsoft.com/office/drawing/2014/main" id="{8E76743D-9B77-4D9B-AA41-B605344D9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66" y="1424021"/>
            <a:ext cx="11070291" cy="414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255E68E-90A7-4DF3-AF68-9DFFDEA29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105" y="31401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7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FBEAF-EF96-4951-A221-8998B32B3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b="1" dirty="0"/>
            </a:br>
            <a:r>
              <a:rPr lang="fr-FR" b="1" dirty="0" err="1"/>
              <a:t>Recent</a:t>
            </a:r>
            <a:r>
              <a:rPr lang="fr-FR" b="1" dirty="0"/>
              <a:t> </a:t>
            </a:r>
            <a:r>
              <a:rPr lang="fr-FR" b="1" dirty="0" err="1"/>
              <a:t>technological</a:t>
            </a:r>
            <a:r>
              <a:rPr lang="fr-FR" b="1" dirty="0"/>
              <a:t> </a:t>
            </a:r>
            <a:r>
              <a:rPr lang="fr-FR" b="1" dirty="0" err="1"/>
              <a:t>advances</a:t>
            </a:r>
            <a:r>
              <a:rPr lang="fr-FR" b="1" dirty="0"/>
              <a:t> to </a:t>
            </a:r>
            <a:r>
              <a:rPr lang="fr-FR" b="1" dirty="0" err="1"/>
              <a:t>improve</a:t>
            </a:r>
            <a:r>
              <a:rPr lang="fr-FR" b="1" dirty="0"/>
              <a:t> </a:t>
            </a:r>
            <a:r>
              <a:rPr lang="fr-FR" b="1" dirty="0" err="1"/>
              <a:t>firm</a:t>
            </a:r>
            <a:r>
              <a:rPr lang="fr-FR" b="1" dirty="0"/>
              <a:t> </a:t>
            </a:r>
            <a:r>
              <a:rPr lang="fr-FR" b="1" dirty="0" err="1"/>
              <a:t>growth</a:t>
            </a:r>
            <a:r>
              <a:rPr lang="fr-FR" b="1" dirty="0"/>
              <a:t>              </a:t>
            </a:r>
            <a:br>
              <a:rPr lang="fr-FR" b="1" dirty="0"/>
            </a:br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711AF9D0-067E-43CD-A384-DDF494977ECE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7721142" y="7293074"/>
            <a:ext cx="2057400" cy="365125"/>
          </a:xfrm>
        </p:spPr>
        <p:txBody>
          <a:bodyPr/>
          <a:lstStyle/>
          <a:p>
            <a:pPr>
              <a:defRPr/>
            </a:pPr>
            <a:fld id="{E6392975-6173-47C2-92A5-F7E9C3AE4BA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FEC167-6A64-49F3-814F-45B16B6AF72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629958" y="6854325"/>
            <a:ext cx="68549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Source : Analyses des auteurs, à partir des rapports annuels de Walmart, de Statista.com et de NetEase.com 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2CFF706-A46C-4063-A1F3-01F45B169D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6" r="-1" b="12016"/>
          <a:stretch/>
        </p:blipFill>
        <p:spPr>
          <a:xfrm>
            <a:off x="2064470" y="2037027"/>
            <a:ext cx="8627446" cy="420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850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Recent technological advances to improve firm growth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Francoise Marie-Nelly</dc:creator>
  <cp:lastModifiedBy>Chigozirim Bodart</cp:lastModifiedBy>
  <cp:revision>3</cp:revision>
  <dcterms:created xsi:type="dcterms:W3CDTF">2019-03-25T14:29:11Z</dcterms:created>
  <dcterms:modified xsi:type="dcterms:W3CDTF">2019-04-02T05:45:05Z</dcterms:modified>
</cp:coreProperties>
</file>