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61" r:id="rId2"/>
    <p:sldId id="282" r:id="rId3"/>
    <p:sldId id="264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569535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284" y="47464"/>
            <a:ext cx="2653100" cy="1237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19624" y="1381711"/>
            <a:ext cx="4524375" cy="2166831"/>
          </a:xfrm>
        </p:spPr>
        <p:txBody>
          <a:bodyPr>
            <a:noAutofit/>
          </a:bodyPr>
          <a:lstStyle/>
          <a:p>
            <a:pPr indent="12700">
              <a:lnSpc>
                <a:spcPct val="104000"/>
              </a:lnSpc>
            </a:pPr>
            <a:r>
              <a:rPr lang="en-US" alt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on United Nations system support for the African Union and its New Partnership for Africa’s Development Programme</a:t>
            </a: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770437" y="3613408"/>
            <a:ext cx="4090988" cy="105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 eaLnBrk="1"/>
            <a:endParaRPr lang="en-US" altLang="en-US" sz="17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  <a:p>
            <a:pPr>
              <a:spcBef>
                <a:spcPts val="100"/>
              </a:spcBef>
            </a:pPr>
            <a:r>
              <a:rPr lang="en-US" altLang="en-US" sz="17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Stephen Karingi, Director, Regional Integration and Trade Division</a:t>
            </a: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00712" y="4984611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20 - 26 March 2019</a:t>
            </a:r>
          </a:p>
          <a:p>
            <a:pPr algn="r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Marrakech, Morocco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400" b="1" dirty="0">
                <a:solidFill>
                  <a:schemeClr val="bg1"/>
                </a:solidFill>
              </a:rPr>
              <a:t>2019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0" y="6135688"/>
            <a:ext cx="7308850" cy="4429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83356" y="6212682"/>
            <a:ext cx="69421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Report on UN’s support for the AU and NEPAD|</a:t>
            </a: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5" y="365798"/>
            <a:ext cx="41987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 support to AU and NEPAD</a:t>
            </a:r>
          </a:p>
        </p:txBody>
      </p:sp>
      <p:sp>
        <p:nvSpPr>
          <p:cNvPr id="4106" name="Rectangle 12"/>
          <p:cNvSpPr>
            <a:spLocks/>
          </p:cNvSpPr>
          <p:nvPr/>
        </p:nvSpPr>
        <p:spPr bwMode="auto">
          <a:xfrm>
            <a:off x="4659313" y="414338"/>
            <a:ext cx="5603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fld id="{CA7005DB-7BB1-4210-8FD2-F8CF7C036B5E}" type="slidenum">
              <a:rPr lang="en-US" altLang="en-US" sz="1600" b="1">
                <a:solidFill>
                  <a:srgbClr val="0A7CB8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pPr eaLnBrk="1"/>
              <a:t>2</a:t>
            </a:fld>
            <a:endParaRPr lang="en-US" altLang="en-US" sz="1600" b="1">
              <a:solidFill>
                <a:srgbClr val="0A7CB8"/>
              </a:solidFill>
              <a:latin typeface="Lucida Sans" panose="020B0602030504020204" pitchFamily="34" charset="0"/>
              <a:sym typeface="Lucida Sans" panose="020B0602030504020204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8" name="Rectangle 1"/>
          <p:cNvSpPr>
            <a:spLocks/>
          </p:cNvSpPr>
          <p:nvPr/>
        </p:nvSpPr>
        <p:spPr bwMode="auto">
          <a:xfrm>
            <a:off x="197196" y="1292149"/>
            <a:ext cx="8678517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Strengthening of the mechanism: efforts and progress in sub regional coordination and on enhancing M&amp;E in RCM-Africa;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Results in clusters’ work, informed by AU priorities and emerging mega-trends: e.g. AfCFTA phase II negotiations; and AU demographic dividend road map;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Tangible SRCMs led interventions: domestication of Agendas 2030 and 2063; the Sahel 2043 prospective study; and economic diversification strategies for inclusive and sustainable structural transformation in RECs;</a:t>
            </a:r>
          </a:p>
          <a:p>
            <a:pPr marL="382588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ECA continues to support APRM, and the implementation of AU decisions related to the Infrastructure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Programme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 of AUDA/NEPAD.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168150" y="6618287"/>
            <a:ext cx="335626" cy="138113"/>
          </a:xfrm>
        </p:spPr>
        <p:txBody>
          <a:bodyPr/>
          <a:lstStyle/>
          <a:p>
            <a:fld id="{57A9BE0A-D03F-4B6F-9DFE-032BEB7DCF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923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2" y="351882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 dirty="0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#COM2019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www.uneca.org/cfm2019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271163" y="6498965"/>
            <a:ext cx="307572" cy="241862"/>
          </a:xfrm>
        </p:spPr>
        <p:txBody>
          <a:bodyPr/>
          <a:lstStyle/>
          <a:p>
            <a:fld id="{57A9BE0A-D03F-4B6F-9DFE-032BEB7DCFE2}" type="slidenum">
              <a:rPr lang="en-US" smtClean="0"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442" y="1335086"/>
            <a:ext cx="2305372" cy="1933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2005</TotalTime>
  <Words>171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Office Theme</vt:lpstr>
      <vt:lpstr>Report on United Nations system support for the African Union and its New Partnership for Africa’s Development Programme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RITD</dc:creator>
  <cp:lastModifiedBy>Afework Temtime</cp:lastModifiedBy>
  <cp:revision>126</cp:revision>
  <dcterms:created xsi:type="dcterms:W3CDTF">2018-04-13T10:53:29Z</dcterms:created>
  <dcterms:modified xsi:type="dcterms:W3CDTF">2019-03-15T08:37:55Z</dcterms:modified>
</cp:coreProperties>
</file>