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61" r:id="rId2"/>
    <p:sldId id="262" r:id="rId3"/>
    <p:sldId id="267" r:id="rId4"/>
    <p:sldId id="271" r:id="rId5"/>
    <p:sldId id="272" r:id="rId6"/>
    <p:sldId id="27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374439-30B9-4D00-B465-C48CF29DF2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FEAC00-112E-41B0-A4CE-80E9FF25C1F8}">
      <dgm:prSet phldrT="[Text]" custT="1"/>
      <dgm:spPr/>
      <dgm:t>
        <a:bodyPr/>
        <a:lstStyle/>
        <a:p>
          <a:r>
            <a:rPr lang="en-US" sz="1100" b="1" dirty="0" err="1"/>
            <a:t>Sectoroal</a:t>
          </a:r>
          <a:r>
            <a:rPr lang="en-US" sz="1100" b="1" dirty="0"/>
            <a:t> Subsidiary intergovernmental committees of experts</a:t>
          </a:r>
        </a:p>
      </dgm:t>
    </dgm:pt>
    <dgm:pt modelId="{17DCD144-655D-4401-BA0C-1A2DEA535B5C}" type="parTrans" cxnId="{881D476D-EEAF-4B12-9CA9-0A97D578B728}">
      <dgm:prSet/>
      <dgm:spPr/>
      <dgm:t>
        <a:bodyPr/>
        <a:lstStyle/>
        <a:p>
          <a:endParaRPr lang="en-US" sz="3200"/>
        </a:p>
      </dgm:t>
    </dgm:pt>
    <dgm:pt modelId="{2389CC09-DFD1-4912-8B8D-D42B97E8D3B9}" type="sibTrans" cxnId="{881D476D-EEAF-4B12-9CA9-0A97D578B728}">
      <dgm:prSet/>
      <dgm:spPr/>
      <dgm:t>
        <a:bodyPr/>
        <a:lstStyle/>
        <a:p>
          <a:endParaRPr lang="en-US" sz="3200"/>
        </a:p>
      </dgm:t>
    </dgm:pt>
    <dgm:pt modelId="{AB7E9BC9-B6A7-4C8D-8C1D-FFD0A290D550}">
      <dgm:prSet phldrT="[Text]" custT="1"/>
      <dgm:spPr/>
      <dgm:t>
        <a:bodyPr/>
        <a:lstStyle/>
        <a:p>
          <a:r>
            <a:rPr lang="en-US" sz="1100" b="0" i="0" dirty="0"/>
            <a:t>Committee on </a:t>
          </a:r>
          <a:r>
            <a:rPr lang="en-US" sz="1200" b="0" i="0" dirty="0"/>
            <a:t>Social</a:t>
          </a:r>
          <a:r>
            <a:rPr lang="en-US" sz="1100" b="0" i="0" dirty="0"/>
            <a:t> Development, poverty and gender</a:t>
          </a:r>
        </a:p>
      </dgm:t>
    </dgm:pt>
    <dgm:pt modelId="{5B15FD09-7591-4C50-81A6-5F5D12222CE1}" type="parTrans" cxnId="{2C94D6FF-C302-400D-BE27-96897BD9CD4A}">
      <dgm:prSet/>
      <dgm:spPr/>
      <dgm:t>
        <a:bodyPr/>
        <a:lstStyle/>
        <a:p>
          <a:endParaRPr lang="en-US" sz="3200"/>
        </a:p>
      </dgm:t>
    </dgm:pt>
    <dgm:pt modelId="{44AF72DD-A373-4AFB-891F-09F73BE3A620}" type="sibTrans" cxnId="{2C94D6FF-C302-400D-BE27-96897BD9CD4A}">
      <dgm:prSet/>
      <dgm:spPr/>
      <dgm:t>
        <a:bodyPr/>
        <a:lstStyle/>
        <a:p>
          <a:endParaRPr lang="en-US" sz="3200"/>
        </a:p>
      </dgm:t>
    </dgm:pt>
    <dgm:pt modelId="{005D4147-AAD3-4E2B-9789-9220169A9809}">
      <dgm:prSet phldrT="[Text]" custT="1"/>
      <dgm:spPr/>
      <dgm:t>
        <a:bodyPr/>
        <a:lstStyle/>
        <a:p>
          <a:pPr algn="ctr"/>
          <a:r>
            <a:rPr lang="en-US" sz="1200" b="0" i="0" dirty="0" err="1"/>
            <a:t>Committe</a:t>
          </a:r>
          <a:r>
            <a:rPr lang="en-US" sz="1200" b="0" i="0" dirty="0"/>
            <a:t> on Climate </a:t>
          </a:r>
          <a:r>
            <a:rPr lang="en-US" sz="1200" b="0" i="0" dirty="0" err="1"/>
            <a:t>Change,Blue</a:t>
          </a:r>
          <a:r>
            <a:rPr lang="en-US" sz="1200" b="0" i="0" dirty="0"/>
            <a:t> Economy, Agriculture and Natural Resource </a:t>
          </a:r>
          <a:r>
            <a:rPr lang="en-US" sz="1200" b="0" i="0" dirty="0" err="1"/>
            <a:t>Manament</a:t>
          </a:r>
          <a:endParaRPr lang="en-US" sz="1200" b="0" i="0" dirty="0"/>
        </a:p>
      </dgm:t>
    </dgm:pt>
    <dgm:pt modelId="{12609E4D-E901-442D-B4D0-ACF0A9E0417C}" type="parTrans" cxnId="{FE35523B-BBD6-4189-84E6-E5EB7F7A05EE}">
      <dgm:prSet/>
      <dgm:spPr/>
      <dgm:t>
        <a:bodyPr/>
        <a:lstStyle/>
        <a:p>
          <a:endParaRPr lang="en-US" sz="3200"/>
        </a:p>
      </dgm:t>
    </dgm:pt>
    <dgm:pt modelId="{2289566B-5F20-4F4E-ACF3-D216F48CD6F3}" type="sibTrans" cxnId="{FE35523B-BBD6-4189-84E6-E5EB7F7A05EE}">
      <dgm:prSet/>
      <dgm:spPr/>
      <dgm:t>
        <a:bodyPr/>
        <a:lstStyle/>
        <a:p>
          <a:endParaRPr lang="en-US" sz="3200"/>
        </a:p>
      </dgm:t>
    </dgm:pt>
    <dgm:pt modelId="{AA7ADC83-81C2-4503-8E4B-1DA169AAEF19}">
      <dgm:prSet custT="1"/>
      <dgm:spPr/>
      <dgm:t>
        <a:bodyPr/>
        <a:lstStyle/>
        <a:p>
          <a:r>
            <a:rPr lang="en-US" sz="1200" b="0" i="0" dirty="0"/>
            <a:t>Committee on Private sector, development, Regional  Integration Trade, Infrastructure, Industry and Technology </a:t>
          </a:r>
        </a:p>
      </dgm:t>
    </dgm:pt>
    <dgm:pt modelId="{25C72D41-0785-4D79-B686-92E3ECE2B724}" type="parTrans" cxnId="{648AD6B7-3F5A-46F0-AA27-1315C28618F8}">
      <dgm:prSet/>
      <dgm:spPr/>
      <dgm:t>
        <a:bodyPr/>
        <a:lstStyle/>
        <a:p>
          <a:endParaRPr lang="en-US" sz="3200"/>
        </a:p>
      </dgm:t>
    </dgm:pt>
    <dgm:pt modelId="{75A37013-701A-41BA-B5ED-3C67E072C482}" type="sibTrans" cxnId="{648AD6B7-3F5A-46F0-AA27-1315C28618F8}">
      <dgm:prSet/>
      <dgm:spPr/>
      <dgm:t>
        <a:bodyPr/>
        <a:lstStyle/>
        <a:p>
          <a:endParaRPr lang="en-US" sz="3200"/>
        </a:p>
      </dgm:t>
    </dgm:pt>
    <dgm:pt modelId="{BA350FEE-CCBD-4DBB-95F7-439925BD5392}">
      <dgm:prSet custT="1"/>
      <dgm:spPr/>
      <dgm:t>
        <a:bodyPr/>
        <a:lstStyle/>
        <a:p>
          <a:r>
            <a:rPr lang="en-US" sz="1200" b="0" i="0" dirty="0"/>
            <a:t>Committee on Statistics and data </a:t>
          </a:r>
        </a:p>
      </dgm:t>
    </dgm:pt>
    <dgm:pt modelId="{FDA8BC5E-C6A1-4D11-BB1D-8CCFDD1351BE}" type="parTrans" cxnId="{4B1627A0-AF9C-4789-970D-536EE8FCD71A}">
      <dgm:prSet/>
      <dgm:spPr/>
      <dgm:t>
        <a:bodyPr/>
        <a:lstStyle/>
        <a:p>
          <a:endParaRPr lang="en-US" sz="3200"/>
        </a:p>
      </dgm:t>
    </dgm:pt>
    <dgm:pt modelId="{66C9F7C9-1477-4DC5-B8D5-CD00C2B6DF9B}" type="sibTrans" cxnId="{4B1627A0-AF9C-4789-970D-536EE8FCD71A}">
      <dgm:prSet/>
      <dgm:spPr/>
      <dgm:t>
        <a:bodyPr/>
        <a:lstStyle/>
        <a:p>
          <a:endParaRPr lang="en-US" sz="3200"/>
        </a:p>
      </dgm:t>
    </dgm:pt>
    <dgm:pt modelId="{1BE278F1-FB0F-407F-9F41-FB98FBD74262}">
      <dgm:prSet custT="1"/>
      <dgm:spPr/>
      <dgm:t>
        <a:bodyPr/>
        <a:lstStyle/>
        <a:p>
          <a:r>
            <a:rPr lang="en-US" sz="1050" b="1" dirty="0"/>
            <a:t>Conference of African Ministers of Finance, Planning and Economic Development and Committee of Experts of the Economic Commission for Africa </a:t>
          </a:r>
        </a:p>
        <a:p>
          <a:r>
            <a:rPr lang="en-US" sz="1050" dirty="0"/>
            <a:t>Committee of Experts </a:t>
          </a:r>
        </a:p>
        <a:p>
          <a:r>
            <a:rPr lang="en-US" sz="1050" dirty="0"/>
            <a:t>Bureau of the Commission</a:t>
          </a:r>
        </a:p>
      </dgm:t>
    </dgm:pt>
    <dgm:pt modelId="{027C2EB5-B071-44B3-8624-D4DE51305BBC}" type="parTrans" cxnId="{1C55ED48-EC49-4A45-95ED-A3D07175ABA1}">
      <dgm:prSet/>
      <dgm:spPr/>
      <dgm:t>
        <a:bodyPr/>
        <a:lstStyle/>
        <a:p>
          <a:endParaRPr lang="en-US" sz="3200"/>
        </a:p>
      </dgm:t>
    </dgm:pt>
    <dgm:pt modelId="{69EEA968-77C7-4922-B113-35AAF508E5B9}" type="sibTrans" cxnId="{1C55ED48-EC49-4A45-95ED-A3D07175ABA1}">
      <dgm:prSet/>
      <dgm:spPr/>
      <dgm:t>
        <a:bodyPr/>
        <a:lstStyle/>
        <a:p>
          <a:endParaRPr lang="en-US" sz="3200"/>
        </a:p>
      </dgm:t>
    </dgm:pt>
    <dgm:pt modelId="{8F492FFA-97E6-49A9-A5BA-262BF8D0EF37}">
      <dgm:prSet custT="1"/>
      <dgm:spPr/>
      <dgm:t>
        <a:bodyPr/>
        <a:lstStyle/>
        <a:p>
          <a:pPr algn="ctr"/>
          <a:r>
            <a:rPr lang="en-US" sz="1200" b="1" dirty="0"/>
            <a:t>African Institute for Economic Development and Planning</a:t>
          </a:r>
          <a:endParaRPr lang="en-US" sz="1200" dirty="0"/>
        </a:p>
      </dgm:t>
    </dgm:pt>
    <dgm:pt modelId="{BBFD2E96-CDC0-468E-AB24-1A7E25619E75}" type="parTrans" cxnId="{C00526A2-6DCB-48E0-B91E-A0A4212B5B72}">
      <dgm:prSet/>
      <dgm:spPr/>
      <dgm:t>
        <a:bodyPr/>
        <a:lstStyle/>
        <a:p>
          <a:endParaRPr lang="en-US" sz="3200"/>
        </a:p>
      </dgm:t>
    </dgm:pt>
    <dgm:pt modelId="{B271AD7D-7131-43E7-BF3F-F458F125F6F9}" type="sibTrans" cxnId="{C00526A2-6DCB-48E0-B91E-A0A4212B5B72}">
      <dgm:prSet/>
      <dgm:spPr/>
      <dgm:t>
        <a:bodyPr/>
        <a:lstStyle/>
        <a:p>
          <a:endParaRPr lang="en-US" sz="3200"/>
        </a:p>
      </dgm:t>
    </dgm:pt>
    <dgm:pt modelId="{0CE4B47D-F38B-4AD3-A614-8967A777630A}">
      <dgm:prSet custT="1"/>
      <dgm:spPr/>
      <dgm:t>
        <a:bodyPr/>
        <a:lstStyle/>
        <a:p>
          <a:r>
            <a:rPr lang="en-US" sz="1100" b="1" dirty="0"/>
            <a:t> </a:t>
          </a:r>
          <a:r>
            <a:rPr lang="en-US" sz="1200" b="1" dirty="0"/>
            <a:t>Intergovernmental committees of senior officials and experts</a:t>
          </a:r>
        </a:p>
      </dgm:t>
    </dgm:pt>
    <dgm:pt modelId="{3E914B7D-66DD-43F8-A459-11964110562B}" type="parTrans" cxnId="{7372932F-54FC-42D2-97FA-FEFFD65C534E}">
      <dgm:prSet/>
      <dgm:spPr/>
      <dgm:t>
        <a:bodyPr/>
        <a:lstStyle/>
        <a:p>
          <a:endParaRPr lang="en-US" sz="3200"/>
        </a:p>
      </dgm:t>
    </dgm:pt>
    <dgm:pt modelId="{F6445F66-2F8B-4DFA-A931-605ADBE43E52}" type="sibTrans" cxnId="{7372932F-54FC-42D2-97FA-FEFFD65C534E}">
      <dgm:prSet/>
      <dgm:spPr/>
      <dgm:t>
        <a:bodyPr/>
        <a:lstStyle/>
        <a:p>
          <a:endParaRPr lang="en-US" sz="3200"/>
        </a:p>
      </dgm:t>
    </dgm:pt>
    <dgm:pt modelId="{BF5733D8-D076-481A-8D30-D6054159BE63}">
      <dgm:prSet custT="1"/>
      <dgm:spPr/>
      <dgm:t>
        <a:bodyPr/>
        <a:lstStyle/>
        <a:p>
          <a:r>
            <a:rPr lang="en-US" sz="1300" dirty="0"/>
            <a:t>Committee on Economic </a:t>
          </a:r>
          <a:r>
            <a:rPr lang="en-US" sz="1200" dirty="0"/>
            <a:t>Governance</a:t>
          </a:r>
        </a:p>
      </dgm:t>
    </dgm:pt>
    <dgm:pt modelId="{9F91735F-4988-48A7-BBFD-03B19720F481}" type="parTrans" cxnId="{2F8B6184-B210-4FF5-B21A-0A20199EE9BA}">
      <dgm:prSet/>
      <dgm:spPr/>
      <dgm:t>
        <a:bodyPr/>
        <a:lstStyle/>
        <a:p>
          <a:endParaRPr lang="en-US"/>
        </a:p>
      </dgm:t>
    </dgm:pt>
    <dgm:pt modelId="{515D5493-25D4-4B34-B484-26CBE0A100D6}" type="sibTrans" cxnId="{2F8B6184-B210-4FF5-B21A-0A20199EE9BA}">
      <dgm:prSet/>
      <dgm:spPr/>
      <dgm:t>
        <a:bodyPr/>
        <a:lstStyle/>
        <a:p>
          <a:endParaRPr lang="en-US"/>
        </a:p>
      </dgm:t>
    </dgm:pt>
    <dgm:pt modelId="{EAF09DD9-FDBA-4846-9AD4-D322FD9B4094}" type="pres">
      <dgm:prSet presAssocID="{50374439-30B9-4D00-B465-C48CF29DF2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8E2E435-64D5-4EC6-BA52-350FDF72AA68}" type="pres">
      <dgm:prSet presAssocID="{1BE278F1-FB0F-407F-9F41-FB98FBD74262}" presName="hierRoot1" presStyleCnt="0"/>
      <dgm:spPr/>
    </dgm:pt>
    <dgm:pt modelId="{94C355C5-F4F9-481F-981F-EDB27BBA6033}" type="pres">
      <dgm:prSet presAssocID="{1BE278F1-FB0F-407F-9F41-FB98FBD74262}" presName="composite" presStyleCnt="0"/>
      <dgm:spPr/>
    </dgm:pt>
    <dgm:pt modelId="{92E40FD3-40F5-4152-951D-E5BA5C05D984}" type="pres">
      <dgm:prSet presAssocID="{1BE278F1-FB0F-407F-9F41-FB98FBD74262}" presName="background" presStyleLbl="node0" presStyleIdx="0" presStyleCnt="1"/>
      <dgm:spPr/>
    </dgm:pt>
    <dgm:pt modelId="{BDDBE7EA-C2A6-4E39-91AB-297910EC7F21}" type="pres">
      <dgm:prSet presAssocID="{1BE278F1-FB0F-407F-9F41-FB98FBD74262}" presName="text" presStyleLbl="fgAcc0" presStyleIdx="0" presStyleCnt="1" custScaleX="507189" custScaleY="261083" custLinFactNeighborX="-4072" custLinFactNeighborY="-19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F21B4B-5990-4CF7-9403-43E2499BF673}" type="pres">
      <dgm:prSet presAssocID="{1BE278F1-FB0F-407F-9F41-FB98FBD74262}" presName="hierChild2" presStyleCnt="0"/>
      <dgm:spPr/>
    </dgm:pt>
    <dgm:pt modelId="{490064BF-36D8-42AD-B722-5336B3DBA2B0}" type="pres">
      <dgm:prSet presAssocID="{17DCD144-655D-4401-BA0C-1A2DEA535B5C}" presName="Name10" presStyleLbl="parChTrans1D2" presStyleIdx="0" presStyleCnt="3"/>
      <dgm:spPr/>
      <dgm:t>
        <a:bodyPr/>
        <a:lstStyle/>
        <a:p>
          <a:endParaRPr lang="en-US"/>
        </a:p>
      </dgm:t>
    </dgm:pt>
    <dgm:pt modelId="{64B8901F-5201-4B78-BDFA-B2C84BF2B49D}" type="pres">
      <dgm:prSet presAssocID="{21FEAC00-112E-41B0-A4CE-80E9FF25C1F8}" presName="hierRoot2" presStyleCnt="0"/>
      <dgm:spPr/>
    </dgm:pt>
    <dgm:pt modelId="{918848F6-1968-4745-A79C-E78160E28265}" type="pres">
      <dgm:prSet presAssocID="{21FEAC00-112E-41B0-A4CE-80E9FF25C1F8}" presName="composite2" presStyleCnt="0"/>
      <dgm:spPr/>
    </dgm:pt>
    <dgm:pt modelId="{44E8F519-7A5B-41FA-B39C-6E5E8D26002F}" type="pres">
      <dgm:prSet presAssocID="{21FEAC00-112E-41B0-A4CE-80E9FF25C1F8}" presName="background2" presStyleLbl="node2" presStyleIdx="0" presStyleCnt="3"/>
      <dgm:spPr/>
    </dgm:pt>
    <dgm:pt modelId="{E50F1AA5-DF17-4F06-9942-F88E27078C34}" type="pres">
      <dgm:prSet presAssocID="{21FEAC00-112E-41B0-A4CE-80E9FF25C1F8}" presName="text2" presStyleLbl="fgAcc2" presStyleIdx="0" presStyleCnt="3" custScaleX="258202" custLinFactNeighborX="266" custLinFactNeighborY="306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62B8F6-3DA3-44EB-B481-882D269FAECF}" type="pres">
      <dgm:prSet presAssocID="{21FEAC00-112E-41B0-A4CE-80E9FF25C1F8}" presName="hierChild3" presStyleCnt="0"/>
      <dgm:spPr/>
    </dgm:pt>
    <dgm:pt modelId="{39A64124-4125-42B1-A64C-E78142C1293A}" type="pres">
      <dgm:prSet presAssocID="{9F91735F-4988-48A7-BBFD-03B19720F481}" presName="Name17" presStyleLbl="parChTrans1D3" presStyleIdx="0" presStyleCnt="5"/>
      <dgm:spPr/>
      <dgm:t>
        <a:bodyPr/>
        <a:lstStyle/>
        <a:p>
          <a:endParaRPr lang="en-US"/>
        </a:p>
      </dgm:t>
    </dgm:pt>
    <dgm:pt modelId="{0B016FE0-3F5B-4DFC-8BD1-8C47D6E0B4B4}" type="pres">
      <dgm:prSet presAssocID="{BF5733D8-D076-481A-8D30-D6054159BE63}" presName="hierRoot3" presStyleCnt="0"/>
      <dgm:spPr/>
    </dgm:pt>
    <dgm:pt modelId="{58028B62-B152-43DE-BA3A-F6DE85F2E2F6}" type="pres">
      <dgm:prSet presAssocID="{BF5733D8-D076-481A-8D30-D6054159BE63}" presName="composite3" presStyleCnt="0"/>
      <dgm:spPr/>
    </dgm:pt>
    <dgm:pt modelId="{9B043941-D58A-4461-B579-DD3DE17F1DF3}" type="pres">
      <dgm:prSet presAssocID="{BF5733D8-D076-481A-8D30-D6054159BE63}" presName="background3" presStyleLbl="node3" presStyleIdx="0" presStyleCnt="5"/>
      <dgm:spPr/>
    </dgm:pt>
    <dgm:pt modelId="{F53CC410-13EB-41BE-B71A-84A569975F83}" type="pres">
      <dgm:prSet presAssocID="{BF5733D8-D076-481A-8D30-D6054159BE63}" presName="text3" presStyleLbl="fgAcc3" presStyleIdx="0" presStyleCnt="5" custScaleY="3898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8E5C78-FA0E-43D8-AF6C-0323C4AE3419}" type="pres">
      <dgm:prSet presAssocID="{BF5733D8-D076-481A-8D30-D6054159BE63}" presName="hierChild4" presStyleCnt="0"/>
      <dgm:spPr/>
    </dgm:pt>
    <dgm:pt modelId="{557792E4-ADE5-46D8-8FC7-102F22F70F4F}" type="pres">
      <dgm:prSet presAssocID="{5B15FD09-7591-4C50-81A6-5F5D12222CE1}" presName="Name17" presStyleLbl="parChTrans1D3" presStyleIdx="1" presStyleCnt="5"/>
      <dgm:spPr/>
      <dgm:t>
        <a:bodyPr/>
        <a:lstStyle/>
        <a:p>
          <a:endParaRPr lang="en-US"/>
        </a:p>
      </dgm:t>
    </dgm:pt>
    <dgm:pt modelId="{8333BBFD-2B55-48F7-8D15-053F74BE13E6}" type="pres">
      <dgm:prSet presAssocID="{AB7E9BC9-B6A7-4C8D-8C1D-FFD0A290D550}" presName="hierRoot3" presStyleCnt="0"/>
      <dgm:spPr/>
    </dgm:pt>
    <dgm:pt modelId="{64444DE7-D1AA-44C8-9515-7AC7E648EC67}" type="pres">
      <dgm:prSet presAssocID="{AB7E9BC9-B6A7-4C8D-8C1D-FFD0A290D550}" presName="composite3" presStyleCnt="0"/>
      <dgm:spPr/>
    </dgm:pt>
    <dgm:pt modelId="{AB51B469-EC5A-4E6D-A7EC-C89CE6D6F112}" type="pres">
      <dgm:prSet presAssocID="{AB7E9BC9-B6A7-4C8D-8C1D-FFD0A290D550}" presName="background3" presStyleLbl="node3" presStyleIdx="1" presStyleCnt="5"/>
      <dgm:spPr/>
    </dgm:pt>
    <dgm:pt modelId="{8323E8CD-477A-4FF7-8BB8-02EC119515FC}" type="pres">
      <dgm:prSet presAssocID="{AB7E9BC9-B6A7-4C8D-8C1D-FFD0A290D550}" presName="text3" presStyleLbl="fgAcc3" presStyleIdx="1" presStyleCnt="5" custScaleY="369028" custLinFactNeighborX="2165" custLinFactNeighborY="640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270B6F-2893-408B-9686-E75AF138C07F}" type="pres">
      <dgm:prSet presAssocID="{AB7E9BC9-B6A7-4C8D-8C1D-FFD0A290D550}" presName="hierChild4" presStyleCnt="0"/>
      <dgm:spPr/>
    </dgm:pt>
    <dgm:pt modelId="{09191420-8589-4256-B7C1-755758C305C5}" type="pres">
      <dgm:prSet presAssocID="{12609E4D-E901-442D-B4D0-ACF0A9E0417C}" presName="Name17" presStyleLbl="parChTrans1D3" presStyleIdx="2" presStyleCnt="5"/>
      <dgm:spPr/>
      <dgm:t>
        <a:bodyPr/>
        <a:lstStyle/>
        <a:p>
          <a:endParaRPr lang="en-US"/>
        </a:p>
      </dgm:t>
    </dgm:pt>
    <dgm:pt modelId="{4AE0EFC1-8AC2-4AF7-8B51-CFA488D2CC4D}" type="pres">
      <dgm:prSet presAssocID="{005D4147-AAD3-4E2B-9789-9220169A9809}" presName="hierRoot3" presStyleCnt="0"/>
      <dgm:spPr/>
    </dgm:pt>
    <dgm:pt modelId="{BFACE249-6524-4BF4-A677-03A1AA5870DF}" type="pres">
      <dgm:prSet presAssocID="{005D4147-AAD3-4E2B-9789-9220169A9809}" presName="composite3" presStyleCnt="0"/>
      <dgm:spPr/>
    </dgm:pt>
    <dgm:pt modelId="{6B53F5C2-6862-44E4-8EB9-80B1A2EE06F5}" type="pres">
      <dgm:prSet presAssocID="{005D4147-AAD3-4E2B-9789-9220169A9809}" presName="background3" presStyleLbl="node3" presStyleIdx="2" presStyleCnt="5"/>
      <dgm:spPr/>
    </dgm:pt>
    <dgm:pt modelId="{50846AFD-3238-49D9-8B1C-DD4E35F171B5}" type="pres">
      <dgm:prSet presAssocID="{005D4147-AAD3-4E2B-9789-9220169A9809}" presName="text3" presStyleLbl="fgAcc3" presStyleIdx="2" presStyleCnt="5" custScaleX="118312" custScaleY="370129" custLinFactNeighborX="2165" custLinFactNeighborY="545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950490-3E25-4F8A-B3C4-6E8F57284480}" type="pres">
      <dgm:prSet presAssocID="{005D4147-AAD3-4E2B-9789-9220169A9809}" presName="hierChild4" presStyleCnt="0"/>
      <dgm:spPr/>
    </dgm:pt>
    <dgm:pt modelId="{CB0DB6D3-D3EB-49E0-9BA6-112E4CC8BE53}" type="pres">
      <dgm:prSet presAssocID="{25C72D41-0785-4D79-B686-92E3ECE2B724}" presName="Name17" presStyleLbl="parChTrans1D3" presStyleIdx="3" presStyleCnt="5"/>
      <dgm:spPr/>
      <dgm:t>
        <a:bodyPr/>
        <a:lstStyle/>
        <a:p>
          <a:endParaRPr lang="en-US"/>
        </a:p>
      </dgm:t>
    </dgm:pt>
    <dgm:pt modelId="{7AE9CF6D-CFE1-4791-B1BE-356E058A90EA}" type="pres">
      <dgm:prSet presAssocID="{AA7ADC83-81C2-4503-8E4B-1DA169AAEF19}" presName="hierRoot3" presStyleCnt="0"/>
      <dgm:spPr/>
    </dgm:pt>
    <dgm:pt modelId="{388CA6BF-848E-47D1-9D11-E84F82EDAB15}" type="pres">
      <dgm:prSet presAssocID="{AA7ADC83-81C2-4503-8E4B-1DA169AAEF19}" presName="composite3" presStyleCnt="0"/>
      <dgm:spPr/>
    </dgm:pt>
    <dgm:pt modelId="{2DB1B210-1B4B-454A-8D75-A66064E36F52}" type="pres">
      <dgm:prSet presAssocID="{AA7ADC83-81C2-4503-8E4B-1DA169AAEF19}" presName="background3" presStyleLbl="node3" presStyleIdx="3" presStyleCnt="5"/>
      <dgm:spPr/>
    </dgm:pt>
    <dgm:pt modelId="{4D0A9D7E-FFDC-4A61-89B5-C5C0BEB891A7}" type="pres">
      <dgm:prSet presAssocID="{AA7ADC83-81C2-4503-8E4B-1DA169AAEF19}" presName="text3" presStyleLbl="fgAcc3" presStyleIdx="3" presStyleCnt="5" custScaleX="135755" custScaleY="374036" custLinFactNeighborX="2165" custLinFactNeighborY="640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4149A4-FD3C-4283-8E18-FE807AF89BDC}" type="pres">
      <dgm:prSet presAssocID="{AA7ADC83-81C2-4503-8E4B-1DA169AAEF19}" presName="hierChild4" presStyleCnt="0"/>
      <dgm:spPr/>
    </dgm:pt>
    <dgm:pt modelId="{80CCC171-BDD7-4AD9-AE84-7739A393E984}" type="pres">
      <dgm:prSet presAssocID="{FDA8BC5E-C6A1-4D11-BB1D-8CCFDD1351BE}" presName="Name17" presStyleLbl="parChTrans1D3" presStyleIdx="4" presStyleCnt="5"/>
      <dgm:spPr/>
      <dgm:t>
        <a:bodyPr/>
        <a:lstStyle/>
        <a:p>
          <a:endParaRPr lang="en-US"/>
        </a:p>
      </dgm:t>
    </dgm:pt>
    <dgm:pt modelId="{80A86981-C5DE-4E61-A798-7AB68BE688C0}" type="pres">
      <dgm:prSet presAssocID="{BA350FEE-CCBD-4DBB-95F7-439925BD5392}" presName="hierRoot3" presStyleCnt="0"/>
      <dgm:spPr/>
    </dgm:pt>
    <dgm:pt modelId="{055EE527-AA2D-4470-8D34-2119D6E2CB03}" type="pres">
      <dgm:prSet presAssocID="{BA350FEE-CCBD-4DBB-95F7-439925BD5392}" presName="composite3" presStyleCnt="0"/>
      <dgm:spPr/>
    </dgm:pt>
    <dgm:pt modelId="{044A1091-0E51-44A9-9E76-0F100125B799}" type="pres">
      <dgm:prSet presAssocID="{BA350FEE-CCBD-4DBB-95F7-439925BD5392}" presName="background3" presStyleLbl="node3" presStyleIdx="4" presStyleCnt="5"/>
      <dgm:spPr/>
    </dgm:pt>
    <dgm:pt modelId="{6B18DCF2-36B8-476A-97AA-1235A399AF05}" type="pres">
      <dgm:prSet presAssocID="{BA350FEE-CCBD-4DBB-95F7-439925BD5392}" presName="text3" presStyleLbl="fgAcc3" presStyleIdx="4" presStyleCnt="5" custScaleX="139816" custScaleY="352394" custLinFactNeighborX="2148" custLinFactNeighborY="334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0714B2-9290-42AF-8634-DC8FC87D6D73}" type="pres">
      <dgm:prSet presAssocID="{BA350FEE-CCBD-4DBB-95F7-439925BD5392}" presName="hierChild4" presStyleCnt="0"/>
      <dgm:spPr/>
    </dgm:pt>
    <dgm:pt modelId="{B15E7FF5-854D-4231-861A-501D952643F8}" type="pres">
      <dgm:prSet presAssocID="{3E914B7D-66DD-43F8-A459-11964110562B}" presName="Name10" presStyleLbl="parChTrans1D2" presStyleIdx="1" presStyleCnt="3"/>
      <dgm:spPr/>
      <dgm:t>
        <a:bodyPr/>
        <a:lstStyle/>
        <a:p>
          <a:endParaRPr lang="en-US"/>
        </a:p>
      </dgm:t>
    </dgm:pt>
    <dgm:pt modelId="{15494098-2061-4F79-8F04-3D759E05AF1A}" type="pres">
      <dgm:prSet presAssocID="{0CE4B47D-F38B-4AD3-A614-8967A777630A}" presName="hierRoot2" presStyleCnt="0"/>
      <dgm:spPr/>
    </dgm:pt>
    <dgm:pt modelId="{D8719E02-D75B-4EB4-A344-3FC73DEBB72B}" type="pres">
      <dgm:prSet presAssocID="{0CE4B47D-F38B-4AD3-A614-8967A777630A}" presName="composite2" presStyleCnt="0"/>
      <dgm:spPr/>
    </dgm:pt>
    <dgm:pt modelId="{78E44D8F-A5F0-499D-9DCC-199A7305BC03}" type="pres">
      <dgm:prSet presAssocID="{0CE4B47D-F38B-4AD3-A614-8967A777630A}" presName="background2" presStyleLbl="node2" presStyleIdx="1" presStyleCnt="3"/>
      <dgm:spPr/>
    </dgm:pt>
    <dgm:pt modelId="{D8451B83-B4C8-4790-A7B4-5A7FA372D41D}" type="pres">
      <dgm:prSet presAssocID="{0CE4B47D-F38B-4AD3-A614-8967A777630A}" presName="text2" presStyleLbl="fgAcc2" presStyleIdx="1" presStyleCnt="3" custScaleX="221724" custLinFactNeighborX="266" custLinFactNeighborY="306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BBCA70-3B8F-4A9E-B858-73A3D17430BA}" type="pres">
      <dgm:prSet presAssocID="{0CE4B47D-F38B-4AD3-A614-8967A777630A}" presName="hierChild3" presStyleCnt="0"/>
      <dgm:spPr/>
    </dgm:pt>
    <dgm:pt modelId="{85DFD7CB-4A3F-45E5-AA41-27713B24384B}" type="pres">
      <dgm:prSet presAssocID="{BBFD2E96-CDC0-468E-AB24-1A7E25619E75}" presName="Name10" presStyleLbl="parChTrans1D2" presStyleIdx="2" presStyleCnt="3"/>
      <dgm:spPr/>
      <dgm:t>
        <a:bodyPr/>
        <a:lstStyle/>
        <a:p>
          <a:endParaRPr lang="en-US"/>
        </a:p>
      </dgm:t>
    </dgm:pt>
    <dgm:pt modelId="{13FB470E-DE5C-4BB2-90D9-9D9DCC95CEE7}" type="pres">
      <dgm:prSet presAssocID="{8F492FFA-97E6-49A9-A5BA-262BF8D0EF37}" presName="hierRoot2" presStyleCnt="0"/>
      <dgm:spPr/>
    </dgm:pt>
    <dgm:pt modelId="{B0135D3F-2B02-4F42-866D-D13F89CDC442}" type="pres">
      <dgm:prSet presAssocID="{8F492FFA-97E6-49A9-A5BA-262BF8D0EF37}" presName="composite2" presStyleCnt="0"/>
      <dgm:spPr/>
    </dgm:pt>
    <dgm:pt modelId="{8D39F39B-4D38-449B-9AA4-6477D71D38A4}" type="pres">
      <dgm:prSet presAssocID="{8F492FFA-97E6-49A9-A5BA-262BF8D0EF37}" presName="background2" presStyleLbl="node2" presStyleIdx="2" presStyleCnt="3"/>
      <dgm:spPr/>
    </dgm:pt>
    <dgm:pt modelId="{89FB366F-926F-43B1-A7C6-99E968669DC6}" type="pres">
      <dgm:prSet presAssocID="{8F492FFA-97E6-49A9-A5BA-262BF8D0EF37}" presName="text2" presStyleLbl="fgAcc2" presStyleIdx="2" presStyleCnt="3" custScaleX="185118" custScaleY="91598" custLinFactNeighborX="266" custLinFactNeighborY="306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5B7A86-CE3D-4C5C-884C-ACED645F2D9F}" type="pres">
      <dgm:prSet presAssocID="{8F492FFA-97E6-49A9-A5BA-262BF8D0EF37}" presName="hierChild3" presStyleCnt="0"/>
      <dgm:spPr/>
    </dgm:pt>
  </dgm:ptLst>
  <dgm:cxnLst>
    <dgm:cxn modelId="{DB59B686-490A-4D49-A5D9-729E0B563215}" type="presOf" srcId="{12609E4D-E901-442D-B4D0-ACF0A9E0417C}" destId="{09191420-8589-4256-B7C1-755758C305C5}" srcOrd="0" destOrd="0" presId="urn:microsoft.com/office/officeart/2005/8/layout/hierarchy1"/>
    <dgm:cxn modelId="{03E006AC-C946-45B5-A9B1-657909F79147}" type="presOf" srcId="{005D4147-AAD3-4E2B-9789-9220169A9809}" destId="{50846AFD-3238-49D9-8B1C-DD4E35F171B5}" srcOrd="0" destOrd="0" presId="urn:microsoft.com/office/officeart/2005/8/layout/hierarchy1"/>
    <dgm:cxn modelId="{58791A63-0FF1-410F-B44D-96858C3417EF}" type="presOf" srcId="{8F492FFA-97E6-49A9-A5BA-262BF8D0EF37}" destId="{89FB366F-926F-43B1-A7C6-99E968669DC6}" srcOrd="0" destOrd="0" presId="urn:microsoft.com/office/officeart/2005/8/layout/hierarchy1"/>
    <dgm:cxn modelId="{87F5144D-3A37-4CD6-9E39-B9BD34115CCA}" type="presOf" srcId="{FDA8BC5E-C6A1-4D11-BB1D-8CCFDD1351BE}" destId="{80CCC171-BDD7-4AD9-AE84-7739A393E984}" srcOrd="0" destOrd="0" presId="urn:microsoft.com/office/officeart/2005/8/layout/hierarchy1"/>
    <dgm:cxn modelId="{FAC792FD-0A98-4287-881C-6B5963578771}" type="presOf" srcId="{21FEAC00-112E-41B0-A4CE-80E9FF25C1F8}" destId="{E50F1AA5-DF17-4F06-9942-F88E27078C34}" srcOrd="0" destOrd="0" presId="urn:microsoft.com/office/officeart/2005/8/layout/hierarchy1"/>
    <dgm:cxn modelId="{2F8B6184-B210-4FF5-B21A-0A20199EE9BA}" srcId="{21FEAC00-112E-41B0-A4CE-80E9FF25C1F8}" destId="{BF5733D8-D076-481A-8D30-D6054159BE63}" srcOrd="0" destOrd="0" parTransId="{9F91735F-4988-48A7-BBFD-03B19720F481}" sibTransId="{515D5493-25D4-4B34-B484-26CBE0A100D6}"/>
    <dgm:cxn modelId="{C7E53A97-1858-4150-BACB-42F878B93C9B}" type="presOf" srcId="{BBFD2E96-CDC0-468E-AB24-1A7E25619E75}" destId="{85DFD7CB-4A3F-45E5-AA41-27713B24384B}" srcOrd="0" destOrd="0" presId="urn:microsoft.com/office/officeart/2005/8/layout/hierarchy1"/>
    <dgm:cxn modelId="{FE956C71-2696-49F2-A480-B91A4E3B06A9}" type="presOf" srcId="{17DCD144-655D-4401-BA0C-1A2DEA535B5C}" destId="{490064BF-36D8-42AD-B722-5336B3DBA2B0}" srcOrd="0" destOrd="0" presId="urn:microsoft.com/office/officeart/2005/8/layout/hierarchy1"/>
    <dgm:cxn modelId="{A41BDBC0-57D7-426D-8ACA-370CB8DC6D0F}" type="presOf" srcId="{BF5733D8-D076-481A-8D30-D6054159BE63}" destId="{F53CC410-13EB-41BE-B71A-84A569975F83}" srcOrd="0" destOrd="0" presId="urn:microsoft.com/office/officeart/2005/8/layout/hierarchy1"/>
    <dgm:cxn modelId="{1D02CDD2-40F8-4EB8-BE39-0614BAC86D46}" type="presOf" srcId="{BA350FEE-CCBD-4DBB-95F7-439925BD5392}" destId="{6B18DCF2-36B8-476A-97AA-1235A399AF05}" srcOrd="0" destOrd="0" presId="urn:microsoft.com/office/officeart/2005/8/layout/hierarchy1"/>
    <dgm:cxn modelId="{4B1627A0-AF9C-4789-970D-536EE8FCD71A}" srcId="{21FEAC00-112E-41B0-A4CE-80E9FF25C1F8}" destId="{BA350FEE-CCBD-4DBB-95F7-439925BD5392}" srcOrd="4" destOrd="0" parTransId="{FDA8BC5E-C6A1-4D11-BB1D-8CCFDD1351BE}" sibTransId="{66C9F7C9-1477-4DC5-B8D5-CD00C2B6DF9B}"/>
    <dgm:cxn modelId="{2C94D6FF-C302-400D-BE27-96897BD9CD4A}" srcId="{21FEAC00-112E-41B0-A4CE-80E9FF25C1F8}" destId="{AB7E9BC9-B6A7-4C8D-8C1D-FFD0A290D550}" srcOrd="1" destOrd="0" parTransId="{5B15FD09-7591-4C50-81A6-5F5D12222CE1}" sibTransId="{44AF72DD-A373-4AFB-891F-09F73BE3A620}"/>
    <dgm:cxn modelId="{762D5479-7F11-45B8-81CC-6D3C793F9BE4}" type="presOf" srcId="{1BE278F1-FB0F-407F-9F41-FB98FBD74262}" destId="{BDDBE7EA-C2A6-4E39-91AB-297910EC7F21}" srcOrd="0" destOrd="0" presId="urn:microsoft.com/office/officeart/2005/8/layout/hierarchy1"/>
    <dgm:cxn modelId="{4EFDFF95-BB04-497B-B47F-305F02ACE099}" type="presOf" srcId="{0CE4B47D-F38B-4AD3-A614-8967A777630A}" destId="{D8451B83-B4C8-4790-A7B4-5A7FA372D41D}" srcOrd="0" destOrd="0" presId="urn:microsoft.com/office/officeart/2005/8/layout/hierarchy1"/>
    <dgm:cxn modelId="{1C55ED48-EC49-4A45-95ED-A3D07175ABA1}" srcId="{50374439-30B9-4D00-B465-C48CF29DF22F}" destId="{1BE278F1-FB0F-407F-9F41-FB98FBD74262}" srcOrd="0" destOrd="0" parTransId="{027C2EB5-B071-44B3-8624-D4DE51305BBC}" sibTransId="{69EEA968-77C7-4922-B113-35AAF508E5B9}"/>
    <dgm:cxn modelId="{CCCF87DB-65EE-4117-9273-C614FDA34228}" type="presOf" srcId="{25C72D41-0785-4D79-B686-92E3ECE2B724}" destId="{CB0DB6D3-D3EB-49E0-9BA6-112E4CC8BE53}" srcOrd="0" destOrd="0" presId="urn:microsoft.com/office/officeart/2005/8/layout/hierarchy1"/>
    <dgm:cxn modelId="{2B6630AA-1132-4474-B861-727BBC6FA97E}" type="presOf" srcId="{9F91735F-4988-48A7-BBFD-03B19720F481}" destId="{39A64124-4125-42B1-A64C-E78142C1293A}" srcOrd="0" destOrd="0" presId="urn:microsoft.com/office/officeart/2005/8/layout/hierarchy1"/>
    <dgm:cxn modelId="{45C313EB-B156-40D1-89D3-0250F217E066}" type="presOf" srcId="{AA7ADC83-81C2-4503-8E4B-1DA169AAEF19}" destId="{4D0A9D7E-FFDC-4A61-89B5-C5C0BEB891A7}" srcOrd="0" destOrd="0" presId="urn:microsoft.com/office/officeart/2005/8/layout/hierarchy1"/>
    <dgm:cxn modelId="{C00526A2-6DCB-48E0-B91E-A0A4212B5B72}" srcId="{1BE278F1-FB0F-407F-9F41-FB98FBD74262}" destId="{8F492FFA-97E6-49A9-A5BA-262BF8D0EF37}" srcOrd="2" destOrd="0" parTransId="{BBFD2E96-CDC0-468E-AB24-1A7E25619E75}" sibTransId="{B271AD7D-7131-43E7-BF3F-F458F125F6F9}"/>
    <dgm:cxn modelId="{7372932F-54FC-42D2-97FA-FEFFD65C534E}" srcId="{1BE278F1-FB0F-407F-9F41-FB98FBD74262}" destId="{0CE4B47D-F38B-4AD3-A614-8967A777630A}" srcOrd="1" destOrd="0" parTransId="{3E914B7D-66DD-43F8-A459-11964110562B}" sibTransId="{F6445F66-2F8B-4DFA-A931-605ADBE43E52}"/>
    <dgm:cxn modelId="{0A7AAFC0-0F0F-4F4B-9A0E-DAA78D1766E2}" type="presOf" srcId="{3E914B7D-66DD-43F8-A459-11964110562B}" destId="{B15E7FF5-854D-4231-861A-501D952643F8}" srcOrd="0" destOrd="0" presId="urn:microsoft.com/office/officeart/2005/8/layout/hierarchy1"/>
    <dgm:cxn modelId="{648AD6B7-3F5A-46F0-AA27-1315C28618F8}" srcId="{21FEAC00-112E-41B0-A4CE-80E9FF25C1F8}" destId="{AA7ADC83-81C2-4503-8E4B-1DA169AAEF19}" srcOrd="3" destOrd="0" parTransId="{25C72D41-0785-4D79-B686-92E3ECE2B724}" sibTransId="{75A37013-701A-41BA-B5ED-3C67E072C482}"/>
    <dgm:cxn modelId="{881D476D-EEAF-4B12-9CA9-0A97D578B728}" srcId="{1BE278F1-FB0F-407F-9F41-FB98FBD74262}" destId="{21FEAC00-112E-41B0-A4CE-80E9FF25C1F8}" srcOrd="0" destOrd="0" parTransId="{17DCD144-655D-4401-BA0C-1A2DEA535B5C}" sibTransId="{2389CC09-DFD1-4912-8B8D-D42B97E8D3B9}"/>
    <dgm:cxn modelId="{A9F4F474-B9C7-4D45-B4F6-F4A0D1A11428}" type="presOf" srcId="{50374439-30B9-4D00-B465-C48CF29DF22F}" destId="{EAF09DD9-FDBA-4846-9AD4-D322FD9B4094}" srcOrd="0" destOrd="0" presId="urn:microsoft.com/office/officeart/2005/8/layout/hierarchy1"/>
    <dgm:cxn modelId="{FE35523B-BBD6-4189-84E6-E5EB7F7A05EE}" srcId="{21FEAC00-112E-41B0-A4CE-80E9FF25C1F8}" destId="{005D4147-AAD3-4E2B-9789-9220169A9809}" srcOrd="2" destOrd="0" parTransId="{12609E4D-E901-442D-B4D0-ACF0A9E0417C}" sibTransId="{2289566B-5F20-4F4E-ACF3-D216F48CD6F3}"/>
    <dgm:cxn modelId="{13788B87-66FA-4084-BA45-903BB21BE2A2}" type="presOf" srcId="{5B15FD09-7591-4C50-81A6-5F5D12222CE1}" destId="{557792E4-ADE5-46D8-8FC7-102F22F70F4F}" srcOrd="0" destOrd="0" presId="urn:microsoft.com/office/officeart/2005/8/layout/hierarchy1"/>
    <dgm:cxn modelId="{E8A325C4-D172-4EB3-8CFC-DE76F37DB9F5}" type="presOf" srcId="{AB7E9BC9-B6A7-4C8D-8C1D-FFD0A290D550}" destId="{8323E8CD-477A-4FF7-8BB8-02EC119515FC}" srcOrd="0" destOrd="0" presId="urn:microsoft.com/office/officeart/2005/8/layout/hierarchy1"/>
    <dgm:cxn modelId="{E219FE11-50E3-41BF-AE23-4DA0C1D7CC6D}" type="presParOf" srcId="{EAF09DD9-FDBA-4846-9AD4-D322FD9B4094}" destId="{38E2E435-64D5-4EC6-BA52-350FDF72AA68}" srcOrd="0" destOrd="0" presId="urn:microsoft.com/office/officeart/2005/8/layout/hierarchy1"/>
    <dgm:cxn modelId="{5ECD1E5C-614E-4DD8-A6D0-CDF6A2E12B50}" type="presParOf" srcId="{38E2E435-64D5-4EC6-BA52-350FDF72AA68}" destId="{94C355C5-F4F9-481F-981F-EDB27BBA6033}" srcOrd="0" destOrd="0" presId="urn:microsoft.com/office/officeart/2005/8/layout/hierarchy1"/>
    <dgm:cxn modelId="{D7093D54-B3AA-4DF3-AC77-0484CE95682E}" type="presParOf" srcId="{94C355C5-F4F9-481F-981F-EDB27BBA6033}" destId="{92E40FD3-40F5-4152-951D-E5BA5C05D984}" srcOrd="0" destOrd="0" presId="urn:microsoft.com/office/officeart/2005/8/layout/hierarchy1"/>
    <dgm:cxn modelId="{51378C1B-083D-4CF4-B40A-39EA2EB5FF76}" type="presParOf" srcId="{94C355C5-F4F9-481F-981F-EDB27BBA6033}" destId="{BDDBE7EA-C2A6-4E39-91AB-297910EC7F21}" srcOrd="1" destOrd="0" presId="urn:microsoft.com/office/officeart/2005/8/layout/hierarchy1"/>
    <dgm:cxn modelId="{F8ACB6BE-8A0C-45FA-AE07-385909CB5649}" type="presParOf" srcId="{38E2E435-64D5-4EC6-BA52-350FDF72AA68}" destId="{3CF21B4B-5990-4CF7-9403-43E2499BF673}" srcOrd="1" destOrd="0" presId="urn:microsoft.com/office/officeart/2005/8/layout/hierarchy1"/>
    <dgm:cxn modelId="{9F87238C-4B41-4D15-9D49-DFD1C17495AD}" type="presParOf" srcId="{3CF21B4B-5990-4CF7-9403-43E2499BF673}" destId="{490064BF-36D8-42AD-B722-5336B3DBA2B0}" srcOrd="0" destOrd="0" presId="urn:microsoft.com/office/officeart/2005/8/layout/hierarchy1"/>
    <dgm:cxn modelId="{273E24B9-0532-4BD7-A9E4-8D92C3EE14CD}" type="presParOf" srcId="{3CF21B4B-5990-4CF7-9403-43E2499BF673}" destId="{64B8901F-5201-4B78-BDFA-B2C84BF2B49D}" srcOrd="1" destOrd="0" presId="urn:microsoft.com/office/officeart/2005/8/layout/hierarchy1"/>
    <dgm:cxn modelId="{07E70240-308F-4127-9781-976431D19160}" type="presParOf" srcId="{64B8901F-5201-4B78-BDFA-B2C84BF2B49D}" destId="{918848F6-1968-4745-A79C-E78160E28265}" srcOrd="0" destOrd="0" presId="urn:microsoft.com/office/officeart/2005/8/layout/hierarchy1"/>
    <dgm:cxn modelId="{37808A31-EF80-4AC2-B96D-0A573AFC2289}" type="presParOf" srcId="{918848F6-1968-4745-A79C-E78160E28265}" destId="{44E8F519-7A5B-41FA-B39C-6E5E8D26002F}" srcOrd="0" destOrd="0" presId="urn:microsoft.com/office/officeart/2005/8/layout/hierarchy1"/>
    <dgm:cxn modelId="{38DB1E67-D997-4C9E-A5B5-E7D1EB1F0A3D}" type="presParOf" srcId="{918848F6-1968-4745-A79C-E78160E28265}" destId="{E50F1AA5-DF17-4F06-9942-F88E27078C34}" srcOrd="1" destOrd="0" presId="urn:microsoft.com/office/officeart/2005/8/layout/hierarchy1"/>
    <dgm:cxn modelId="{E14E916B-6CFD-48E4-9033-51974AA5C746}" type="presParOf" srcId="{64B8901F-5201-4B78-BDFA-B2C84BF2B49D}" destId="{BD62B8F6-3DA3-44EB-B481-882D269FAECF}" srcOrd="1" destOrd="0" presId="urn:microsoft.com/office/officeart/2005/8/layout/hierarchy1"/>
    <dgm:cxn modelId="{6C41F7CB-1605-458E-AC66-BCE4F68039FF}" type="presParOf" srcId="{BD62B8F6-3DA3-44EB-B481-882D269FAECF}" destId="{39A64124-4125-42B1-A64C-E78142C1293A}" srcOrd="0" destOrd="0" presId="urn:microsoft.com/office/officeart/2005/8/layout/hierarchy1"/>
    <dgm:cxn modelId="{A42605AC-77B3-4268-B00D-96FE5A2408B6}" type="presParOf" srcId="{BD62B8F6-3DA3-44EB-B481-882D269FAECF}" destId="{0B016FE0-3F5B-4DFC-8BD1-8C47D6E0B4B4}" srcOrd="1" destOrd="0" presId="urn:microsoft.com/office/officeart/2005/8/layout/hierarchy1"/>
    <dgm:cxn modelId="{3E2FCDB1-D91D-4CDA-81E0-6228BA00148D}" type="presParOf" srcId="{0B016FE0-3F5B-4DFC-8BD1-8C47D6E0B4B4}" destId="{58028B62-B152-43DE-BA3A-F6DE85F2E2F6}" srcOrd="0" destOrd="0" presId="urn:microsoft.com/office/officeart/2005/8/layout/hierarchy1"/>
    <dgm:cxn modelId="{DE895118-2713-4463-A4A5-BF7818D0582C}" type="presParOf" srcId="{58028B62-B152-43DE-BA3A-F6DE85F2E2F6}" destId="{9B043941-D58A-4461-B579-DD3DE17F1DF3}" srcOrd="0" destOrd="0" presId="urn:microsoft.com/office/officeart/2005/8/layout/hierarchy1"/>
    <dgm:cxn modelId="{7677B82E-B830-4371-8571-21833748EF9B}" type="presParOf" srcId="{58028B62-B152-43DE-BA3A-F6DE85F2E2F6}" destId="{F53CC410-13EB-41BE-B71A-84A569975F83}" srcOrd="1" destOrd="0" presId="urn:microsoft.com/office/officeart/2005/8/layout/hierarchy1"/>
    <dgm:cxn modelId="{F0C1905B-D912-4FD0-81BC-769CAEC23221}" type="presParOf" srcId="{0B016FE0-3F5B-4DFC-8BD1-8C47D6E0B4B4}" destId="{C98E5C78-FA0E-43D8-AF6C-0323C4AE3419}" srcOrd="1" destOrd="0" presId="urn:microsoft.com/office/officeart/2005/8/layout/hierarchy1"/>
    <dgm:cxn modelId="{8798C640-B1EB-4CB9-97D4-967B209CB105}" type="presParOf" srcId="{BD62B8F6-3DA3-44EB-B481-882D269FAECF}" destId="{557792E4-ADE5-46D8-8FC7-102F22F70F4F}" srcOrd="2" destOrd="0" presId="urn:microsoft.com/office/officeart/2005/8/layout/hierarchy1"/>
    <dgm:cxn modelId="{081B5DB4-5CEC-46EE-A47E-71EE0756F37D}" type="presParOf" srcId="{BD62B8F6-3DA3-44EB-B481-882D269FAECF}" destId="{8333BBFD-2B55-48F7-8D15-053F74BE13E6}" srcOrd="3" destOrd="0" presId="urn:microsoft.com/office/officeart/2005/8/layout/hierarchy1"/>
    <dgm:cxn modelId="{CD930476-BD82-4B3A-AEE2-8D997288C1D3}" type="presParOf" srcId="{8333BBFD-2B55-48F7-8D15-053F74BE13E6}" destId="{64444DE7-D1AA-44C8-9515-7AC7E648EC67}" srcOrd="0" destOrd="0" presId="urn:microsoft.com/office/officeart/2005/8/layout/hierarchy1"/>
    <dgm:cxn modelId="{C6DF276C-C41C-4E7A-B68A-9306EFB15AEF}" type="presParOf" srcId="{64444DE7-D1AA-44C8-9515-7AC7E648EC67}" destId="{AB51B469-EC5A-4E6D-A7EC-C89CE6D6F112}" srcOrd="0" destOrd="0" presId="urn:microsoft.com/office/officeart/2005/8/layout/hierarchy1"/>
    <dgm:cxn modelId="{EC5FC6E6-2846-4503-BB22-5FA193D671FB}" type="presParOf" srcId="{64444DE7-D1AA-44C8-9515-7AC7E648EC67}" destId="{8323E8CD-477A-4FF7-8BB8-02EC119515FC}" srcOrd="1" destOrd="0" presId="urn:microsoft.com/office/officeart/2005/8/layout/hierarchy1"/>
    <dgm:cxn modelId="{C5C3B8B4-B2FC-4507-99C5-700179F89F8D}" type="presParOf" srcId="{8333BBFD-2B55-48F7-8D15-053F74BE13E6}" destId="{E1270B6F-2893-408B-9686-E75AF138C07F}" srcOrd="1" destOrd="0" presId="urn:microsoft.com/office/officeart/2005/8/layout/hierarchy1"/>
    <dgm:cxn modelId="{F14C2C47-F374-47D4-A732-50BBB9B641A2}" type="presParOf" srcId="{BD62B8F6-3DA3-44EB-B481-882D269FAECF}" destId="{09191420-8589-4256-B7C1-755758C305C5}" srcOrd="4" destOrd="0" presId="urn:microsoft.com/office/officeart/2005/8/layout/hierarchy1"/>
    <dgm:cxn modelId="{EE9F630A-41E6-4FBF-B37F-E3E604362AE3}" type="presParOf" srcId="{BD62B8F6-3DA3-44EB-B481-882D269FAECF}" destId="{4AE0EFC1-8AC2-4AF7-8B51-CFA488D2CC4D}" srcOrd="5" destOrd="0" presId="urn:microsoft.com/office/officeart/2005/8/layout/hierarchy1"/>
    <dgm:cxn modelId="{9C77005F-BCAA-46D6-AC3E-35051E403807}" type="presParOf" srcId="{4AE0EFC1-8AC2-4AF7-8B51-CFA488D2CC4D}" destId="{BFACE249-6524-4BF4-A677-03A1AA5870DF}" srcOrd="0" destOrd="0" presId="urn:microsoft.com/office/officeart/2005/8/layout/hierarchy1"/>
    <dgm:cxn modelId="{E0320473-E1E0-41F1-816E-B4E71785A77E}" type="presParOf" srcId="{BFACE249-6524-4BF4-A677-03A1AA5870DF}" destId="{6B53F5C2-6862-44E4-8EB9-80B1A2EE06F5}" srcOrd="0" destOrd="0" presId="urn:microsoft.com/office/officeart/2005/8/layout/hierarchy1"/>
    <dgm:cxn modelId="{D0A55BBF-9E0A-466C-80FF-14AC9D12D3F1}" type="presParOf" srcId="{BFACE249-6524-4BF4-A677-03A1AA5870DF}" destId="{50846AFD-3238-49D9-8B1C-DD4E35F171B5}" srcOrd="1" destOrd="0" presId="urn:microsoft.com/office/officeart/2005/8/layout/hierarchy1"/>
    <dgm:cxn modelId="{E013093D-566C-410A-90DB-D5CF870F97C8}" type="presParOf" srcId="{4AE0EFC1-8AC2-4AF7-8B51-CFA488D2CC4D}" destId="{A6950490-3E25-4F8A-B3C4-6E8F57284480}" srcOrd="1" destOrd="0" presId="urn:microsoft.com/office/officeart/2005/8/layout/hierarchy1"/>
    <dgm:cxn modelId="{A4812503-99C6-495E-8216-19F47F0CF54A}" type="presParOf" srcId="{BD62B8F6-3DA3-44EB-B481-882D269FAECF}" destId="{CB0DB6D3-D3EB-49E0-9BA6-112E4CC8BE53}" srcOrd="6" destOrd="0" presId="urn:microsoft.com/office/officeart/2005/8/layout/hierarchy1"/>
    <dgm:cxn modelId="{95DE403D-6DAE-402D-9499-2DBCD29E2C1D}" type="presParOf" srcId="{BD62B8F6-3DA3-44EB-B481-882D269FAECF}" destId="{7AE9CF6D-CFE1-4791-B1BE-356E058A90EA}" srcOrd="7" destOrd="0" presId="urn:microsoft.com/office/officeart/2005/8/layout/hierarchy1"/>
    <dgm:cxn modelId="{20F11030-1CC2-45FF-B252-8B60AE7D14E8}" type="presParOf" srcId="{7AE9CF6D-CFE1-4791-B1BE-356E058A90EA}" destId="{388CA6BF-848E-47D1-9D11-E84F82EDAB15}" srcOrd="0" destOrd="0" presId="urn:microsoft.com/office/officeart/2005/8/layout/hierarchy1"/>
    <dgm:cxn modelId="{AD78B237-99EA-4156-A47F-CE3DD6159D6F}" type="presParOf" srcId="{388CA6BF-848E-47D1-9D11-E84F82EDAB15}" destId="{2DB1B210-1B4B-454A-8D75-A66064E36F52}" srcOrd="0" destOrd="0" presId="urn:microsoft.com/office/officeart/2005/8/layout/hierarchy1"/>
    <dgm:cxn modelId="{27D49952-D7A9-408D-BEA6-F0ACF9BAD5A9}" type="presParOf" srcId="{388CA6BF-848E-47D1-9D11-E84F82EDAB15}" destId="{4D0A9D7E-FFDC-4A61-89B5-C5C0BEB891A7}" srcOrd="1" destOrd="0" presId="urn:microsoft.com/office/officeart/2005/8/layout/hierarchy1"/>
    <dgm:cxn modelId="{D9FEFA5B-29BA-41DE-ADC3-06174374809A}" type="presParOf" srcId="{7AE9CF6D-CFE1-4791-B1BE-356E058A90EA}" destId="{7E4149A4-FD3C-4283-8E18-FE807AF89BDC}" srcOrd="1" destOrd="0" presId="urn:microsoft.com/office/officeart/2005/8/layout/hierarchy1"/>
    <dgm:cxn modelId="{531EE648-46F1-419C-A71F-38A29CD9ADE9}" type="presParOf" srcId="{BD62B8F6-3DA3-44EB-B481-882D269FAECF}" destId="{80CCC171-BDD7-4AD9-AE84-7739A393E984}" srcOrd="8" destOrd="0" presId="urn:microsoft.com/office/officeart/2005/8/layout/hierarchy1"/>
    <dgm:cxn modelId="{E8DCA73F-13D4-4604-9102-4B7C790F44C3}" type="presParOf" srcId="{BD62B8F6-3DA3-44EB-B481-882D269FAECF}" destId="{80A86981-C5DE-4E61-A798-7AB68BE688C0}" srcOrd="9" destOrd="0" presId="urn:microsoft.com/office/officeart/2005/8/layout/hierarchy1"/>
    <dgm:cxn modelId="{8945D7AB-C28E-4E2C-853C-19818A2687FA}" type="presParOf" srcId="{80A86981-C5DE-4E61-A798-7AB68BE688C0}" destId="{055EE527-AA2D-4470-8D34-2119D6E2CB03}" srcOrd="0" destOrd="0" presId="urn:microsoft.com/office/officeart/2005/8/layout/hierarchy1"/>
    <dgm:cxn modelId="{3C5D1131-0ACA-4F38-A4DA-6712B73EA7F0}" type="presParOf" srcId="{055EE527-AA2D-4470-8D34-2119D6E2CB03}" destId="{044A1091-0E51-44A9-9E76-0F100125B799}" srcOrd="0" destOrd="0" presId="urn:microsoft.com/office/officeart/2005/8/layout/hierarchy1"/>
    <dgm:cxn modelId="{C7444B35-5800-411A-8B53-206DFB5B3678}" type="presParOf" srcId="{055EE527-AA2D-4470-8D34-2119D6E2CB03}" destId="{6B18DCF2-36B8-476A-97AA-1235A399AF05}" srcOrd="1" destOrd="0" presId="urn:microsoft.com/office/officeart/2005/8/layout/hierarchy1"/>
    <dgm:cxn modelId="{2D7B4FB5-81F5-42BC-A652-3E1BF928AE7A}" type="presParOf" srcId="{80A86981-C5DE-4E61-A798-7AB68BE688C0}" destId="{4C0714B2-9290-42AF-8634-DC8FC87D6D73}" srcOrd="1" destOrd="0" presId="urn:microsoft.com/office/officeart/2005/8/layout/hierarchy1"/>
    <dgm:cxn modelId="{B268C815-585F-4792-93B7-6B7F55D69EDC}" type="presParOf" srcId="{3CF21B4B-5990-4CF7-9403-43E2499BF673}" destId="{B15E7FF5-854D-4231-861A-501D952643F8}" srcOrd="2" destOrd="0" presId="urn:microsoft.com/office/officeart/2005/8/layout/hierarchy1"/>
    <dgm:cxn modelId="{D74EB314-B70F-4FD8-9AF3-9E8092BE5D3A}" type="presParOf" srcId="{3CF21B4B-5990-4CF7-9403-43E2499BF673}" destId="{15494098-2061-4F79-8F04-3D759E05AF1A}" srcOrd="3" destOrd="0" presId="urn:microsoft.com/office/officeart/2005/8/layout/hierarchy1"/>
    <dgm:cxn modelId="{B7A713B2-AB06-4C41-A6B9-0A1D8D6B1DF1}" type="presParOf" srcId="{15494098-2061-4F79-8F04-3D759E05AF1A}" destId="{D8719E02-D75B-4EB4-A344-3FC73DEBB72B}" srcOrd="0" destOrd="0" presId="urn:microsoft.com/office/officeart/2005/8/layout/hierarchy1"/>
    <dgm:cxn modelId="{7E9F8D6F-83E8-4AF6-9B43-04AFBE1AF04C}" type="presParOf" srcId="{D8719E02-D75B-4EB4-A344-3FC73DEBB72B}" destId="{78E44D8F-A5F0-499D-9DCC-199A7305BC03}" srcOrd="0" destOrd="0" presId="urn:microsoft.com/office/officeart/2005/8/layout/hierarchy1"/>
    <dgm:cxn modelId="{803A2DE3-ACB9-49A7-AB4A-DD0FB120C57F}" type="presParOf" srcId="{D8719E02-D75B-4EB4-A344-3FC73DEBB72B}" destId="{D8451B83-B4C8-4790-A7B4-5A7FA372D41D}" srcOrd="1" destOrd="0" presId="urn:microsoft.com/office/officeart/2005/8/layout/hierarchy1"/>
    <dgm:cxn modelId="{17BABC34-0EB5-4DD8-A023-0343FB71F7B3}" type="presParOf" srcId="{15494098-2061-4F79-8F04-3D759E05AF1A}" destId="{88BBCA70-3B8F-4A9E-B858-73A3D17430BA}" srcOrd="1" destOrd="0" presId="urn:microsoft.com/office/officeart/2005/8/layout/hierarchy1"/>
    <dgm:cxn modelId="{21FE4241-2C7C-4974-AB16-84AB59A14AFB}" type="presParOf" srcId="{3CF21B4B-5990-4CF7-9403-43E2499BF673}" destId="{85DFD7CB-4A3F-45E5-AA41-27713B24384B}" srcOrd="4" destOrd="0" presId="urn:microsoft.com/office/officeart/2005/8/layout/hierarchy1"/>
    <dgm:cxn modelId="{BC78EEC3-E9E1-4788-826A-438C9F0798DE}" type="presParOf" srcId="{3CF21B4B-5990-4CF7-9403-43E2499BF673}" destId="{13FB470E-DE5C-4BB2-90D9-9D9DCC95CEE7}" srcOrd="5" destOrd="0" presId="urn:microsoft.com/office/officeart/2005/8/layout/hierarchy1"/>
    <dgm:cxn modelId="{98FAFBC8-B43F-4AB1-B78D-A2F62243D860}" type="presParOf" srcId="{13FB470E-DE5C-4BB2-90D9-9D9DCC95CEE7}" destId="{B0135D3F-2B02-4F42-866D-D13F89CDC442}" srcOrd="0" destOrd="0" presId="urn:microsoft.com/office/officeart/2005/8/layout/hierarchy1"/>
    <dgm:cxn modelId="{BB41D619-2F2A-4024-90F8-8A46B0439162}" type="presParOf" srcId="{B0135D3F-2B02-4F42-866D-D13F89CDC442}" destId="{8D39F39B-4D38-449B-9AA4-6477D71D38A4}" srcOrd="0" destOrd="0" presId="urn:microsoft.com/office/officeart/2005/8/layout/hierarchy1"/>
    <dgm:cxn modelId="{5EBA2FAB-7CA6-400D-AE5C-701C10DC730D}" type="presParOf" srcId="{B0135D3F-2B02-4F42-866D-D13F89CDC442}" destId="{89FB366F-926F-43B1-A7C6-99E968669DC6}" srcOrd="1" destOrd="0" presId="urn:microsoft.com/office/officeart/2005/8/layout/hierarchy1"/>
    <dgm:cxn modelId="{360F62D5-F859-40A6-93B1-B64DC8774F9D}" type="presParOf" srcId="{13FB470E-DE5C-4BB2-90D9-9D9DCC95CEE7}" destId="{D25B7A86-CE3D-4C5C-884C-ACED645F2D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FD7CB-4A3F-45E5-AA41-27713B24384B}">
      <dsp:nvSpPr>
        <dsp:cNvPr id="0" name=""/>
        <dsp:cNvSpPr/>
      </dsp:nvSpPr>
      <dsp:spPr>
        <a:xfrm>
          <a:off x="5511522" y="1604076"/>
          <a:ext cx="2594463" cy="484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340"/>
              </a:lnTo>
              <a:lnTo>
                <a:pt x="2594463" y="394340"/>
              </a:lnTo>
              <a:lnTo>
                <a:pt x="2594463" y="4845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5E7FF5-854D-4231-861A-501D952643F8}">
      <dsp:nvSpPr>
        <dsp:cNvPr id="0" name=""/>
        <dsp:cNvSpPr/>
      </dsp:nvSpPr>
      <dsp:spPr>
        <a:xfrm>
          <a:off x="5511522" y="1604076"/>
          <a:ext cx="397945" cy="484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340"/>
              </a:lnTo>
              <a:lnTo>
                <a:pt x="397945" y="394340"/>
              </a:lnTo>
              <a:lnTo>
                <a:pt x="397945" y="4845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CCC171-BDD7-4AD9-AE84-7739A393E984}">
      <dsp:nvSpPr>
        <dsp:cNvPr id="0" name=""/>
        <dsp:cNvSpPr/>
      </dsp:nvSpPr>
      <dsp:spPr>
        <a:xfrm>
          <a:off x="3357231" y="2706734"/>
          <a:ext cx="2661015" cy="300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011"/>
              </a:lnTo>
              <a:lnTo>
                <a:pt x="2661015" y="210011"/>
              </a:lnTo>
              <a:lnTo>
                <a:pt x="2661015" y="3001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DB6D3-D3EB-49E0-9BA6-112E4CC8BE53}">
      <dsp:nvSpPr>
        <dsp:cNvPr id="0" name=""/>
        <dsp:cNvSpPr/>
      </dsp:nvSpPr>
      <dsp:spPr>
        <a:xfrm>
          <a:off x="3357231" y="2706734"/>
          <a:ext cx="1103589" cy="193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220"/>
              </a:lnTo>
              <a:lnTo>
                <a:pt x="1103589" y="103220"/>
              </a:lnTo>
              <a:lnTo>
                <a:pt x="1103589" y="1933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191420-8589-4256-B7C1-755758C305C5}">
      <dsp:nvSpPr>
        <dsp:cNvPr id="0" name=""/>
        <dsp:cNvSpPr/>
      </dsp:nvSpPr>
      <dsp:spPr>
        <a:xfrm>
          <a:off x="3007895" y="2706734"/>
          <a:ext cx="349336" cy="217550"/>
        </a:xfrm>
        <a:custGeom>
          <a:avLst/>
          <a:gdLst/>
          <a:ahLst/>
          <a:cxnLst/>
          <a:rect l="0" t="0" r="0" b="0"/>
          <a:pathLst>
            <a:path>
              <a:moveTo>
                <a:pt x="349336" y="0"/>
              </a:moveTo>
              <a:lnTo>
                <a:pt x="349336" y="127370"/>
              </a:lnTo>
              <a:lnTo>
                <a:pt x="0" y="127370"/>
              </a:lnTo>
              <a:lnTo>
                <a:pt x="0" y="2175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7792E4-ADE5-46D8-8FC7-102F22F70F4F}">
      <dsp:nvSpPr>
        <dsp:cNvPr id="0" name=""/>
        <dsp:cNvSpPr/>
      </dsp:nvSpPr>
      <dsp:spPr>
        <a:xfrm>
          <a:off x="1728997" y="2706734"/>
          <a:ext cx="1628234" cy="224355"/>
        </a:xfrm>
        <a:custGeom>
          <a:avLst/>
          <a:gdLst/>
          <a:ahLst/>
          <a:cxnLst/>
          <a:rect l="0" t="0" r="0" b="0"/>
          <a:pathLst>
            <a:path>
              <a:moveTo>
                <a:pt x="1628234" y="0"/>
              </a:moveTo>
              <a:lnTo>
                <a:pt x="1628234" y="134176"/>
              </a:lnTo>
              <a:lnTo>
                <a:pt x="0" y="134176"/>
              </a:lnTo>
              <a:lnTo>
                <a:pt x="0" y="2243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64124-4125-42B1-A64C-E78142C1293A}">
      <dsp:nvSpPr>
        <dsp:cNvPr id="0" name=""/>
        <dsp:cNvSpPr/>
      </dsp:nvSpPr>
      <dsp:spPr>
        <a:xfrm>
          <a:off x="518153" y="2706734"/>
          <a:ext cx="2839078" cy="93478"/>
        </a:xfrm>
        <a:custGeom>
          <a:avLst/>
          <a:gdLst/>
          <a:ahLst/>
          <a:cxnLst/>
          <a:rect l="0" t="0" r="0" b="0"/>
          <a:pathLst>
            <a:path>
              <a:moveTo>
                <a:pt x="2839078" y="0"/>
              </a:moveTo>
              <a:lnTo>
                <a:pt x="2839078" y="3299"/>
              </a:lnTo>
              <a:lnTo>
                <a:pt x="0" y="3299"/>
              </a:lnTo>
              <a:lnTo>
                <a:pt x="0" y="934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0064BF-36D8-42AD-B722-5336B3DBA2B0}">
      <dsp:nvSpPr>
        <dsp:cNvPr id="0" name=""/>
        <dsp:cNvSpPr/>
      </dsp:nvSpPr>
      <dsp:spPr>
        <a:xfrm>
          <a:off x="3357231" y="1604076"/>
          <a:ext cx="2154290" cy="484519"/>
        </a:xfrm>
        <a:custGeom>
          <a:avLst/>
          <a:gdLst/>
          <a:ahLst/>
          <a:cxnLst/>
          <a:rect l="0" t="0" r="0" b="0"/>
          <a:pathLst>
            <a:path>
              <a:moveTo>
                <a:pt x="2154290" y="0"/>
              </a:moveTo>
              <a:lnTo>
                <a:pt x="2154290" y="394340"/>
              </a:lnTo>
              <a:lnTo>
                <a:pt x="0" y="394340"/>
              </a:lnTo>
              <a:lnTo>
                <a:pt x="0" y="4845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E40FD3-40F5-4152-951D-E5BA5C05D984}">
      <dsp:nvSpPr>
        <dsp:cNvPr id="0" name=""/>
        <dsp:cNvSpPr/>
      </dsp:nvSpPr>
      <dsp:spPr>
        <a:xfrm>
          <a:off x="3042912" y="-9780"/>
          <a:ext cx="4937218" cy="161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DBE7EA-C2A6-4E39-91AB-297910EC7F21}">
      <dsp:nvSpPr>
        <dsp:cNvPr id="0" name=""/>
        <dsp:cNvSpPr/>
      </dsp:nvSpPr>
      <dsp:spPr>
        <a:xfrm>
          <a:off x="3151073" y="92972"/>
          <a:ext cx="4937218" cy="16138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/>
            <a:t>Conference of African Ministers of Finance, Planning and Economic Development and Committee of Experts of the Economic Commission for Africa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/>
            <a:t>Committee of Experts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/>
            <a:t>Bureau of the Commission</a:t>
          </a:r>
        </a:p>
      </dsp:txBody>
      <dsp:txXfrm>
        <a:off x="3198341" y="140240"/>
        <a:ext cx="4842682" cy="1519320"/>
      </dsp:txXfrm>
    </dsp:sp>
    <dsp:sp modelId="{44E8F519-7A5B-41FA-B39C-6E5E8D26002F}">
      <dsp:nvSpPr>
        <dsp:cNvPr id="0" name=""/>
        <dsp:cNvSpPr/>
      </dsp:nvSpPr>
      <dsp:spPr>
        <a:xfrm>
          <a:off x="2100501" y="2088595"/>
          <a:ext cx="2513461" cy="618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F1AA5-DF17-4F06-9942-F88E27078C34}">
      <dsp:nvSpPr>
        <dsp:cNvPr id="0" name=""/>
        <dsp:cNvSpPr/>
      </dsp:nvSpPr>
      <dsp:spPr>
        <a:xfrm>
          <a:off x="2208662" y="2191348"/>
          <a:ext cx="2513461" cy="6181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/>
            <a:t>Sectoroal</a:t>
          </a:r>
          <a:r>
            <a:rPr lang="en-US" sz="1100" b="1" kern="1200" dirty="0"/>
            <a:t> Subsidiary intergovernmental committees of experts</a:t>
          </a:r>
        </a:p>
      </dsp:txBody>
      <dsp:txXfrm>
        <a:off x="2226767" y="2209453"/>
        <a:ext cx="2477251" cy="581929"/>
      </dsp:txXfrm>
    </dsp:sp>
    <dsp:sp modelId="{9B043941-D58A-4461-B579-DD3DE17F1DF3}">
      <dsp:nvSpPr>
        <dsp:cNvPr id="0" name=""/>
        <dsp:cNvSpPr/>
      </dsp:nvSpPr>
      <dsp:spPr>
        <a:xfrm>
          <a:off x="31429" y="2800213"/>
          <a:ext cx="973447" cy="2409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3CC410-13EB-41BE-B71A-84A569975F83}">
      <dsp:nvSpPr>
        <dsp:cNvPr id="0" name=""/>
        <dsp:cNvSpPr/>
      </dsp:nvSpPr>
      <dsp:spPr>
        <a:xfrm>
          <a:off x="139590" y="2902965"/>
          <a:ext cx="973447" cy="2409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Committee on Economic </a:t>
          </a:r>
          <a:r>
            <a:rPr lang="en-US" sz="1200" kern="1200" dirty="0"/>
            <a:t>Governance</a:t>
          </a:r>
        </a:p>
      </dsp:txBody>
      <dsp:txXfrm>
        <a:off x="168101" y="2931476"/>
        <a:ext cx="916425" cy="2352966"/>
      </dsp:txXfrm>
    </dsp:sp>
    <dsp:sp modelId="{AB51B469-EC5A-4E6D-A7EC-C89CE6D6F112}">
      <dsp:nvSpPr>
        <dsp:cNvPr id="0" name=""/>
        <dsp:cNvSpPr/>
      </dsp:nvSpPr>
      <dsp:spPr>
        <a:xfrm>
          <a:off x="1242273" y="2931090"/>
          <a:ext cx="973447" cy="2281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23E8CD-477A-4FF7-8BB8-02EC119515FC}">
      <dsp:nvSpPr>
        <dsp:cNvPr id="0" name=""/>
        <dsp:cNvSpPr/>
      </dsp:nvSpPr>
      <dsp:spPr>
        <a:xfrm>
          <a:off x="1350434" y="3033843"/>
          <a:ext cx="973447" cy="22811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/>
            <a:t>Committee on </a:t>
          </a:r>
          <a:r>
            <a:rPr lang="en-US" sz="1200" b="0" i="0" kern="1200" dirty="0"/>
            <a:t>Social</a:t>
          </a:r>
          <a:r>
            <a:rPr lang="en-US" sz="1100" b="0" i="0" kern="1200" dirty="0"/>
            <a:t> Development, poverty and gender</a:t>
          </a:r>
        </a:p>
      </dsp:txBody>
      <dsp:txXfrm>
        <a:off x="1378945" y="3062354"/>
        <a:ext cx="916425" cy="2224084"/>
      </dsp:txXfrm>
    </dsp:sp>
    <dsp:sp modelId="{6B53F5C2-6862-44E4-8EB9-80B1A2EE06F5}">
      <dsp:nvSpPr>
        <dsp:cNvPr id="0" name=""/>
        <dsp:cNvSpPr/>
      </dsp:nvSpPr>
      <dsp:spPr>
        <a:xfrm>
          <a:off x="2432042" y="2924284"/>
          <a:ext cx="1151705" cy="22879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46AFD-3238-49D9-8B1C-DD4E35F171B5}">
      <dsp:nvSpPr>
        <dsp:cNvPr id="0" name=""/>
        <dsp:cNvSpPr/>
      </dsp:nvSpPr>
      <dsp:spPr>
        <a:xfrm>
          <a:off x="2540203" y="3027037"/>
          <a:ext cx="1151705" cy="22879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 err="1"/>
            <a:t>Committe</a:t>
          </a:r>
          <a:r>
            <a:rPr lang="en-US" sz="1200" b="0" i="0" kern="1200" dirty="0"/>
            <a:t> on Climate </a:t>
          </a:r>
          <a:r>
            <a:rPr lang="en-US" sz="1200" b="0" i="0" kern="1200" dirty="0" err="1"/>
            <a:t>Change,Blue</a:t>
          </a:r>
          <a:r>
            <a:rPr lang="en-US" sz="1200" b="0" i="0" kern="1200" dirty="0"/>
            <a:t> Economy, Agriculture and Natural Resource </a:t>
          </a:r>
          <a:r>
            <a:rPr lang="en-US" sz="1200" b="0" i="0" kern="1200" dirty="0" err="1"/>
            <a:t>Manament</a:t>
          </a:r>
          <a:endParaRPr lang="en-US" sz="1200" b="0" i="0" kern="1200" dirty="0"/>
        </a:p>
      </dsp:txBody>
      <dsp:txXfrm>
        <a:off x="2573935" y="3060769"/>
        <a:ext cx="1084241" cy="2220448"/>
      </dsp:txXfrm>
    </dsp:sp>
    <dsp:sp modelId="{2DB1B210-1B4B-454A-8D75-A66064E36F52}">
      <dsp:nvSpPr>
        <dsp:cNvPr id="0" name=""/>
        <dsp:cNvSpPr/>
      </dsp:nvSpPr>
      <dsp:spPr>
        <a:xfrm>
          <a:off x="3800069" y="2900134"/>
          <a:ext cx="1321503" cy="2312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0A9D7E-FFDC-4A61-89B5-C5C0BEB891A7}">
      <dsp:nvSpPr>
        <dsp:cNvPr id="0" name=""/>
        <dsp:cNvSpPr/>
      </dsp:nvSpPr>
      <dsp:spPr>
        <a:xfrm>
          <a:off x="3908230" y="3002886"/>
          <a:ext cx="1321503" cy="2312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/>
            <a:t>Committee on Private sector, development, Regional  Integration Trade, Infrastructure, Industry and Technology </a:t>
          </a:r>
        </a:p>
      </dsp:txBody>
      <dsp:txXfrm>
        <a:off x="3946936" y="3041592"/>
        <a:ext cx="1244091" cy="2234651"/>
      </dsp:txXfrm>
    </dsp:sp>
    <dsp:sp modelId="{044A1091-0E51-44A9-9E76-0F100125B799}">
      <dsp:nvSpPr>
        <dsp:cNvPr id="0" name=""/>
        <dsp:cNvSpPr/>
      </dsp:nvSpPr>
      <dsp:spPr>
        <a:xfrm>
          <a:off x="5337729" y="3006924"/>
          <a:ext cx="1361035" cy="2178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8DCF2-36B8-476A-97AA-1235A399AF05}">
      <dsp:nvSpPr>
        <dsp:cNvPr id="0" name=""/>
        <dsp:cNvSpPr/>
      </dsp:nvSpPr>
      <dsp:spPr>
        <a:xfrm>
          <a:off x="5445890" y="3109677"/>
          <a:ext cx="1361035" cy="2178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/>
            <a:t>Committee on Statistics and data </a:t>
          </a:r>
        </a:p>
      </dsp:txBody>
      <dsp:txXfrm>
        <a:off x="5485753" y="3149540"/>
        <a:ext cx="1281309" cy="2098559"/>
      </dsp:txXfrm>
    </dsp:sp>
    <dsp:sp modelId="{78E44D8F-A5F0-499D-9DCC-199A7305BC03}">
      <dsp:nvSpPr>
        <dsp:cNvPr id="0" name=""/>
        <dsp:cNvSpPr/>
      </dsp:nvSpPr>
      <dsp:spPr>
        <a:xfrm>
          <a:off x="4830284" y="2088595"/>
          <a:ext cx="2158366" cy="618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51B83-B4C8-4790-A7B4-5A7FA372D41D}">
      <dsp:nvSpPr>
        <dsp:cNvPr id="0" name=""/>
        <dsp:cNvSpPr/>
      </dsp:nvSpPr>
      <dsp:spPr>
        <a:xfrm>
          <a:off x="4938444" y="2191348"/>
          <a:ext cx="2158366" cy="6181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 </a:t>
          </a:r>
          <a:r>
            <a:rPr lang="en-US" sz="1200" b="1" kern="1200" dirty="0"/>
            <a:t>Intergovernmental committees of senior officials and experts</a:t>
          </a:r>
        </a:p>
      </dsp:txBody>
      <dsp:txXfrm>
        <a:off x="4956549" y="2209453"/>
        <a:ext cx="2122156" cy="581929"/>
      </dsp:txXfrm>
    </dsp:sp>
    <dsp:sp modelId="{8D39F39B-4D38-449B-9AA4-6477D71D38A4}">
      <dsp:nvSpPr>
        <dsp:cNvPr id="0" name=""/>
        <dsp:cNvSpPr/>
      </dsp:nvSpPr>
      <dsp:spPr>
        <a:xfrm>
          <a:off x="7204972" y="2088595"/>
          <a:ext cx="1802026" cy="5662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FB366F-926F-43B1-A7C6-99E968669DC6}">
      <dsp:nvSpPr>
        <dsp:cNvPr id="0" name=""/>
        <dsp:cNvSpPr/>
      </dsp:nvSpPr>
      <dsp:spPr>
        <a:xfrm>
          <a:off x="7313133" y="2191348"/>
          <a:ext cx="1802026" cy="566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African Institute for Economic Development and Planning</a:t>
          </a:r>
          <a:endParaRPr lang="en-US" sz="1200" kern="1200" dirty="0"/>
        </a:p>
      </dsp:txBody>
      <dsp:txXfrm>
        <a:off x="7329717" y="2207932"/>
        <a:ext cx="1768858" cy="533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2588" indent="-342900">
              <a:lnSpc>
                <a:spcPct val="70000"/>
              </a:lnSpc>
              <a:spcBef>
                <a:spcPct val="50000"/>
              </a:spcBef>
              <a:buClr>
                <a:srgbClr val="15B1F7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altLang="en-US" sz="1200" dirty="0">
                <a:latin typeface="Arial" panose="020B0604020202020204" pitchFamily="34" charset="0"/>
              </a:rPr>
              <a:t>Desk Review</a:t>
            </a:r>
          </a:p>
          <a:p>
            <a:pPr marL="382588" indent="-342900">
              <a:lnSpc>
                <a:spcPct val="70000"/>
              </a:lnSpc>
              <a:spcBef>
                <a:spcPct val="50000"/>
              </a:spcBef>
              <a:buClr>
                <a:srgbClr val="15B1F7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marL="382588" indent="-342900">
              <a:lnSpc>
                <a:spcPct val="70000"/>
              </a:lnSpc>
              <a:spcBef>
                <a:spcPct val="50000"/>
              </a:spcBef>
              <a:buClr>
                <a:srgbClr val="15B1F7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marL="382588" indent="-342900">
              <a:lnSpc>
                <a:spcPct val="70000"/>
              </a:lnSpc>
              <a:spcBef>
                <a:spcPct val="50000"/>
              </a:spcBef>
              <a:buClr>
                <a:srgbClr val="15B1F7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altLang="en-US" sz="1200" dirty="0">
                <a:latin typeface="Arial" panose="020B0604020202020204" pitchFamily="34" charset="0"/>
              </a:rPr>
              <a:t>More than 20 Diplomatic missions based in AA interviewed</a:t>
            </a:r>
          </a:p>
          <a:p>
            <a:pPr marL="382588" indent="-342900">
              <a:lnSpc>
                <a:spcPct val="70000"/>
              </a:lnSpc>
              <a:spcBef>
                <a:spcPct val="50000"/>
              </a:spcBef>
              <a:buClr>
                <a:srgbClr val="15B1F7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marL="382588" indent="-342900">
              <a:lnSpc>
                <a:spcPct val="70000"/>
              </a:lnSpc>
              <a:spcBef>
                <a:spcPct val="50000"/>
              </a:spcBef>
              <a:buClr>
                <a:srgbClr val="15B1F7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marL="382588" indent="-342900">
              <a:lnSpc>
                <a:spcPct val="70000"/>
              </a:lnSpc>
              <a:spcBef>
                <a:spcPct val="50000"/>
              </a:spcBef>
              <a:buClr>
                <a:srgbClr val="15B1F7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altLang="en-US" sz="1200" dirty="0">
                <a:latin typeface="Arial" panose="020B0604020202020204" pitchFamily="34" charset="0"/>
              </a:rPr>
              <a:t>Field missions : ICE SRO-CA  and </a:t>
            </a:r>
            <a:r>
              <a:rPr lang="en-US" altLang="en-US" sz="1200" dirty="0" err="1">
                <a:latin typeface="Arial" panose="020B0604020202020204" pitchFamily="34" charset="0"/>
              </a:rPr>
              <a:t>Statcom</a:t>
            </a:r>
            <a:endParaRPr lang="en-US" altLang="en-US" sz="1200" dirty="0">
              <a:latin typeface="Arial" panose="020B0604020202020204" pitchFamily="34" charset="0"/>
            </a:endParaRPr>
          </a:p>
          <a:p>
            <a:pPr marL="382588" indent="-342900">
              <a:lnSpc>
                <a:spcPct val="70000"/>
              </a:lnSpc>
              <a:spcBef>
                <a:spcPct val="50000"/>
              </a:spcBef>
              <a:buClr>
                <a:srgbClr val="15B1F7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marL="382588" indent="-342900">
              <a:lnSpc>
                <a:spcPct val="70000"/>
              </a:lnSpc>
              <a:spcBef>
                <a:spcPct val="50000"/>
              </a:spcBef>
              <a:buClr>
                <a:srgbClr val="15B1F7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marL="382588" indent="-342900">
              <a:lnSpc>
                <a:spcPct val="70000"/>
              </a:lnSpc>
              <a:spcBef>
                <a:spcPct val="50000"/>
              </a:spcBef>
              <a:buClr>
                <a:srgbClr val="15B1F7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altLang="en-US" sz="1200" dirty="0">
                <a:latin typeface="Arial" panose="020B0604020202020204" pitchFamily="34" charset="0"/>
              </a:rPr>
              <a:t>Focus Group meeting with PRs</a:t>
            </a:r>
          </a:p>
          <a:p>
            <a:pPr marL="382588" indent="-342900">
              <a:lnSpc>
                <a:spcPct val="70000"/>
              </a:lnSpc>
              <a:spcBef>
                <a:spcPct val="50000"/>
              </a:spcBef>
              <a:buClr>
                <a:srgbClr val="15B1F7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marL="382588" indent="-342900">
              <a:lnSpc>
                <a:spcPct val="70000"/>
              </a:lnSpc>
              <a:spcBef>
                <a:spcPct val="50000"/>
              </a:spcBef>
              <a:buClr>
                <a:srgbClr val="15B1F7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marL="382588" indent="-342900">
              <a:lnSpc>
                <a:spcPct val="70000"/>
              </a:lnSpc>
              <a:spcBef>
                <a:spcPct val="50000"/>
              </a:spcBef>
              <a:buClr>
                <a:srgbClr val="15B1F7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altLang="en-US" sz="1200" dirty="0">
                <a:latin typeface="Arial" panose="020B0604020202020204" pitchFamily="34" charset="0"/>
              </a:rPr>
              <a:t>Bilateral interviews with AUC, UN Chair of the AG, UN entities, RECs </a:t>
            </a:r>
            <a:r>
              <a:rPr lang="en-US" altLang="en-US" sz="1200" dirty="0" err="1">
                <a:latin typeface="Arial" panose="020B0604020202020204" pitchFamily="34" charset="0"/>
              </a:rPr>
              <a:t>etc</a:t>
            </a:r>
            <a:endParaRPr lang="en-US" altLang="en-US" sz="12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F244-3B8C-4EC2-B07C-DF97462385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87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6953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284" y="47464"/>
            <a:ext cx="2653100" cy="123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297940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751387" y="2028031"/>
            <a:ext cx="4260850" cy="1270000"/>
          </a:xfrm>
        </p:spPr>
        <p:txBody>
          <a:bodyPr>
            <a:normAutofit fontScale="90000"/>
          </a:bodyPr>
          <a:lstStyle/>
          <a:p>
            <a:pPr indent="12700" eaLnBrk="1">
              <a:lnSpc>
                <a:spcPct val="104000"/>
              </a:lnSpc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REVIEW OF ECA INTERGOVERNMENTAL STRUCTURE</a:t>
            </a: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00712" y="4984611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20 - 26 March 2019</a:t>
            </a:r>
          </a:p>
          <a:p>
            <a:pPr algn="r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Marrakech, Morocco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3595688" y="5997723"/>
            <a:ext cx="501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400" b="1" dirty="0">
                <a:solidFill>
                  <a:schemeClr val="bg1"/>
                </a:solidFill>
              </a:rPr>
              <a:t>2019 Conference of Ministers</a:t>
            </a: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20" name="Rectangle 6"/>
          <p:cNvSpPr>
            <a:spLocks/>
          </p:cNvSpPr>
          <p:nvPr/>
        </p:nvSpPr>
        <p:spPr bwMode="auto">
          <a:xfrm>
            <a:off x="4840725" y="3644464"/>
            <a:ext cx="4090988" cy="103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7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Eskedar Nega</a:t>
            </a:r>
            <a:endParaRPr lang="en-US" altLang="en-US" sz="1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/>
            <a:r>
              <a:rPr lang="en-US" altLang="en-US" sz="16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Chief, Evaluation Section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/>
            <a:r>
              <a:rPr lang="en-US" altLang="en-US" sz="17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Strategic Planning</a:t>
            </a:r>
            <a:r>
              <a:rPr lang="en-US" altLang="en-US" sz="1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, Oversight and Reporting Division (SPORD)</a:t>
            </a:r>
          </a:p>
        </p:txBody>
      </p:sp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IGS REVIEW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2043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OBJECTIVE OF THE REVIEW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2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328382" y="1120753"/>
            <a:ext cx="8661862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Resolutions 943 (XLIX) of 5 April 2016 and 957 (LI) of 15 May 2018</a:t>
            </a:r>
          </a:p>
          <a:p>
            <a:pPr marL="39688" indent="0"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 algn="just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Review criteria: relevance, effectiveness, efficiency of the IGS =&gt; Fit for purpose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 algn="just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Alignment to ECA’s new strategic orientations and UN Reform</a:t>
            </a:r>
          </a:p>
          <a:p>
            <a:pPr marL="39688" indent="0" algn="just"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 algn="just">
              <a:buFont typeface="Arial" panose="020B0604020202020204" pitchFamily="34" charset="0"/>
              <a:buChar char="•"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 algn="just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External assessment by independent reviewers</a:t>
            </a:r>
          </a:p>
          <a:p>
            <a:pPr marL="39688" indent="0" algn="just"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 algn="just">
              <a:buFont typeface="Arial" panose="020B0604020202020204" pitchFamily="34" charset="0"/>
              <a:buChar char="•"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 algn="just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Methodology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Action-oriented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1114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IGS</a:t>
            </a: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</a:t>
            </a:r>
            <a:r>
              <a:rPr lang="en-US" alt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REVIEW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104379"/>
            <a:ext cx="62688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143139"/>
            <a:ext cx="58351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KEY FINDINGS: Positive Assessment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562597" y="202011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3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3</a:t>
            </a:fld>
            <a:endParaRPr lang="en-US" dirty="0"/>
          </a:p>
        </p:txBody>
      </p:sp>
      <p:sp>
        <p:nvSpPr>
          <p:cNvPr id="13" name="Rectangle 1"/>
          <p:cNvSpPr>
            <a:spLocks/>
          </p:cNvSpPr>
          <p:nvPr/>
        </p:nvSpPr>
        <p:spPr bwMode="auto">
          <a:xfrm>
            <a:off x="65917" y="946250"/>
            <a:ext cx="878673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Relevant &amp; Effective policy platform to set a collective agenda for the continent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 Convening Function</a:t>
            </a:r>
          </a:p>
          <a:p>
            <a:pPr marL="596900" lvl="1" indent="0"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Quality of research, documentation &amp;  policy debates aligned to Ag 2030/2063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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High level attendance </a:t>
            </a:r>
          </a:p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Effective in session servicing by Secretariat </a:t>
            </a:r>
          </a:p>
          <a:p>
            <a:pPr marL="596900" lvl="1" indent="0"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Effective and timely planning, optimal frequency</a:t>
            </a:r>
          </a:p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Efficiency : cost, time and logistical arrangements</a:t>
            </a:r>
          </a:p>
        </p:txBody>
      </p:sp>
    </p:spTree>
    <p:extLst>
      <p:ext uri="{BB962C8B-B14F-4D97-AF65-F5344CB8AC3E}">
        <p14:creationId xmlns:p14="http://schemas.microsoft.com/office/powerpoint/2010/main" val="342563306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IGS</a:t>
            </a: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</a:t>
            </a:r>
            <a:r>
              <a:rPr lang="en-US" alt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REVIEW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104379"/>
            <a:ext cx="62688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143139"/>
            <a:ext cx="58351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AREAS REQUIRING IMPROVEMENT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562597" y="202011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4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4</a:t>
            </a:fld>
            <a:endParaRPr lang="en-US" dirty="0"/>
          </a:p>
        </p:txBody>
      </p:sp>
      <p:sp>
        <p:nvSpPr>
          <p:cNvPr id="13" name="Rectangle 1"/>
          <p:cNvSpPr>
            <a:spLocks/>
          </p:cNvSpPr>
          <p:nvPr/>
        </p:nvSpPr>
        <p:spPr bwMode="auto">
          <a:xfrm>
            <a:off x="198814" y="1160188"/>
            <a:ext cx="8689543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8258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Ownership and engagement of Member States</a:t>
            </a:r>
          </a:p>
          <a:p>
            <a:pPr marL="38258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Limited ongoing engagement between secretariat and statutory organs</a:t>
            </a:r>
          </a:p>
          <a:p>
            <a:pPr marL="38258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Effectiveness of mechanisms in monitoring and evaluating outcomes of IGS sessions</a:t>
            </a:r>
          </a:p>
          <a:p>
            <a:pPr marL="38258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Timing of sessions: balance between technical and statutory discussions</a:t>
            </a:r>
          </a:p>
          <a:p>
            <a:pPr marL="38258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Women participation &amp; geographical balance </a:t>
            </a:r>
          </a:p>
          <a:p>
            <a:pPr marL="38258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 systematic consideration of provisional budgetary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85615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IGS</a:t>
            </a: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</a:t>
            </a:r>
            <a:r>
              <a:rPr lang="en-US" alt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REVIEW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104379"/>
            <a:ext cx="62688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143139"/>
            <a:ext cx="58351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Recommendations 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562597" y="202011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5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5</a:t>
            </a:fld>
            <a:endParaRPr lang="en-US" dirty="0"/>
          </a:p>
        </p:txBody>
      </p:sp>
      <p:sp>
        <p:nvSpPr>
          <p:cNvPr id="13" name="Rectangle 1"/>
          <p:cNvSpPr>
            <a:spLocks/>
          </p:cNvSpPr>
          <p:nvPr/>
        </p:nvSpPr>
        <p:spPr bwMode="auto">
          <a:xfrm>
            <a:off x="235974" y="1074066"/>
            <a:ext cx="8606844" cy="492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Greater ownership and engagement by Member States</a:t>
            </a:r>
          </a:p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More effective servicing of the IGS by the Secretariat &amp; increased engagement with Bureau members &amp; Permanent Representatives</a:t>
            </a:r>
          </a:p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Renaming the ICEs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“Intergovernmental Committees of Senior Officials and Experts” to ensure more effective policy uptake </a:t>
            </a:r>
          </a:p>
          <a:p>
            <a:pPr marL="596900" lvl="1" indent="0">
              <a:lnSpc>
                <a:spcPct val="150000"/>
              </a:lnSpc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Alignment of the IGS with ECA’s new strategic orientation &amp; with UN reform  =&gt;  Leveraging more effectively internal synergies to deliver on the Commission’s integrated analytical policy tools, convening platforms and expertise </a:t>
            </a:r>
          </a:p>
        </p:txBody>
      </p:sp>
    </p:spTree>
    <p:extLst>
      <p:ext uri="{BB962C8B-B14F-4D97-AF65-F5344CB8AC3E}">
        <p14:creationId xmlns:p14="http://schemas.microsoft.com/office/powerpoint/2010/main" val="156786567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IGS</a:t>
            </a: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</a:t>
            </a:r>
            <a:r>
              <a:rPr lang="en-US" alt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REVIEW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104379"/>
            <a:ext cx="62688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143139"/>
            <a:ext cx="58351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PROPOSED NEW IGS 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562597" y="202011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6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6</a:t>
            </a:fld>
            <a:endParaRPr lang="en-US" dirty="0"/>
          </a:p>
        </p:txBody>
      </p:sp>
      <p:sp>
        <p:nvSpPr>
          <p:cNvPr id="13" name="Rectangle 1"/>
          <p:cNvSpPr>
            <a:spLocks/>
          </p:cNvSpPr>
          <p:nvPr/>
        </p:nvSpPr>
        <p:spPr bwMode="auto">
          <a:xfrm>
            <a:off x="56085" y="946250"/>
            <a:ext cx="8786733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596900" lvl="1" indent="0"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2650"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127895"/>
              </p:ext>
            </p:extLst>
          </p:nvPr>
        </p:nvGraphicFramePr>
        <p:xfrm>
          <a:off x="0" y="847725"/>
          <a:ext cx="9144000" cy="531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452475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2360612" y="3518828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55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YOU!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3" y="54451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#COM2019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chemeClr val="bg1"/>
                </a:solidFill>
                <a:latin typeface="Avenir Book"/>
              </a:rPr>
              <a:t>More: www.uneca.org/cfm2019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71163" y="6498965"/>
            <a:ext cx="307572" cy="241862"/>
          </a:xfrm>
        </p:spPr>
        <p:txBody>
          <a:bodyPr/>
          <a:lstStyle/>
          <a:p>
            <a:fld id="{57A9BE0A-D03F-4B6F-9DFE-032BEB7DCFE2}" type="slidenum">
              <a:rPr lang="en-US" smtClean="0"/>
              <a:t>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42" y="1335086"/>
            <a:ext cx="2305372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440</TotalTime>
  <Words>441</Words>
  <Application>Microsoft Office PowerPoint</Application>
  <PresentationFormat>On-screen Show (4:3)</PresentationFormat>
  <Paragraphs>111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Avenir Book</vt:lpstr>
      <vt:lpstr>Calibri</vt:lpstr>
      <vt:lpstr>Calibri Light</vt:lpstr>
      <vt:lpstr>Helvetica</vt:lpstr>
      <vt:lpstr>Lato</vt:lpstr>
      <vt:lpstr>Lucida Sans</vt:lpstr>
      <vt:lpstr>Wingdings</vt:lpstr>
      <vt:lpstr>Office Theme</vt:lpstr>
      <vt:lpstr>REVIEW OF ECA INTERGOVERNMENTAL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Afework Temtime</dc:creator>
  <cp:lastModifiedBy>Afework Temtime</cp:lastModifiedBy>
  <cp:revision>55</cp:revision>
  <dcterms:created xsi:type="dcterms:W3CDTF">2018-04-13T10:53:29Z</dcterms:created>
  <dcterms:modified xsi:type="dcterms:W3CDTF">2019-03-20T16:43:31Z</dcterms:modified>
</cp:coreProperties>
</file>