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61" r:id="rId2"/>
    <p:sldId id="269" r:id="rId3"/>
    <p:sldId id="270" r:id="rId4"/>
    <p:sldId id="271" r:id="rId5"/>
    <p:sldId id="272" r:id="rId6"/>
    <p:sldId id="27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38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BC7232-E774-7E4E-8C00-7A707C7D1FF3}" type="doc">
      <dgm:prSet loTypeId="urn:microsoft.com/office/officeart/2005/8/layout/radial1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96765B4-72B9-C44F-82C2-353D1D53200F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750" b="1" dirty="0"/>
            <a:t>Integrated </a:t>
          </a:r>
          <a:br>
            <a:rPr lang="en-US" sz="1750" b="1" dirty="0"/>
          </a:br>
          <a:r>
            <a:rPr lang="en-US" sz="1750" b="1" dirty="0"/>
            <a:t>development planning &amp; implementation of the 2030 Agenda</a:t>
          </a:r>
          <a:endParaRPr lang="en-US" sz="1750" dirty="0"/>
        </a:p>
      </dgm:t>
    </dgm:pt>
    <dgm:pt modelId="{9F955EE2-605F-DE46-B8B7-33B5559C85D0}" type="parTrans" cxnId="{2428FF2A-AF1F-634F-BEB7-D91B6749E640}">
      <dgm:prSet/>
      <dgm:spPr/>
      <dgm:t>
        <a:bodyPr/>
        <a:lstStyle/>
        <a:p>
          <a:endParaRPr lang="en-US"/>
        </a:p>
      </dgm:t>
    </dgm:pt>
    <dgm:pt modelId="{F3FAD6D5-A01E-2A4D-9476-0B14ACE008C0}" type="sibTrans" cxnId="{2428FF2A-AF1F-634F-BEB7-D91B6749E640}">
      <dgm:prSet/>
      <dgm:spPr/>
      <dgm:t>
        <a:bodyPr/>
        <a:lstStyle/>
        <a:p>
          <a:endParaRPr lang="en-US"/>
        </a:p>
      </dgm:t>
    </dgm:pt>
    <dgm:pt modelId="{6E9344FB-2BAE-3446-BB6C-EE96B6F5319F}">
      <dgm:prSet/>
      <dgm:spPr/>
      <dgm:t>
        <a:bodyPr/>
        <a:lstStyle/>
        <a:p>
          <a:endParaRPr lang="en-US"/>
        </a:p>
      </dgm:t>
    </dgm:pt>
    <dgm:pt modelId="{2756BA9E-E62E-C348-AF0F-1767B426F20D}" type="parTrans" cxnId="{261689FB-14A3-5D42-BCD2-0EEE41CC63B0}">
      <dgm:prSet/>
      <dgm:spPr/>
      <dgm:t>
        <a:bodyPr/>
        <a:lstStyle/>
        <a:p>
          <a:endParaRPr lang="en-US"/>
        </a:p>
      </dgm:t>
    </dgm:pt>
    <dgm:pt modelId="{FC436472-7610-5645-873C-DD768AA8C81C}" type="sibTrans" cxnId="{261689FB-14A3-5D42-BCD2-0EEE41CC63B0}">
      <dgm:prSet/>
      <dgm:spPr/>
      <dgm:t>
        <a:bodyPr/>
        <a:lstStyle/>
        <a:p>
          <a:endParaRPr lang="en-US"/>
        </a:p>
      </dgm:t>
    </dgm:pt>
    <dgm:pt modelId="{6D07416D-ECB0-A447-8FCB-60309EBA781B}">
      <dgm:prSet phldrT="[Text]" custT="1"/>
      <dgm:spPr/>
      <dgm:t>
        <a:bodyPr/>
        <a:lstStyle/>
        <a:p>
          <a:endParaRPr lang="en-US" sz="1200" dirty="0"/>
        </a:p>
      </dgm:t>
    </dgm:pt>
    <dgm:pt modelId="{156A294A-D367-7043-86E3-C1616990C7AB}" type="parTrans" cxnId="{039F30B1-3CE8-C14C-8430-6F4EAB1C329D}">
      <dgm:prSet/>
      <dgm:spPr/>
      <dgm:t>
        <a:bodyPr/>
        <a:lstStyle/>
        <a:p>
          <a:endParaRPr lang="en-US"/>
        </a:p>
      </dgm:t>
    </dgm:pt>
    <dgm:pt modelId="{78EF84B8-F256-E04F-9C59-5EAE694E3A67}" type="sibTrans" cxnId="{039F30B1-3CE8-C14C-8430-6F4EAB1C329D}">
      <dgm:prSet/>
      <dgm:spPr/>
      <dgm:t>
        <a:bodyPr/>
        <a:lstStyle/>
        <a:p>
          <a:endParaRPr lang="en-US"/>
        </a:p>
      </dgm:t>
    </dgm:pt>
    <dgm:pt modelId="{4CDCC98B-9005-9B47-8150-76FD587988CB}">
      <dgm:prSet phldrT="[Text]" custT="1"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 sz="1600" dirty="0"/>
            <a:t>Common position and peer learning: ARFSD</a:t>
          </a:r>
          <a:endParaRPr lang="en-US" sz="1600" dirty="0"/>
        </a:p>
      </dgm:t>
    </dgm:pt>
    <dgm:pt modelId="{840DA21C-BF7D-6F4F-B98E-96B7005D8017}" type="parTrans" cxnId="{F1A60DA9-5405-CE40-BA8B-182BA125F3AD}">
      <dgm:prSet/>
      <dgm:spPr/>
      <dgm:t>
        <a:bodyPr/>
        <a:lstStyle/>
        <a:p>
          <a:endParaRPr lang="en-US"/>
        </a:p>
      </dgm:t>
    </dgm:pt>
    <dgm:pt modelId="{4B168949-43D0-9041-A252-9F9815B71544}" type="sibTrans" cxnId="{F1A60DA9-5405-CE40-BA8B-182BA125F3AD}">
      <dgm:prSet/>
      <dgm:spPr/>
      <dgm:t>
        <a:bodyPr/>
        <a:lstStyle/>
        <a:p>
          <a:endParaRPr lang="en-US"/>
        </a:p>
      </dgm:t>
    </dgm:pt>
    <dgm:pt modelId="{81931575-BF62-4941-A3F8-BBA1F090EF16}">
      <dgm:prSet custT="1"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Integrating the 2030 Agenda and Agenda 2063 into national plans</a:t>
          </a:r>
          <a:endParaRPr lang="en-C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D3C3B7-E82A-C74B-A935-4352393914B5}" type="parTrans" cxnId="{8BE11915-38B7-CC4A-B530-94BCACBBFB58}">
      <dgm:prSet/>
      <dgm:spPr/>
      <dgm:t>
        <a:bodyPr/>
        <a:lstStyle/>
        <a:p>
          <a:endParaRPr lang="en-US"/>
        </a:p>
      </dgm:t>
    </dgm:pt>
    <dgm:pt modelId="{9940720B-A702-3D4B-88A6-4DA3E1446797}" type="sibTrans" cxnId="{8BE11915-38B7-CC4A-B530-94BCACBBFB58}">
      <dgm:prSet/>
      <dgm:spPr/>
      <dgm:t>
        <a:bodyPr/>
        <a:lstStyle/>
        <a:p>
          <a:endParaRPr lang="en-US"/>
        </a:p>
      </dgm:t>
    </dgm:pt>
    <dgm:pt modelId="{E31F9E10-22D2-8540-8361-D0CDE771C179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 dirty="0"/>
            <a:t>Renewal of development planning in Senegal</a:t>
          </a:r>
          <a:endParaRPr lang="en-CA" dirty="0"/>
        </a:p>
      </dgm:t>
    </dgm:pt>
    <dgm:pt modelId="{B495591B-4F03-FA4F-8633-306D56FE07D1}" type="parTrans" cxnId="{35DCE41D-5D10-9445-A80E-7BBD1F889E40}">
      <dgm:prSet/>
      <dgm:spPr/>
      <dgm:t>
        <a:bodyPr/>
        <a:lstStyle/>
        <a:p>
          <a:endParaRPr lang="en-US"/>
        </a:p>
      </dgm:t>
    </dgm:pt>
    <dgm:pt modelId="{B45962F1-843D-4B40-B922-3514B479E16F}" type="sibTrans" cxnId="{35DCE41D-5D10-9445-A80E-7BBD1F889E40}">
      <dgm:prSet/>
      <dgm:spPr/>
      <dgm:t>
        <a:bodyPr/>
        <a:lstStyle/>
        <a:p>
          <a:endParaRPr lang="en-US"/>
        </a:p>
      </dgm:t>
    </dgm:pt>
    <dgm:pt modelId="{78FA70BC-34CB-DC49-B0DE-F2BDB276864E}">
      <dgm:prSet custT="1"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 sz="1600" dirty="0"/>
            <a:t>Mozambique infrastructure development plan based on GIS</a:t>
          </a:r>
          <a:endParaRPr lang="en-CA" sz="1600" dirty="0"/>
        </a:p>
      </dgm:t>
    </dgm:pt>
    <dgm:pt modelId="{B8FE1626-E5C4-AA4D-BEA9-584EB9FB4C85}" type="parTrans" cxnId="{7AFF1A62-2BEC-5846-AC73-A89A1EAC34F8}">
      <dgm:prSet/>
      <dgm:spPr/>
      <dgm:t>
        <a:bodyPr/>
        <a:lstStyle/>
        <a:p>
          <a:endParaRPr lang="en-US"/>
        </a:p>
      </dgm:t>
    </dgm:pt>
    <dgm:pt modelId="{D53673D3-7763-914A-BB61-FA9A247142D1}" type="sibTrans" cxnId="{7AFF1A62-2BEC-5846-AC73-A89A1EAC34F8}">
      <dgm:prSet/>
      <dgm:spPr/>
      <dgm:t>
        <a:bodyPr/>
        <a:lstStyle/>
        <a:p>
          <a:endParaRPr lang="en-US"/>
        </a:p>
      </dgm:t>
    </dgm:pt>
    <dgm:pt modelId="{3AA23F51-1112-964C-B89F-B87ABE38AFE9}" type="pres">
      <dgm:prSet presAssocID="{93BC7232-E774-7E4E-8C00-7A707C7D1F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5D3AF5-EFC4-6149-9A66-3A4527E55441}" type="pres">
      <dgm:prSet presAssocID="{796765B4-72B9-C44F-82C2-353D1D53200F}" presName="centerShape" presStyleLbl="node0" presStyleIdx="0" presStyleCnt="1" custScaleX="181549" custScaleY="101237"/>
      <dgm:spPr/>
      <dgm:t>
        <a:bodyPr/>
        <a:lstStyle/>
        <a:p>
          <a:endParaRPr lang="en-US"/>
        </a:p>
      </dgm:t>
    </dgm:pt>
    <dgm:pt modelId="{113C5B53-486E-7341-B72B-43F96DDE4A05}" type="pres">
      <dgm:prSet presAssocID="{840DA21C-BF7D-6F4F-B98E-96B7005D8017}" presName="Name9" presStyleLbl="parChTrans1D2" presStyleIdx="0" presStyleCnt="4" custScaleX="2000000"/>
      <dgm:spPr/>
      <dgm:t>
        <a:bodyPr/>
        <a:lstStyle/>
        <a:p>
          <a:endParaRPr lang="en-US"/>
        </a:p>
      </dgm:t>
    </dgm:pt>
    <dgm:pt modelId="{AA6F2FB5-6D7C-674E-8732-843C13097DB1}" type="pres">
      <dgm:prSet presAssocID="{840DA21C-BF7D-6F4F-B98E-96B7005D8017}" presName="connTx" presStyleLbl="parChTrans1D2" presStyleIdx="0" presStyleCnt="4"/>
      <dgm:spPr/>
      <dgm:t>
        <a:bodyPr/>
        <a:lstStyle/>
        <a:p>
          <a:endParaRPr lang="en-US"/>
        </a:p>
      </dgm:t>
    </dgm:pt>
    <dgm:pt modelId="{F9CE7BC6-5047-0541-A11D-551BB9C6E972}" type="pres">
      <dgm:prSet presAssocID="{4CDCC98B-9005-9B47-8150-76FD587988CB}" presName="node" presStyleLbl="node1" presStyleIdx="0" presStyleCnt="4" custScaleX="149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A8948-92B9-D645-809F-FA96C4956D94}" type="pres">
      <dgm:prSet presAssocID="{75D3C3B7-E82A-C74B-A935-4352393914B5}" presName="Name9" presStyleLbl="parChTrans1D2" presStyleIdx="1" presStyleCnt="4" custScaleX="2000000"/>
      <dgm:spPr/>
      <dgm:t>
        <a:bodyPr/>
        <a:lstStyle/>
        <a:p>
          <a:endParaRPr lang="en-US"/>
        </a:p>
      </dgm:t>
    </dgm:pt>
    <dgm:pt modelId="{16C463AD-8088-8740-B49F-036AA5DF4095}" type="pres">
      <dgm:prSet presAssocID="{75D3C3B7-E82A-C74B-A935-4352393914B5}" presName="connTx" presStyleLbl="parChTrans1D2" presStyleIdx="1" presStyleCnt="4"/>
      <dgm:spPr/>
      <dgm:t>
        <a:bodyPr/>
        <a:lstStyle/>
        <a:p>
          <a:endParaRPr lang="en-US"/>
        </a:p>
      </dgm:t>
    </dgm:pt>
    <dgm:pt modelId="{7731C31C-EBFB-874F-9D20-0585BA80B0F6}" type="pres">
      <dgm:prSet presAssocID="{81931575-BF62-4941-A3F8-BBA1F090EF16}" presName="node" presStyleLbl="node1" presStyleIdx="1" presStyleCnt="4" custScaleX="149210" custRadScaleRad="180926" custRadScaleInc="-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F7CA0-6DB8-9A48-9D37-D6F9F70BF231}" type="pres">
      <dgm:prSet presAssocID="{B495591B-4F03-FA4F-8633-306D56FE07D1}" presName="Name9" presStyleLbl="parChTrans1D2" presStyleIdx="2" presStyleCnt="4" custScaleX="2000000"/>
      <dgm:spPr/>
      <dgm:t>
        <a:bodyPr/>
        <a:lstStyle/>
        <a:p>
          <a:endParaRPr lang="en-US"/>
        </a:p>
      </dgm:t>
    </dgm:pt>
    <dgm:pt modelId="{692F37A6-0536-574D-8BF3-730AE3FAAFFD}" type="pres">
      <dgm:prSet presAssocID="{B495591B-4F03-FA4F-8633-306D56FE07D1}" presName="connTx" presStyleLbl="parChTrans1D2" presStyleIdx="2" presStyleCnt="4"/>
      <dgm:spPr/>
      <dgm:t>
        <a:bodyPr/>
        <a:lstStyle/>
        <a:p>
          <a:endParaRPr lang="en-US"/>
        </a:p>
      </dgm:t>
    </dgm:pt>
    <dgm:pt modelId="{5A1B83D1-BFAE-6047-B54F-AE627AF516D4}" type="pres">
      <dgm:prSet presAssocID="{E31F9E10-22D2-8540-8361-D0CDE771C179}" presName="node" presStyleLbl="node1" presStyleIdx="2" presStyleCnt="4" custScaleX="149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1ED27B-2F2B-1744-8766-88E15FF35707}" type="pres">
      <dgm:prSet presAssocID="{B8FE1626-E5C4-AA4D-BEA9-584EB9FB4C85}" presName="Name9" presStyleLbl="parChTrans1D2" presStyleIdx="3" presStyleCnt="4" custScaleX="2000000"/>
      <dgm:spPr/>
      <dgm:t>
        <a:bodyPr/>
        <a:lstStyle/>
        <a:p>
          <a:endParaRPr lang="en-US"/>
        </a:p>
      </dgm:t>
    </dgm:pt>
    <dgm:pt modelId="{9651BB97-2600-2341-95AE-6CC80E5E9C9A}" type="pres">
      <dgm:prSet presAssocID="{B8FE1626-E5C4-AA4D-BEA9-584EB9FB4C85}" presName="connTx" presStyleLbl="parChTrans1D2" presStyleIdx="3" presStyleCnt="4"/>
      <dgm:spPr/>
      <dgm:t>
        <a:bodyPr/>
        <a:lstStyle/>
        <a:p>
          <a:endParaRPr lang="en-US"/>
        </a:p>
      </dgm:t>
    </dgm:pt>
    <dgm:pt modelId="{709A8035-9D00-C248-A8DE-81A469D6A703}" type="pres">
      <dgm:prSet presAssocID="{78FA70BC-34CB-DC49-B0DE-F2BDB276864E}" presName="node" presStyleLbl="node1" presStyleIdx="3" presStyleCnt="4" custScaleX="149210" custRadScaleRad="160613" custRadScaleInc="-30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FF1A62-2BEC-5846-AC73-A89A1EAC34F8}" srcId="{796765B4-72B9-C44F-82C2-353D1D53200F}" destId="{78FA70BC-34CB-DC49-B0DE-F2BDB276864E}" srcOrd="3" destOrd="0" parTransId="{B8FE1626-E5C4-AA4D-BEA9-584EB9FB4C85}" sibTransId="{D53673D3-7763-914A-BB61-FA9A247142D1}"/>
    <dgm:cxn modelId="{039F30B1-3CE8-C14C-8430-6F4EAB1C329D}" srcId="{93BC7232-E774-7E4E-8C00-7A707C7D1FF3}" destId="{6D07416D-ECB0-A447-8FCB-60309EBA781B}" srcOrd="1" destOrd="0" parTransId="{156A294A-D367-7043-86E3-C1616990C7AB}" sibTransId="{78EF84B8-F256-E04F-9C59-5EAE694E3A67}"/>
    <dgm:cxn modelId="{2428FF2A-AF1F-634F-BEB7-D91B6749E640}" srcId="{93BC7232-E774-7E4E-8C00-7A707C7D1FF3}" destId="{796765B4-72B9-C44F-82C2-353D1D53200F}" srcOrd="0" destOrd="0" parTransId="{9F955EE2-605F-DE46-B8B7-33B5559C85D0}" sibTransId="{F3FAD6D5-A01E-2A4D-9476-0B14ACE008C0}"/>
    <dgm:cxn modelId="{57EC191A-F69B-5444-996D-847463B94F29}" type="presOf" srcId="{B495591B-4F03-FA4F-8633-306D56FE07D1}" destId="{8EAF7CA0-6DB8-9A48-9D37-D6F9F70BF231}" srcOrd="0" destOrd="0" presId="urn:microsoft.com/office/officeart/2005/8/layout/radial1"/>
    <dgm:cxn modelId="{BD039F97-53B3-C145-9FA4-62250B65665D}" type="presOf" srcId="{75D3C3B7-E82A-C74B-A935-4352393914B5}" destId="{036A8948-92B9-D645-809F-FA96C4956D94}" srcOrd="0" destOrd="0" presId="urn:microsoft.com/office/officeart/2005/8/layout/radial1"/>
    <dgm:cxn modelId="{55ECCD1D-8A54-B64B-8175-106B326B8009}" type="presOf" srcId="{796765B4-72B9-C44F-82C2-353D1D53200F}" destId="{1A5D3AF5-EFC4-6149-9A66-3A4527E55441}" srcOrd="0" destOrd="0" presId="urn:microsoft.com/office/officeart/2005/8/layout/radial1"/>
    <dgm:cxn modelId="{BFB907D4-F824-4C4E-A230-8953DE65A3B1}" type="presOf" srcId="{4CDCC98B-9005-9B47-8150-76FD587988CB}" destId="{F9CE7BC6-5047-0541-A11D-551BB9C6E972}" srcOrd="0" destOrd="0" presId="urn:microsoft.com/office/officeart/2005/8/layout/radial1"/>
    <dgm:cxn modelId="{224CCC59-C324-E043-B636-AB82FB960C89}" type="presOf" srcId="{840DA21C-BF7D-6F4F-B98E-96B7005D8017}" destId="{113C5B53-486E-7341-B72B-43F96DDE4A05}" srcOrd="0" destOrd="0" presId="urn:microsoft.com/office/officeart/2005/8/layout/radial1"/>
    <dgm:cxn modelId="{8BE11915-38B7-CC4A-B530-94BCACBBFB58}" srcId="{796765B4-72B9-C44F-82C2-353D1D53200F}" destId="{81931575-BF62-4941-A3F8-BBA1F090EF16}" srcOrd="1" destOrd="0" parTransId="{75D3C3B7-E82A-C74B-A935-4352393914B5}" sibTransId="{9940720B-A702-3D4B-88A6-4DA3E1446797}"/>
    <dgm:cxn modelId="{261689FB-14A3-5D42-BCD2-0EEE41CC63B0}" srcId="{93BC7232-E774-7E4E-8C00-7A707C7D1FF3}" destId="{6E9344FB-2BAE-3446-BB6C-EE96B6F5319F}" srcOrd="2" destOrd="0" parTransId="{2756BA9E-E62E-C348-AF0F-1767B426F20D}" sibTransId="{FC436472-7610-5645-873C-DD768AA8C81C}"/>
    <dgm:cxn modelId="{774584BA-A17C-F743-9A7F-440630AC9771}" type="presOf" srcId="{93BC7232-E774-7E4E-8C00-7A707C7D1FF3}" destId="{3AA23F51-1112-964C-B89F-B87ABE38AFE9}" srcOrd="0" destOrd="0" presId="urn:microsoft.com/office/officeart/2005/8/layout/radial1"/>
    <dgm:cxn modelId="{CA96565B-EAD0-1D4A-B388-D05A9637B5F4}" type="presOf" srcId="{75D3C3B7-E82A-C74B-A935-4352393914B5}" destId="{16C463AD-8088-8740-B49F-036AA5DF4095}" srcOrd="1" destOrd="0" presId="urn:microsoft.com/office/officeart/2005/8/layout/radial1"/>
    <dgm:cxn modelId="{36F8B859-7AE7-E04C-ACF6-F8EB96C4CC15}" type="presOf" srcId="{B8FE1626-E5C4-AA4D-BEA9-584EB9FB4C85}" destId="{001ED27B-2F2B-1744-8766-88E15FF35707}" srcOrd="0" destOrd="0" presId="urn:microsoft.com/office/officeart/2005/8/layout/radial1"/>
    <dgm:cxn modelId="{D616CDA6-0EF5-634E-A861-6DC4CECD7F9C}" type="presOf" srcId="{840DA21C-BF7D-6F4F-B98E-96B7005D8017}" destId="{AA6F2FB5-6D7C-674E-8732-843C13097DB1}" srcOrd="1" destOrd="0" presId="urn:microsoft.com/office/officeart/2005/8/layout/radial1"/>
    <dgm:cxn modelId="{7652F464-73D3-9B48-BDA5-6DD6DECEA24F}" type="presOf" srcId="{78FA70BC-34CB-DC49-B0DE-F2BDB276864E}" destId="{709A8035-9D00-C248-A8DE-81A469D6A703}" srcOrd="0" destOrd="0" presId="urn:microsoft.com/office/officeart/2005/8/layout/radial1"/>
    <dgm:cxn modelId="{35DCE41D-5D10-9445-A80E-7BBD1F889E40}" srcId="{796765B4-72B9-C44F-82C2-353D1D53200F}" destId="{E31F9E10-22D2-8540-8361-D0CDE771C179}" srcOrd="2" destOrd="0" parTransId="{B495591B-4F03-FA4F-8633-306D56FE07D1}" sibTransId="{B45962F1-843D-4B40-B922-3514B479E16F}"/>
    <dgm:cxn modelId="{55B2FA44-5853-C048-BEA2-E242AB7066CF}" type="presOf" srcId="{E31F9E10-22D2-8540-8361-D0CDE771C179}" destId="{5A1B83D1-BFAE-6047-B54F-AE627AF516D4}" srcOrd="0" destOrd="0" presId="urn:microsoft.com/office/officeart/2005/8/layout/radial1"/>
    <dgm:cxn modelId="{F8672A8B-D9A6-BE45-A323-D8A2B28806B0}" type="presOf" srcId="{B495591B-4F03-FA4F-8633-306D56FE07D1}" destId="{692F37A6-0536-574D-8BF3-730AE3FAAFFD}" srcOrd="1" destOrd="0" presId="urn:microsoft.com/office/officeart/2005/8/layout/radial1"/>
    <dgm:cxn modelId="{AD474197-42E2-A741-B264-4B0621799BF0}" type="presOf" srcId="{81931575-BF62-4941-A3F8-BBA1F090EF16}" destId="{7731C31C-EBFB-874F-9D20-0585BA80B0F6}" srcOrd="0" destOrd="0" presId="urn:microsoft.com/office/officeart/2005/8/layout/radial1"/>
    <dgm:cxn modelId="{F1A60DA9-5405-CE40-BA8B-182BA125F3AD}" srcId="{796765B4-72B9-C44F-82C2-353D1D53200F}" destId="{4CDCC98B-9005-9B47-8150-76FD587988CB}" srcOrd="0" destOrd="0" parTransId="{840DA21C-BF7D-6F4F-B98E-96B7005D8017}" sibTransId="{4B168949-43D0-9041-A252-9F9815B71544}"/>
    <dgm:cxn modelId="{159B1512-E748-5F47-A90D-FB23CF949555}" type="presOf" srcId="{B8FE1626-E5C4-AA4D-BEA9-584EB9FB4C85}" destId="{9651BB97-2600-2341-95AE-6CC80E5E9C9A}" srcOrd="1" destOrd="0" presId="urn:microsoft.com/office/officeart/2005/8/layout/radial1"/>
    <dgm:cxn modelId="{9B609702-CD58-ED4F-8416-EBB36006FF00}" type="presParOf" srcId="{3AA23F51-1112-964C-B89F-B87ABE38AFE9}" destId="{1A5D3AF5-EFC4-6149-9A66-3A4527E55441}" srcOrd="0" destOrd="0" presId="urn:microsoft.com/office/officeart/2005/8/layout/radial1"/>
    <dgm:cxn modelId="{A4A3B0A5-9E04-A642-BC27-CF9D8FAC0EEF}" type="presParOf" srcId="{3AA23F51-1112-964C-B89F-B87ABE38AFE9}" destId="{113C5B53-486E-7341-B72B-43F96DDE4A05}" srcOrd="1" destOrd="0" presId="urn:microsoft.com/office/officeart/2005/8/layout/radial1"/>
    <dgm:cxn modelId="{A02332B4-A3F0-9646-984F-11F4609F95A6}" type="presParOf" srcId="{113C5B53-486E-7341-B72B-43F96DDE4A05}" destId="{AA6F2FB5-6D7C-674E-8732-843C13097DB1}" srcOrd="0" destOrd="0" presId="urn:microsoft.com/office/officeart/2005/8/layout/radial1"/>
    <dgm:cxn modelId="{CACC83F9-058A-634F-B18E-CC49337F603E}" type="presParOf" srcId="{3AA23F51-1112-964C-B89F-B87ABE38AFE9}" destId="{F9CE7BC6-5047-0541-A11D-551BB9C6E972}" srcOrd="2" destOrd="0" presId="urn:microsoft.com/office/officeart/2005/8/layout/radial1"/>
    <dgm:cxn modelId="{BD2E2E59-0C9B-764F-9EE7-042717DCCA2B}" type="presParOf" srcId="{3AA23F51-1112-964C-B89F-B87ABE38AFE9}" destId="{036A8948-92B9-D645-809F-FA96C4956D94}" srcOrd="3" destOrd="0" presId="urn:microsoft.com/office/officeart/2005/8/layout/radial1"/>
    <dgm:cxn modelId="{ED18814B-04FD-FF4D-8575-6CD41AC3603B}" type="presParOf" srcId="{036A8948-92B9-D645-809F-FA96C4956D94}" destId="{16C463AD-8088-8740-B49F-036AA5DF4095}" srcOrd="0" destOrd="0" presId="urn:microsoft.com/office/officeart/2005/8/layout/radial1"/>
    <dgm:cxn modelId="{93C9B679-3A9A-5242-B57F-8E8A5DCADDF0}" type="presParOf" srcId="{3AA23F51-1112-964C-B89F-B87ABE38AFE9}" destId="{7731C31C-EBFB-874F-9D20-0585BA80B0F6}" srcOrd="4" destOrd="0" presId="urn:microsoft.com/office/officeart/2005/8/layout/radial1"/>
    <dgm:cxn modelId="{9D6C192C-256C-E34F-ABDF-D816DBB6525B}" type="presParOf" srcId="{3AA23F51-1112-964C-B89F-B87ABE38AFE9}" destId="{8EAF7CA0-6DB8-9A48-9D37-D6F9F70BF231}" srcOrd="5" destOrd="0" presId="urn:microsoft.com/office/officeart/2005/8/layout/radial1"/>
    <dgm:cxn modelId="{1462E188-F76C-0D40-9B80-9B672BE577C9}" type="presParOf" srcId="{8EAF7CA0-6DB8-9A48-9D37-D6F9F70BF231}" destId="{692F37A6-0536-574D-8BF3-730AE3FAAFFD}" srcOrd="0" destOrd="0" presId="urn:microsoft.com/office/officeart/2005/8/layout/radial1"/>
    <dgm:cxn modelId="{0DED44E8-DC19-3A4D-8C56-8BA0415E8EF9}" type="presParOf" srcId="{3AA23F51-1112-964C-B89F-B87ABE38AFE9}" destId="{5A1B83D1-BFAE-6047-B54F-AE627AF516D4}" srcOrd="6" destOrd="0" presId="urn:microsoft.com/office/officeart/2005/8/layout/radial1"/>
    <dgm:cxn modelId="{E33C8060-0FB0-0A4B-8AFC-1DFF5A5FAA76}" type="presParOf" srcId="{3AA23F51-1112-964C-B89F-B87ABE38AFE9}" destId="{001ED27B-2F2B-1744-8766-88E15FF35707}" srcOrd="7" destOrd="0" presId="urn:microsoft.com/office/officeart/2005/8/layout/radial1"/>
    <dgm:cxn modelId="{DEC267EE-AC08-FC4E-ABC0-159337B08C61}" type="presParOf" srcId="{001ED27B-2F2B-1744-8766-88E15FF35707}" destId="{9651BB97-2600-2341-95AE-6CC80E5E9C9A}" srcOrd="0" destOrd="0" presId="urn:microsoft.com/office/officeart/2005/8/layout/radial1"/>
    <dgm:cxn modelId="{68F65BDD-7327-294A-AE44-C62684E4745F}" type="presParOf" srcId="{3AA23F51-1112-964C-B89F-B87ABE38AFE9}" destId="{709A8035-9D00-C248-A8DE-81A469D6A70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BC7232-E774-7E4E-8C00-7A707C7D1FF3}" type="doc">
      <dgm:prSet loTypeId="urn:microsoft.com/office/officeart/2005/8/layout/radial1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96765B4-72B9-C44F-82C2-353D1D53200F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/>
            <a:t>Economic diversification and job creation </a:t>
          </a:r>
          <a:endParaRPr lang="en-US" sz="1800" dirty="0"/>
        </a:p>
      </dgm:t>
    </dgm:pt>
    <dgm:pt modelId="{9F955EE2-605F-DE46-B8B7-33B5559C85D0}" type="parTrans" cxnId="{2428FF2A-AF1F-634F-BEB7-D91B6749E640}">
      <dgm:prSet/>
      <dgm:spPr/>
      <dgm:t>
        <a:bodyPr/>
        <a:lstStyle/>
        <a:p>
          <a:endParaRPr lang="en-US"/>
        </a:p>
      </dgm:t>
    </dgm:pt>
    <dgm:pt modelId="{F3FAD6D5-A01E-2A4D-9476-0B14ACE008C0}" type="sibTrans" cxnId="{2428FF2A-AF1F-634F-BEB7-D91B6749E640}">
      <dgm:prSet/>
      <dgm:spPr/>
      <dgm:t>
        <a:bodyPr/>
        <a:lstStyle/>
        <a:p>
          <a:endParaRPr lang="en-US"/>
        </a:p>
      </dgm:t>
    </dgm:pt>
    <dgm:pt modelId="{6E9344FB-2BAE-3446-BB6C-EE96B6F5319F}">
      <dgm:prSet/>
      <dgm:spPr/>
      <dgm:t>
        <a:bodyPr/>
        <a:lstStyle/>
        <a:p>
          <a:endParaRPr lang="en-US"/>
        </a:p>
      </dgm:t>
    </dgm:pt>
    <dgm:pt modelId="{2756BA9E-E62E-C348-AF0F-1767B426F20D}" type="parTrans" cxnId="{261689FB-14A3-5D42-BCD2-0EEE41CC63B0}">
      <dgm:prSet/>
      <dgm:spPr/>
      <dgm:t>
        <a:bodyPr/>
        <a:lstStyle/>
        <a:p>
          <a:endParaRPr lang="en-US"/>
        </a:p>
      </dgm:t>
    </dgm:pt>
    <dgm:pt modelId="{FC436472-7610-5645-873C-DD768AA8C81C}" type="sibTrans" cxnId="{261689FB-14A3-5D42-BCD2-0EEE41CC63B0}">
      <dgm:prSet/>
      <dgm:spPr/>
      <dgm:t>
        <a:bodyPr/>
        <a:lstStyle/>
        <a:p>
          <a:endParaRPr lang="en-US"/>
        </a:p>
      </dgm:t>
    </dgm:pt>
    <dgm:pt modelId="{6D07416D-ECB0-A447-8FCB-60309EBA781B}">
      <dgm:prSet phldrT="[Text]" custT="1"/>
      <dgm:spPr/>
      <dgm:t>
        <a:bodyPr/>
        <a:lstStyle/>
        <a:p>
          <a:endParaRPr lang="en-US" sz="1200" dirty="0"/>
        </a:p>
      </dgm:t>
    </dgm:pt>
    <dgm:pt modelId="{156A294A-D367-7043-86E3-C1616990C7AB}" type="parTrans" cxnId="{039F30B1-3CE8-C14C-8430-6F4EAB1C329D}">
      <dgm:prSet/>
      <dgm:spPr/>
      <dgm:t>
        <a:bodyPr/>
        <a:lstStyle/>
        <a:p>
          <a:endParaRPr lang="en-US"/>
        </a:p>
      </dgm:t>
    </dgm:pt>
    <dgm:pt modelId="{78EF84B8-F256-E04F-9C59-5EAE694E3A67}" type="sibTrans" cxnId="{039F30B1-3CE8-C14C-8430-6F4EAB1C329D}">
      <dgm:prSet/>
      <dgm:spPr/>
      <dgm:t>
        <a:bodyPr/>
        <a:lstStyle/>
        <a:p>
          <a:endParaRPr lang="en-US"/>
        </a:p>
      </dgm:t>
    </dgm:pt>
    <dgm:pt modelId="{D518B5D6-A57F-9445-9FE0-C63BC9BFF2BA}">
      <dgm:prSet custT="1"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 sz="1600" dirty="0"/>
            <a:t>Breaking the vicious cycle of </a:t>
          </a:r>
          <a:r>
            <a:rPr lang="en-GB" sz="1600" b="1" dirty="0"/>
            <a:t>overdependence</a:t>
          </a:r>
          <a:r>
            <a:rPr lang="en-GB" sz="1600" dirty="0"/>
            <a:t> on the export of commodities </a:t>
          </a:r>
          <a:endParaRPr lang="en-CA" sz="1600" dirty="0"/>
        </a:p>
      </dgm:t>
    </dgm:pt>
    <dgm:pt modelId="{224CF9D6-39C5-AF4E-950F-C714EFB72A6F}" type="parTrans" cxnId="{926DEC6D-199D-9A4B-A290-3633CB3641B0}">
      <dgm:prSet/>
      <dgm:spPr/>
      <dgm:t>
        <a:bodyPr/>
        <a:lstStyle/>
        <a:p>
          <a:endParaRPr lang="en-US"/>
        </a:p>
      </dgm:t>
    </dgm:pt>
    <dgm:pt modelId="{C6B20657-56EC-DF49-B04C-D8833F4F3027}" type="sibTrans" cxnId="{926DEC6D-199D-9A4B-A290-3633CB3641B0}">
      <dgm:prSet/>
      <dgm:spPr/>
      <dgm:t>
        <a:bodyPr/>
        <a:lstStyle/>
        <a:p>
          <a:endParaRPr lang="en-US"/>
        </a:p>
      </dgm:t>
    </dgm:pt>
    <dgm:pt modelId="{5EE962AA-72E8-644E-A7A9-A68DB5D12B89}">
      <dgm:prSet custT="1"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 sz="1600" dirty="0"/>
            <a:t>Industrialization in Southern Africa </a:t>
          </a:r>
          <a:endParaRPr lang="en-CA" sz="1600" dirty="0"/>
        </a:p>
      </dgm:t>
    </dgm:pt>
    <dgm:pt modelId="{7F0F7A1A-6E66-DD43-B910-9E52FCA623A8}" type="parTrans" cxnId="{F39F59A8-5D6D-EF43-9D2A-622F20B5F26D}">
      <dgm:prSet/>
      <dgm:spPr/>
      <dgm:t>
        <a:bodyPr/>
        <a:lstStyle/>
        <a:p>
          <a:endParaRPr lang="en-US"/>
        </a:p>
      </dgm:t>
    </dgm:pt>
    <dgm:pt modelId="{FE4DB295-0C9E-3240-A86A-7FA83F846FDE}" type="sibTrans" cxnId="{F39F59A8-5D6D-EF43-9D2A-622F20B5F26D}">
      <dgm:prSet/>
      <dgm:spPr/>
      <dgm:t>
        <a:bodyPr/>
        <a:lstStyle/>
        <a:p>
          <a:endParaRPr lang="en-US"/>
        </a:p>
      </dgm:t>
    </dgm:pt>
    <dgm:pt modelId="{BF6EA754-5DB4-CD4F-B6F4-A8D6C9809F17}">
      <dgm:prSet custT="1"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 sz="1600" dirty="0"/>
            <a:t>The blue economy: paradigm shift towards transformational growth in Eastern Africa</a:t>
          </a:r>
          <a:endParaRPr lang="en-CA" sz="1600" dirty="0"/>
        </a:p>
      </dgm:t>
    </dgm:pt>
    <dgm:pt modelId="{38DFB595-7A5B-5345-A41F-FB7ED4EAF875}" type="parTrans" cxnId="{08A28BA3-B633-BD41-BC28-310F145FE1CF}">
      <dgm:prSet/>
      <dgm:spPr/>
      <dgm:t>
        <a:bodyPr/>
        <a:lstStyle/>
        <a:p>
          <a:endParaRPr lang="en-US"/>
        </a:p>
      </dgm:t>
    </dgm:pt>
    <dgm:pt modelId="{CB0826F3-E702-724E-92D1-18F90ADD5D46}" type="sibTrans" cxnId="{08A28BA3-B633-BD41-BC28-310F145FE1CF}">
      <dgm:prSet/>
      <dgm:spPr/>
      <dgm:t>
        <a:bodyPr/>
        <a:lstStyle/>
        <a:p>
          <a:endParaRPr lang="en-US"/>
        </a:p>
      </dgm:t>
    </dgm:pt>
    <dgm:pt modelId="{98BB2F67-86F6-8C4E-9DD4-076CDE47CBB0}">
      <dgm:prSet custT="1"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 sz="1600" dirty="0"/>
            <a:t>Mainstreaming land issues in agriculture investment plans of the CAADP</a:t>
          </a:r>
          <a:endParaRPr lang="en-CA" sz="1600" dirty="0"/>
        </a:p>
      </dgm:t>
    </dgm:pt>
    <dgm:pt modelId="{52C78220-9A0D-404A-A0B4-DE4FD59E063A}" type="parTrans" cxnId="{24A7601F-8443-A345-AEB4-4CC7BE0EFCC3}">
      <dgm:prSet/>
      <dgm:spPr/>
      <dgm:t>
        <a:bodyPr/>
        <a:lstStyle/>
        <a:p>
          <a:endParaRPr lang="en-US"/>
        </a:p>
      </dgm:t>
    </dgm:pt>
    <dgm:pt modelId="{702C2B54-FF2F-8247-BA68-4805ED79FAE6}" type="sibTrans" cxnId="{24A7601F-8443-A345-AEB4-4CC7BE0EFCC3}">
      <dgm:prSet/>
      <dgm:spPr/>
      <dgm:t>
        <a:bodyPr/>
        <a:lstStyle/>
        <a:p>
          <a:endParaRPr lang="en-US"/>
        </a:p>
      </dgm:t>
    </dgm:pt>
    <dgm:pt modelId="{3AA23F51-1112-964C-B89F-B87ABE38AFE9}" type="pres">
      <dgm:prSet presAssocID="{93BC7232-E774-7E4E-8C00-7A707C7D1F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5D3AF5-EFC4-6149-9A66-3A4527E55441}" type="pres">
      <dgm:prSet presAssocID="{796765B4-72B9-C44F-82C2-353D1D53200F}" presName="centerShape" presStyleLbl="node0" presStyleIdx="0" presStyleCnt="1" custScaleX="149210"/>
      <dgm:spPr/>
      <dgm:t>
        <a:bodyPr/>
        <a:lstStyle/>
        <a:p>
          <a:endParaRPr lang="en-US"/>
        </a:p>
      </dgm:t>
    </dgm:pt>
    <dgm:pt modelId="{AF8EC232-5110-0643-BA77-8CFA5757ABC7}" type="pres">
      <dgm:prSet presAssocID="{224CF9D6-39C5-AF4E-950F-C714EFB72A6F}" presName="Name9" presStyleLbl="parChTrans1D2" presStyleIdx="0" presStyleCnt="4"/>
      <dgm:spPr/>
      <dgm:t>
        <a:bodyPr/>
        <a:lstStyle/>
        <a:p>
          <a:endParaRPr lang="en-US"/>
        </a:p>
      </dgm:t>
    </dgm:pt>
    <dgm:pt modelId="{7369340F-4776-7E40-B274-8FA3F697B2A9}" type="pres">
      <dgm:prSet presAssocID="{224CF9D6-39C5-AF4E-950F-C714EFB72A6F}" presName="connTx" presStyleLbl="parChTrans1D2" presStyleIdx="0" presStyleCnt="4"/>
      <dgm:spPr/>
      <dgm:t>
        <a:bodyPr/>
        <a:lstStyle/>
        <a:p>
          <a:endParaRPr lang="en-US"/>
        </a:p>
      </dgm:t>
    </dgm:pt>
    <dgm:pt modelId="{42C34B09-1B48-6B44-8E66-BE5C2E166ED6}" type="pres">
      <dgm:prSet presAssocID="{D518B5D6-A57F-9445-9FE0-C63BC9BFF2BA}" presName="node" presStyleLbl="node1" presStyleIdx="0" presStyleCnt="4" custScaleX="201652" custScaleY="116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35F30-D4F9-0643-B3C9-5E7C03E87152}" type="pres">
      <dgm:prSet presAssocID="{7F0F7A1A-6E66-DD43-B910-9E52FCA623A8}" presName="Name9" presStyleLbl="parChTrans1D2" presStyleIdx="1" presStyleCnt="4"/>
      <dgm:spPr/>
      <dgm:t>
        <a:bodyPr/>
        <a:lstStyle/>
        <a:p>
          <a:endParaRPr lang="en-US"/>
        </a:p>
      </dgm:t>
    </dgm:pt>
    <dgm:pt modelId="{E8CF757F-3D8B-FD44-B23C-5B641DBFE9BD}" type="pres">
      <dgm:prSet presAssocID="{7F0F7A1A-6E66-DD43-B910-9E52FCA623A8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E204338-ED27-AC4A-BC4E-42D1F34F6EB6}" type="pres">
      <dgm:prSet presAssocID="{5EE962AA-72E8-644E-A7A9-A68DB5D12B89}" presName="node" presStyleLbl="node1" presStyleIdx="1" presStyleCnt="4" custScaleX="148968" custRadScaleRad="141860" custRadScaleInc="-11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013EF2-217F-E840-8694-A7CA14459473}" type="pres">
      <dgm:prSet presAssocID="{38DFB595-7A5B-5345-A41F-FB7ED4EAF875}" presName="Name9" presStyleLbl="parChTrans1D2" presStyleIdx="2" presStyleCnt="4"/>
      <dgm:spPr/>
      <dgm:t>
        <a:bodyPr/>
        <a:lstStyle/>
        <a:p>
          <a:endParaRPr lang="en-US"/>
        </a:p>
      </dgm:t>
    </dgm:pt>
    <dgm:pt modelId="{6D8CF1E5-FA91-D74C-AA41-309E9622BFC2}" type="pres">
      <dgm:prSet presAssocID="{38DFB595-7A5B-5345-A41F-FB7ED4EAF875}" presName="connTx" presStyleLbl="parChTrans1D2" presStyleIdx="2" presStyleCnt="4"/>
      <dgm:spPr/>
      <dgm:t>
        <a:bodyPr/>
        <a:lstStyle/>
        <a:p>
          <a:endParaRPr lang="en-US"/>
        </a:p>
      </dgm:t>
    </dgm:pt>
    <dgm:pt modelId="{992A7A54-671E-0A47-94C2-66CFF6901D76}" type="pres">
      <dgm:prSet presAssocID="{BF6EA754-5DB4-CD4F-B6F4-A8D6C9809F17}" presName="node" presStyleLbl="node1" presStyleIdx="2" presStyleCnt="4" custScaleX="2018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678CB3-5D47-F64F-8BEC-F228622BB214}" type="pres">
      <dgm:prSet presAssocID="{52C78220-9A0D-404A-A0B4-DE4FD59E063A}" presName="Name9" presStyleLbl="parChTrans1D2" presStyleIdx="3" presStyleCnt="4"/>
      <dgm:spPr/>
      <dgm:t>
        <a:bodyPr/>
        <a:lstStyle/>
        <a:p>
          <a:endParaRPr lang="en-US"/>
        </a:p>
      </dgm:t>
    </dgm:pt>
    <dgm:pt modelId="{F0C4AABE-7DC9-984B-92B0-DB8836318A18}" type="pres">
      <dgm:prSet presAssocID="{52C78220-9A0D-404A-A0B4-DE4FD59E063A}" presName="connTx" presStyleLbl="parChTrans1D2" presStyleIdx="3" presStyleCnt="4"/>
      <dgm:spPr/>
      <dgm:t>
        <a:bodyPr/>
        <a:lstStyle/>
        <a:p>
          <a:endParaRPr lang="en-US"/>
        </a:p>
      </dgm:t>
    </dgm:pt>
    <dgm:pt modelId="{E0328B10-F4AF-E14F-A5FF-B2704F76C5B6}" type="pres">
      <dgm:prSet presAssocID="{98BB2F67-86F6-8C4E-9DD4-076CDE47CBB0}" presName="node" presStyleLbl="node1" presStyleIdx="3" presStyleCnt="4" custScaleX="148968" custRadScaleRad="156466" custRadScaleInc="-3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7DE4A9-31EF-1B4A-AB8C-E67F6B57953B}" type="presOf" srcId="{BF6EA754-5DB4-CD4F-B6F4-A8D6C9809F17}" destId="{992A7A54-671E-0A47-94C2-66CFF6901D76}" srcOrd="0" destOrd="0" presId="urn:microsoft.com/office/officeart/2005/8/layout/radial1"/>
    <dgm:cxn modelId="{08A28BA3-B633-BD41-BC28-310F145FE1CF}" srcId="{796765B4-72B9-C44F-82C2-353D1D53200F}" destId="{BF6EA754-5DB4-CD4F-B6F4-A8D6C9809F17}" srcOrd="2" destOrd="0" parTransId="{38DFB595-7A5B-5345-A41F-FB7ED4EAF875}" sibTransId="{CB0826F3-E702-724E-92D1-18F90ADD5D46}"/>
    <dgm:cxn modelId="{8C34F847-DBEA-7D4A-BE30-15DDF82A374F}" type="presOf" srcId="{7F0F7A1A-6E66-DD43-B910-9E52FCA623A8}" destId="{45D35F30-D4F9-0643-B3C9-5E7C03E87152}" srcOrd="0" destOrd="0" presId="urn:microsoft.com/office/officeart/2005/8/layout/radial1"/>
    <dgm:cxn modelId="{4B1C5156-4322-4149-82FF-9BFDD249E318}" type="presOf" srcId="{38DFB595-7A5B-5345-A41F-FB7ED4EAF875}" destId="{6D8CF1E5-FA91-D74C-AA41-309E9622BFC2}" srcOrd="1" destOrd="0" presId="urn:microsoft.com/office/officeart/2005/8/layout/radial1"/>
    <dgm:cxn modelId="{7312A6F3-7838-EF48-ACE2-D17AB0376F19}" type="presOf" srcId="{224CF9D6-39C5-AF4E-950F-C714EFB72A6F}" destId="{7369340F-4776-7E40-B274-8FA3F697B2A9}" srcOrd="1" destOrd="0" presId="urn:microsoft.com/office/officeart/2005/8/layout/radial1"/>
    <dgm:cxn modelId="{72BA1D33-CAA1-DB47-9900-0AA6A784C536}" type="presOf" srcId="{5EE962AA-72E8-644E-A7A9-A68DB5D12B89}" destId="{2E204338-ED27-AC4A-BC4E-42D1F34F6EB6}" srcOrd="0" destOrd="0" presId="urn:microsoft.com/office/officeart/2005/8/layout/radial1"/>
    <dgm:cxn modelId="{55ECCD1D-8A54-B64B-8175-106B326B8009}" type="presOf" srcId="{796765B4-72B9-C44F-82C2-353D1D53200F}" destId="{1A5D3AF5-EFC4-6149-9A66-3A4527E55441}" srcOrd="0" destOrd="0" presId="urn:microsoft.com/office/officeart/2005/8/layout/radial1"/>
    <dgm:cxn modelId="{66C9C30B-308C-FA48-86A0-50744CFA3D40}" type="presOf" srcId="{52C78220-9A0D-404A-A0B4-DE4FD59E063A}" destId="{F0C4AABE-7DC9-984B-92B0-DB8836318A18}" srcOrd="1" destOrd="0" presId="urn:microsoft.com/office/officeart/2005/8/layout/radial1"/>
    <dgm:cxn modelId="{AC94B97C-2D21-2B4B-8906-5730F20549A3}" type="presOf" srcId="{98BB2F67-86F6-8C4E-9DD4-076CDE47CBB0}" destId="{E0328B10-F4AF-E14F-A5FF-B2704F76C5B6}" srcOrd="0" destOrd="0" presId="urn:microsoft.com/office/officeart/2005/8/layout/radial1"/>
    <dgm:cxn modelId="{24A7601F-8443-A345-AEB4-4CC7BE0EFCC3}" srcId="{796765B4-72B9-C44F-82C2-353D1D53200F}" destId="{98BB2F67-86F6-8C4E-9DD4-076CDE47CBB0}" srcOrd="3" destOrd="0" parTransId="{52C78220-9A0D-404A-A0B4-DE4FD59E063A}" sibTransId="{702C2B54-FF2F-8247-BA68-4805ED79FAE6}"/>
    <dgm:cxn modelId="{926DEC6D-199D-9A4B-A290-3633CB3641B0}" srcId="{796765B4-72B9-C44F-82C2-353D1D53200F}" destId="{D518B5D6-A57F-9445-9FE0-C63BC9BFF2BA}" srcOrd="0" destOrd="0" parTransId="{224CF9D6-39C5-AF4E-950F-C714EFB72A6F}" sibTransId="{C6B20657-56EC-DF49-B04C-D8833F4F3027}"/>
    <dgm:cxn modelId="{261689FB-14A3-5D42-BCD2-0EEE41CC63B0}" srcId="{93BC7232-E774-7E4E-8C00-7A707C7D1FF3}" destId="{6E9344FB-2BAE-3446-BB6C-EE96B6F5319F}" srcOrd="2" destOrd="0" parTransId="{2756BA9E-E62E-C348-AF0F-1767B426F20D}" sibTransId="{FC436472-7610-5645-873C-DD768AA8C81C}"/>
    <dgm:cxn modelId="{2428FF2A-AF1F-634F-BEB7-D91B6749E640}" srcId="{93BC7232-E774-7E4E-8C00-7A707C7D1FF3}" destId="{796765B4-72B9-C44F-82C2-353D1D53200F}" srcOrd="0" destOrd="0" parTransId="{9F955EE2-605F-DE46-B8B7-33B5559C85D0}" sibTransId="{F3FAD6D5-A01E-2A4D-9476-0B14ACE008C0}"/>
    <dgm:cxn modelId="{2EB711B4-3E36-F641-BAFB-099D528B6AD0}" type="presOf" srcId="{52C78220-9A0D-404A-A0B4-DE4FD59E063A}" destId="{9A678CB3-5D47-F64F-8BEC-F228622BB214}" srcOrd="0" destOrd="0" presId="urn:microsoft.com/office/officeart/2005/8/layout/radial1"/>
    <dgm:cxn modelId="{22BB1C3C-DEB6-BC4C-97F3-F76BD18C011E}" type="presOf" srcId="{D518B5D6-A57F-9445-9FE0-C63BC9BFF2BA}" destId="{42C34B09-1B48-6B44-8E66-BE5C2E166ED6}" srcOrd="0" destOrd="0" presId="urn:microsoft.com/office/officeart/2005/8/layout/radial1"/>
    <dgm:cxn modelId="{70F594FC-DF5A-B841-8F21-50DF20EF8760}" type="presOf" srcId="{38DFB595-7A5B-5345-A41F-FB7ED4EAF875}" destId="{E5013EF2-217F-E840-8694-A7CA14459473}" srcOrd="0" destOrd="0" presId="urn:microsoft.com/office/officeart/2005/8/layout/radial1"/>
    <dgm:cxn modelId="{01E9290B-977D-5F47-A795-F0AE063AA957}" type="presOf" srcId="{224CF9D6-39C5-AF4E-950F-C714EFB72A6F}" destId="{AF8EC232-5110-0643-BA77-8CFA5757ABC7}" srcOrd="0" destOrd="0" presId="urn:microsoft.com/office/officeart/2005/8/layout/radial1"/>
    <dgm:cxn modelId="{F39F59A8-5D6D-EF43-9D2A-622F20B5F26D}" srcId="{796765B4-72B9-C44F-82C2-353D1D53200F}" destId="{5EE962AA-72E8-644E-A7A9-A68DB5D12B89}" srcOrd="1" destOrd="0" parTransId="{7F0F7A1A-6E66-DD43-B910-9E52FCA623A8}" sibTransId="{FE4DB295-0C9E-3240-A86A-7FA83F846FDE}"/>
    <dgm:cxn modelId="{774584BA-A17C-F743-9A7F-440630AC9771}" type="presOf" srcId="{93BC7232-E774-7E4E-8C00-7A707C7D1FF3}" destId="{3AA23F51-1112-964C-B89F-B87ABE38AFE9}" srcOrd="0" destOrd="0" presId="urn:microsoft.com/office/officeart/2005/8/layout/radial1"/>
    <dgm:cxn modelId="{D5C06CB6-D04C-BB46-AD4A-DF43DD90D90B}" type="presOf" srcId="{7F0F7A1A-6E66-DD43-B910-9E52FCA623A8}" destId="{E8CF757F-3D8B-FD44-B23C-5B641DBFE9BD}" srcOrd="1" destOrd="0" presId="urn:microsoft.com/office/officeart/2005/8/layout/radial1"/>
    <dgm:cxn modelId="{039F30B1-3CE8-C14C-8430-6F4EAB1C329D}" srcId="{93BC7232-E774-7E4E-8C00-7A707C7D1FF3}" destId="{6D07416D-ECB0-A447-8FCB-60309EBA781B}" srcOrd="1" destOrd="0" parTransId="{156A294A-D367-7043-86E3-C1616990C7AB}" sibTransId="{78EF84B8-F256-E04F-9C59-5EAE694E3A67}"/>
    <dgm:cxn modelId="{9B609702-CD58-ED4F-8416-EBB36006FF00}" type="presParOf" srcId="{3AA23F51-1112-964C-B89F-B87ABE38AFE9}" destId="{1A5D3AF5-EFC4-6149-9A66-3A4527E55441}" srcOrd="0" destOrd="0" presId="urn:microsoft.com/office/officeart/2005/8/layout/radial1"/>
    <dgm:cxn modelId="{270AF281-453A-EA4F-913E-5A8C155DD326}" type="presParOf" srcId="{3AA23F51-1112-964C-B89F-B87ABE38AFE9}" destId="{AF8EC232-5110-0643-BA77-8CFA5757ABC7}" srcOrd="1" destOrd="0" presId="urn:microsoft.com/office/officeart/2005/8/layout/radial1"/>
    <dgm:cxn modelId="{959F2BD4-2051-B946-92DC-D69072577DFD}" type="presParOf" srcId="{AF8EC232-5110-0643-BA77-8CFA5757ABC7}" destId="{7369340F-4776-7E40-B274-8FA3F697B2A9}" srcOrd="0" destOrd="0" presId="urn:microsoft.com/office/officeart/2005/8/layout/radial1"/>
    <dgm:cxn modelId="{7B952E32-66A7-104F-AF7E-6A10056A76C3}" type="presParOf" srcId="{3AA23F51-1112-964C-B89F-B87ABE38AFE9}" destId="{42C34B09-1B48-6B44-8E66-BE5C2E166ED6}" srcOrd="2" destOrd="0" presId="urn:microsoft.com/office/officeart/2005/8/layout/radial1"/>
    <dgm:cxn modelId="{4F339E2E-7E59-EE4B-993B-F87A276DA3E2}" type="presParOf" srcId="{3AA23F51-1112-964C-B89F-B87ABE38AFE9}" destId="{45D35F30-D4F9-0643-B3C9-5E7C03E87152}" srcOrd="3" destOrd="0" presId="urn:microsoft.com/office/officeart/2005/8/layout/radial1"/>
    <dgm:cxn modelId="{792B3970-6CD0-A244-9DFC-94BF395238E7}" type="presParOf" srcId="{45D35F30-D4F9-0643-B3C9-5E7C03E87152}" destId="{E8CF757F-3D8B-FD44-B23C-5B641DBFE9BD}" srcOrd="0" destOrd="0" presId="urn:microsoft.com/office/officeart/2005/8/layout/radial1"/>
    <dgm:cxn modelId="{2E22EE76-D903-2A49-9FA3-318098E9A6D5}" type="presParOf" srcId="{3AA23F51-1112-964C-B89F-B87ABE38AFE9}" destId="{2E204338-ED27-AC4A-BC4E-42D1F34F6EB6}" srcOrd="4" destOrd="0" presId="urn:microsoft.com/office/officeart/2005/8/layout/radial1"/>
    <dgm:cxn modelId="{33A7F8EC-CC4A-A744-869A-C82B62E53E07}" type="presParOf" srcId="{3AA23F51-1112-964C-B89F-B87ABE38AFE9}" destId="{E5013EF2-217F-E840-8694-A7CA14459473}" srcOrd="5" destOrd="0" presId="urn:microsoft.com/office/officeart/2005/8/layout/radial1"/>
    <dgm:cxn modelId="{1033FC7E-78FA-D740-A8DB-E8394F5B93B1}" type="presParOf" srcId="{E5013EF2-217F-E840-8694-A7CA14459473}" destId="{6D8CF1E5-FA91-D74C-AA41-309E9622BFC2}" srcOrd="0" destOrd="0" presId="urn:microsoft.com/office/officeart/2005/8/layout/radial1"/>
    <dgm:cxn modelId="{022BF51C-1A8A-564D-8834-BB34971F3142}" type="presParOf" srcId="{3AA23F51-1112-964C-B89F-B87ABE38AFE9}" destId="{992A7A54-671E-0A47-94C2-66CFF6901D76}" srcOrd="6" destOrd="0" presId="urn:microsoft.com/office/officeart/2005/8/layout/radial1"/>
    <dgm:cxn modelId="{87609241-457F-A046-8F02-DFF814424F2D}" type="presParOf" srcId="{3AA23F51-1112-964C-B89F-B87ABE38AFE9}" destId="{9A678CB3-5D47-F64F-8BEC-F228622BB214}" srcOrd="7" destOrd="0" presId="urn:microsoft.com/office/officeart/2005/8/layout/radial1"/>
    <dgm:cxn modelId="{65652CC5-9E2B-BE45-B383-1F5E70C885BF}" type="presParOf" srcId="{9A678CB3-5D47-F64F-8BEC-F228622BB214}" destId="{F0C4AABE-7DC9-984B-92B0-DB8836318A18}" srcOrd="0" destOrd="0" presId="urn:microsoft.com/office/officeart/2005/8/layout/radial1"/>
    <dgm:cxn modelId="{46D54276-7CCA-A84B-A5F3-4270FF25FA82}" type="presParOf" srcId="{3AA23F51-1112-964C-B89F-B87ABE38AFE9}" destId="{E0328B10-F4AF-E14F-A5FF-B2704F76C5B6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BC7232-E774-7E4E-8C00-7A707C7D1FF3}" type="doc">
      <dgm:prSet loTypeId="urn:microsoft.com/office/officeart/2005/8/layout/radial1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96765B4-72B9-C44F-82C2-353D1D53200F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b="1" dirty="0"/>
            <a:t>Narrowing the gender gap, harnessing the demographic dividend &amp; leveraging rapid urban growth for shared prosperity </a:t>
          </a:r>
          <a:endParaRPr lang="en-US" sz="1400" dirty="0"/>
        </a:p>
      </dgm:t>
    </dgm:pt>
    <dgm:pt modelId="{9F955EE2-605F-DE46-B8B7-33B5559C85D0}" type="parTrans" cxnId="{2428FF2A-AF1F-634F-BEB7-D91B6749E640}">
      <dgm:prSet/>
      <dgm:spPr/>
      <dgm:t>
        <a:bodyPr/>
        <a:lstStyle/>
        <a:p>
          <a:endParaRPr lang="en-US"/>
        </a:p>
      </dgm:t>
    </dgm:pt>
    <dgm:pt modelId="{F3FAD6D5-A01E-2A4D-9476-0B14ACE008C0}" type="sibTrans" cxnId="{2428FF2A-AF1F-634F-BEB7-D91B6749E640}">
      <dgm:prSet/>
      <dgm:spPr/>
      <dgm:t>
        <a:bodyPr/>
        <a:lstStyle/>
        <a:p>
          <a:endParaRPr lang="en-US"/>
        </a:p>
      </dgm:t>
    </dgm:pt>
    <dgm:pt modelId="{6E9344FB-2BAE-3446-BB6C-EE96B6F5319F}">
      <dgm:prSet/>
      <dgm:spPr/>
      <dgm:t>
        <a:bodyPr/>
        <a:lstStyle/>
        <a:p>
          <a:endParaRPr lang="en-US"/>
        </a:p>
      </dgm:t>
    </dgm:pt>
    <dgm:pt modelId="{2756BA9E-E62E-C348-AF0F-1767B426F20D}" type="parTrans" cxnId="{261689FB-14A3-5D42-BCD2-0EEE41CC63B0}">
      <dgm:prSet/>
      <dgm:spPr/>
      <dgm:t>
        <a:bodyPr/>
        <a:lstStyle/>
        <a:p>
          <a:endParaRPr lang="en-US"/>
        </a:p>
      </dgm:t>
    </dgm:pt>
    <dgm:pt modelId="{FC436472-7610-5645-873C-DD768AA8C81C}" type="sibTrans" cxnId="{261689FB-14A3-5D42-BCD2-0EEE41CC63B0}">
      <dgm:prSet/>
      <dgm:spPr/>
      <dgm:t>
        <a:bodyPr/>
        <a:lstStyle/>
        <a:p>
          <a:endParaRPr lang="en-US"/>
        </a:p>
      </dgm:t>
    </dgm:pt>
    <dgm:pt modelId="{6D07416D-ECB0-A447-8FCB-60309EBA781B}">
      <dgm:prSet phldrT="[Text]" custT="1"/>
      <dgm:spPr/>
      <dgm:t>
        <a:bodyPr/>
        <a:lstStyle/>
        <a:p>
          <a:endParaRPr lang="en-US" sz="1200" dirty="0"/>
        </a:p>
      </dgm:t>
    </dgm:pt>
    <dgm:pt modelId="{156A294A-D367-7043-86E3-C1616990C7AB}" type="parTrans" cxnId="{039F30B1-3CE8-C14C-8430-6F4EAB1C329D}">
      <dgm:prSet/>
      <dgm:spPr/>
      <dgm:t>
        <a:bodyPr/>
        <a:lstStyle/>
        <a:p>
          <a:endParaRPr lang="en-US"/>
        </a:p>
      </dgm:t>
    </dgm:pt>
    <dgm:pt modelId="{78EF84B8-F256-E04F-9C59-5EAE694E3A67}" type="sibTrans" cxnId="{039F30B1-3CE8-C14C-8430-6F4EAB1C329D}">
      <dgm:prSet/>
      <dgm:spPr/>
      <dgm:t>
        <a:bodyPr/>
        <a:lstStyle/>
        <a:p>
          <a:endParaRPr lang="en-US"/>
        </a:p>
      </dgm:t>
    </dgm:pt>
    <dgm:pt modelId="{98BB2F67-86F6-8C4E-9DD4-076CDE47CBB0}">
      <dgm:prSet custT="1"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 sz="1600" i="0" dirty="0"/>
            <a:t>How the African Gender and Development Index informed policymaking in South Africa</a:t>
          </a:r>
          <a:endParaRPr lang="en-CA" sz="1600" i="0" dirty="0"/>
        </a:p>
      </dgm:t>
    </dgm:pt>
    <dgm:pt modelId="{52C78220-9A0D-404A-A0B4-DE4FD59E063A}" type="parTrans" cxnId="{24A7601F-8443-A345-AEB4-4CC7BE0EFCC3}">
      <dgm:prSet/>
      <dgm:spPr/>
      <dgm:t>
        <a:bodyPr/>
        <a:lstStyle/>
        <a:p>
          <a:endParaRPr lang="en-US"/>
        </a:p>
      </dgm:t>
    </dgm:pt>
    <dgm:pt modelId="{702C2B54-FF2F-8247-BA68-4805ED79FAE6}" type="sibTrans" cxnId="{24A7601F-8443-A345-AEB4-4CC7BE0EFCC3}">
      <dgm:prSet/>
      <dgm:spPr/>
      <dgm:t>
        <a:bodyPr/>
        <a:lstStyle/>
        <a:p>
          <a:endParaRPr lang="en-US"/>
        </a:p>
      </dgm:t>
    </dgm:pt>
    <dgm:pt modelId="{AF901A0D-C9E7-EB49-B896-0E392FE79191}">
      <dgm:prSet custT="1"/>
      <dgm:spPr/>
      <dgm:t>
        <a:bodyPr/>
        <a:lstStyle/>
        <a:p>
          <a:r>
            <a:rPr lang="en-US" sz="1600" i="0" dirty="0"/>
            <a:t>Cities as drivers of wealth creation in Uganda </a:t>
          </a:r>
          <a:endParaRPr lang="en-CA" sz="1600" i="0" dirty="0"/>
        </a:p>
      </dgm:t>
    </dgm:pt>
    <dgm:pt modelId="{5B1DEE1E-F5CA-8849-A487-8E945E85C8C7}" type="parTrans" cxnId="{7AB1F525-CA4A-7D4D-B7A8-3EB8EE0F593F}">
      <dgm:prSet/>
      <dgm:spPr/>
      <dgm:t>
        <a:bodyPr/>
        <a:lstStyle/>
        <a:p>
          <a:endParaRPr lang="en-US"/>
        </a:p>
      </dgm:t>
    </dgm:pt>
    <dgm:pt modelId="{FAC3B618-F61E-AD40-A64F-A2E30287B38D}" type="sibTrans" cxnId="{7AB1F525-CA4A-7D4D-B7A8-3EB8EE0F593F}">
      <dgm:prSet/>
      <dgm:spPr/>
      <dgm:t>
        <a:bodyPr/>
        <a:lstStyle/>
        <a:p>
          <a:endParaRPr lang="en-US"/>
        </a:p>
      </dgm:t>
    </dgm:pt>
    <dgm:pt modelId="{319538B7-24FE-A343-847C-9DF60B931578}">
      <dgm:prSet/>
      <dgm:spPr/>
      <dgm:t>
        <a:bodyPr/>
        <a:lstStyle/>
        <a:p>
          <a:r>
            <a:rPr lang="en-US" i="0" dirty="0"/>
            <a:t>Advocacy and support to the High-level Panel on Migration</a:t>
          </a:r>
          <a:endParaRPr lang="en-CA" i="0" dirty="0"/>
        </a:p>
      </dgm:t>
    </dgm:pt>
    <dgm:pt modelId="{F51592CD-179A-F94B-AA41-AD6A241423A2}" type="parTrans" cxnId="{28407D2B-FEA9-FA4B-8AC0-BF61AC95BA62}">
      <dgm:prSet/>
      <dgm:spPr/>
      <dgm:t>
        <a:bodyPr/>
        <a:lstStyle/>
        <a:p>
          <a:endParaRPr lang="en-US"/>
        </a:p>
      </dgm:t>
    </dgm:pt>
    <dgm:pt modelId="{9FFE0262-E9E9-7840-9BE2-8122E6965883}" type="sibTrans" cxnId="{28407D2B-FEA9-FA4B-8AC0-BF61AC95BA62}">
      <dgm:prSet/>
      <dgm:spPr/>
      <dgm:t>
        <a:bodyPr/>
        <a:lstStyle/>
        <a:p>
          <a:endParaRPr lang="en-US"/>
        </a:p>
      </dgm:t>
    </dgm:pt>
    <dgm:pt modelId="{1697965E-1D0C-9B4E-B971-4CC91B7C051B}">
      <dgm:prSet custT="1"/>
      <dgm:spPr/>
      <dgm:t>
        <a:bodyPr/>
        <a:lstStyle/>
        <a:p>
          <a:r>
            <a:rPr lang="en-US" sz="1600" i="0" dirty="0"/>
            <a:t>ECA corporate policy on gender mainstreaming </a:t>
          </a:r>
          <a:endParaRPr lang="en-CA" sz="1600" i="0" dirty="0"/>
        </a:p>
      </dgm:t>
    </dgm:pt>
    <dgm:pt modelId="{52B7414D-24D5-4644-B7C5-275BECACF221}" type="parTrans" cxnId="{ECC63149-7FA2-2A48-A5D0-174EFF0F704B}">
      <dgm:prSet/>
      <dgm:spPr/>
      <dgm:t>
        <a:bodyPr/>
        <a:lstStyle/>
        <a:p>
          <a:endParaRPr lang="en-US"/>
        </a:p>
      </dgm:t>
    </dgm:pt>
    <dgm:pt modelId="{323F0E00-B75A-334C-9545-BED6813B7421}" type="sibTrans" cxnId="{ECC63149-7FA2-2A48-A5D0-174EFF0F704B}">
      <dgm:prSet/>
      <dgm:spPr/>
      <dgm:t>
        <a:bodyPr/>
        <a:lstStyle/>
        <a:p>
          <a:endParaRPr lang="en-US"/>
        </a:p>
      </dgm:t>
    </dgm:pt>
    <dgm:pt modelId="{3AA23F51-1112-964C-B89F-B87ABE38AFE9}" type="pres">
      <dgm:prSet presAssocID="{93BC7232-E774-7E4E-8C00-7A707C7D1F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5D3AF5-EFC4-6149-9A66-3A4527E55441}" type="pres">
      <dgm:prSet presAssocID="{796765B4-72B9-C44F-82C2-353D1D53200F}" presName="centerShape" presStyleLbl="node0" presStyleIdx="0" presStyleCnt="1" custScaleX="211807" custScaleY="114846" custLinFactNeighborX="-2680" custLinFactNeighborY="507"/>
      <dgm:spPr/>
      <dgm:t>
        <a:bodyPr/>
        <a:lstStyle/>
        <a:p>
          <a:endParaRPr lang="en-US"/>
        </a:p>
      </dgm:t>
    </dgm:pt>
    <dgm:pt modelId="{9A678CB3-5D47-F64F-8BEC-F228622BB214}" type="pres">
      <dgm:prSet presAssocID="{52C78220-9A0D-404A-A0B4-DE4FD59E063A}" presName="Name9" presStyleLbl="parChTrans1D2" presStyleIdx="0" presStyleCnt="4"/>
      <dgm:spPr/>
      <dgm:t>
        <a:bodyPr/>
        <a:lstStyle/>
        <a:p>
          <a:endParaRPr lang="en-US"/>
        </a:p>
      </dgm:t>
    </dgm:pt>
    <dgm:pt modelId="{F0C4AABE-7DC9-984B-92B0-DB8836318A18}" type="pres">
      <dgm:prSet presAssocID="{52C78220-9A0D-404A-A0B4-DE4FD59E063A}" presName="connTx" presStyleLbl="parChTrans1D2" presStyleIdx="0" presStyleCnt="4"/>
      <dgm:spPr/>
      <dgm:t>
        <a:bodyPr/>
        <a:lstStyle/>
        <a:p>
          <a:endParaRPr lang="en-US"/>
        </a:p>
      </dgm:t>
    </dgm:pt>
    <dgm:pt modelId="{E0328B10-F4AF-E14F-A5FF-B2704F76C5B6}" type="pres">
      <dgm:prSet presAssocID="{98BB2F67-86F6-8C4E-9DD4-076CDE47CBB0}" presName="node" presStyleLbl="node1" presStyleIdx="0" presStyleCnt="4" custScaleX="201652" custRadScaleRad="100672" custRadScaleInc="-6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8A875B-7E9F-E746-9050-A393F751CEFC}" type="pres">
      <dgm:prSet presAssocID="{5B1DEE1E-F5CA-8849-A487-8E945E85C8C7}" presName="Name9" presStyleLbl="parChTrans1D2" presStyleIdx="1" presStyleCnt="4"/>
      <dgm:spPr/>
      <dgm:t>
        <a:bodyPr/>
        <a:lstStyle/>
        <a:p>
          <a:endParaRPr lang="en-US"/>
        </a:p>
      </dgm:t>
    </dgm:pt>
    <dgm:pt modelId="{4614D293-7BFE-044C-B496-ACFD6D0E9F94}" type="pres">
      <dgm:prSet presAssocID="{5B1DEE1E-F5CA-8849-A487-8E945E85C8C7}" presName="connTx" presStyleLbl="parChTrans1D2" presStyleIdx="1" presStyleCnt="4"/>
      <dgm:spPr/>
      <dgm:t>
        <a:bodyPr/>
        <a:lstStyle/>
        <a:p>
          <a:endParaRPr lang="en-US"/>
        </a:p>
      </dgm:t>
    </dgm:pt>
    <dgm:pt modelId="{DF769357-4FC1-2C40-AEC4-BDE73F9B5FE8}" type="pres">
      <dgm:prSet presAssocID="{AF901A0D-C9E7-EB49-B896-0E392FE79191}" presName="node" presStyleLbl="node1" presStyleIdx="1" presStyleCnt="4" custScaleX="201652" custRadScaleRad="189868" custRadScaleInc="-2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797C3B-53AD-6640-B0B9-7D39960D1767}" type="pres">
      <dgm:prSet presAssocID="{F51592CD-179A-F94B-AA41-AD6A241423A2}" presName="Name9" presStyleLbl="parChTrans1D2" presStyleIdx="2" presStyleCnt="4"/>
      <dgm:spPr/>
      <dgm:t>
        <a:bodyPr/>
        <a:lstStyle/>
        <a:p>
          <a:endParaRPr lang="en-US"/>
        </a:p>
      </dgm:t>
    </dgm:pt>
    <dgm:pt modelId="{CEDDED6C-6C2A-BF42-A130-60479BD26559}" type="pres">
      <dgm:prSet presAssocID="{F51592CD-179A-F94B-AA41-AD6A241423A2}" presName="connTx" presStyleLbl="parChTrans1D2" presStyleIdx="2" presStyleCnt="4"/>
      <dgm:spPr/>
      <dgm:t>
        <a:bodyPr/>
        <a:lstStyle/>
        <a:p>
          <a:endParaRPr lang="en-US"/>
        </a:p>
      </dgm:t>
    </dgm:pt>
    <dgm:pt modelId="{BDA2E149-6B0C-8549-A2EE-0BF8FE6CA204}" type="pres">
      <dgm:prSet presAssocID="{319538B7-24FE-A343-847C-9DF60B931578}" presName="node" presStyleLbl="node1" presStyleIdx="2" presStyleCnt="4" custScaleX="201652" custRadScaleRad="100609" custRadScaleInc="6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07047-6A13-084E-A72E-6B0B5F1CFFB0}" type="pres">
      <dgm:prSet presAssocID="{52B7414D-24D5-4644-B7C5-275BECACF221}" presName="Name9" presStyleLbl="parChTrans1D2" presStyleIdx="3" presStyleCnt="4"/>
      <dgm:spPr/>
      <dgm:t>
        <a:bodyPr/>
        <a:lstStyle/>
        <a:p>
          <a:endParaRPr lang="en-US"/>
        </a:p>
      </dgm:t>
    </dgm:pt>
    <dgm:pt modelId="{0821A374-22E6-1D46-A3BA-49A75BAB9A33}" type="pres">
      <dgm:prSet presAssocID="{52B7414D-24D5-4644-B7C5-275BECACF221}" presName="connTx" presStyleLbl="parChTrans1D2" presStyleIdx="3" presStyleCnt="4"/>
      <dgm:spPr/>
      <dgm:t>
        <a:bodyPr/>
        <a:lstStyle/>
        <a:p>
          <a:endParaRPr lang="en-US"/>
        </a:p>
      </dgm:t>
    </dgm:pt>
    <dgm:pt modelId="{4DA09294-2109-B543-8700-6A1123E93E09}" type="pres">
      <dgm:prSet presAssocID="{1697965E-1D0C-9B4E-B971-4CC91B7C051B}" presName="node" presStyleLbl="node1" presStyleIdx="3" presStyleCnt="4" custScaleX="201652" custRadScaleRad="182139" custRadScaleInc="-3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94B97C-2D21-2B4B-8906-5730F20549A3}" type="presOf" srcId="{98BB2F67-86F6-8C4E-9DD4-076CDE47CBB0}" destId="{E0328B10-F4AF-E14F-A5FF-B2704F76C5B6}" srcOrd="0" destOrd="0" presId="urn:microsoft.com/office/officeart/2005/8/layout/radial1"/>
    <dgm:cxn modelId="{24A7601F-8443-A345-AEB4-4CC7BE0EFCC3}" srcId="{796765B4-72B9-C44F-82C2-353D1D53200F}" destId="{98BB2F67-86F6-8C4E-9DD4-076CDE47CBB0}" srcOrd="0" destOrd="0" parTransId="{52C78220-9A0D-404A-A0B4-DE4FD59E063A}" sibTransId="{702C2B54-FF2F-8247-BA68-4805ED79FAE6}"/>
    <dgm:cxn modelId="{039F30B1-3CE8-C14C-8430-6F4EAB1C329D}" srcId="{93BC7232-E774-7E4E-8C00-7A707C7D1FF3}" destId="{6D07416D-ECB0-A447-8FCB-60309EBA781B}" srcOrd="1" destOrd="0" parTransId="{156A294A-D367-7043-86E3-C1616990C7AB}" sibTransId="{78EF84B8-F256-E04F-9C59-5EAE694E3A67}"/>
    <dgm:cxn modelId="{2428FF2A-AF1F-634F-BEB7-D91B6749E640}" srcId="{93BC7232-E774-7E4E-8C00-7A707C7D1FF3}" destId="{796765B4-72B9-C44F-82C2-353D1D53200F}" srcOrd="0" destOrd="0" parTransId="{9F955EE2-605F-DE46-B8B7-33B5559C85D0}" sibTransId="{F3FAD6D5-A01E-2A4D-9476-0B14ACE008C0}"/>
    <dgm:cxn modelId="{43730992-F74C-6E49-B46B-ECDF6AAFF948}" type="presOf" srcId="{319538B7-24FE-A343-847C-9DF60B931578}" destId="{BDA2E149-6B0C-8549-A2EE-0BF8FE6CA204}" srcOrd="0" destOrd="0" presId="urn:microsoft.com/office/officeart/2005/8/layout/radial1"/>
    <dgm:cxn modelId="{7AB1F525-CA4A-7D4D-B7A8-3EB8EE0F593F}" srcId="{796765B4-72B9-C44F-82C2-353D1D53200F}" destId="{AF901A0D-C9E7-EB49-B896-0E392FE79191}" srcOrd="1" destOrd="0" parTransId="{5B1DEE1E-F5CA-8849-A487-8E945E85C8C7}" sibTransId="{FAC3B618-F61E-AD40-A64F-A2E30287B38D}"/>
    <dgm:cxn modelId="{ADC7A775-2E97-9449-9B94-45B6263FB3DC}" type="presOf" srcId="{1697965E-1D0C-9B4E-B971-4CC91B7C051B}" destId="{4DA09294-2109-B543-8700-6A1123E93E09}" srcOrd="0" destOrd="0" presId="urn:microsoft.com/office/officeart/2005/8/layout/radial1"/>
    <dgm:cxn modelId="{55ECCD1D-8A54-B64B-8175-106B326B8009}" type="presOf" srcId="{796765B4-72B9-C44F-82C2-353D1D53200F}" destId="{1A5D3AF5-EFC4-6149-9A66-3A4527E55441}" srcOrd="0" destOrd="0" presId="urn:microsoft.com/office/officeart/2005/8/layout/radial1"/>
    <dgm:cxn modelId="{96CC8034-3C96-3E41-9035-D917811DE311}" type="presOf" srcId="{AF901A0D-C9E7-EB49-B896-0E392FE79191}" destId="{DF769357-4FC1-2C40-AEC4-BDE73F9B5FE8}" srcOrd="0" destOrd="0" presId="urn:microsoft.com/office/officeart/2005/8/layout/radial1"/>
    <dgm:cxn modelId="{DE5509DF-341A-814D-9716-FEFCAA7844BE}" type="presOf" srcId="{5B1DEE1E-F5CA-8849-A487-8E945E85C8C7}" destId="{768A875B-7E9F-E746-9050-A393F751CEFC}" srcOrd="0" destOrd="0" presId="urn:microsoft.com/office/officeart/2005/8/layout/radial1"/>
    <dgm:cxn modelId="{261689FB-14A3-5D42-BCD2-0EEE41CC63B0}" srcId="{93BC7232-E774-7E4E-8C00-7A707C7D1FF3}" destId="{6E9344FB-2BAE-3446-BB6C-EE96B6F5319F}" srcOrd="2" destOrd="0" parTransId="{2756BA9E-E62E-C348-AF0F-1767B426F20D}" sibTransId="{FC436472-7610-5645-873C-DD768AA8C81C}"/>
    <dgm:cxn modelId="{774584BA-A17C-F743-9A7F-440630AC9771}" type="presOf" srcId="{93BC7232-E774-7E4E-8C00-7A707C7D1FF3}" destId="{3AA23F51-1112-964C-B89F-B87ABE38AFE9}" srcOrd="0" destOrd="0" presId="urn:microsoft.com/office/officeart/2005/8/layout/radial1"/>
    <dgm:cxn modelId="{D8E2DA21-4569-6C46-9C89-802B0607214B}" type="presOf" srcId="{52B7414D-24D5-4644-B7C5-275BECACF221}" destId="{9E407047-6A13-084E-A72E-6B0B5F1CFFB0}" srcOrd="0" destOrd="0" presId="urn:microsoft.com/office/officeart/2005/8/layout/radial1"/>
    <dgm:cxn modelId="{E5F79965-4297-D14A-B5DC-A630477D6A39}" type="presOf" srcId="{F51592CD-179A-F94B-AA41-AD6A241423A2}" destId="{CEDDED6C-6C2A-BF42-A130-60479BD26559}" srcOrd="1" destOrd="0" presId="urn:microsoft.com/office/officeart/2005/8/layout/radial1"/>
    <dgm:cxn modelId="{28407D2B-FEA9-FA4B-8AC0-BF61AC95BA62}" srcId="{796765B4-72B9-C44F-82C2-353D1D53200F}" destId="{319538B7-24FE-A343-847C-9DF60B931578}" srcOrd="2" destOrd="0" parTransId="{F51592CD-179A-F94B-AA41-AD6A241423A2}" sibTransId="{9FFE0262-E9E9-7840-9BE2-8122E6965883}"/>
    <dgm:cxn modelId="{7EB2DBD3-8660-B444-9A66-C600CFBB4F93}" type="presOf" srcId="{5B1DEE1E-F5CA-8849-A487-8E945E85C8C7}" destId="{4614D293-7BFE-044C-B496-ACFD6D0E9F94}" srcOrd="1" destOrd="0" presId="urn:microsoft.com/office/officeart/2005/8/layout/radial1"/>
    <dgm:cxn modelId="{2EB711B4-3E36-F641-BAFB-099D528B6AD0}" type="presOf" srcId="{52C78220-9A0D-404A-A0B4-DE4FD59E063A}" destId="{9A678CB3-5D47-F64F-8BEC-F228622BB214}" srcOrd="0" destOrd="0" presId="urn:microsoft.com/office/officeart/2005/8/layout/radial1"/>
    <dgm:cxn modelId="{66C9C30B-308C-FA48-86A0-50744CFA3D40}" type="presOf" srcId="{52C78220-9A0D-404A-A0B4-DE4FD59E063A}" destId="{F0C4AABE-7DC9-984B-92B0-DB8836318A18}" srcOrd="1" destOrd="0" presId="urn:microsoft.com/office/officeart/2005/8/layout/radial1"/>
    <dgm:cxn modelId="{CF3F9368-7A2A-6D4D-8B91-68297639D3AD}" type="presOf" srcId="{F51592CD-179A-F94B-AA41-AD6A241423A2}" destId="{ED797C3B-53AD-6640-B0B9-7D39960D1767}" srcOrd="0" destOrd="0" presId="urn:microsoft.com/office/officeart/2005/8/layout/radial1"/>
    <dgm:cxn modelId="{ECC63149-7FA2-2A48-A5D0-174EFF0F704B}" srcId="{796765B4-72B9-C44F-82C2-353D1D53200F}" destId="{1697965E-1D0C-9B4E-B971-4CC91B7C051B}" srcOrd="3" destOrd="0" parTransId="{52B7414D-24D5-4644-B7C5-275BECACF221}" sibTransId="{323F0E00-B75A-334C-9545-BED6813B7421}"/>
    <dgm:cxn modelId="{E04206A2-3D8C-534A-9A85-351C1646666C}" type="presOf" srcId="{52B7414D-24D5-4644-B7C5-275BECACF221}" destId="{0821A374-22E6-1D46-A3BA-49A75BAB9A33}" srcOrd="1" destOrd="0" presId="urn:microsoft.com/office/officeart/2005/8/layout/radial1"/>
    <dgm:cxn modelId="{9B609702-CD58-ED4F-8416-EBB36006FF00}" type="presParOf" srcId="{3AA23F51-1112-964C-B89F-B87ABE38AFE9}" destId="{1A5D3AF5-EFC4-6149-9A66-3A4527E55441}" srcOrd="0" destOrd="0" presId="urn:microsoft.com/office/officeart/2005/8/layout/radial1"/>
    <dgm:cxn modelId="{87609241-457F-A046-8F02-DFF814424F2D}" type="presParOf" srcId="{3AA23F51-1112-964C-B89F-B87ABE38AFE9}" destId="{9A678CB3-5D47-F64F-8BEC-F228622BB214}" srcOrd="1" destOrd="0" presId="urn:microsoft.com/office/officeart/2005/8/layout/radial1"/>
    <dgm:cxn modelId="{65652CC5-9E2B-BE45-B383-1F5E70C885BF}" type="presParOf" srcId="{9A678CB3-5D47-F64F-8BEC-F228622BB214}" destId="{F0C4AABE-7DC9-984B-92B0-DB8836318A18}" srcOrd="0" destOrd="0" presId="urn:microsoft.com/office/officeart/2005/8/layout/radial1"/>
    <dgm:cxn modelId="{46D54276-7CCA-A84B-A5F3-4270FF25FA82}" type="presParOf" srcId="{3AA23F51-1112-964C-B89F-B87ABE38AFE9}" destId="{E0328B10-F4AF-E14F-A5FF-B2704F76C5B6}" srcOrd="2" destOrd="0" presId="urn:microsoft.com/office/officeart/2005/8/layout/radial1"/>
    <dgm:cxn modelId="{79E0A2CB-4D86-B240-9589-0B3F584AF0CE}" type="presParOf" srcId="{3AA23F51-1112-964C-B89F-B87ABE38AFE9}" destId="{768A875B-7E9F-E746-9050-A393F751CEFC}" srcOrd="3" destOrd="0" presId="urn:microsoft.com/office/officeart/2005/8/layout/radial1"/>
    <dgm:cxn modelId="{0B710318-D4D0-1548-BA0C-F770595F00EC}" type="presParOf" srcId="{768A875B-7E9F-E746-9050-A393F751CEFC}" destId="{4614D293-7BFE-044C-B496-ACFD6D0E9F94}" srcOrd="0" destOrd="0" presId="urn:microsoft.com/office/officeart/2005/8/layout/radial1"/>
    <dgm:cxn modelId="{57EC4A5A-5113-EA43-B87A-0AD6DD7D4B2F}" type="presParOf" srcId="{3AA23F51-1112-964C-B89F-B87ABE38AFE9}" destId="{DF769357-4FC1-2C40-AEC4-BDE73F9B5FE8}" srcOrd="4" destOrd="0" presId="urn:microsoft.com/office/officeart/2005/8/layout/radial1"/>
    <dgm:cxn modelId="{42817D7A-EAF3-3540-B1BE-C812CC5057E0}" type="presParOf" srcId="{3AA23F51-1112-964C-B89F-B87ABE38AFE9}" destId="{ED797C3B-53AD-6640-B0B9-7D39960D1767}" srcOrd="5" destOrd="0" presId="urn:microsoft.com/office/officeart/2005/8/layout/radial1"/>
    <dgm:cxn modelId="{D7ACCBFF-1585-AB43-9190-4CA7827EE3FF}" type="presParOf" srcId="{ED797C3B-53AD-6640-B0B9-7D39960D1767}" destId="{CEDDED6C-6C2A-BF42-A130-60479BD26559}" srcOrd="0" destOrd="0" presId="urn:microsoft.com/office/officeart/2005/8/layout/radial1"/>
    <dgm:cxn modelId="{690A7ABE-6BB2-6641-9B8D-48145A633200}" type="presParOf" srcId="{3AA23F51-1112-964C-B89F-B87ABE38AFE9}" destId="{BDA2E149-6B0C-8549-A2EE-0BF8FE6CA204}" srcOrd="6" destOrd="0" presId="urn:microsoft.com/office/officeart/2005/8/layout/radial1"/>
    <dgm:cxn modelId="{2F900F3F-27A8-E54D-8E69-B184C2C99990}" type="presParOf" srcId="{3AA23F51-1112-964C-B89F-B87ABE38AFE9}" destId="{9E407047-6A13-084E-A72E-6B0B5F1CFFB0}" srcOrd="7" destOrd="0" presId="urn:microsoft.com/office/officeart/2005/8/layout/radial1"/>
    <dgm:cxn modelId="{307C15CC-AE94-0C44-A64C-262F855C6AD4}" type="presParOf" srcId="{9E407047-6A13-084E-A72E-6B0B5F1CFFB0}" destId="{0821A374-22E6-1D46-A3BA-49A75BAB9A33}" srcOrd="0" destOrd="0" presId="urn:microsoft.com/office/officeart/2005/8/layout/radial1"/>
    <dgm:cxn modelId="{5E0396B9-32DD-1C40-95F3-8ACC23A5109F}" type="presParOf" srcId="{3AA23F51-1112-964C-B89F-B87ABE38AFE9}" destId="{4DA09294-2109-B543-8700-6A1123E93E0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BC7232-E774-7E4E-8C00-7A707C7D1FF3}" type="doc">
      <dgm:prSet loTypeId="urn:microsoft.com/office/officeart/2005/8/layout/radial1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96765B4-72B9-C44F-82C2-353D1D53200F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/>
            <a:t>Statistics in support of evidence-based policymaking and strategy implementation</a:t>
          </a:r>
          <a:endParaRPr lang="en-US" sz="1800" dirty="0"/>
        </a:p>
      </dgm:t>
    </dgm:pt>
    <dgm:pt modelId="{9F955EE2-605F-DE46-B8B7-33B5559C85D0}" type="parTrans" cxnId="{2428FF2A-AF1F-634F-BEB7-D91B6749E640}">
      <dgm:prSet/>
      <dgm:spPr/>
      <dgm:t>
        <a:bodyPr/>
        <a:lstStyle/>
        <a:p>
          <a:endParaRPr lang="en-US"/>
        </a:p>
      </dgm:t>
    </dgm:pt>
    <dgm:pt modelId="{F3FAD6D5-A01E-2A4D-9476-0B14ACE008C0}" type="sibTrans" cxnId="{2428FF2A-AF1F-634F-BEB7-D91B6749E640}">
      <dgm:prSet/>
      <dgm:spPr/>
      <dgm:t>
        <a:bodyPr/>
        <a:lstStyle/>
        <a:p>
          <a:endParaRPr lang="en-US"/>
        </a:p>
      </dgm:t>
    </dgm:pt>
    <dgm:pt modelId="{6E9344FB-2BAE-3446-BB6C-EE96B6F5319F}">
      <dgm:prSet/>
      <dgm:spPr/>
      <dgm:t>
        <a:bodyPr/>
        <a:lstStyle/>
        <a:p>
          <a:endParaRPr lang="en-US"/>
        </a:p>
      </dgm:t>
    </dgm:pt>
    <dgm:pt modelId="{2756BA9E-E62E-C348-AF0F-1767B426F20D}" type="parTrans" cxnId="{261689FB-14A3-5D42-BCD2-0EEE41CC63B0}">
      <dgm:prSet/>
      <dgm:spPr/>
      <dgm:t>
        <a:bodyPr/>
        <a:lstStyle/>
        <a:p>
          <a:endParaRPr lang="en-US"/>
        </a:p>
      </dgm:t>
    </dgm:pt>
    <dgm:pt modelId="{FC436472-7610-5645-873C-DD768AA8C81C}" type="sibTrans" cxnId="{261689FB-14A3-5D42-BCD2-0EEE41CC63B0}">
      <dgm:prSet/>
      <dgm:spPr/>
      <dgm:t>
        <a:bodyPr/>
        <a:lstStyle/>
        <a:p>
          <a:endParaRPr lang="en-US"/>
        </a:p>
      </dgm:t>
    </dgm:pt>
    <dgm:pt modelId="{6D07416D-ECB0-A447-8FCB-60309EBA781B}">
      <dgm:prSet phldrT="[Text]" custT="1"/>
      <dgm:spPr/>
      <dgm:t>
        <a:bodyPr/>
        <a:lstStyle/>
        <a:p>
          <a:endParaRPr lang="en-US" sz="1200" dirty="0"/>
        </a:p>
      </dgm:t>
    </dgm:pt>
    <dgm:pt modelId="{156A294A-D367-7043-86E3-C1616990C7AB}" type="parTrans" cxnId="{039F30B1-3CE8-C14C-8430-6F4EAB1C329D}">
      <dgm:prSet/>
      <dgm:spPr/>
      <dgm:t>
        <a:bodyPr/>
        <a:lstStyle/>
        <a:p>
          <a:endParaRPr lang="en-US"/>
        </a:p>
      </dgm:t>
    </dgm:pt>
    <dgm:pt modelId="{78EF84B8-F256-E04F-9C59-5EAE694E3A67}" type="sibTrans" cxnId="{039F30B1-3CE8-C14C-8430-6F4EAB1C329D}">
      <dgm:prSet/>
      <dgm:spPr/>
      <dgm:t>
        <a:bodyPr/>
        <a:lstStyle/>
        <a:p>
          <a:endParaRPr lang="en-US"/>
        </a:p>
      </dgm:t>
    </dgm:pt>
    <dgm:pt modelId="{85807544-EB15-D34C-887C-D2565E2124D2}">
      <dgm:prSet custT="1"/>
      <dgm:spPr/>
      <dgm:t>
        <a:bodyPr/>
        <a:lstStyle/>
        <a:p>
          <a:r>
            <a:rPr lang="en-US" sz="1600" i="0" dirty="0"/>
            <a:t>Strengthening statistical systems</a:t>
          </a:r>
          <a:endParaRPr lang="en-CA" sz="1600" i="0" dirty="0"/>
        </a:p>
      </dgm:t>
    </dgm:pt>
    <dgm:pt modelId="{E06D82C9-ACD9-F242-9D80-3C7F95CD69F6}" type="parTrans" cxnId="{CEC3556A-D586-2D44-AE8D-11E160606B76}">
      <dgm:prSet/>
      <dgm:spPr/>
      <dgm:t>
        <a:bodyPr/>
        <a:lstStyle/>
        <a:p>
          <a:endParaRPr lang="en-US"/>
        </a:p>
      </dgm:t>
    </dgm:pt>
    <dgm:pt modelId="{9EBDD0E5-EDD5-5245-95A7-D66158E2FAA9}" type="sibTrans" cxnId="{CEC3556A-D586-2D44-AE8D-11E160606B76}">
      <dgm:prSet/>
      <dgm:spPr/>
      <dgm:t>
        <a:bodyPr/>
        <a:lstStyle/>
        <a:p>
          <a:endParaRPr lang="en-US"/>
        </a:p>
      </dgm:t>
    </dgm:pt>
    <dgm:pt modelId="{A8713680-8AC6-494B-A458-16EE98AFE882}">
      <dgm:prSet custT="1"/>
      <dgm:spPr/>
      <dgm:t>
        <a:bodyPr/>
        <a:lstStyle/>
        <a:p>
          <a:r>
            <a:rPr lang="en-US" sz="1600" i="0" dirty="0"/>
            <a:t>Adoption of the system of national accounts</a:t>
          </a:r>
          <a:endParaRPr lang="en-CA" sz="1600" i="0" dirty="0"/>
        </a:p>
      </dgm:t>
    </dgm:pt>
    <dgm:pt modelId="{7AA63D96-725A-A44D-97CD-75CE8A91216F}" type="parTrans" cxnId="{4BC1E4D8-3166-7B4A-B6BF-0D226C93CE9B}">
      <dgm:prSet/>
      <dgm:spPr/>
      <dgm:t>
        <a:bodyPr/>
        <a:lstStyle/>
        <a:p>
          <a:endParaRPr lang="en-US"/>
        </a:p>
      </dgm:t>
    </dgm:pt>
    <dgm:pt modelId="{84B2168D-EA86-9844-9BB3-5652C49100D4}" type="sibTrans" cxnId="{4BC1E4D8-3166-7B4A-B6BF-0D226C93CE9B}">
      <dgm:prSet/>
      <dgm:spPr/>
      <dgm:t>
        <a:bodyPr/>
        <a:lstStyle/>
        <a:p>
          <a:endParaRPr lang="en-US"/>
        </a:p>
      </dgm:t>
    </dgm:pt>
    <dgm:pt modelId="{02EB6A24-2D82-744E-9BF1-BCFFE9BC075A}">
      <dgm:prSet custT="1"/>
      <dgm:spPr/>
      <dgm:t>
        <a:bodyPr/>
        <a:lstStyle/>
        <a:p>
          <a:r>
            <a:rPr lang="en-US" sz="1600" i="1" dirty="0"/>
            <a:t>Building human capital for improved agricultural statistics</a:t>
          </a:r>
          <a:endParaRPr lang="en-CA" sz="1600" dirty="0"/>
        </a:p>
      </dgm:t>
    </dgm:pt>
    <dgm:pt modelId="{B9A538A7-D340-BD47-840D-AD38046DF859}" type="parTrans" cxnId="{79A3DB6E-2610-E24F-951E-F7A679B2939B}">
      <dgm:prSet/>
      <dgm:spPr/>
      <dgm:t>
        <a:bodyPr/>
        <a:lstStyle/>
        <a:p>
          <a:endParaRPr lang="en-US"/>
        </a:p>
      </dgm:t>
    </dgm:pt>
    <dgm:pt modelId="{9A9E4CB7-14BD-1E46-B3BF-CB3D9659A064}" type="sibTrans" cxnId="{79A3DB6E-2610-E24F-951E-F7A679B2939B}">
      <dgm:prSet/>
      <dgm:spPr/>
      <dgm:t>
        <a:bodyPr/>
        <a:lstStyle/>
        <a:p>
          <a:endParaRPr lang="en-US"/>
        </a:p>
      </dgm:t>
    </dgm:pt>
    <dgm:pt modelId="{3AA23F51-1112-964C-B89F-B87ABE38AFE9}" type="pres">
      <dgm:prSet presAssocID="{93BC7232-E774-7E4E-8C00-7A707C7D1F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5D3AF5-EFC4-6149-9A66-3A4527E55441}" type="pres">
      <dgm:prSet presAssocID="{796765B4-72B9-C44F-82C2-353D1D53200F}" presName="centerShape" presStyleLbl="node0" presStyleIdx="0" presStyleCnt="1" custScaleX="161465" custScaleY="114846" custLinFactNeighborX="-2680" custLinFactNeighborY="507"/>
      <dgm:spPr/>
      <dgm:t>
        <a:bodyPr/>
        <a:lstStyle/>
        <a:p>
          <a:endParaRPr lang="en-US"/>
        </a:p>
      </dgm:t>
    </dgm:pt>
    <dgm:pt modelId="{7DDAE6A5-52AB-774B-9B45-A17F8D47E923}" type="pres">
      <dgm:prSet presAssocID="{E06D82C9-ACD9-F242-9D80-3C7F95CD69F6}" presName="Name9" presStyleLbl="parChTrans1D2" presStyleIdx="0" presStyleCnt="3"/>
      <dgm:spPr/>
      <dgm:t>
        <a:bodyPr/>
        <a:lstStyle/>
        <a:p>
          <a:endParaRPr lang="en-US"/>
        </a:p>
      </dgm:t>
    </dgm:pt>
    <dgm:pt modelId="{0E0CD728-878E-7B4D-A246-0B10DC8397C2}" type="pres">
      <dgm:prSet presAssocID="{E06D82C9-ACD9-F242-9D80-3C7F95CD69F6}" presName="connTx" presStyleLbl="parChTrans1D2" presStyleIdx="0" presStyleCnt="3"/>
      <dgm:spPr/>
      <dgm:t>
        <a:bodyPr/>
        <a:lstStyle/>
        <a:p>
          <a:endParaRPr lang="en-US"/>
        </a:p>
      </dgm:t>
    </dgm:pt>
    <dgm:pt modelId="{4F11BFF1-C694-8A4D-926C-7D5BC3E7DBC5}" type="pres">
      <dgm:prSet presAssocID="{85807544-EB15-D34C-887C-D2565E2124D2}" presName="node" presStyleLbl="node1" presStyleIdx="0" presStyleCnt="3" custRadScaleRad="101511" custRadScaleInc="-41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959E13-25BE-BF45-ADD8-9480583A5979}" type="pres">
      <dgm:prSet presAssocID="{7AA63D96-725A-A44D-97CD-75CE8A91216F}" presName="Name9" presStyleLbl="parChTrans1D2" presStyleIdx="1" presStyleCnt="3"/>
      <dgm:spPr/>
      <dgm:t>
        <a:bodyPr/>
        <a:lstStyle/>
        <a:p>
          <a:endParaRPr lang="en-US"/>
        </a:p>
      </dgm:t>
    </dgm:pt>
    <dgm:pt modelId="{E52FF01D-799F-D74E-B540-3212CBBD861F}" type="pres">
      <dgm:prSet presAssocID="{7AA63D96-725A-A44D-97CD-75CE8A91216F}" presName="connTx" presStyleLbl="parChTrans1D2" presStyleIdx="1" presStyleCnt="3"/>
      <dgm:spPr/>
      <dgm:t>
        <a:bodyPr/>
        <a:lstStyle/>
        <a:p>
          <a:endParaRPr lang="en-US"/>
        </a:p>
      </dgm:t>
    </dgm:pt>
    <dgm:pt modelId="{16EE3616-3EF2-1549-9892-2E01122D1366}" type="pres">
      <dgm:prSet presAssocID="{A8713680-8AC6-494B-A458-16EE98AFE882}" presName="node" presStyleLbl="node1" presStyleIdx="1" presStyleCnt="3" custRadScaleRad="144102" custRadScaleInc="-274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50DE4-0A2D-D04F-AB38-B40D79CCA04C}" type="pres">
      <dgm:prSet presAssocID="{B9A538A7-D340-BD47-840D-AD38046DF859}" presName="Name9" presStyleLbl="parChTrans1D2" presStyleIdx="2" presStyleCnt="3"/>
      <dgm:spPr/>
      <dgm:t>
        <a:bodyPr/>
        <a:lstStyle/>
        <a:p>
          <a:endParaRPr lang="en-US"/>
        </a:p>
      </dgm:t>
    </dgm:pt>
    <dgm:pt modelId="{1962268F-47EC-514E-8B50-F04BC52D63CD}" type="pres">
      <dgm:prSet presAssocID="{B9A538A7-D340-BD47-840D-AD38046DF859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AB427EC-592D-A442-8F2A-5ECC0EDD38E1}" type="pres">
      <dgm:prSet presAssocID="{02EB6A24-2D82-744E-9BF1-BCFFE9BC075A}" presName="node" presStyleLbl="node1" presStyleIdx="2" presStyleCnt="3" custRadScaleRad="140070" custRadScaleInc="257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A3DB6E-2610-E24F-951E-F7A679B2939B}" srcId="{796765B4-72B9-C44F-82C2-353D1D53200F}" destId="{02EB6A24-2D82-744E-9BF1-BCFFE9BC075A}" srcOrd="2" destOrd="0" parTransId="{B9A538A7-D340-BD47-840D-AD38046DF859}" sibTransId="{9A9E4CB7-14BD-1E46-B3BF-CB3D9659A064}"/>
    <dgm:cxn modelId="{D5335C8B-7B58-6A4A-9C54-E283303121CA}" type="presOf" srcId="{02EB6A24-2D82-744E-9BF1-BCFFE9BC075A}" destId="{2AB427EC-592D-A442-8F2A-5ECC0EDD38E1}" srcOrd="0" destOrd="0" presId="urn:microsoft.com/office/officeart/2005/8/layout/radial1"/>
    <dgm:cxn modelId="{9CA78475-7ACF-4B42-8574-3C8AE596E579}" type="presOf" srcId="{B9A538A7-D340-BD47-840D-AD38046DF859}" destId="{3A350DE4-0A2D-D04F-AB38-B40D79CCA04C}" srcOrd="0" destOrd="0" presId="urn:microsoft.com/office/officeart/2005/8/layout/radial1"/>
    <dgm:cxn modelId="{039F30B1-3CE8-C14C-8430-6F4EAB1C329D}" srcId="{93BC7232-E774-7E4E-8C00-7A707C7D1FF3}" destId="{6D07416D-ECB0-A447-8FCB-60309EBA781B}" srcOrd="1" destOrd="0" parTransId="{156A294A-D367-7043-86E3-C1616990C7AB}" sibTransId="{78EF84B8-F256-E04F-9C59-5EAE694E3A67}"/>
    <dgm:cxn modelId="{2428FF2A-AF1F-634F-BEB7-D91B6749E640}" srcId="{93BC7232-E774-7E4E-8C00-7A707C7D1FF3}" destId="{796765B4-72B9-C44F-82C2-353D1D53200F}" srcOrd="0" destOrd="0" parTransId="{9F955EE2-605F-DE46-B8B7-33B5559C85D0}" sibTransId="{F3FAD6D5-A01E-2A4D-9476-0B14ACE008C0}"/>
    <dgm:cxn modelId="{0ADDDD20-54DC-CE4F-A304-50F2503DD278}" type="presOf" srcId="{85807544-EB15-D34C-887C-D2565E2124D2}" destId="{4F11BFF1-C694-8A4D-926C-7D5BC3E7DBC5}" srcOrd="0" destOrd="0" presId="urn:microsoft.com/office/officeart/2005/8/layout/radial1"/>
    <dgm:cxn modelId="{9473B771-B509-1547-B26A-34BC42220958}" type="presOf" srcId="{E06D82C9-ACD9-F242-9D80-3C7F95CD69F6}" destId="{7DDAE6A5-52AB-774B-9B45-A17F8D47E923}" srcOrd="0" destOrd="0" presId="urn:microsoft.com/office/officeart/2005/8/layout/radial1"/>
    <dgm:cxn modelId="{55ECCD1D-8A54-B64B-8175-106B326B8009}" type="presOf" srcId="{796765B4-72B9-C44F-82C2-353D1D53200F}" destId="{1A5D3AF5-EFC4-6149-9A66-3A4527E55441}" srcOrd="0" destOrd="0" presId="urn:microsoft.com/office/officeart/2005/8/layout/radial1"/>
    <dgm:cxn modelId="{3D697E21-524F-1644-87DB-99B8AC60EA4B}" type="presOf" srcId="{B9A538A7-D340-BD47-840D-AD38046DF859}" destId="{1962268F-47EC-514E-8B50-F04BC52D63CD}" srcOrd="1" destOrd="0" presId="urn:microsoft.com/office/officeart/2005/8/layout/radial1"/>
    <dgm:cxn modelId="{CEC3556A-D586-2D44-AE8D-11E160606B76}" srcId="{796765B4-72B9-C44F-82C2-353D1D53200F}" destId="{85807544-EB15-D34C-887C-D2565E2124D2}" srcOrd="0" destOrd="0" parTransId="{E06D82C9-ACD9-F242-9D80-3C7F95CD69F6}" sibTransId="{9EBDD0E5-EDD5-5245-95A7-D66158E2FAA9}"/>
    <dgm:cxn modelId="{4BC1E4D8-3166-7B4A-B6BF-0D226C93CE9B}" srcId="{796765B4-72B9-C44F-82C2-353D1D53200F}" destId="{A8713680-8AC6-494B-A458-16EE98AFE882}" srcOrd="1" destOrd="0" parTransId="{7AA63D96-725A-A44D-97CD-75CE8A91216F}" sibTransId="{84B2168D-EA86-9844-9BB3-5652C49100D4}"/>
    <dgm:cxn modelId="{261689FB-14A3-5D42-BCD2-0EEE41CC63B0}" srcId="{93BC7232-E774-7E4E-8C00-7A707C7D1FF3}" destId="{6E9344FB-2BAE-3446-BB6C-EE96B6F5319F}" srcOrd="2" destOrd="0" parTransId="{2756BA9E-E62E-C348-AF0F-1767B426F20D}" sibTransId="{FC436472-7610-5645-873C-DD768AA8C81C}"/>
    <dgm:cxn modelId="{774584BA-A17C-F743-9A7F-440630AC9771}" type="presOf" srcId="{93BC7232-E774-7E4E-8C00-7A707C7D1FF3}" destId="{3AA23F51-1112-964C-B89F-B87ABE38AFE9}" srcOrd="0" destOrd="0" presId="urn:microsoft.com/office/officeart/2005/8/layout/radial1"/>
    <dgm:cxn modelId="{266C1493-AD55-7D4C-ABA2-DF64FD49D720}" type="presOf" srcId="{E06D82C9-ACD9-F242-9D80-3C7F95CD69F6}" destId="{0E0CD728-878E-7B4D-A246-0B10DC8397C2}" srcOrd="1" destOrd="0" presId="urn:microsoft.com/office/officeart/2005/8/layout/radial1"/>
    <dgm:cxn modelId="{E620CCD4-2791-D749-AA68-BFAD17907595}" type="presOf" srcId="{A8713680-8AC6-494B-A458-16EE98AFE882}" destId="{16EE3616-3EF2-1549-9892-2E01122D1366}" srcOrd="0" destOrd="0" presId="urn:microsoft.com/office/officeart/2005/8/layout/radial1"/>
    <dgm:cxn modelId="{9CC8DD98-D961-FB4A-881C-6E35184FD8E8}" type="presOf" srcId="{7AA63D96-725A-A44D-97CD-75CE8A91216F}" destId="{AC959E13-25BE-BF45-ADD8-9480583A5979}" srcOrd="0" destOrd="0" presId="urn:microsoft.com/office/officeart/2005/8/layout/radial1"/>
    <dgm:cxn modelId="{963A3D39-70F8-3B45-8BE2-741A45B4A79D}" type="presOf" srcId="{7AA63D96-725A-A44D-97CD-75CE8A91216F}" destId="{E52FF01D-799F-D74E-B540-3212CBBD861F}" srcOrd="1" destOrd="0" presId="urn:microsoft.com/office/officeart/2005/8/layout/radial1"/>
    <dgm:cxn modelId="{9B609702-CD58-ED4F-8416-EBB36006FF00}" type="presParOf" srcId="{3AA23F51-1112-964C-B89F-B87ABE38AFE9}" destId="{1A5D3AF5-EFC4-6149-9A66-3A4527E55441}" srcOrd="0" destOrd="0" presId="urn:microsoft.com/office/officeart/2005/8/layout/radial1"/>
    <dgm:cxn modelId="{FF8763F9-1BBB-6245-A487-C35CCF5A365C}" type="presParOf" srcId="{3AA23F51-1112-964C-B89F-B87ABE38AFE9}" destId="{7DDAE6A5-52AB-774B-9B45-A17F8D47E923}" srcOrd="1" destOrd="0" presId="urn:microsoft.com/office/officeart/2005/8/layout/radial1"/>
    <dgm:cxn modelId="{15A5C1B8-BD6C-CF49-BC0D-3DA1FC95A315}" type="presParOf" srcId="{7DDAE6A5-52AB-774B-9B45-A17F8D47E923}" destId="{0E0CD728-878E-7B4D-A246-0B10DC8397C2}" srcOrd="0" destOrd="0" presId="urn:microsoft.com/office/officeart/2005/8/layout/radial1"/>
    <dgm:cxn modelId="{53D80B1C-73D0-F647-807F-2A640FE4AA59}" type="presParOf" srcId="{3AA23F51-1112-964C-B89F-B87ABE38AFE9}" destId="{4F11BFF1-C694-8A4D-926C-7D5BC3E7DBC5}" srcOrd="2" destOrd="0" presId="urn:microsoft.com/office/officeart/2005/8/layout/radial1"/>
    <dgm:cxn modelId="{F602B58B-F4C9-674A-821F-8E1B6C26C014}" type="presParOf" srcId="{3AA23F51-1112-964C-B89F-B87ABE38AFE9}" destId="{AC959E13-25BE-BF45-ADD8-9480583A5979}" srcOrd="3" destOrd="0" presId="urn:microsoft.com/office/officeart/2005/8/layout/radial1"/>
    <dgm:cxn modelId="{619151E7-219F-CC41-B551-87C68BFE1B9B}" type="presParOf" srcId="{AC959E13-25BE-BF45-ADD8-9480583A5979}" destId="{E52FF01D-799F-D74E-B540-3212CBBD861F}" srcOrd="0" destOrd="0" presId="urn:microsoft.com/office/officeart/2005/8/layout/radial1"/>
    <dgm:cxn modelId="{F3C57130-4C58-A041-AB00-10EEE6EE3962}" type="presParOf" srcId="{3AA23F51-1112-964C-B89F-B87ABE38AFE9}" destId="{16EE3616-3EF2-1549-9892-2E01122D1366}" srcOrd="4" destOrd="0" presId="urn:microsoft.com/office/officeart/2005/8/layout/radial1"/>
    <dgm:cxn modelId="{0C4B003A-3F94-4C45-9DB3-AF129E66DAEF}" type="presParOf" srcId="{3AA23F51-1112-964C-B89F-B87ABE38AFE9}" destId="{3A350DE4-0A2D-D04F-AB38-B40D79CCA04C}" srcOrd="5" destOrd="0" presId="urn:microsoft.com/office/officeart/2005/8/layout/radial1"/>
    <dgm:cxn modelId="{FF0FF12F-E6C7-DE49-A00A-308B57C49FF1}" type="presParOf" srcId="{3A350DE4-0A2D-D04F-AB38-B40D79CCA04C}" destId="{1962268F-47EC-514E-8B50-F04BC52D63CD}" srcOrd="0" destOrd="0" presId="urn:microsoft.com/office/officeart/2005/8/layout/radial1"/>
    <dgm:cxn modelId="{96F5AC85-4BC2-F640-8502-F0EFD8378F5A}" type="presParOf" srcId="{3AA23F51-1112-964C-B89F-B87ABE38AFE9}" destId="{2AB427EC-592D-A442-8F2A-5ECC0EDD38E1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D3AF5-EFC4-6149-9A66-3A4527E55441}">
      <dsp:nvSpPr>
        <dsp:cNvPr id="0" name=""/>
        <dsp:cNvSpPr/>
      </dsp:nvSpPr>
      <dsp:spPr>
        <a:xfrm>
          <a:off x="3300126" y="1816160"/>
          <a:ext cx="2518346" cy="1404303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7778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50" b="1" kern="1200" dirty="0"/>
            <a:t>Integrated </a:t>
          </a:r>
          <a:br>
            <a:rPr lang="en-US" sz="1750" b="1" kern="1200" dirty="0"/>
          </a:br>
          <a:r>
            <a:rPr lang="en-US" sz="1750" b="1" kern="1200" dirty="0"/>
            <a:t>development planning &amp; implementation of the 2030 Agenda</a:t>
          </a:r>
          <a:endParaRPr lang="en-US" sz="1750" kern="1200" dirty="0"/>
        </a:p>
      </dsp:txBody>
      <dsp:txXfrm>
        <a:off x="3668929" y="2021815"/>
        <a:ext cx="1780740" cy="992993"/>
      </dsp:txXfrm>
    </dsp:sp>
    <dsp:sp modelId="{113C5B53-486E-7341-B72B-43F96DDE4A05}">
      <dsp:nvSpPr>
        <dsp:cNvPr id="0" name=""/>
        <dsp:cNvSpPr/>
      </dsp:nvSpPr>
      <dsp:spPr>
        <a:xfrm rot="16200000">
          <a:off x="4353790" y="1596959"/>
          <a:ext cx="411019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411019" y="1369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53790" y="1600375"/>
        <a:ext cx="411019" cy="20550"/>
      </dsp:txXfrm>
    </dsp:sp>
    <dsp:sp modelId="{F9CE7BC6-5047-0541-A11D-551BB9C6E972}">
      <dsp:nvSpPr>
        <dsp:cNvPr id="0" name=""/>
        <dsp:cNvSpPr/>
      </dsp:nvSpPr>
      <dsp:spPr>
        <a:xfrm>
          <a:off x="3524421" y="17996"/>
          <a:ext cx="2069757" cy="13871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Char char=""/>
          </a:pPr>
          <a:r>
            <a:rPr lang="en-GB" sz="1600" kern="1200" dirty="0"/>
            <a:t>Common position and peer learning: ARFSD</a:t>
          </a:r>
          <a:endParaRPr lang="en-US" sz="1600" kern="1200" dirty="0"/>
        </a:p>
      </dsp:txBody>
      <dsp:txXfrm>
        <a:off x="3827530" y="221139"/>
        <a:ext cx="1463539" cy="980858"/>
      </dsp:txXfrm>
    </dsp:sp>
    <dsp:sp modelId="{036A8948-92B9-D645-809F-FA96C4956D94}">
      <dsp:nvSpPr>
        <dsp:cNvPr id="0" name=""/>
        <dsp:cNvSpPr/>
      </dsp:nvSpPr>
      <dsp:spPr>
        <a:xfrm rot="21585069">
          <a:off x="5818430" y="2497035"/>
          <a:ext cx="974854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974854" y="1369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18430" y="2486354"/>
        <a:ext cx="974854" cy="48742"/>
      </dsp:txXfrm>
    </dsp:sp>
    <dsp:sp modelId="{7731C31C-EBFB-874F-9D20-0585BA80B0F6}">
      <dsp:nvSpPr>
        <dsp:cNvPr id="0" name=""/>
        <dsp:cNvSpPr/>
      </dsp:nvSpPr>
      <dsp:spPr>
        <a:xfrm>
          <a:off x="6793258" y="1810542"/>
          <a:ext cx="2069757" cy="138714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Char char=""/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Integrating the 2030 Agenda and Agenda 2063 into national plans</a:t>
          </a:r>
          <a:endParaRPr lang="en-CA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96367" y="2013685"/>
        <a:ext cx="1463539" cy="980858"/>
      </dsp:txXfrm>
    </dsp:sp>
    <dsp:sp modelId="{8EAF7CA0-6DB8-9A48-9D37-D6F9F70BF231}">
      <dsp:nvSpPr>
        <dsp:cNvPr id="0" name=""/>
        <dsp:cNvSpPr/>
      </dsp:nvSpPr>
      <dsp:spPr>
        <a:xfrm rot="5400000">
          <a:off x="4353790" y="3412282"/>
          <a:ext cx="411019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411019" y="1369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53790" y="3415697"/>
        <a:ext cx="411019" cy="20550"/>
      </dsp:txXfrm>
    </dsp:sp>
    <dsp:sp modelId="{5A1B83D1-BFAE-6047-B54F-AE627AF516D4}">
      <dsp:nvSpPr>
        <dsp:cNvPr id="0" name=""/>
        <dsp:cNvSpPr/>
      </dsp:nvSpPr>
      <dsp:spPr>
        <a:xfrm>
          <a:off x="3524421" y="3631483"/>
          <a:ext cx="2069757" cy="13871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Char char=""/>
          </a:pPr>
          <a:r>
            <a:rPr lang="en-GB" sz="1600" kern="1200" dirty="0"/>
            <a:t>Renewal of development planning in Senegal</a:t>
          </a:r>
          <a:endParaRPr lang="en-CA" sz="1600" kern="1200" dirty="0"/>
        </a:p>
      </dsp:txBody>
      <dsp:txXfrm>
        <a:off x="3827530" y="3834626"/>
        <a:ext cx="1463539" cy="980858"/>
      </dsp:txXfrm>
    </dsp:sp>
    <dsp:sp modelId="{001ED27B-2F2B-1744-8766-88E15FF35707}">
      <dsp:nvSpPr>
        <dsp:cNvPr id="0" name=""/>
        <dsp:cNvSpPr/>
      </dsp:nvSpPr>
      <dsp:spPr>
        <a:xfrm rot="10717515">
          <a:off x="2692398" y="2542116"/>
          <a:ext cx="608980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608980" y="1369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692398" y="2540583"/>
        <a:ext cx="608980" cy="30449"/>
      </dsp:txXfrm>
    </dsp:sp>
    <dsp:sp modelId="{709A8035-9D00-C248-A8DE-81A469D6A703}">
      <dsp:nvSpPr>
        <dsp:cNvPr id="0" name=""/>
        <dsp:cNvSpPr/>
      </dsp:nvSpPr>
      <dsp:spPr>
        <a:xfrm>
          <a:off x="623391" y="1894360"/>
          <a:ext cx="2069757" cy="138714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Char char=""/>
          </a:pPr>
          <a:r>
            <a:rPr lang="en-GB" sz="1600" kern="1200" dirty="0"/>
            <a:t>Mozambique infrastructure development plan based on GIS</a:t>
          </a:r>
          <a:endParaRPr lang="en-CA" sz="1600" kern="1200" dirty="0"/>
        </a:p>
      </dsp:txBody>
      <dsp:txXfrm>
        <a:off x="926500" y="2097503"/>
        <a:ext cx="1463539" cy="9808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D3AF5-EFC4-6149-9A66-3A4527E55441}">
      <dsp:nvSpPr>
        <dsp:cNvPr id="0" name=""/>
        <dsp:cNvSpPr/>
      </dsp:nvSpPr>
      <dsp:spPr>
        <a:xfrm>
          <a:off x="3524421" y="1880347"/>
          <a:ext cx="2069757" cy="1387144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Economic diversification and job creation </a:t>
          </a:r>
          <a:endParaRPr lang="en-US" sz="1800" kern="1200" dirty="0"/>
        </a:p>
      </dsp:txBody>
      <dsp:txXfrm>
        <a:off x="3827530" y="2083490"/>
        <a:ext cx="1463539" cy="980858"/>
      </dsp:txXfrm>
    </dsp:sp>
    <dsp:sp modelId="{AF8EC232-5110-0643-BA77-8CFA5757ABC7}">
      <dsp:nvSpPr>
        <dsp:cNvPr id="0" name=""/>
        <dsp:cNvSpPr/>
      </dsp:nvSpPr>
      <dsp:spPr>
        <a:xfrm rot="16200000">
          <a:off x="4405107" y="1712463"/>
          <a:ext cx="308385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308385" y="1369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1590" y="1718444"/>
        <a:ext cx="15419" cy="15419"/>
      </dsp:txXfrm>
    </dsp:sp>
    <dsp:sp modelId="{42C34B09-1B48-6B44-8E66-BE5C2E166ED6}">
      <dsp:nvSpPr>
        <dsp:cNvPr id="0" name=""/>
        <dsp:cNvSpPr/>
      </dsp:nvSpPr>
      <dsp:spPr>
        <a:xfrm>
          <a:off x="3160697" y="-37610"/>
          <a:ext cx="2797204" cy="16095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Char char=""/>
          </a:pPr>
          <a:r>
            <a:rPr lang="en-GB" sz="1600" kern="1200" dirty="0"/>
            <a:t>Breaking the vicious cycle of </a:t>
          </a:r>
          <a:r>
            <a:rPr lang="en-GB" sz="1600" b="1" kern="1200" dirty="0"/>
            <a:t>overdependence</a:t>
          </a:r>
          <a:r>
            <a:rPr lang="en-GB" sz="1600" kern="1200" dirty="0"/>
            <a:t> on the export of commodities </a:t>
          </a:r>
          <a:endParaRPr lang="en-CA" sz="1600" kern="1200" dirty="0"/>
        </a:p>
      </dsp:txBody>
      <dsp:txXfrm>
        <a:off x="3570338" y="198106"/>
        <a:ext cx="1977922" cy="1138140"/>
      </dsp:txXfrm>
    </dsp:sp>
    <dsp:sp modelId="{45D35F30-D4F9-0643-B3C9-5E7C03E87152}">
      <dsp:nvSpPr>
        <dsp:cNvPr id="0" name=""/>
        <dsp:cNvSpPr/>
      </dsp:nvSpPr>
      <dsp:spPr>
        <a:xfrm rot="21569436">
          <a:off x="5594078" y="2548827"/>
          <a:ext cx="495066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495066" y="1369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29234" y="2550141"/>
        <a:ext cx="24753" cy="24753"/>
      </dsp:txXfrm>
    </dsp:sp>
    <dsp:sp modelId="{2E204338-ED27-AC4A-BC4E-42D1F34F6EB6}">
      <dsp:nvSpPr>
        <dsp:cNvPr id="0" name=""/>
        <dsp:cNvSpPr/>
      </dsp:nvSpPr>
      <dsp:spPr>
        <a:xfrm>
          <a:off x="6089044" y="1857560"/>
          <a:ext cx="2066400" cy="1387144"/>
        </a:xfrm>
        <a:prstGeom prst="ellips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Char char=""/>
          </a:pPr>
          <a:r>
            <a:rPr lang="en-GB" sz="1600" kern="1200" dirty="0"/>
            <a:t>Industrialization in Southern Africa </a:t>
          </a:r>
          <a:endParaRPr lang="en-CA" sz="1600" kern="1200" dirty="0"/>
        </a:p>
      </dsp:txBody>
      <dsp:txXfrm>
        <a:off x="6391661" y="2060703"/>
        <a:ext cx="1461166" cy="980858"/>
      </dsp:txXfrm>
    </dsp:sp>
    <dsp:sp modelId="{E5013EF2-217F-E840-8694-A7CA14459473}">
      <dsp:nvSpPr>
        <dsp:cNvPr id="0" name=""/>
        <dsp:cNvSpPr/>
      </dsp:nvSpPr>
      <dsp:spPr>
        <a:xfrm rot="5400000">
          <a:off x="4349500" y="3463599"/>
          <a:ext cx="419599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419599" y="1369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48810" y="3466800"/>
        <a:ext cx="20979" cy="20979"/>
      </dsp:txXfrm>
    </dsp:sp>
    <dsp:sp modelId="{992A7A54-671E-0A47-94C2-66CFF6901D76}">
      <dsp:nvSpPr>
        <dsp:cNvPr id="0" name=""/>
        <dsp:cNvSpPr/>
      </dsp:nvSpPr>
      <dsp:spPr>
        <a:xfrm>
          <a:off x="3159248" y="3687090"/>
          <a:ext cx="2800103" cy="1387144"/>
        </a:xfrm>
        <a:prstGeom prst="ellips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Char char=""/>
          </a:pPr>
          <a:r>
            <a:rPr lang="en-GB" sz="1600" kern="1200" dirty="0"/>
            <a:t>The blue economy: paradigm shift towards transformational growth in Eastern Africa</a:t>
          </a:r>
          <a:endParaRPr lang="en-CA" sz="1600" kern="1200" dirty="0"/>
        </a:p>
      </dsp:txBody>
      <dsp:txXfrm>
        <a:off x="3569314" y="3890233"/>
        <a:ext cx="1979971" cy="980858"/>
      </dsp:txXfrm>
    </dsp:sp>
    <dsp:sp modelId="{9A678CB3-5D47-F64F-8BEC-F228622BB214}">
      <dsp:nvSpPr>
        <dsp:cNvPr id="0" name=""/>
        <dsp:cNvSpPr/>
      </dsp:nvSpPr>
      <dsp:spPr>
        <a:xfrm rot="10715328">
          <a:off x="2765608" y="2595059"/>
          <a:ext cx="759626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759626" y="1369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26430" y="2589759"/>
        <a:ext cx="37981" cy="37981"/>
      </dsp:txXfrm>
    </dsp:sp>
    <dsp:sp modelId="{E0328B10-F4AF-E14F-A5FF-B2704F76C5B6}">
      <dsp:nvSpPr>
        <dsp:cNvPr id="0" name=""/>
        <dsp:cNvSpPr/>
      </dsp:nvSpPr>
      <dsp:spPr>
        <a:xfrm>
          <a:off x="700017" y="1949967"/>
          <a:ext cx="2066400" cy="1387144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Char char=""/>
          </a:pPr>
          <a:r>
            <a:rPr lang="en-GB" sz="1600" kern="1200" dirty="0"/>
            <a:t>Mainstreaming land issues in agriculture investment plans of the CAADP</a:t>
          </a:r>
          <a:endParaRPr lang="en-CA" sz="1600" kern="1200" dirty="0"/>
        </a:p>
      </dsp:txBody>
      <dsp:txXfrm>
        <a:off x="1002634" y="2153110"/>
        <a:ext cx="1461166" cy="9808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D3AF5-EFC4-6149-9A66-3A4527E55441}">
      <dsp:nvSpPr>
        <dsp:cNvPr id="0" name=""/>
        <dsp:cNvSpPr/>
      </dsp:nvSpPr>
      <dsp:spPr>
        <a:xfrm>
          <a:off x="2993424" y="1740092"/>
          <a:ext cx="2938068" cy="1593079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Narrowing the gender gap, harnessing the demographic dividend &amp; leveraging rapid urban growth for shared prosperity </a:t>
          </a:r>
          <a:endParaRPr lang="en-US" sz="1400" kern="1200" dirty="0"/>
        </a:p>
      </dsp:txBody>
      <dsp:txXfrm>
        <a:off x="3423694" y="1973393"/>
        <a:ext cx="2077528" cy="1126477"/>
      </dsp:txXfrm>
    </dsp:sp>
    <dsp:sp modelId="{9A678CB3-5D47-F64F-8BEC-F228622BB214}">
      <dsp:nvSpPr>
        <dsp:cNvPr id="0" name=""/>
        <dsp:cNvSpPr/>
      </dsp:nvSpPr>
      <dsp:spPr>
        <a:xfrm rot="16200006">
          <a:off x="4290203" y="1554144"/>
          <a:ext cx="344513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344513" y="1369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53847" y="1559222"/>
        <a:ext cx="17225" cy="17225"/>
      </dsp:txXfrm>
    </dsp:sp>
    <dsp:sp modelId="{E0328B10-F4AF-E14F-A5FF-B2704F76C5B6}">
      <dsp:nvSpPr>
        <dsp:cNvPr id="0" name=""/>
        <dsp:cNvSpPr/>
      </dsp:nvSpPr>
      <dsp:spPr>
        <a:xfrm>
          <a:off x="3063859" y="8434"/>
          <a:ext cx="2797204" cy="138714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Char char=""/>
          </a:pPr>
          <a:r>
            <a:rPr lang="en-US" sz="1600" i="0" kern="1200" dirty="0"/>
            <a:t>How the African Gender and Development Index informed policymaking in South Africa</a:t>
          </a:r>
          <a:endParaRPr lang="en-CA" sz="1600" i="0" kern="1200" dirty="0"/>
        </a:p>
      </dsp:txBody>
      <dsp:txXfrm>
        <a:off x="3473500" y="211577"/>
        <a:ext cx="1977922" cy="980858"/>
      </dsp:txXfrm>
    </dsp:sp>
    <dsp:sp modelId="{768A875B-7E9F-E746-9050-A393F751CEFC}">
      <dsp:nvSpPr>
        <dsp:cNvPr id="0" name=""/>
        <dsp:cNvSpPr/>
      </dsp:nvSpPr>
      <dsp:spPr>
        <a:xfrm rot="21574497">
          <a:off x="5931349" y="2510596"/>
          <a:ext cx="390207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390207" y="1369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16698" y="2514532"/>
        <a:ext cx="19510" cy="19510"/>
      </dsp:txXfrm>
    </dsp:sp>
    <dsp:sp modelId="{DF769357-4FC1-2C40-AEC4-BDE73F9B5FE8}">
      <dsp:nvSpPr>
        <dsp:cNvPr id="0" name=""/>
        <dsp:cNvSpPr/>
      </dsp:nvSpPr>
      <dsp:spPr>
        <a:xfrm>
          <a:off x="6321395" y="1818893"/>
          <a:ext cx="2797204" cy="1387144"/>
        </a:xfrm>
        <a:prstGeom prst="ellipse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0" kern="1200" dirty="0"/>
            <a:t>Cities as drivers of wealth creation in Uganda </a:t>
          </a:r>
          <a:endParaRPr lang="en-CA" sz="1600" i="0" kern="1200" dirty="0"/>
        </a:p>
      </dsp:txBody>
      <dsp:txXfrm>
        <a:off x="6731036" y="2022036"/>
        <a:ext cx="1977922" cy="980858"/>
      </dsp:txXfrm>
    </dsp:sp>
    <dsp:sp modelId="{ED797C3B-53AD-6640-B0B9-7D39960D1767}">
      <dsp:nvSpPr>
        <dsp:cNvPr id="0" name=""/>
        <dsp:cNvSpPr/>
      </dsp:nvSpPr>
      <dsp:spPr>
        <a:xfrm rot="5399987">
          <a:off x="4309095" y="3472847"/>
          <a:ext cx="306733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306733" y="1369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54793" y="3478870"/>
        <a:ext cx="15336" cy="15336"/>
      </dsp:txXfrm>
    </dsp:sp>
    <dsp:sp modelId="{BDA2E149-6B0C-8549-A2EE-0BF8FE6CA204}">
      <dsp:nvSpPr>
        <dsp:cNvPr id="0" name=""/>
        <dsp:cNvSpPr/>
      </dsp:nvSpPr>
      <dsp:spPr>
        <a:xfrm>
          <a:off x="3063863" y="3639905"/>
          <a:ext cx="2797204" cy="1387144"/>
        </a:xfrm>
        <a:prstGeom prst="ellipse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0" kern="1200" dirty="0"/>
            <a:t>Advocacy and support to the High-level Panel on Migration</a:t>
          </a:r>
          <a:endParaRPr lang="en-CA" sz="1600" i="0" kern="1200" dirty="0"/>
        </a:p>
      </dsp:txBody>
      <dsp:txXfrm>
        <a:off x="3473504" y="3843048"/>
        <a:ext cx="1977922" cy="980858"/>
      </dsp:txXfrm>
    </dsp:sp>
    <dsp:sp modelId="{9E407047-6A13-084E-A72E-6B0B5F1CFFB0}">
      <dsp:nvSpPr>
        <dsp:cNvPr id="0" name=""/>
        <dsp:cNvSpPr/>
      </dsp:nvSpPr>
      <dsp:spPr>
        <a:xfrm rot="10809768">
          <a:off x="2797180" y="2518488"/>
          <a:ext cx="196264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196264" y="1369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890406" y="2527272"/>
        <a:ext cx="9813" cy="9813"/>
      </dsp:txXfrm>
    </dsp:sp>
    <dsp:sp modelId="{4DA09294-2109-B543-8700-6A1123E93E09}">
      <dsp:nvSpPr>
        <dsp:cNvPr id="0" name=""/>
        <dsp:cNvSpPr/>
      </dsp:nvSpPr>
      <dsp:spPr>
        <a:xfrm>
          <a:off x="0" y="1834354"/>
          <a:ext cx="2797204" cy="1387144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0" kern="1200" dirty="0"/>
            <a:t>ECA corporate policy on gender mainstreaming </a:t>
          </a:r>
          <a:endParaRPr lang="en-CA" sz="1600" i="0" kern="1200" dirty="0"/>
        </a:p>
      </dsp:txBody>
      <dsp:txXfrm>
        <a:off x="409641" y="2037497"/>
        <a:ext cx="1977922" cy="9808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D3AF5-EFC4-6149-9A66-3A4527E55441}">
      <dsp:nvSpPr>
        <dsp:cNvPr id="0" name=""/>
        <dsp:cNvSpPr/>
      </dsp:nvSpPr>
      <dsp:spPr>
        <a:xfrm>
          <a:off x="3075271" y="2119748"/>
          <a:ext cx="2731927" cy="1943151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Statistics in support of evidence-based policymaking and strategy implementation</a:t>
          </a:r>
          <a:endParaRPr lang="en-US" sz="1800" kern="1200" dirty="0"/>
        </a:p>
      </dsp:txBody>
      <dsp:txXfrm>
        <a:off x="3475352" y="2404316"/>
        <a:ext cx="1931765" cy="1374015"/>
      </dsp:txXfrm>
    </dsp:sp>
    <dsp:sp modelId="{7DDAE6A5-52AB-774B-9B45-A17F8D47E923}">
      <dsp:nvSpPr>
        <dsp:cNvPr id="0" name=""/>
        <dsp:cNvSpPr/>
      </dsp:nvSpPr>
      <dsp:spPr>
        <a:xfrm rot="16232498">
          <a:off x="4238509" y="1889147"/>
          <a:ext cx="427864" cy="33399"/>
        </a:xfrm>
        <a:custGeom>
          <a:avLst/>
          <a:gdLst/>
          <a:ahLst/>
          <a:cxnLst/>
          <a:rect l="0" t="0" r="0" b="0"/>
          <a:pathLst>
            <a:path>
              <a:moveTo>
                <a:pt x="0" y="16699"/>
              </a:moveTo>
              <a:lnTo>
                <a:pt x="427864" y="1669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41745" y="1895150"/>
        <a:ext cx="21393" cy="21393"/>
      </dsp:txXfrm>
    </dsp:sp>
    <dsp:sp modelId="{4F11BFF1-C694-8A4D-926C-7D5BC3E7DBC5}">
      <dsp:nvSpPr>
        <dsp:cNvPr id="0" name=""/>
        <dsp:cNvSpPr/>
      </dsp:nvSpPr>
      <dsp:spPr>
        <a:xfrm>
          <a:off x="3616480" y="0"/>
          <a:ext cx="1691962" cy="169196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0" kern="1200" dirty="0"/>
            <a:t>Strengthening statistical systems</a:t>
          </a:r>
          <a:endParaRPr lang="en-CA" sz="1600" i="0" kern="1200" dirty="0"/>
        </a:p>
      </dsp:txBody>
      <dsp:txXfrm>
        <a:off x="3864262" y="247782"/>
        <a:ext cx="1196398" cy="1196398"/>
      </dsp:txXfrm>
    </dsp:sp>
    <dsp:sp modelId="{AC959E13-25BE-BF45-ADD8-9480583A5979}">
      <dsp:nvSpPr>
        <dsp:cNvPr id="0" name=""/>
        <dsp:cNvSpPr/>
      </dsp:nvSpPr>
      <dsp:spPr>
        <a:xfrm rot="761335">
          <a:off x="5730036" y="3489002"/>
          <a:ext cx="1103203" cy="33399"/>
        </a:xfrm>
        <a:custGeom>
          <a:avLst/>
          <a:gdLst/>
          <a:ahLst/>
          <a:cxnLst/>
          <a:rect l="0" t="0" r="0" b="0"/>
          <a:pathLst>
            <a:path>
              <a:moveTo>
                <a:pt x="0" y="16699"/>
              </a:moveTo>
              <a:lnTo>
                <a:pt x="1103203" y="1669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54058" y="3478122"/>
        <a:ext cx="55160" cy="55160"/>
      </dsp:txXfrm>
    </dsp:sp>
    <dsp:sp modelId="{16EE3616-3EF2-1549-9892-2E01122D1366}">
      <dsp:nvSpPr>
        <dsp:cNvPr id="0" name=""/>
        <dsp:cNvSpPr/>
      </dsp:nvSpPr>
      <dsp:spPr>
        <a:xfrm>
          <a:off x="6799106" y="2966710"/>
          <a:ext cx="1691962" cy="1691962"/>
        </a:xfrm>
        <a:prstGeom prst="ellipse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0" kern="1200" dirty="0"/>
            <a:t>Adoption of the system of national accounts</a:t>
          </a:r>
          <a:endParaRPr lang="en-CA" sz="1600" i="0" kern="1200" dirty="0"/>
        </a:p>
      </dsp:txBody>
      <dsp:txXfrm>
        <a:off x="7046888" y="3214492"/>
        <a:ext cx="1196398" cy="1196398"/>
      </dsp:txXfrm>
    </dsp:sp>
    <dsp:sp modelId="{3A350DE4-0A2D-D04F-AB38-B40D79CCA04C}">
      <dsp:nvSpPr>
        <dsp:cNvPr id="0" name=""/>
        <dsp:cNvSpPr/>
      </dsp:nvSpPr>
      <dsp:spPr>
        <a:xfrm rot="9918988">
          <a:off x="2378015" y="3511178"/>
          <a:ext cx="794443" cy="33399"/>
        </a:xfrm>
        <a:custGeom>
          <a:avLst/>
          <a:gdLst/>
          <a:ahLst/>
          <a:cxnLst/>
          <a:rect l="0" t="0" r="0" b="0"/>
          <a:pathLst>
            <a:path>
              <a:moveTo>
                <a:pt x="0" y="16699"/>
              </a:moveTo>
              <a:lnTo>
                <a:pt x="794443" y="1669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755376" y="3508017"/>
        <a:ext cx="39722" cy="39722"/>
      </dsp:txXfrm>
    </dsp:sp>
    <dsp:sp modelId="{2AB427EC-592D-A442-8F2A-5ECC0EDD38E1}">
      <dsp:nvSpPr>
        <dsp:cNvPr id="0" name=""/>
        <dsp:cNvSpPr/>
      </dsp:nvSpPr>
      <dsp:spPr>
        <a:xfrm>
          <a:off x="726655" y="2997023"/>
          <a:ext cx="1691962" cy="1691962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dirty="0"/>
            <a:t>Building human capital for improved agricultural statistics</a:t>
          </a:r>
          <a:endParaRPr lang="en-CA" sz="1600" kern="1200" dirty="0"/>
        </a:p>
      </dsp:txBody>
      <dsp:txXfrm>
        <a:off x="974437" y="3244805"/>
        <a:ext cx="1196398" cy="1196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BB42-3093-4F17-9D87-34180D5253AC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BF244-3B8C-4EC2-B07C-DF974623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6953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284" y="47464"/>
            <a:ext cx="2653100" cy="123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8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3BE-ECD2-4D03-A214-29623C82A2C8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297940"/>
            <a:ext cx="9144000" cy="5560059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394075" y="5859463"/>
            <a:ext cx="5458980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4611255" y="1915339"/>
            <a:ext cx="4392612" cy="1270000"/>
          </a:xfrm>
        </p:spPr>
        <p:txBody>
          <a:bodyPr>
            <a:normAutofit fontScale="90000"/>
          </a:bodyPr>
          <a:lstStyle/>
          <a:p>
            <a:pPr indent="12700" eaLnBrk="1">
              <a:lnSpc>
                <a:spcPct val="104000"/>
              </a:lnSpc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Report of the Executive Secretary on the Work of the Commission </a:t>
            </a:r>
          </a:p>
        </p:txBody>
      </p:sp>
      <p:sp>
        <p:nvSpPr>
          <p:cNvPr id="3077" name="Rectangle 6"/>
          <p:cNvSpPr>
            <a:spLocks/>
          </p:cNvSpPr>
          <p:nvPr/>
        </p:nvSpPr>
        <p:spPr bwMode="auto">
          <a:xfrm>
            <a:off x="4762067" y="3672661"/>
            <a:ext cx="4090988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7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Eskedar</a:t>
            </a:r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</a:t>
            </a:r>
            <a:r>
              <a:rPr lang="en-US" altLang="en-US" sz="17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Nega</a:t>
            </a:r>
            <a:endParaRPr lang="en-US" altLang="en-US" sz="17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/>
            <a:endParaRPr lang="en-US" altLang="en-US" sz="17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/>
            <a:r>
              <a:rPr lang="en-US" altLang="en-US" sz="17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Strategic </a:t>
            </a:r>
            <a:r>
              <a:rPr lang="en-US" altLang="en-US" sz="1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Planning, Oversight and Reporting Division (SPORD)</a:t>
            </a:r>
          </a:p>
        </p:txBody>
      </p:sp>
      <p:sp>
        <p:nvSpPr>
          <p:cNvPr id="3078" name="Rectangle 7"/>
          <p:cNvSpPr>
            <a:spLocks/>
          </p:cNvSpPr>
          <p:nvPr/>
        </p:nvSpPr>
        <p:spPr bwMode="auto">
          <a:xfrm>
            <a:off x="5732462" y="5267113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20 - 26 March 2019</a:t>
            </a:r>
          </a:p>
          <a:p>
            <a:pPr algn="r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Marrakech, Morocco</a:t>
            </a:r>
            <a:endParaRPr lang="en-US" altLang="en-US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9" name="AutoShape 8"/>
          <p:cNvSpPr>
            <a:spLocks/>
          </p:cNvSpPr>
          <p:nvPr/>
        </p:nvSpPr>
        <p:spPr bwMode="auto">
          <a:xfrm>
            <a:off x="663575" y="3265490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0" name="AutoShape 9"/>
          <p:cNvSpPr>
            <a:spLocks/>
          </p:cNvSpPr>
          <p:nvPr/>
        </p:nvSpPr>
        <p:spPr bwMode="auto">
          <a:xfrm>
            <a:off x="1004888" y="392239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1" name="AutoShape 10"/>
          <p:cNvSpPr>
            <a:spLocks/>
          </p:cNvSpPr>
          <p:nvPr/>
        </p:nvSpPr>
        <p:spPr bwMode="auto">
          <a:xfrm>
            <a:off x="1166813" y="4579306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2" name="AutoShape 11"/>
          <p:cNvSpPr>
            <a:spLocks/>
          </p:cNvSpPr>
          <p:nvPr/>
        </p:nvSpPr>
        <p:spPr bwMode="auto">
          <a:xfrm>
            <a:off x="1166813" y="5234626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3" name="AutoShape 12"/>
          <p:cNvSpPr>
            <a:spLocks/>
          </p:cNvSpPr>
          <p:nvPr/>
        </p:nvSpPr>
        <p:spPr bwMode="auto">
          <a:xfrm>
            <a:off x="1411288" y="588994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4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5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6" name="AutoShape 15"/>
          <p:cNvSpPr>
            <a:spLocks/>
          </p:cNvSpPr>
          <p:nvPr/>
        </p:nvSpPr>
        <p:spPr bwMode="auto">
          <a:xfrm>
            <a:off x="0" y="64262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7" name="AutoShape 16"/>
          <p:cNvSpPr>
            <a:spLocks/>
          </p:cNvSpPr>
          <p:nvPr/>
        </p:nvSpPr>
        <p:spPr bwMode="auto">
          <a:xfrm>
            <a:off x="0" y="1297941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8" name="AutoShape 17"/>
          <p:cNvSpPr>
            <a:spLocks/>
          </p:cNvSpPr>
          <p:nvPr/>
        </p:nvSpPr>
        <p:spPr bwMode="auto">
          <a:xfrm>
            <a:off x="0" y="1953262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9" name="AutoShape 18"/>
          <p:cNvSpPr>
            <a:spLocks/>
          </p:cNvSpPr>
          <p:nvPr/>
        </p:nvSpPr>
        <p:spPr bwMode="auto">
          <a:xfrm>
            <a:off x="0" y="260858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90" name="Rectangle 19"/>
          <p:cNvSpPr>
            <a:spLocks/>
          </p:cNvSpPr>
          <p:nvPr/>
        </p:nvSpPr>
        <p:spPr bwMode="auto">
          <a:xfrm>
            <a:off x="3595688" y="5997723"/>
            <a:ext cx="501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2400" b="1" dirty="0">
                <a:solidFill>
                  <a:schemeClr val="bg1"/>
                </a:solidFill>
              </a:rPr>
              <a:t>2019 Conference of Ministers</a:t>
            </a:r>
          </a:p>
        </p:txBody>
      </p:sp>
      <p:sp>
        <p:nvSpPr>
          <p:cNvPr id="3091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fld id="{4CADC98F-A857-4054-BF48-E3D019D9A863}" type="slidenum">
              <a:rPr lang="en-US" altLang="en-US" smtClean="0"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407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Report of the Executive Secretary   </a:t>
            </a: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| </a:t>
            </a:r>
            <a:r>
              <a:rPr lang="en-CA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Major milestones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7250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CA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Major milestones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5411667" y="408345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2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26AB7B-7525-AA4D-9C09-C73170FF8D46}"/>
              </a:ext>
            </a:extLst>
          </p:cNvPr>
          <p:cNvSpPr/>
          <p:nvPr/>
        </p:nvSpPr>
        <p:spPr>
          <a:xfrm>
            <a:off x="471488" y="1275589"/>
            <a:ext cx="2457083" cy="26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lnSpc>
                <a:spcPts val="1200"/>
              </a:lnSpc>
              <a:spcAft>
                <a:spcPts val="600"/>
              </a:spcAft>
              <a:buFont typeface="+mj-lt"/>
              <a:buAutoNum type="romanUcPeriod"/>
              <a:tabLst>
                <a:tab pos="342900" algn="l"/>
              </a:tabLst>
            </a:pPr>
            <a:r>
              <a:rPr lang="en-GB" b="1" kern="700" spc="2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Major milestones</a:t>
            </a:r>
            <a:endParaRPr lang="en-CA" sz="1400" b="1" kern="700" spc="2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533C68-4A7C-5A4B-82F6-C38134A3FB9D}"/>
              </a:ext>
            </a:extLst>
          </p:cNvPr>
          <p:cNvSpPr/>
          <p:nvPr/>
        </p:nvSpPr>
        <p:spPr>
          <a:xfrm>
            <a:off x="471488" y="1869914"/>
            <a:ext cx="8404225" cy="3858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Establishment of the African Continental Free Trade Area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sz="1100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UN-AU Framework for the Implementation of Agenda 2063 and the 2030 Agenda for Sustainable Development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endParaRPr lang="en-US" sz="1100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endParaRPr lang="en-US" sz="300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The 4th session of the Africa Regional Forum for Sustainable Development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endParaRPr lang="en-GB" sz="1600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ECA Centre of Excellence on the digital economy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endParaRPr lang="en-GB" sz="1600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ECA’s 60</a:t>
            </a:r>
            <a:r>
              <a:rPr lang="en-GB" baseline="30000" dirty="0"/>
              <a:t>th</a:t>
            </a:r>
            <a:r>
              <a:rPr lang="en-GB" dirty="0"/>
              <a:t> anniversary</a:t>
            </a:r>
          </a:p>
        </p:txBody>
      </p:sp>
    </p:spTree>
    <p:extLst>
      <p:ext uri="{BB962C8B-B14F-4D97-AF65-F5344CB8AC3E}">
        <p14:creationId xmlns:p14="http://schemas.microsoft.com/office/powerpoint/2010/main" val="3446587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Report of the Executive Secretary   </a:t>
            </a: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| </a:t>
            </a:r>
            <a:r>
              <a:rPr lang="en-CA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Key results achieved in 2018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7250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CA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Key results achieved in 2018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5411667" y="408345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3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DAA80AC-7B30-1240-AB25-16D74A3995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5099681"/>
              </p:ext>
            </p:extLst>
          </p:nvPr>
        </p:nvGraphicFramePr>
        <p:xfrm>
          <a:off x="12700" y="807123"/>
          <a:ext cx="9118600" cy="503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083346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Report of the Executive Secretary   </a:t>
            </a: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| </a:t>
            </a:r>
            <a:r>
              <a:rPr lang="en-CA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Key results achieved in 2018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7250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CA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Key results achieved in 2018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5411667" y="408345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4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DAA80AC-7B30-1240-AB25-16D74A3995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989332"/>
              </p:ext>
            </p:extLst>
          </p:nvPr>
        </p:nvGraphicFramePr>
        <p:xfrm>
          <a:off x="12700" y="935839"/>
          <a:ext cx="9118600" cy="503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278526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Report of the Executive Secretary   </a:t>
            </a: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| </a:t>
            </a:r>
            <a:r>
              <a:rPr lang="en-CA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Key results achieved in 2018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7250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CA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Key results achieved in 2018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5411667" y="408345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5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DAA80AC-7B30-1240-AB25-16D74A3995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678428"/>
              </p:ext>
            </p:extLst>
          </p:nvPr>
        </p:nvGraphicFramePr>
        <p:xfrm>
          <a:off x="12700" y="935839"/>
          <a:ext cx="9118600" cy="503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91417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Report of the Executive Secretary   </a:t>
            </a: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| </a:t>
            </a:r>
            <a:r>
              <a:rPr lang="en-CA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Key results achieved in 2018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7250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CA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Key results achieved in 2018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5411667" y="408345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6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DAA80AC-7B30-1240-AB25-16D74A3995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1310441"/>
              </p:ext>
            </p:extLst>
          </p:nvPr>
        </p:nvGraphicFramePr>
        <p:xfrm>
          <a:off x="12700" y="935839"/>
          <a:ext cx="9118600" cy="503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599422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1335086"/>
            <a:ext cx="9144000" cy="5510213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2360612" y="3518828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55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THANK YOU!</a:t>
            </a: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3" y="6156325"/>
            <a:ext cx="33115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149" name="Rectangle 6"/>
          <p:cNvSpPr>
            <a:spLocks/>
          </p:cNvSpPr>
          <p:nvPr/>
        </p:nvSpPr>
        <p:spPr bwMode="auto">
          <a:xfrm>
            <a:off x="1223963" y="5445125"/>
            <a:ext cx="66944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900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#COM2019</a:t>
            </a:r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181350" y="6245225"/>
            <a:ext cx="3087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chemeClr val="bg1"/>
                </a:solidFill>
                <a:latin typeface="Avenir Book"/>
              </a:rPr>
              <a:t>More: www.uneca.org/cfm2019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71163" y="6498965"/>
            <a:ext cx="307572" cy="241862"/>
          </a:xfrm>
        </p:spPr>
        <p:txBody>
          <a:bodyPr/>
          <a:lstStyle/>
          <a:p>
            <a:fld id="{57A9BE0A-D03F-4B6F-9DFE-032BEB7DCFE2}" type="slidenum">
              <a:rPr lang="en-US" smtClean="0"/>
              <a:t>7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442" y="1335086"/>
            <a:ext cx="2305372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1483</TotalTime>
  <Words>341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Avenir Book</vt:lpstr>
      <vt:lpstr>Calibri</vt:lpstr>
      <vt:lpstr>Calibri Light</vt:lpstr>
      <vt:lpstr>Helvetica</vt:lpstr>
      <vt:lpstr>Lato</vt:lpstr>
      <vt:lpstr>Lucida Sans</vt:lpstr>
      <vt:lpstr>Symbol</vt:lpstr>
      <vt:lpstr>Times New Roman</vt:lpstr>
      <vt:lpstr>Office Theme</vt:lpstr>
      <vt:lpstr>Report of the Executive Secretary on the Work of the Commission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Afework Temtime</dc:creator>
  <cp:lastModifiedBy>Afework Temtime</cp:lastModifiedBy>
  <cp:revision>53</cp:revision>
  <dcterms:created xsi:type="dcterms:W3CDTF">2018-04-13T10:53:29Z</dcterms:created>
  <dcterms:modified xsi:type="dcterms:W3CDTF">2019-03-20T17:25:52Z</dcterms:modified>
</cp:coreProperties>
</file>