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61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158762" y="1704180"/>
            <a:ext cx="4853475" cy="1074189"/>
          </a:xfrm>
        </p:spPr>
        <p:txBody>
          <a:bodyPr>
            <a:normAutofit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Regional Integration in Africa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105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Status of Regional Integration in Africa</a:t>
            </a:r>
          </a:p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Stephen Karingi, </a:t>
            </a:r>
            <a:r>
              <a:rPr lang="en-US" altLang="en-US" sz="16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Regional Integration and Trade Division</a:t>
            </a:r>
            <a:endParaRPr lang="en-US" altLang="en-US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411420"/>
            <a:ext cx="4888522" cy="35432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56572" y="6457970"/>
            <a:ext cx="47753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Assessing the status of regional integration in Africa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1" y="114179"/>
            <a:ext cx="5257800" cy="47174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9" y="6440261"/>
            <a:ext cx="1212850" cy="30563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848357" y="6496250"/>
            <a:ext cx="10305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158214"/>
            <a:ext cx="47753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Key messages on Regional I in Africa   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13145" y="1028970"/>
            <a:ext cx="8921798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0" indent="0"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Regional integration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remains slow and varied. Implementation enhancement is key.</a:t>
            </a:r>
          </a:p>
          <a:p>
            <a:pPr marL="0" lvl="0" indent="0" algn="just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Stronger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o-ordination is needed to achieve macroeconomic convergence in Regional Economic Communities.</a:t>
            </a:r>
          </a:p>
          <a:p>
            <a:pPr marL="0" lvl="0" indent="0"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ntra-African trade at REC level remains below potential. </a:t>
            </a:r>
          </a:p>
          <a:p>
            <a:pPr marL="0" indent="0"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Significant progress in free movement of people, goods and services. The EAC and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ECOWAS doing better than other sub-regions.</a:t>
            </a:r>
          </a:p>
          <a:p>
            <a:pPr marL="0" indent="0" algn="just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Infrastructure development lags what is required to fix the existing gap. Stronger resource mobilisation to meet financing and investment needed.</a:t>
            </a:r>
          </a:p>
          <a:p>
            <a:pPr marL="0" lvl="0" indent="0" algn="just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AfCFTA represents a major milestone in continental integration and portends many benefits for all. Its effective implementation is key.</a:t>
            </a:r>
            <a:endParaRPr lang="en-ZW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5500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3458</TotalTime>
  <Words>163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Avenir Book</vt:lpstr>
      <vt:lpstr>Calibri</vt:lpstr>
      <vt:lpstr>Calibri Light</vt:lpstr>
      <vt:lpstr>Helvetica</vt:lpstr>
      <vt:lpstr>Lato</vt:lpstr>
      <vt:lpstr>Wingdings</vt:lpstr>
      <vt:lpstr>Office Theme</vt:lpstr>
      <vt:lpstr>Regional Integration in Africa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Afework Temtime</cp:lastModifiedBy>
  <cp:revision>133</cp:revision>
  <dcterms:created xsi:type="dcterms:W3CDTF">2018-04-13T10:53:29Z</dcterms:created>
  <dcterms:modified xsi:type="dcterms:W3CDTF">2019-03-15T08:40:06Z</dcterms:modified>
</cp:coreProperties>
</file>