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0" r:id="rId6"/>
    <p:sldId id="264" r:id="rId7"/>
    <p:sldId id="265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81561-B22B-48D7-BD72-6725391EAE49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732B0546-596B-44E8-82FB-3B91F4077206}">
      <dgm:prSet phldrT="[Text]" custT="1"/>
      <dgm:spPr>
        <a:xfrm>
          <a:off x="2583180" y="1440180"/>
          <a:ext cx="1760220" cy="1760220"/>
        </a:xfrm>
        <a:prstGeom prst="gear9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State Interests</a:t>
          </a:r>
        </a:p>
      </dgm:t>
    </dgm:pt>
    <dgm:pt modelId="{046126CB-8A2A-473E-9B4E-33D12EF8CB50}" type="parTrans" cxnId="{D50D92F1-DDC0-4D64-B3EE-A49FA050720D}">
      <dgm:prSet/>
      <dgm:spPr/>
      <dgm:t>
        <a:bodyPr/>
        <a:lstStyle/>
        <a:p>
          <a:endParaRPr lang="en-US" sz="1200"/>
        </a:p>
      </dgm:t>
    </dgm:pt>
    <dgm:pt modelId="{120F6183-7FDA-43DE-B466-88ABD12471FA}" type="sibTrans" cxnId="{D50D92F1-DDC0-4D64-B3EE-A49FA050720D}">
      <dgm:prSet/>
      <dgm:spPr>
        <a:xfrm>
          <a:off x="2437231" y="1180540"/>
          <a:ext cx="2253081" cy="2253081"/>
        </a:xfrm>
        <a:prstGeom prst="circularArrow">
          <a:avLst>
            <a:gd name="adj1" fmla="val 4687"/>
            <a:gd name="adj2" fmla="val 299029"/>
            <a:gd name="adj3" fmla="val 2486671"/>
            <a:gd name="adj4" fmla="val 15926341"/>
            <a:gd name="adj5" fmla="val 5469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200"/>
        </a:p>
      </dgm:t>
    </dgm:pt>
    <dgm:pt modelId="{FA19C2F7-71AD-4590-B3F9-E9334B0BB18B}">
      <dgm:prSet phldrT="[Text]" custT="1"/>
      <dgm:spPr>
        <a:xfrm>
          <a:off x="1559052" y="1024128"/>
          <a:ext cx="1280160" cy="1280160"/>
        </a:xfrm>
        <a:prstGeom prst="gear6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Continental Interests</a:t>
          </a:r>
        </a:p>
      </dgm:t>
    </dgm:pt>
    <dgm:pt modelId="{623B2904-6B91-45D6-AB68-9647B8263966}" type="parTrans" cxnId="{E71E0A9D-F081-4A51-9132-C85FC1AA8801}">
      <dgm:prSet/>
      <dgm:spPr/>
      <dgm:t>
        <a:bodyPr/>
        <a:lstStyle/>
        <a:p>
          <a:endParaRPr lang="en-US" sz="1200"/>
        </a:p>
      </dgm:t>
    </dgm:pt>
    <dgm:pt modelId="{0A02CE65-7A82-46EF-8254-04AEADE5152B}" type="sibTrans" cxnId="{E71E0A9D-F081-4A51-9132-C85FC1AA8801}">
      <dgm:prSet/>
      <dgm:spPr>
        <a:xfrm>
          <a:off x="1332338" y="745142"/>
          <a:ext cx="1637004" cy="16370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200"/>
        </a:p>
      </dgm:t>
    </dgm:pt>
    <dgm:pt modelId="{CF52424D-2386-41C7-8470-BF46BE3B6184}">
      <dgm:prSet phldrT="[Text]" custT="1"/>
      <dgm:spPr>
        <a:xfrm rot="20700000">
          <a:off x="2276072" y="140948"/>
          <a:ext cx="1254295" cy="1254295"/>
        </a:xfrm>
        <a:prstGeom prst="gear6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Global interests</a:t>
          </a:r>
        </a:p>
      </dgm:t>
    </dgm:pt>
    <dgm:pt modelId="{23CCC157-4D3B-494F-B5C3-2CE7EBBADCD1}" type="parTrans" cxnId="{1097C6FB-CF7E-4CF7-930F-394FE5CAF250}">
      <dgm:prSet/>
      <dgm:spPr/>
      <dgm:t>
        <a:bodyPr/>
        <a:lstStyle/>
        <a:p>
          <a:endParaRPr lang="en-US" sz="1200"/>
        </a:p>
      </dgm:t>
    </dgm:pt>
    <dgm:pt modelId="{60E3474F-097A-47D3-B864-2B7101B0120C}" type="sibTrans" cxnId="{1097C6FB-CF7E-4CF7-930F-394FE5CAF250}">
      <dgm:prSet/>
      <dgm:spPr>
        <a:xfrm>
          <a:off x="1985940" y="-129524"/>
          <a:ext cx="1765020" cy="17650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200"/>
        </a:p>
      </dgm:t>
    </dgm:pt>
    <dgm:pt modelId="{DEBD9510-A16F-4F12-B464-0DD8E35D3475}" type="pres">
      <dgm:prSet presAssocID="{4B881561-B22B-48D7-BD72-6725391EAE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4CF9FA-CF4E-43FE-86BD-A0C11898FA5C}" type="pres">
      <dgm:prSet presAssocID="{732B0546-596B-44E8-82FB-3B91F407720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0F64B-F0BF-4365-AE24-9033C90F4AE5}" type="pres">
      <dgm:prSet presAssocID="{732B0546-596B-44E8-82FB-3B91F4077206}" presName="gear1srcNode" presStyleLbl="node1" presStyleIdx="0" presStyleCnt="3"/>
      <dgm:spPr/>
      <dgm:t>
        <a:bodyPr/>
        <a:lstStyle/>
        <a:p>
          <a:endParaRPr lang="en-US"/>
        </a:p>
      </dgm:t>
    </dgm:pt>
    <dgm:pt modelId="{5E00D6CF-219C-4A4F-ABA6-191C13A4A793}" type="pres">
      <dgm:prSet presAssocID="{732B0546-596B-44E8-82FB-3B91F4077206}" presName="gear1dstNode" presStyleLbl="node1" presStyleIdx="0" presStyleCnt="3"/>
      <dgm:spPr/>
      <dgm:t>
        <a:bodyPr/>
        <a:lstStyle/>
        <a:p>
          <a:endParaRPr lang="en-US"/>
        </a:p>
      </dgm:t>
    </dgm:pt>
    <dgm:pt modelId="{11A7D04C-37A6-4432-9988-1CBF2AAA6C22}" type="pres">
      <dgm:prSet presAssocID="{FA19C2F7-71AD-4590-B3F9-E9334B0BB18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ED4CC-BE66-499E-A405-6280FC553F53}" type="pres">
      <dgm:prSet presAssocID="{FA19C2F7-71AD-4590-B3F9-E9334B0BB18B}" presName="gear2srcNode" presStyleLbl="node1" presStyleIdx="1" presStyleCnt="3"/>
      <dgm:spPr/>
      <dgm:t>
        <a:bodyPr/>
        <a:lstStyle/>
        <a:p>
          <a:endParaRPr lang="en-US"/>
        </a:p>
      </dgm:t>
    </dgm:pt>
    <dgm:pt modelId="{6869600A-1E73-435B-AF57-371DA5B167A4}" type="pres">
      <dgm:prSet presAssocID="{FA19C2F7-71AD-4590-B3F9-E9334B0BB18B}" presName="gear2dstNode" presStyleLbl="node1" presStyleIdx="1" presStyleCnt="3"/>
      <dgm:spPr/>
      <dgm:t>
        <a:bodyPr/>
        <a:lstStyle/>
        <a:p>
          <a:endParaRPr lang="en-US"/>
        </a:p>
      </dgm:t>
    </dgm:pt>
    <dgm:pt modelId="{19C261E9-410E-4CA0-83A2-23644126A7AD}" type="pres">
      <dgm:prSet presAssocID="{CF52424D-2386-41C7-8470-BF46BE3B6184}" presName="gear3" presStyleLbl="node1" presStyleIdx="2" presStyleCnt="3"/>
      <dgm:spPr/>
      <dgm:t>
        <a:bodyPr/>
        <a:lstStyle/>
        <a:p>
          <a:endParaRPr lang="en-US"/>
        </a:p>
      </dgm:t>
    </dgm:pt>
    <dgm:pt modelId="{3605FBD9-6701-4AAC-ADD9-2F21E95849ED}" type="pres">
      <dgm:prSet presAssocID="{CF52424D-2386-41C7-8470-BF46BE3B618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76A0F-80C4-4302-B6C0-37BDDDECAB49}" type="pres">
      <dgm:prSet presAssocID="{CF52424D-2386-41C7-8470-BF46BE3B6184}" presName="gear3srcNode" presStyleLbl="node1" presStyleIdx="2" presStyleCnt="3"/>
      <dgm:spPr/>
      <dgm:t>
        <a:bodyPr/>
        <a:lstStyle/>
        <a:p>
          <a:endParaRPr lang="en-US"/>
        </a:p>
      </dgm:t>
    </dgm:pt>
    <dgm:pt modelId="{58C75370-A022-4C82-82C0-1B6495E537C1}" type="pres">
      <dgm:prSet presAssocID="{CF52424D-2386-41C7-8470-BF46BE3B6184}" presName="gear3dstNode" presStyleLbl="node1" presStyleIdx="2" presStyleCnt="3"/>
      <dgm:spPr/>
      <dgm:t>
        <a:bodyPr/>
        <a:lstStyle/>
        <a:p>
          <a:endParaRPr lang="en-US"/>
        </a:p>
      </dgm:t>
    </dgm:pt>
    <dgm:pt modelId="{6D2AD71A-331B-4E7A-A75D-280FDD564F13}" type="pres">
      <dgm:prSet presAssocID="{120F6183-7FDA-43DE-B466-88ABD12471F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9A93CC6-BF86-4BD9-8D09-EB10D6FEA645}" type="pres">
      <dgm:prSet presAssocID="{0A02CE65-7A82-46EF-8254-04AEADE5152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57429F0-CD0D-4C3F-AEA5-F753C3F448E1}" type="pres">
      <dgm:prSet presAssocID="{60E3474F-097A-47D3-B864-2B7101B0120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4CDB475-06A2-42DE-9C35-F4D24BDB5375}" type="presOf" srcId="{732B0546-596B-44E8-82FB-3B91F4077206}" destId="{5E00D6CF-219C-4A4F-ABA6-191C13A4A793}" srcOrd="2" destOrd="0" presId="urn:microsoft.com/office/officeart/2005/8/layout/gear1"/>
    <dgm:cxn modelId="{121B86DE-104C-4040-85ED-DF61E9598582}" type="presOf" srcId="{120F6183-7FDA-43DE-B466-88ABD12471FA}" destId="{6D2AD71A-331B-4E7A-A75D-280FDD564F13}" srcOrd="0" destOrd="0" presId="urn:microsoft.com/office/officeart/2005/8/layout/gear1"/>
    <dgm:cxn modelId="{DC81A780-C947-461A-B1C9-1CCB6D4D0BE2}" type="presOf" srcId="{732B0546-596B-44E8-82FB-3B91F4077206}" destId="{4D4CF9FA-CF4E-43FE-86BD-A0C11898FA5C}" srcOrd="0" destOrd="0" presId="urn:microsoft.com/office/officeart/2005/8/layout/gear1"/>
    <dgm:cxn modelId="{0B7F6C5E-5FCA-4E30-95AD-E62A71A327CC}" type="presOf" srcId="{60E3474F-097A-47D3-B864-2B7101B0120C}" destId="{C57429F0-CD0D-4C3F-AEA5-F753C3F448E1}" srcOrd="0" destOrd="0" presId="urn:microsoft.com/office/officeart/2005/8/layout/gear1"/>
    <dgm:cxn modelId="{FCF8B784-95B0-4F34-B08B-19D619C3FF3E}" type="presOf" srcId="{732B0546-596B-44E8-82FB-3B91F4077206}" destId="{E500F64B-F0BF-4365-AE24-9033C90F4AE5}" srcOrd="1" destOrd="0" presId="urn:microsoft.com/office/officeart/2005/8/layout/gear1"/>
    <dgm:cxn modelId="{42A16F68-583F-4235-ACE6-45E9EC272BAC}" type="presOf" srcId="{0A02CE65-7A82-46EF-8254-04AEADE5152B}" destId="{69A93CC6-BF86-4BD9-8D09-EB10D6FEA645}" srcOrd="0" destOrd="0" presId="urn:microsoft.com/office/officeart/2005/8/layout/gear1"/>
    <dgm:cxn modelId="{8FD4AE6D-E6DE-4EBC-89A0-AACEFFE4AC5D}" type="presOf" srcId="{CF52424D-2386-41C7-8470-BF46BE3B6184}" destId="{3605FBD9-6701-4AAC-ADD9-2F21E95849ED}" srcOrd="1" destOrd="0" presId="urn:microsoft.com/office/officeart/2005/8/layout/gear1"/>
    <dgm:cxn modelId="{9725A1E7-C8C4-46F6-B566-2A11666C2AAB}" type="presOf" srcId="{CF52424D-2386-41C7-8470-BF46BE3B6184}" destId="{19C261E9-410E-4CA0-83A2-23644126A7AD}" srcOrd="0" destOrd="0" presId="urn:microsoft.com/office/officeart/2005/8/layout/gear1"/>
    <dgm:cxn modelId="{6E8C13D2-6675-41B2-88D6-00BBC981BD34}" type="presOf" srcId="{CF52424D-2386-41C7-8470-BF46BE3B6184}" destId="{58C75370-A022-4C82-82C0-1B6495E537C1}" srcOrd="3" destOrd="0" presId="urn:microsoft.com/office/officeart/2005/8/layout/gear1"/>
    <dgm:cxn modelId="{664D4F4C-2FCA-437D-806D-1577505EA59E}" type="presOf" srcId="{FA19C2F7-71AD-4590-B3F9-E9334B0BB18B}" destId="{11A7D04C-37A6-4432-9988-1CBF2AAA6C22}" srcOrd="0" destOrd="0" presId="urn:microsoft.com/office/officeart/2005/8/layout/gear1"/>
    <dgm:cxn modelId="{CAF8908B-F7E5-4BBB-9C11-5762532166E7}" type="presOf" srcId="{4B881561-B22B-48D7-BD72-6725391EAE49}" destId="{DEBD9510-A16F-4F12-B464-0DD8E35D3475}" srcOrd="0" destOrd="0" presId="urn:microsoft.com/office/officeart/2005/8/layout/gear1"/>
    <dgm:cxn modelId="{E71E0A9D-F081-4A51-9132-C85FC1AA8801}" srcId="{4B881561-B22B-48D7-BD72-6725391EAE49}" destId="{FA19C2F7-71AD-4590-B3F9-E9334B0BB18B}" srcOrd="1" destOrd="0" parTransId="{623B2904-6B91-45D6-AB68-9647B8263966}" sibTransId="{0A02CE65-7A82-46EF-8254-04AEADE5152B}"/>
    <dgm:cxn modelId="{A9E5A0BA-F3D6-4FDC-A19E-744789154903}" type="presOf" srcId="{FA19C2F7-71AD-4590-B3F9-E9334B0BB18B}" destId="{018ED4CC-BE66-499E-A405-6280FC553F53}" srcOrd="1" destOrd="0" presId="urn:microsoft.com/office/officeart/2005/8/layout/gear1"/>
    <dgm:cxn modelId="{D0B839AD-9678-4A76-BF3E-F997DB39A7AC}" type="presOf" srcId="{FA19C2F7-71AD-4590-B3F9-E9334B0BB18B}" destId="{6869600A-1E73-435B-AF57-371DA5B167A4}" srcOrd="2" destOrd="0" presId="urn:microsoft.com/office/officeart/2005/8/layout/gear1"/>
    <dgm:cxn modelId="{1097C6FB-CF7E-4CF7-930F-394FE5CAF250}" srcId="{4B881561-B22B-48D7-BD72-6725391EAE49}" destId="{CF52424D-2386-41C7-8470-BF46BE3B6184}" srcOrd="2" destOrd="0" parTransId="{23CCC157-4D3B-494F-B5C3-2CE7EBBADCD1}" sibTransId="{60E3474F-097A-47D3-B864-2B7101B0120C}"/>
    <dgm:cxn modelId="{D50D92F1-DDC0-4D64-B3EE-A49FA050720D}" srcId="{4B881561-B22B-48D7-BD72-6725391EAE49}" destId="{732B0546-596B-44E8-82FB-3B91F4077206}" srcOrd="0" destOrd="0" parTransId="{046126CB-8A2A-473E-9B4E-33D12EF8CB50}" sibTransId="{120F6183-7FDA-43DE-B466-88ABD12471FA}"/>
    <dgm:cxn modelId="{4ADF77DE-BD47-415D-970A-6A6F9788EE28}" type="presOf" srcId="{CF52424D-2386-41C7-8470-BF46BE3B6184}" destId="{F8676A0F-80C4-4302-B6C0-37BDDDECAB49}" srcOrd="2" destOrd="0" presId="urn:microsoft.com/office/officeart/2005/8/layout/gear1"/>
    <dgm:cxn modelId="{E379E2BB-4FEB-4991-A3AF-D8BD85BC2664}" type="presParOf" srcId="{DEBD9510-A16F-4F12-B464-0DD8E35D3475}" destId="{4D4CF9FA-CF4E-43FE-86BD-A0C11898FA5C}" srcOrd="0" destOrd="0" presId="urn:microsoft.com/office/officeart/2005/8/layout/gear1"/>
    <dgm:cxn modelId="{BC53BEFE-58DA-4771-B578-70B48E5BF19A}" type="presParOf" srcId="{DEBD9510-A16F-4F12-B464-0DD8E35D3475}" destId="{E500F64B-F0BF-4365-AE24-9033C90F4AE5}" srcOrd="1" destOrd="0" presId="urn:microsoft.com/office/officeart/2005/8/layout/gear1"/>
    <dgm:cxn modelId="{56799573-F765-4934-AACC-B37B2273F3E7}" type="presParOf" srcId="{DEBD9510-A16F-4F12-B464-0DD8E35D3475}" destId="{5E00D6CF-219C-4A4F-ABA6-191C13A4A793}" srcOrd="2" destOrd="0" presId="urn:microsoft.com/office/officeart/2005/8/layout/gear1"/>
    <dgm:cxn modelId="{3460AF9E-381B-44DB-BDDF-B52621CDCDFF}" type="presParOf" srcId="{DEBD9510-A16F-4F12-B464-0DD8E35D3475}" destId="{11A7D04C-37A6-4432-9988-1CBF2AAA6C22}" srcOrd="3" destOrd="0" presId="urn:microsoft.com/office/officeart/2005/8/layout/gear1"/>
    <dgm:cxn modelId="{11EB934B-C053-4DA3-B282-BE9F6CACC085}" type="presParOf" srcId="{DEBD9510-A16F-4F12-B464-0DD8E35D3475}" destId="{018ED4CC-BE66-499E-A405-6280FC553F53}" srcOrd="4" destOrd="0" presId="urn:microsoft.com/office/officeart/2005/8/layout/gear1"/>
    <dgm:cxn modelId="{46259551-C942-4084-8DDC-09223225D438}" type="presParOf" srcId="{DEBD9510-A16F-4F12-B464-0DD8E35D3475}" destId="{6869600A-1E73-435B-AF57-371DA5B167A4}" srcOrd="5" destOrd="0" presId="urn:microsoft.com/office/officeart/2005/8/layout/gear1"/>
    <dgm:cxn modelId="{D22907D2-9781-41FE-84B7-B8263AF9418B}" type="presParOf" srcId="{DEBD9510-A16F-4F12-B464-0DD8E35D3475}" destId="{19C261E9-410E-4CA0-83A2-23644126A7AD}" srcOrd="6" destOrd="0" presId="urn:microsoft.com/office/officeart/2005/8/layout/gear1"/>
    <dgm:cxn modelId="{DC64E26E-1418-465E-9B49-B6365B07C24F}" type="presParOf" srcId="{DEBD9510-A16F-4F12-B464-0DD8E35D3475}" destId="{3605FBD9-6701-4AAC-ADD9-2F21E95849ED}" srcOrd="7" destOrd="0" presId="urn:microsoft.com/office/officeart/2005/8/layout/gear1"/>
    <dgm:cxn modelId="{434EBEE5-B195-4C1B-8EA7-2AA5B6FE7347}" type="presParOf" srcId="{DEBD9510-A16F-4F12-B464-0DD8E35D3475}" destId="{F8676A0F-80C4-4302-B6C0-37BDDDECAB49}" srcOrd="8" destOrd="0" presId="urn:microsoft.com/office/officeart/2005/8/layout/gear1"/>
    <dgm:cxn modelId="{D3C5776A-B2A8-4A03-AAAA-A804B5BC069D}" type="presParOf" srcId="{DEBD9510-A16F-4F12-B464-0DD8E35D3475}" destId="{58C75370-A022-4C82-82C0-1B6495E537C1}" srcOrd="9" destOrd="0" presId="urn:microsoft.com/office/officeart/2005/8/layout/gear1"/>
    <dgm:cxn modelId="{405A6C3D-4765-40D7-ADBF-87C9B7EC8E1E}" type="presParOf" srcId="{DEBD9510-A16F-4F12-B464-0DD8E35D3475}" destId="{6D2AD71A-331B-4E7A-A75D-280FDD564F13}" srcOrd="10" destOrd="0" presId="urn:microsoft.com/office/officeart/2005/8/layout/gear1"/>
    <dgm:cxn modelId="{54ED6F2A-20F9-4B1C-8F7F-D511A86CA87F}" type="presParOf" srcId="{DEBD9510-A16F-4F12-B464-0DD8E35D3475}" destId="{69A93CC6-BF86-4BD9-8D09-EB10D6FEA645}" srcOrd="11" destOrd="0" presId="urn:microsoft.com/office/officeart/2005/8/layout/gear1"/>
    <dgm:cxn modelId="{4E60BA67-AFC5-4690-99CC-851BC9ADB413}" type="presParOf" srcId="{DEBD9510-A16F-4F12-B464-0DD8E35D3475}" destId="{C57429F0-CD0D-4C3F-AEA5-F753C3F448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E9079-2ECC-42A6-80CF-305B7FEAD6C4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4F0805-7474-4B38-821F-2083EF15CCBD}">
      <dgm:prSet phldrT="[Text]" custT="1"/>
      <dgm:spPr>
        <a:xfrm>
          <a:off x="1143000" y="0"/>
          <a:ext cx="3200400" cy="320040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Global Climate Regime</a:t>
          </a:r>
        </a:p>
      </dgm:t>
    </dgm:pt>
    <dgm:pt modelId="{1C334F32-B63D-42B8-9974-F69E9AF8933C}" type="parTrans" cxnId="{8D66679D-4D4D-4EDE-8CA8-5393CC203B65}">
      <dgm:prSet/>
      <dgm:spPr/>
      <dgm:t>
        <a:bodyPr/>
        <a:lstStyle/>
        <a:p>
          <a:endParaRPr lang="en-US" sz="1200"/>
        </a:p>
      </dgm:t>
    </dgm:pt>
    <dgm:pt modelId="{F86836D3-2468-408C-8B54-E9B87DB5B3A4}" type="sibTrans" cxnId="{8D66679D-4D4D-4EDE-8CA8-5393CC203B65}">
      <dgm:prSet/>
      <dgm:spPr/>
      <dgm:t>
        <a:bodyPr/>
        <a:lstStyle/>
        <a:p>
          <a:endParaRPr lang="en-US" sz="1200"/>
        </a:p>
      </dgm:t>
    </dgm:pt>
    <dgm:pt modelId="{830F1A17-28DC-4EAC-B9D9-49415450E8B6}">
      <dgm:prSet phldrT="[Text]" custT="1"/>
      <dgm:spPr>
        <a:xfrm>
          <a:off x="1463040" y="640080"/>
          <a:ext cx="2560320" cy="256032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Continental Climate Regimes</a:t>
          </a:r>
        </a:p>
      </dgm:t>
    </dgm:pt>
    <dgm:pt modelId="{459F984D-7E45-4FE8-A242-B9E024BAEEC9}" type="parTrans" cxnId="{CFBB037E-83BF-45CD-8120-86EBE08BFE64}">
      <dgm:prSet/>
      <dgm:spPr/>
      <dgm:t>
        <a:bodyPr/>
        <a:lstStyle/>
        <a:p>
          <a:endParaRPr lang="en-US" sz="1200"/>
        </a:p>
      </dgm:t>
    </dgm:pt>
    <dgm:pt modelId="{199D2C38-9BA7-414D-8C1A-68B211955FB0}" type="sibTrans" cxnId="{CFBB037E-83BF-45CD-8120-86EBE08BFE64}">
      <dgm:prSet/>
      <dgm:spPr/>
      <dgm:t>
        <a:bodyPr/>
        <a:lstStyle/>
        <a:p>
          <a:endParaRPr lang="en-US" sz="1200"/>
        </a:p>
      </dgm:t>
    </dgm:pt>
    <dgm:pt modelId="{01650FB8-4611-4D15-9A24-3FA394D053AB}">
      <dgm:prSet phldrT="[Text]" custT="1"/>
      <dgm:spPr>
        <a:xfrm>
          <a:off x="1783080" y="1280159"/>
          <a:ext cx="1920240" cy="192024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Sub-Continental Climate Regimes</a:t>
          </a:r>
        </a:p>
      </dgm:t>
    </dgm:pt>
    <dgm:pt modelId="{225CC92E-C9B5-40A5-8FD8-71A3420CF1BB}" type="parTrans" cxnId="{D393465E-6D5E-4F39-B64C-0314907AA6F2}">
      <dgm:prSet/>
      <dgm:spPr/>
      <dgm:t>
        <a:bodyPr/>
        <a:lstStyle/>
        <a:p>
          <a:endParaRPr lang="en-US" sz="1200"/>
        </a:p>
      </dgm:t>
    </dgm:pt>
    <dgm:pt modelId="{BB0D71F0-0A6A-4E6B-9C00-A68B10386EA1}" type="sibTrans" cxnId="{D393465E-6D5E-4F39-B64C-0314907AA6F2}">
      <dgm:prSet/>
      <dgm:spPr/>
      <dgm:t>
        <a:bodyPr/>
        <a:lstStyle/>
        <a:p>
          <a:endParaRPr lang="en-US" sz="1200"/>
        </a:p>
      </dgm:t>
    </dgm:pt>
    <dgm:pt modelId="{FD2EA968-35F8-4382-BA28-CD497B671D3E}">
      <dgm:prSet phldrT="[Text]" custT="1"/>
      <dgm:spPr>
        <a:xfrm>
          <a:off x="2103120" y="1920240"/>
          <a:ext cx="1280160" cy="128016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National Climate Regimes  </a:t>
          </a:r>
        </a:p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(including State and non-State Actors</a:t>
          </a:r>
        </a:p>
      </dgm:t>
    </dgm:pt>
    <dgm:pt modelId="{23AE02A4-0238-4384-B061-2E6419FD4D4E}" type="parTrans" cxnId="{6F80EF3C-01FB-48E9-8440-C4CE3D8C62DA}">
      <dgm:prSet/>
      <dgm:spPr/>
      <dgm:t>
        <a:bodyPr/>
        <a:lstStyle/>
        <a:p>
          <a:endParaRPr lang="en-US" sz="1200"/>
        </a:p>
      </dgm:t>
    </dgm:pt>
    <dgm:pt modelId="{7E40F630-C96D-40F4-8425-AEE64A6F8E3D}" type="sibTrans" cxnId="{6F80EF3C-01FB-48E9-8440-C4CE3D8C62DA}">
      <dgm:prSet/>
      <dgm:spPr/>
      <dgm:t>
        <a:bodyPr/>
        <a:lstStyle/>
        <a:p>
          <a:endParaRPr lang="en-US" sz="1200"/>
        </a:p>
      </dgm:t>
    </dgm:pt>
    <dgm:pt modelId="{5F91B65F-5007-41B8-B406-4D14FE1C0E87}" type="pres">
      <dgm:prSet presAssocID="{627E9079-2ECC-42A6-80CF-305B7FEAD6C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D350E-6E84-488C-8EDC-92196558A1D4}" type="pres">
      <dgm:prSet presAssocID="{627E9079-2ECC-42A6-80CF-305B7FEAD6C4}" presName="comp1" presStyleCnt="0"/>
      <dgm:spPr/>
    </dgm:pt>
    <dgm:pt modelId="{A4B0A26C-CDFD-4A31-B1B0-53555A0C9E9F}" type="pres">
      <dgm:prSet presAssocID="{627E9079-2ECC-42A6-80CF-305B7FEAD6C4}" presName="circle1" presStyleLbl="node1" presStyleIdx="0" presStyleCnt="4"/>
      <dgm:spPr/>
      <dgm:t>
        <a:bodyPr/>
        <a:lstStyle/>
        <a:p>
          <a:endParaRPr lang="en-US"/>
        </a:p>
      </dgm:t>
    </dgm:pt>
    <dgm:pt modelId="{28B5F118-59CC-4CA7-85B5-DDAE3C3DFBF6}" type="pres">
      <dgm:prSet presAssocID="{627E9079-2ECC-42A6-80CF-305B7FEAD6C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14A6B-F0E6-48CF-BE78-F7AF4FA010BF}" type="pres">
      <dgm:prSet presAssocID="{627E9079-2ECC-42A6-80CF-305B7FEAD6C4}" presName="comp2" presStyleCnt="0"/>
      <dgm:spPr/>
    </dgm:pt>
    <dgm:pt modelId="{B4BFA0D7-8561-470E-8C57-F80710FA6333}" type="pres">
      <dgm:prSet presAssocID="{627E9079-2ECC-42A6-80CF-305B7FEAD6C4}" presName="circle2" presStyleLbl="node1" presStyleIdx="1" presStyleCnt="4"/>
      <dgm:spPr/>
      <dgm:t>
        <a:bodyPr/>
        <a:lstStyle/>
        <a:p>
          <a:endParaRPr lang="en-US"/>
        </a:p>
      </dgm:t>
    </dgm:pt>
    <dgm:pt modelId="{52CD99E5-FEF9-4EA0-8C36-EA884EDFD859}" type="pres">
      <dgm:prSet presAssocID="{627E9079-2ECC-42A6-80CF-305B7FEAD6C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F0AE1-EC7F-4B87-9FC0-E59DD36A8C91}" type="pres">
      <dgm:prSet presAssocID="{627E9079-2ECC-42A6-80CF-305B7FEAD6C4}" presName="comp3" presStyleCnt="0"/>
      <dgm:spPr/>
    </dgm:pt>
    <dgm:pt modelId="{A58F3E77-BC37-4AB9-9EBF-5B81B8F7EDC5}" type="pres">
      <dgm:prSet presAssocID="{627E9079-2ECC-42A6-80CF-305B7FEAD6C4}" presName="circle3" presStyleLbl="node1" presStyleIdx="2" presStyleCnt="4"/>
      <dgm:spPr/>
      <dgm:t>
        <a:bodyPr/>
        <a:lstStyle/>
        <a:p>
          <a:endParaRPr lang="en-US"/>
        </a:p>
      </dgm:t>
    </dgm:pt>
    <dgm:pt modelId="{1D8DD712-9184-42C6-B50B-D103D89C82F2}" type="pres">
      <dgm:prSet presAssocID="{627E9079-2ECC-42A6-80CF-305B7FEAD6C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57599-EB12-4E54-9223-ADA2780A1F2A}" type="pres">
      <dgm:prSet presAssocID="{627E9079-2ECC-42A6-80CF-305B7FEAD6C4}" presName="comp4" presStyleCnt="0"/>
      <dgm:spPr/>
    </dgm:pt>
    <dgm:pt modelId="{E675596B-2C6C-4513-9AF0-4EA69DD77DD8}" type="pres">
      <dgm:prSet presAssocID="{627E9079-2ECC-42A6-80CF-305B7FEAD6C4}" presName="circle4" presStyleLbl="node1" presStyleIdx="3" presStyleCnt="4"/>
      <dgm:spPr/>
      <dgm:t>
        <a:bodyPr/>
        <a:lstStyle/>
        <a:p>
          <a:endParaRPr lang="en-US"/>
        </a:p>
      </dgm:t>
    </dgm:pt>
    <dgm:pt modelId="{AF23EC8E-2478-47AE-9E43-35F0A12FE079}" type="pres">
      <dgm:prSet presAssocID="{627E9079-2ECC-42A6-80CF-305B7FEAD6C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EB5EC-CA37-4ED6-A03B-C0D90070ACD5}" type="presOf" srcId="{AF4F0805-7474-4B38-821F-2083EF15CCBD}" destId="{28B5F118-59CC-4CA7-85B5-DDAE3C3DFBF6}" srcOrd="1" destOrd="0" presId="urn:microsoft.com/office/officeart/2005/8/layout/venn2"/>
    <dgm:cxn modelId="{8D66679D-4D4D-4EDE-8CA8-5393CC203B65}" srcId="{627E9079-2ECC-42A6-80CF-305B7FEAD6C4}" destId="{AF4F0805-7474-4B38-821F-2083EF15CCBD}" srcOrd="0" destOrd="0" parTransId="{1C334F32-B63D-42B8-9974-F69E9AF8933C}" sibTransId="{F86836D3-2468-408C-8B54-E9B87DB5B3A4}"/>
    <dgm:cxn modelId="{B871F538-3DEA-413C-9EDF-2F9A38E0E1EE}" type="presOf" srcId="{FD2EA968-35F8-4382-BA28-CD497B671D3E}" destId="{AF23EC8E-2478-47AE-9E43-35F0A12FE079}" srcOrd="1" destOrd="0" presId="urn:microsoft.com/office/officeart/2005/8/layout/venn2"/>
    <dgm:cxn modelId="{84A75A6B-BCD9-482B-984B-FB30C80FA173}" type="presOf" srcId="{627E9079-2ECC-42A6-80CF-305B7FEAD6C4}" destId="{5F91B65F-5007-41B8-B406-4D14FE1C0E87}" srcOrd="0" destOrd="0" presId="urn:microsoft.com/office/officeart/2005/8/layout/venn2"/>
    <dgm:cxn modelId="{D393465E-6D5E-4F39-B64C-0314907AA6F2}" srcId="{627E9079-2ECC-42A6-80CF-305B7FEAD6C4}" destId="{01650FB8-4611-4D15-9A24-3FA394D053AB}" srcOrd="2" destOrd="0" parTransId="{225CC92E-C9B5-40A5-8FD8-71A3420CF1BB}" sibTransId="{BB0D71F0-0A6A-4E6B-9C00-A68B10386EA1}"/>
    <dgm:cxn modelId="{A414DB0A-F294-46B9-9E3D-6BA062BB289F}" type="presOf" srcId="{830F1A17-28DC-4EAC-B9D9-49415450E8B6}" destId="{B4BFA0D7-8561-470E-8C57-F80710FA6333}" srcOrd="0" destOrd="0" presId="urn:microsoft.com/office/officeart/2005/8/layout/venn2"/>
    <dgm:cxn modelId="{4EEEC3A8-6392-4EFD-9379-A596F39D5E3C}" type="presOf" srcId="{01650FB8-4611-4D15-9A24-3FA394D053AB}" destId="{A58F3E77-BC37-4AB9-9EBF-5B81B8F7EDC5}" srcOrd="0" destOrd="0" presId="urn:microsoft.com/office/officeart/2005/8/layout/venn2"/>
    <dgm:cxn modelId="{6F80EF3C-01FB-48E9-8440-C4CE3D8C62DA}" srcId="{627E9079-2ECC-42A6-80CF-305B7FEAD6C4}" destId="{FD2EA968-35F8-4382-BA28-CD497B671D3E}" srcOrd="3" destOrd="0" parTransId="{23AE02A4-0238-4384-B061-2E6419FD4D4E}" sibTransId="{7E40F630-C96D-40F4-8425-AEE64A6F8E3D}"/>
    <dgm:cxn modelId="{CFBB037E-83BF-45CD-8120-86EBE08BFE64}" srcId="{627E9079-2ECC-42A6-80CF-305B7FEAD6C4}" destId="{830F1A17-28DC-4EAC-B9D9-49415450E8B6}" srcOrd="1" destOrd="0" parTransId="{459F984D-7E45-4FE8-A242-B9E024BAEEC9}" sibTransId="{199D2C38-9BA7-414D-8C1A-68B211955FB0}"/>
    <dgm:cxn modelId="{ADCF67BE-84B5-40CC-91F5-1B62BE04D5C4}" type="presOf" srcId="{01650FB8-4611-4D15-9A24-3FA394D053AB}" destId="{1D8DD712-9184-42C6-B50B-D103D89C82F2}" srcOrd="1" destOrd="0" presId="urn:microsoft.com/office/officeart/2005/8/layout/venn2"/>
    <dgm:cxn modelId="{AAED1D46-E420-48B7-AED2-E7971EC1B85D}" type="presOf" srcId="{FD2EA968-35F8-4382-BA28-CD497B671D3E}" destId="{E675596B-2C6C-4513-9AF0-4EA69DD77DD8}" srcOrd="0" destOrd="0" presId="urn:microsoft.com/office/officeart/2005/8/layout/venn2"/>
    <dgm:cxn modelId="{9D8A32C4-5FE0-461A-9B64-539016DE2821}" type="presOf" srcId="{AF4F0805-7474-4B38-821F-2083EF15CCBD}" destId="{A4B0A26C-CDFD-4A31-B1B0-53555A0C9E9F}" srcOrd="0" destOrd="0" presId="urn:microsoft.com/office/officeart/2005/8/layout/venn2"/>
    <dgm:cxn modelId="{0C18236F-0C0C-4D8D-8742-88E6442B365A}" type="presOf" srcId="{830F1A17-28DC-4EAC-B9D9-49415450E8B6}" destId="{52CD99E5-FEF9-4EA0-8C36-EA884EDFD859}" srcOrd="1" destOrd="0" presId="urn:microsoft.com/office/officeart/2005/8/layout/venn2"/>
    <dgm:cxn modelId="{4FEFE73D-9C8F-4EC5-B53D-97A98CFAA45C}" type="presParOf" srcId="{5F91B65F-5007-41B8-B406-4D14FE1C0E87}" destId="{F67D350E-6E84-488C-8EDC-92196558A1D4}" srcOrd="0" destOrd="0" presId="urn:microsoft.com/office/officeart/2005/8/layout/venn2"/>
    <dgm:cxn modelId="{91ADDAFE-B8D7-4AB0-85D5-DB5C21046EE6}" type="presParOf" srcId="{F67D350E-6E84-488C-8EDC-92196558A1D4}" destId="{A4B0A26C-CDFD-4A31-B1B0-53555A0C9E9F}" srcOrd="0" destOrd="0" presId="urn:microsoft.com/office/officeart/2005/8/layout/venn2"/>
    <dgm:cxn modelId="{74256B4C-4B9A-4C56-A47C-7DC6AA80E341}" type="presParOf" srcId="{F67D350E-6E84-488C-8EDC-92196558A1D4}" destId="{28B5F118-59CC-4CA7-85B5-DDAE3C3DFBF6}" srcOrd="1" destOrd="0" presId="urn:microsoft.com/office/officeart/2005/8/layout/venn2"/>
    <dgm:cxn modelId="{0B8EB303-4289-4183-AB7E-3BA5258D17BE}" type="presParOf" srcId="{5F91B65F-5007-41B8-B406-4D14FE1C0E87}" destId="{3C114A6B-F0E6-48CF-BE78-F7AF4FA010BF}" srcOrd="1" destOrd="0" presId="urn:microsoft.com/office/officeart/2005/8/layout/venn2"/>
    <dgm:cxn modelId="{4177B726-35CB-4736-926D-25651CC8F5A5}" type="presParOf" srcId="{3C114A6B-F0E6-48CF-BE78-F7AF4FA010BF}" destId="{B4BFA0D7-8561-470E-8C57-F80710FA6333}" srcOrd="0" destOrd="0" presId="urn:microsoft.com/office/officeart/2005/8/layout/venn2"/>
    <dgm:cxn modelId="{9EF08F6F-49B5-4EA2-A8EB-F1EE3D84C40F}" type="presParOf" srcId="{3C114A6B-F0E6-48CF-BE78-F7AF4FA010BF}" destId="{52CD99E5-FEF9-4EA0-8C36-EA884EDFD859}" srcOrd="1" destOrd="0" presId="urn:microsoft.com/office/officeart/2005/8/layout/venn2"/>
    <dgm:cxn modelId="{6C890758-B0D7-48BC-9B3E-5EC64A6A6131}" type="presParOf" srcId="{5F91B65F-5007-41B8-B406-4D14FE1C0E87}" destId="{1B7F0AE1-EC7F-4B87-9FC0-E59DD36A8C91}" srcOrd="2" destOrd="0" presId="urn:microsoft.com/office/officeart/2005/8/layout/venn2"/>
    <dgm:cxn modelId="{63C0FC1C-4D66-42A9-908F-E3FDB1D8D18E}" type="presParOf" srcId="{1B7F0AE1-EC7F-4B87-9FC0-E59DD36A8C91}" destId="{A58F3E77-BC37-4AB9-9EBF-5B81B8F7EDC5}" srcOrd="0" destOrd="0" presId="urn:microsoft.com/office/officeart/2005/8/layout/venn2"/>
    <dgm:cxn modelId="{3DDAAACB-5B62-4DB1-B560-00161077863E}" type="presParOf" srcId="{1B7F0AE1-EC7F-4B87-9FC0-E59DD36A8C91}" destId="{1D8DD712-9184-42C6-B50B-D103D89C82F2}" srcOrd="1" destOrd="0" presId="urn:microsoft.com/office/officeart/2005/8/layout/venn2"/>
    <dgm:cxn modelId="{FF20C53D-8897-4A3F-9742-471BFB4E45CB}" type="presParOf" srcId="{5F91B65F-5007-41B8-B406-4D14FE1C0E87}" destId="{80157599-EB12-4E54-9223-ADA2780A1F2A}" srcOrd="3" destOrd="0" presId="urn:microsoft.com/office/officeart/2005/8/layout/venn2"/>
    <dgm:cxn modelId="{9244793F-1A3D-4870-896C-BBB18E63EFD9}" type="presParOf" srcId="{80157599-EB12-4E54-9223-ADA2780A1F2A}" destId="{E675596B-2C6C-4513-9AF0-4EA69DD77DD8}" srcOrd="0" destOrd="0" presId="urn:microsoft.com/office/officeart/2005/8/layout/venn2"/>
    <dgm:cxn modelId="{47BB8D8E-5E63-4EF9-A94D-10DBBD067DAC}" type="presParOf" srcId="{80157599-EB12-4E54-9223-ADA2780A1F2A}" destId="{AF23EC8E-2478-47AE-9E43-35F0A12FE07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CF9FA-CF4E-43FE-86BD-A0C11898FA5C}">
      <dsp:nvSpPr>
        <dsp:cNvPr id="0" name=""/>
        <dsp:cNvSpPr/>
      </dsp:nvSpPr>
      <dsp:spPr>
        <a:xfrm>
          <a:off x="3972549" y="2159262"/>
          <a:ext cx="2639099" cy="2639099"/>
        </a:xfrm>
        <a:prstGeom prst="gear9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State Interests</a:t>
          </a:r>
        </a:p>
      </dsp:txBody>
      <dsp:txXfrm>
        <a:off x="4503125" y="2777458"/>
        <a:ext cx="1577947" cy="1356552"/>
      </dsp:txXfrm>
    </dsp:sp>
    <dsp:sp modelId="{11A7D04C-37A6-4432-9988-1CBF2AAA6C22}">
      <dsp:nvSpPr>
        <dsp:cNvPr id="0" name=""/>
        <dsp:cNvSpPr/>
      </dsp:nvSpPr>
      <dsp:spPr>
        <a:xfrm>
          <a:off x="2437074" y="1535475"/>
          <a:ext cx="1919344" cy="1919344"/>
        </a:xfrm>
        <a:prstGeom prst="gear6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Continental Interests</a:t>
          </a:r>
        </a:p>
      </dsp:txBody>
      <dsp:txXfrm>
        <a:off x="2920275" y="2021596"/>
        <a:ext cx="952942" cy="947102"/>
      </dsp:txXfrm>
    </dsp:sp>
    <dsp:sp modelId="{19C261E9-410E-4CA0-83A2-23644126A7AD}">
      <dsp:nvSpPr>
        <dsp:cNvPr id="0" name=""/>
        <dsp:cNvSpPr/>
      </dsp:nvSpPr>
      <dsp:spPr>
        <a:xfrm rot="20700000">
          <a:off x="3512103" y="211323"/>
          <a:ext cx="1880566" cy="1880566"/>
        </a:xfrm>
        <a:prstGeom prst="gear6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Global interests</a:t>
          </a:r>
        </a:p>
      </dsp:txBody>
      <dsp:txXfrm rot="-20700000">
        <a:off x="4190326" y="891154"/>
        <a:ext cx="524119" cy="520905"/>
      </dsp:txXfrm>
    </dsp:sp>
    <dsp:sp modelId="{6D2AD71A-331B-4E7A-A75D-280FDD564F13}">
      <dsp:nvSpPr>
        <dsp:cNvPr id="0" name=""/>
        <dsp:cNvSpPr/>
      </dsp:nvSpPr>
      <dsp:spPr>
        <a:xfrm>
          <a:off x="3776306" y="1757214"/>
          <a:ext cx="3378046" cy="3378046"/>
        </a:xfrm>
        <a:prstGeom prst="circularArrow">
          <a:avLst>
            <a:gd name="adj1" fmla="val 4687"/>
            <a:gd name="adj2" fmla="val 299029"/>
            <a:gd name="adj3" fmla="val 2486671"/>
            <a:gd name="adj4" fmla="val 15926341"/>
            <a:gd name="adj5" fmla="val 5469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93CC6-BF86-4BD9-8D09-EB10D6FEA645}">
      <dsp:nvSpPr>
        <dsp:cNvPr id="0" name=""/>
        <dsp:cNvSpPr/>
      </dsp:nvSpPr>
      <dsp:spPr>
        <a:xfrm>
          <a:off x="2097161" y="1108205"/>
          <a:ext cx="2454362" cy="24543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29F0-CD0D-4C3F-AEA5-F753C3F448E1}">
      <dsp:nvSpPr>
        <dsp:cNvPr id="0" name=""/>
        <dsp:cNvSpPr/>
      </dsp:nvSpPr>
      <dsp:spPr>
        <a:xfrm>
          <a:off x="3077108" y="-203183"/>
          <a:ext cx="2646296" cy="2646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A26C-CDFD-4A31-B1B0-53555A0C9E9F}">
      <dsp:nvSpPr>
        <dsp:cNvPr id="0" name=""/>
        <dsp:cNvSpPr/>
      </dsp:nvSpPr>
      <dsp:spPr>
        <a:xfrm>
          <a:off x="1728191" y="0"/>
          <a:ext cx="4680520" cy="468052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Global Climate Regime</a:t>
          </a:r>
        </a:p>
      </dsp:txBody>
      <dsp:txXfrm>
        <a:off x="3605766" y="336842"/>
        <a:ext cx="925371" cy="496444"/>
      </dsp:txXfrm>
    </dsp:sp>
    <dsp:sp modelId="{B4BFA0D7-8561-470E-8C57-F80710FA6333}">
      <dsp:nvSpPr>
        <dsp:cNvPr id="0" name=""/>
        <dsp:cNvSpPr/>
      </dsp:nvSpPr>
      <dsp:spPr>
        <a:xfrm>
          <a:off x="2196243" y="936104"/>
          <a:ext cx="3744416" cy="3744416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Continental Climate Regimes</a:t>
          </a:r>
        </a:p>
      </dsp:txBody>
      <dsp:txXfrm>
        <a:off x="3605766" y="1259472"/>
        <a:ext cx="925371" cy="476586"/>
      </dsp:txXfrm>
    </dsp:sp>
    <dsp:sp modelId="{A58F3E77-BC37-4AB9-9EBF-5B81B8F7EDC5}">
      <dsp:nvSpPr>
        <dsp:cNvPr id="0" name=""/>
        <dsp:cNvSpPr/>
      </dsp:nvSpPr>
      <dsp:spPr>
        <a:xfrm>
          <a:off x="2664295" y="1872207"/>
          <a:ext cx="2808312" cy="280831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Sub-Continental Climate Regimes</a:t>
          </a:r>
        </a:p>
      </dsp:txBody>
      <dsp:txXfrm>
        <a:off x="3605766" y="2175366"/>
        <a:ext cx="925371" cy="446800"/>
      </dsp:txXfrm>
    </dsp:sp>
    <dsp:sp modelId="{E675596B-2C6C-4513-9AF0-4EA69DD77DD8}">
      <dsp:nvSpPr>
        <dsp:cNvPr id="0" name=""/>
        <dsp:cNvSpPr/>
      </dsp:nvSpPr>
      <dsp:spPr>
        <a:xfrm>
          <a:off x="3132347" y="2808312"/>
          <a:ext cx="1872208" cy="187220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National Climate Regimes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(including State and non-State Actors</a:t>
          </a:r>
        </a:p>
      </dsp:txBody>
      <dsp:txXfrm>
        <a:off x="3600399" y="3413453"/>
        <a:ext cx="936104" cy="66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C52ED-9ABD-4CF5-933B-8396C4940534}" type="datetimeFigureOut">
              <a:rPr lang="fr-FR" smtClean="0"/>
              <a:pPr/>
              <a:t>29/10/2015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4FF8-217D-44FE-8049-EDC3DD3403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7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04FF8-217D-44FE-8049-EDC3DD3403A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8" name="Image 7" descr="ClimDev logo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834" y="0"/>
            <a:ext cx="3343166" cy="143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23821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limDev logo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3643" y="0"/>
            <a:ext cx="1910357" cy="8202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8-10 Oct. 2014, Marrakech, Morocco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5" y="19108"/>
            <a:ext cx="1024751" cy="96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000924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8-10 Oct. 2014, Marrakech, Morocco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7BA0-768B-4CD2-9339-125E3CEFF7E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climate change governance </a:t>
            </a:r>
            <a:r>
              <a:rPr lang="en-US" dirty="0">
                <a:solidFill>
                  <a:srgbClr val="FF0000"/>
                </a:solidFill>
              </a:rPr>
              <a:t>@ 21</a:t>
            </a:r>
            <a:r>
              <a:rPr lang="en-US" dirty="0"/>
              <a:t>: Africa’s expectations to and from Paris 2015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en-GB" dirty="0" smtClean="0"/>
              <a:t>Prof Godwell Nhamo (PhD) - Unisa</a:t>
            </a:r>
          </a:p>
          <a:p>
            <a:r>
              <a:rPr lang="en-GB" dirty="0" smtClean="0"/>
              <a:t>Ms </a:t>
            </a:r>
            <a:r>
              <a:rPr lang="en-GB" dirty="0" err="1" smtClean="0"/>
              <a:t>Uyo</a:t>
            </a:r>
            <a:r>
              <a:rPr lang="en-GB" dirty="0" smtClean="0"/>
              <a:t> </a:t>
            </a:r>
            <a:r>
              <a:rPr lang="en-GB" dirty="0" err="1" smtClean="0"/>
              <a:t>Salifu</a:t>
            </a:r>
            <a:r>
              <a:rPr lang="en-GB" dirty="0" smtClean="0"/>
              <a:t> </a:t>
            </a:r>
            <a:r>
              <a:rPr lang="en-GB" dirty="0"/>
              <a:t>- Institute for Security Studies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</a:p>
          <a:p>
            <a:pPr marL="0" indent="0" algn="ctr">
              <a:buNone/>
            </a:pPr>
            <a:r>
              <a:rPr lang="en-US" dirty="0" err="1" smtClean="0"/>
              <a:t>Tandenda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9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statement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21st birthday brings along significant landmarks.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countries, 21 years signifies adulthood and independence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paper teases out matters relating to how far Africa has grown and become independent within the context of the </a:t>
            </a:r>
            <a:r>
              <a:rPr lang="en-US" dirty="0">
                <a:solidFill>
                  <a:srgbClr val="FF0000"/>
                </a:solidFill>
              </a:rPr>
              <a:t>global </a:t>
            </a:r>
            <a:r>
              <a:rPr lang="en-US" dirty="0" smtClean="0">
                <a:solidFill>
                  <a:srgbClr val="FF0000"/>
                </a:solidFill>
              </a:rPr>
              <a:t>climate change governance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Africa get what it needs to and from Paris 2015?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8-10 Oct. 2014, Marrakech, Morocco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00042"/>
            <a:ext cx="7000924" cy="917596"/>
          </a:xfrm>
        </p:spPr>
        <p:txBody>
          <a:bodyPr>
            <a:noAutofit/>
          </a:bodyPr>
          <a:lstStyle/>
          <a:p>
            <a:r>
              <a:rPr lang="en-GB" sz="3200" dirty="0" smtClean="0"/>
              <a:t>Methods: International relations and actor/actant network theory</a:t>
            </a:r>
            <a:endParaRPr lang="en-GB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1175970"/>
              </p:ext>
            </p:extLst>
          </p:nvPr>
        </p:nvGraphicFramePr>
        <p:xfrm>
          <a:off x="323528" y="1484784"/>
          <a:ext cx="8424936" cy="479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99592" y="628314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wheels of interests that turn global climate governance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00042"/>
            <a:ext cx="7000924" cy="917596"/>
          </a:xfrm>
        </p:spPr>
        <p:txBody>
          <a:bodyPr>
            <a:noAutofit/>
          </a:bodyPr>
          <a:lstStyle/>
          <a:p>
            <a:r>
              <a:rPr lang="en-GB" sz="3200" dirty="0" smtClean="0"/>
              <a:t>Methods: International relations and actor/actant network theory</a:t>
            </a:r>
            <a:endParaRPr lang="en-GB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5710626"/>
              </p:ext>
            </p:extLst>
          </p:nvPr>
        </p:nvGraphicFramePr>
        <p:xfrm>
          <a:off x="611560" y="1700808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3429000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Global climate positions dominated by the global agenda</a:t>
            </a:r>
          </a:p>
        </p:txBody>
      </p:sp>
    </p:spTree>
    <p:extLst>
      <p:ext uri="{BB962C8B-B14F-4D97-AF65-F5344CB8AC3E}">
        <p14:creationId xmlns:p14="http://schemas.microsoft.com/office/powerpoint/2010/main" val="36131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00924" cy="917596"/>
          </a:xfrm>
        </p:spPr>
        <p:txBody>
          <a:bodyPr/>
          <a:lstStyle/>
          <a:p>
            <a:r>
              <a:rPr lang="en-GB" dirty="0" smtClean="0"/>
              <a:t>Key Findings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Africa needs to up its </a:t>
            </a:r>
            <a:r>
              <a:rPr lang="en-US" dirty="0" smtClean="0"/>
              <a:t>self-esteem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Learning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smtClean="0"/>
              <a:t>COP1-20 - </a:t>
            </a:r>
            <a:r>
              <a:rPr lang="fr-FR" dirty="0" err="1" smtClean="0"/>
              <a:t>Avoiding</a:t>
            </a:r>
            <a:r>
              <a:rPr lang="fr-FR" dirty="0" smtClean="0"/>
              <a:t> </a:t>
            </a:r>
            <a:r>
              <a:rPr lang="fr-FR" dirty="0"/>
              <a:t>a Kyoto Protocol </a:t>
            </a:r>
            <a:r>
              <a:rPr lang="fr-FR" dirty="0" err="1"/>
              <a:t>repeat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need a global wellbeing </a:t>
            </a:r>
            <a:r>
              <a:rPr lang="en-US" dirty="0" smtClean="0"/>
              <a:t>deal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call and need to challenge the big brother </a:t>
            </a:r>
            <a:r>
              <a:rPr lang="en-US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Equity</a:t>
            </a:r>
            <a:r>
              <a:rPr lang="en-US" dirty="0"/>
              <a:t>, inclusiveness, polluter pays and precautionary principles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00924" cy="917596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/>
              <a:t>Findings …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Monitoring, reporting and verification (MRV) in global climate </a:t>
            </a:r>
            <a:r>
              <a:rPr lang="en-US" dirty="0" smtClean="0"/>
              <a:t>funding</a:t>
            </a:r>
          </a:p>
          <a:p>
            <a:pPr marL="514350" indent="-514350">
              <a:buFont typeface="+mj-lt"/>
              <a:buAutoNum type="arabicPeriod" startAt="6"/>
            </a:pPr>
            <a:endParaRPr lang="fr-FR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fr-FR" dirty="0" smtClean="0"/>
              <a:t>Adaptation </a:t>
            </a:r>
            <a:r>
              <a:rPr lang="fr-FR" dirty="0"/>
              <a:t>and </a:t>
            </a:r>
            <a:r>
              <a:rPr lang="fr-FR" dirty="0" smtClean="0"/>
              <a:t>mitigation – </a:t>
            </a:r>
            <a:r>
              <a:rPr lang="fr-FR" dirty="0" err="1" smtClean="0"/>
              <a:t>Africa</a:t>
            </a:r>
            <a:r>
              <a:rPr lang="fr-FR" dirty="0" smtClean="0"/>
              <a:t> Agenda 2063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Deal </a:t>
            </a:r>
            <a:r>
              <a:rPr lang="en-US" dirty="0"/>
              <a:t>breakers: </a:t>
            </a:r>
            <a:r>
              <a:rPr lang="en-US" dirty="0" smtClean="0"/>
              <a:t>No agriculture, No mining, NO DEAL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INDCs – still mitigation biased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3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00924" cy="917596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/>
              <a:t>Findings …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A call for political support to African </a:t>
            </a:r>
            <a:r>
              <a:rPr lang="en-US" dirty="0" smtClean="0"/>
              <a:t>negotiators</a:t>
            </a:r>
          </a:p>
          <a:p>
            <a:pPr marL="514350" indent="-514350">
              <a:buFont typeface="+mj-lt"/>
              <a:buAutoNum type="arabicPeriod" startAt="10"/>
            </a:pPr>
            <a:endParaRPr lang="en-US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Continue </a:t>
            </a:r>
            <a:r>
              <a:rPr lang="en-US" dirty="0"/>
              <a:t>to speak with one </a:t>
            </a:r>
            <a:r>
              <a:rPr lang="en-US" dirty="0" smtClean="0"/>
              <a:t>voice</a:t>
            </a:r>
          </a:p>
          <a:p>
            <a:pPr marL="514350" indent="-514350">
              <a:buFont typeface="+mj-lt"/>
              <a:buAutoNum type="arabicPeriod" startAt="10"/>
            </a:pPr>
            <a:endParaRPr lang="fr-FR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 smtClean="0"/>
              <a:t>implementation</a:t>
            </a:r>
            <a:endParaRPr lang="fr-FR" dirty="0" smtClean="0"/>
          </a:p>
          <a:p>
            <a:pPr marL="514350" indent="-514350">
              <a:buFont typeface="+mj-lt"/>
              <a:buAutoNum type="arabicPeriod" startAt="10"/>
            </a:pPr>
            <a:endParaRPr lang="en-US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Continuity </a:t>
            </a:r>
            <a:r>
              <a:rPr lang="en-US" dirty="0"/>
              <a:t>in negotiations (including increasing warm bodies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10"/>
            </a:pPr>
            <a:endParaRPr lang="fr-FR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fr-FR" dirty="0" err="1" smtClean="0"/>
              <a:t>Matters</a:t>
            </a:r>
            <a:r>
              <a:rPr lang="fr-FR" dirty="0" smtClean="0"/>
              <a:t> </a:t>
            </a:r>
            <a:r>
              <a:rPr lang="fr-FR" dirty="0"/>
              <a:t>of good </a:t>
            </a:r>
            <a:r>
              <a:rPr lang="fr-FR" dirty="0" err="1" smtClean="0"/>
              <a:t>governance</a:t>
            </a:r>
            <a:endParaRPr lang="fr-FR" dirty="0" smtClean="0"/>
          </a:p>
          <a:p>
            <a:pPr marL="514350" indent="-514350">
              <a:buFont typeface="+mj-lt"/>
              <a:buAutoNum type="arabicPeriod" startAt="10"/>
            </a:pPr>
            <a:endParaRPr lang="en-US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Addressing CC within </a:t>
            </a:r>
            <a:r>
              <a:rPr lang="en-US" dirty="0"/>
              <a:t>the bigger African and global </a:t>
            </a:r>
            <a:r>
              <a:rPr lang="en-US" dirty="0" smtClean="0"/>
              <a:t>SD agenda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00924" cy="917596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/>
              <a:t>Findings …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en-US" dirty="0"/>
              <a:t>Value chains, value addition and localization of </a:t>
            </a:r>
            <a:r>
              <a:rPr lang="en-US" dirty="0" smtClean="0"/>
              <a:t>technologies</a:t>
            </a:r>
          </a:p>
          <a:p>
            <a:pPr marL="514350" indent="-514350">
              <a:buFont typeface="+mj-lt"/>
              <a:buAutoNum type="arabicPeriod" startAt="16"/>
            </a:pPr>
            <a:endParaRPr lang="en-US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en-US" dirty="0" smtClean="0"/>
              <a:t>A </a:t>
            </a:r>
            <a:r>
              <a:rPr lang="en-US" dirty="0"/>
              <a:t>call to avoid having the new climate deal as a non-tariff </a:t>
            </a:r>
            <a:r>
              <a:rPr lang="en-US" dirty="0" smtClean="0"/>
              <a:t>barrier</a:t>
            </a:r>
          </a:p>
          <a:p>
            <a:pPr marL="514350" indent="-514350">
              <a:buFont typeface="+mj-lt"/>
              <a:buAutoNum type="arabicPeriod" startAt="16"/>
            </a:pPr>
            <a:endParaRPr lang="en-US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en-US" dirty="0" smtClean="0"/>
              <a:t>Being </a:t>
            </a:r>
            <a:r>
              <a:rPr lang="en-US" dirty="0"/>
              <a:t>on the watch for the Group of Two (G2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16"/>
            </a:pPr>
            <a:endParaRPr lang="en-US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en-US" dirty="0" smtClean="0"/>
              <a:t>Indigenous </a:t>
            </a:r>
            <a:r>
              <a:rPr lang="en-US" dirty="0"/>
              <a:t>and/or local vs modern and/or scientific knowledge </a:t>
            </a:r>
            <a:r>
              <a:rPr lang="en-US" dirty="0" smtClean="0"/>
              <a:t>systems</a:t>
            </a:r>
          </a:p>
          <a:p>
            <a:pPr marL="514350" indent="-514350">
              <a:buFont typeface="+mj-lt"/>
              <a:buAutoNum type="arabicPeriod" startAt="16"/>
            </a:pPr>
            <a:endParaRPr lang="fr-FR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fr-FR" dirty="0" err="1" smtClean="0"/>
              <a:t>Tired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delaying</a:t>
            </a:r>
            <a:r>
              <a:rPr lang="fr-FR" dirty="0"/>
              <a:t> </a:t>
            </a:r>
            <a:r>
              <a:rPr lang="fr-FR" dirty="0" err="1"/>
              <a:t>tactics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00924" cy="917596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/>
              <a:t>Findings …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en-US" dirty="0"/>
              <a:t>Challenges with local </a:t>
            </a:r>
            <a:r>
              <a:rPr lang="en-US" dirty="0" smtClean="0"/>
              <a:t>government</a:t>
            </a:r>
          </a:p>
          <a:p>
            <a:pPr marL="514350" indent="-514350">
              <a:buFont typeface="+mj-lt"/>
              <a:buAutoNum type="arabicPeriod" startAt="16"/>
            </a:pPr>
            <a:endParaRPr lang="en-US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en-US" dirty="0" smtClean="0"/>
              <a:t>Are </a:t>
            </a:r>
            <a:r>
              <a:rPr lang="en-US" dirty="0"/>
              <a:t>we still to run with the green economy agenda already lost from the </a:t>
            </a:r>
            <a:r>
              <a:rPr lang="en-US" dirty="0" smtClean="0"/>
              <a:t>SDGs</a:t>
            </a:r>
          </a:p>
          <a:p>
            <a:pPr marL="514350" indent="-514350">
              <a:buFont typeface="+mj-lt"/>
              <a:buAutoNum type="arabicPeriod" startAt="16"/>
            </a:pPr>
            <a:endParaRPr lang="en-US" dirty="0" smtClean="0"/>
          </a:p>
          <a:p>
            <a:pPr marL="514350" indent="-514350">
              <a:buFont typeface="+mj-lt"/>
              <a:buAutoNum type="arabicPeriod" startAt="16"/>
            </a:pPr>
            <a:r>
              <a:rPr lang="en-US" dirty="0" smtClean="0"/>
              <a:t>Is </a:t>
            </a:r>
            <a:r>
              <a:rPr lang="en-US" dirty="0"/>
              <a:t>it true Africa is most vulnerable due to climate change or bad governance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 startAt="16"/>
            </a:pPr>
            <a:endParaRPr lang="en-US" dirty="0"/>
          </a:p>
          <a:p>
            <a:pPr marL="514350" indent="-514350">
              <a:buFont typeface="+mj-lt"/>
              <a:buAutoNum type="arabicPeriod" startAt="16"/>
            </a:pPr>
            <a:r>
              <a:rPr lang="en-US" dirty="0" smtClean="0">
                <a:solidFill>
                  <a:srgbClr val="FF0000"/>
                </a:solidFill>
              </a:rPr>
              <a:t>From here comrades, we might be on our own!!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7BA0-768B-4CD2-9339-125E3CEFF7E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3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388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Global climate change governance @ 21: Africa’s expectations to and from Paris 2015</vt:lpstr>
      <vt:lpstr>Problem statement</vt:lpstr>
      <vt:lpstr>Methods: International relations and actor/actant network theory</vt:lpstr>
      <vt:lpstr>Methods: International relations and actor/actant network theory</vt:lpstr>
      <vt:lpstr>Key Findings </vt:lpstr>
      <vt:lpstr>Key Findings … </vt:lpstr>
      <vt:lpstr>Key Findings … </vt:lpstr>
      <vt:lpstr>Key Findings … </vt:lpstr>
      <vt:lpstr>Key Findings …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Murombedzi</dc:creator>
  <cp:lastModifiedBy>Prof Nhamo</cp:lastModifiedBy>
  <cp:revision>118</cp:revision>
  <dcterms:created xsi:type="dcterms:W3CDTF">2014-09-08T11:26:03Z</dcterms:created>
  <dcterms:modified xsi:type="dcterms:W3CDTF">2015-10-29T07:56:19Z</dcterms:modified>
</cp:coreProperties>
</file>