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C05F-F600-4BCE-9855-9FCC6C7FA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613EF-FFE5-44A1-A0A7-A9F4F9460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6D9E7-F54B-4FF8-917A-49838577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BAEF-674F-455E-858A-34474303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F412-7C8D-40FB-917F-6FFE3028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4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DF67-9D1D-4BD4-B9D9-8F682161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23659-A6EF-4263-938F-7922E83D7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79A76-0EE1-43BC-9E64-2554542D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A47B1-C2A7-4CBA-80C2-CC918F67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A5E3B-FDC3-494D-A8FF-908C9BB9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9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29F2B-CFE6-4BE0-9DC2-8A59FE6C6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FF07A-51E8-4A55-8767-D9D3CBDFB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B8CBC-31CF-4ECF-A14B-D33CB9DB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6650-054E-42C0-B659-67CA46A5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FF477-57FA-4E9D-B026-34C60E8C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7595-FE6C-4E3E-B832-751BFE73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4512-7362-4823-B78F-F126D650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D45A-ADC9-4EE4-ADCD-58772988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85373-FC05-4CE6-BBA5-D1EA12C8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2BE13-2FEF-4EB9-A493-E432DF52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3425-A8AA-437B-AD86-E610DB0F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E5607-2725-434F-91FB-B803275ED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A2C21-9CA9-4BCA-975E-D627664D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6945D-A6F1-4882-A532-37B5E805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B542C-033A-4F03-87F5-88B079F5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73A2-0F21-4F16-94B9-F4FE5737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0DDE-0E49-4C63-A739-1AA587FB7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B7C2E-AD95-46B1-9A67-C3CBC809F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04DE1-0F38-4F3E-9199-B792DB49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0D031-0B8B-45AB-BB00-E5B834CE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BE860-9AB2-48D0-B4DA-4973B9838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3A3B-846E-4618-8482-E75A770F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66F76-15EA-4F4F-AD76-00F9DB691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E20C5-D503-468A-ABB8-E5F3AC3A2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B308A-2C7F-4E6A-9821-8E8C49FE0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1A120-A49C-491E-9A0F-265DC7012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B166F-665F-4D23-816E-046571CE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E8BD7-1262-43DC-9D1A-400E057D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CFDB48-2454-4BCC-8F11-F39A7ADB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DE9C-854D-41B4-9FBB-59C624CA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EFD64-0AEB-47A5-8E6E-36B5FD6B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696D3-56F7-437C-A2F3-3590D4F9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8E9D1-5B00-4217-AA27-FC4701B0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8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4CD8E-F882-430E-A530-2FF7EDD4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AC3D62-0BF0-4752-87EC-9EB8F6A4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BB885-7DF0-47D6-86CE-84451211D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A75F-7DAF-4B04-8BB6-87F748C63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338B5-DF2D-4D11-8299-78039EFB3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63C06-32A7-4935-A668-A430860AE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89F41-736B-4430-80DC-2F1D30F0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84AEF-F971-416B-999E-8B3AADAE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0ABFE-8037-4FE0-ABD0-18250CE0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6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8E4A-9750-478F-80F0-1E9B08740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60DA6A-B988-4BCE-8EA7-6F3A5E876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3597F-8439-429C-A5AE-4A14D6AA5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0274B-622C-4BB7-B971-653CCAD5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F03B1-5ECC-4DE1-B5AF-5D200321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9510C-972E-40F0-A0C5-D5CDFF07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79D78-6EF3-4FE9-81B0-6593EFDB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7FC47-7679-49B9-B595-457FD3D30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8D3C9-AD9F-4D47-999F-4F8EB80E3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C581-A8A4-4D76-A8FC-B7D2279371CB}" type="datetimeFigureOut">
              <a:rPr lang="en-US" smtClean="0"/>
              <a:t>13/02/2020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F3734-9568-4C21-9467-80BD3645B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30262-2501-4921-B7F4-8037988F8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C947-85D7-472D-AC9B-61BFCA38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2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2C7532C-1698-42FF-8979-F5F1767F6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762" y="1275437"/>
            <a:ext cx="4332307" cy="54495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EE5294-561D-4748-943B-253E3A56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366999"/>
            <a:ext cx="3476625" cy="53384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en-US" sz="1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400" b="1" dirty="0">
                <a:solidFill>
                  <a:srgbClr val="FFFFFF"/>
                </a:solidFill>
              </a:rPr>
            </a:br>
            <a:endParaRPr lang="en-US" sz="1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Image result for african girls can code">
            <a:extLst>
              <a:ext uri="{FF2B5EF4-FFF2-40B4-BE49-F238E27FC236}">
                <a16:creationId xmlns:a16="http://schemas.microsoft.com/office/drawing/2014/main" id="{F060A068-8A47-4E2C-9F37-1A98854EC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184" y="1496055"/>
            <a:ext cx="1974009" cy="1272632"/>
          </a:xfrm>
          <a:prstGeom prst="rect">
            <a:avLst/>
          </a:prstGeom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BE2571A-DD24-46E3-AB3E-23AA98C8C81F}"/>
              </a:ext>
            </a:extLst>
          </p:cNvPr>
          <p:cNvSpPr/>
          <p:nvPr/>
        </p:nvSpPr>
        <p:spPr>
          <a:xfrm>
            <a:off x="101600" y="88900"/>
            <a:ext cx="11988800" cy="665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presentation image of children holding signs of each of the 17 development goals">
            <a:extLst>
              <a:ext uri="{FF2B5EF4-FFF2-40B4-BE49-F238E27FC236}">
                <a16:creationId xmlns:a16="http://schemas.microsoft.com/office/drawing/2014/main" id="{B78A873B-5859-4B2C-BD30-D383AFC93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38" y="260470"/>
            <a:ext cx="6161759" cy="74615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photo africa trucks at border">
            <a:extLst>
              <a:ext uri="{FF2B5EF4-FFF2-40B4-BE49-F238E27FC236}">
                <a16:creationId xmlns:a16="http://schemas.microsoft.com/office/drawing/2014/main" id="{4BB3545A-8228-4017-9B55-76B7F25C0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277" y="4245429"/>
            <a:ext cx="2788699" cy="1863781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B081B5-1391-4880-98FA-7F93474B6A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59298" y="260470"/>
            <a:ext cx="877446" cy="74615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EA10430-363D-42BD-936F-79B33C386E4D}"/>
              </a:ext>
            </a:extLst>
          </p:cNvPr>
          <p:cNvSpPr txBox="1"/>
          <p:nvPr/>
        </p:nvSpPr>
        <p:spPr>
          <a:xfrm>
            <a:off x="336884" y="311449"/>
            <a:ext cx="4332306" cy="617955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2" descr="Image result for uneca logo">
            <a:extLst>
              <a:ext uri="{FF2B5EF4-FFF2-40B4-BE49-F238E27FC236}">
                <a16:creationId xmlns:a16="http://schemas.microsoft.com/office/drawing/2014/main" id="{0E4CE704-3587-4164-B8E1-6A4E9B6BF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01" y="5767636"/>
            <a:ext cx="1967197" cy="70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D7A6E6-CEC6-412B-8C3A-DEF9611900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582" y="5761025"/>
            <a:ext cx="1866187" cy="7053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05A6105-4A5C-4A19-91BA-0A9854BA4B9D}"/>
              </a:ext>
            </a:extLst>
          </p:cNvPr>
          <p:cNvSpPr txBox="1"/>
          <p:nvPr/>
        </p:nvSpPr>
        <p:spPr>
          <a:xfrm>
            <a:off x="713587" y="494271"/>
            <a:ext cx="357505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Africa Stakeholders</a:t>
            </a:r>
          </a:p>
          <a:p>
            <a:pPr algn="ctr"/>
            <a:r>
              <a:rPr lang="en-US" b="1" dirty="0"/>
              <a:t>Consultative Meeting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“Review of the implementation of commitments made towards Africa’s development:</a:t>
            </a:r>
            <a:br>
              <a:rPr lang="en-US" b="1" dirty="0"/>
            </a:br>
            <a:r>
              <a:rPr lang="en-US" b="1" dirty="0"/>
              <a:t>a decade to deliver on commitments”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6526FE-4957-495B-89CB-D3F9C9EFB9A5}"/>
              </a:ext>
            </a:extLst>
          </p:cNvPr>
          <p:cNvSpPr txBox="1"/>
          <p:nvPr/>
        </p:nvSpPr>
        <p:spPr>
          <a:xfrm>
            <a:off x="336883" y="2872943"/>
            <a:ext cx="431654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1:00 – 2:45 pm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26 February 2020</a:t>
            </a:r>
            <a:br>
              <a:rPr lang="en-US" sz="1600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Elephant Hills Hotel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Conference Room: </a:t>
            </a:r>
            <a:r>
              <a:rPr lang="en-US" b="1" dirty="0" err="1">
                <a:solidFill>
                  <a:srgbClr val="FFFFFF"/>
                </a:solidFill>
              </a:rPr>
              <a:t>Chipala</a:t>
            </a:r>
            <a:r>
              <a:rPr lang="en-US" b="1" dirty="0">
                <a:solidFill>
                  <a:srgbClr val="FFFFFF"/>
                </a:solidFill>
              </a:rPr>
              <a:t> Island 3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Victoria Falls, Zimbabwe</a:t>
            </a:r>
            <a:br>
              <a:rPr lang="en-US" sz="2000" b="1" dirty="0">
                <a:solidFill>
                  <a:srgbClr val="FFFFFF"/>
                </a:solidFill>
              </a:rPr>
            </a:b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1400" b="1" i="1" dirty="0">
                <a:solidFill>
                  <a:srgbClr val="FFFFFF"/>
                </a:solidFill>
              </a:rPr>
              <a:t>Side Event at the </a:t>
            </a:r>
            <a:br>
              <a:rPr lang="en-US" sz="1400" b="1" i="1" dirty="0">
                <a:solidFill>
                  <a:srgbClr val="FFFFFF"/>
                </a:solidFill>
              </a:rPr>
            </a:br>
            <a:r>
              <a:rPr lang="en-US" sz="1400" b="1" i="1" dirty="0">
                <a:solidFill>
                  <a:srgbClr val="FFFFFF"/>
                </a:solidFill>
              </a:rPr>
              <a:t>6</a:t>
            </a:r>
            <a:r>
              <a:rPr lang="en-US" sz="1400" b="1" i="1" baseline="30000" dirty="0">
                <a:solidFill>
                  <a:srgbClr val="FFFFFF"/>
                </a:solidFill>
              </a:rPr>
              <a:t>th</a:t>
            </a:r>
            <a:r>
              <a:rPr lang="en-US" sz="1400" b="1" i="1" dirty="0">
                <a:solidFill>
                  <a:srgbClr val="FFFFFF"/>
                </a:solidFill>
              </a:rPr>
              <a:t> Africa Regional Forum on Sustainable Development</a:t>
            </a:r>
            <a:br>
              <a:rPr lang="en-US" sz="1600" b="1" i="1" dirty="0">
                <a:solidFill>
                  <a:srgbClr val="FFFFFF"/>
                </a:solidFill>
              </a:rPr>
            </a:br>
            <a:endParaRPr lang="en-US" i="1" dirty="0"/>
          </a:p>
        </p:txBody>
      </p:sp>
      <p:pic>
        <p:nvPicPr>
          <p:cNvPr id="18" name="Picture 2" descr="Image result for Non-Violence (sculpture)">
            <a:extLst>
              <a:ext uri="{FF2B5EF4-FFF2-40B4-BE49-F238E27FC236}">
                <a16:creationId xmlns:a16="http://schemas.microsoft.com/office/drawing/2014/main" id="{10DE61A3-70BB-483F-AF61-BA74586B1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719" y="4880026"/>
            <a:ext cx="3090986" cy="1738679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63CA736-92FD-4609-925A-E2DB09A752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38" y="1382335"/>
            <a:ext cx="1907995" cy="1272633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80301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Event at the  6th Africa Regional Forum on Sustainable Development “2020-2030: A Decade to Deliver a Transformed and Prosperous Africa through the 2030 Agenda and Agenda 2063”     Africa Stakeholders Consultative Meeting   “Review of the implementation of commitments made towards Africa’s development: a decade to deliver on commitments”    26 February 2020 Victoria Falls, Zimbabwe</dc:title>
  <dc:creator>Daniel Malin</dc:creator>
  <cp:lastModifiedBy>Daniel Malin</cp:lastModifiedBy>
  <cp:revision>13</cp:revision>
  <cp:lastPrinted>2020-02-13T16:05:33Z</cp:lastPrinted>
  <dcterms:created xsi:type="dcterms:W3CDTF">2020-02-10T18:10:12Z</dcterms:created>
  <dcterms:modified xsi:type="dcterms:W3CDTF">2020-02-13T22:10:34Z</dcterms:modified>
</cp:coreProperties>
</file>