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0826750" cy="8120063" type="B4ISO"/>
  <p:notesSz cx="7010400" cy="9296400"/>
  <p:defaultTextStyle>
    <a:defPPr>
      <a:defRPr lang="en-US"/>
    </a:defPPr>
    <a:lvl1pPr marL="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58" y="-17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5544A-817A-4F5D-BCD4-364E6567D19B}" type="doc">
      <dgm:prSet loTypeId="urn:microsoft.com/office/officeart/2005/8/layout/gear1" loCatId="relationship" qsTypeId="urn:microsoft.com/office/officeart/2005/8/quickstyle/3d2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08D63C1C-1A5D-469C-B83D-1D860263F818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/>
            <a:t>Vision 2030</a:t>
          </a:r>
          <a:endParaRPr lang="en-US" dirty="0"/>
        </a:p>
      </dgm:t>
    </dgm:pt>
    <dgm:pt modelId="{6E3638E5-F83D-4E7C-A598-9EDE37C83849}" type="parTrans" cxnId="{A3C62D76-127C-4644-997A-F002138A5D5C}">
      <dgm:prSet/>
      <dgm:spPr/>
      <dgm:t>
        <a:bodyPr/>
        <a:lstStyle/>
        <a:p>
          <a:endParaRPr lang="en-US"/>
        </a:p>
      </dgm:t>
    </dgm:pt>
    <dgm:pt modelId="{EBB658F5-FAC1-40C7-921E-1AB098634038}" type="sibTrans" cxnId="{A3C62D76-127C-4644-997A-F002138A5D5C}">
      <dgm:prSet/>
      <dgm:spPr/>
      <dgm:t>
        <a:bodyPr/>
        <a:lstStyle/>
        <a:p>
          <a:endParaRPr lang="en-US" dirty="0"/>
        </a:p>
      </dgm:t>
    </dgm:pt>
    <dgm:pt modelId="{3D8DA012-33A1-4280-81F1-AE0F0CA25041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NDPs</a:t>
          </a:r>
        </a:p>
        <a:p>
          <a:r>
            <a:rPr lang="en-US" dirty="0" smtClean="0"/>
            <a:t>Sector Specific  Plans</a:t>
          </a:r>
          <a:endParaRPr lang="en-US" dirty="0"/>
        </a:p>
      </dgm:t>
    </dgm:pt>
    <dgm:pt modelId="{611CF921-D982-4C7F-A3A9-9949DA8E953B}" type="parTrans" cxnId="{2672343F-2365-4652-9363-08600757B38E}">
      <dgm:prSet/>
      <dgm:spPr/>
      <dgm:t>
        <a:bodyPr/>
        <a:lstStyle/>
        <a:p>
          <a:endParaRPr lang="en-US"/>
        </a:p>
      </dgm:t>
    </dgm:pt>
    <dgm:pt modelId="{71C3E654-9CE0-4BF2-B45C-FA6B368E898A}" type="sibTrans" cxnId="{2672343F-2365-4652-9363-08600757B38E}">
      <dgm:prSet/>
      <dgm:spPr/>
      <dgm:t>
        <a:bodyPr/>
        <a:lstStyle/>
        <a:p>
          <a:endParaRPr lang="en-US" dirty="0"/>
        </a:p>
      </dgm:t>
    </dgm:pt>
    <dgm:pt modelId="{11D780E1-C0B0-41E0-B0BF-E407F48BA255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MTEF /Annual Budgets</a:t>
          </a:r>
          <a:endParaRPr lang="en-US" dirty="0"/>
        </a:p>
      </dgm:t>
    </dgm:pt>
    <dgm:pt modelId="{48518E1A-76B4-4567-B64F-20D7C2265793}" type="parTrans" cxnId="{14C52233-421A-437B-9D4E-64FC0E8576CA}">
      <dgm:prSet/>
      <dgm:spPr/>
      <dgm:t>
        <a:bodyPr/>
        <a:lstStyle/>
        <a:p>
          <a:endParaRPr lang="en-US"/>
        </a:p>
      </dgm:t>
    </dgm:pt>
    <dgm:pt modelId="{3D7D4836-BFDD-49BB-B067-4379F236E99B}" type="sibTrans" cxnId="{14C52233-421A-437B-9D4E-64FC0E8576CA}">
      <dgm:prSet/>
      <dgm:spPr/>
      <dgm:t>
        <a:bodyPr/>
        <a:lstStyle/>
        <a:p>
          <a:endParaRPr lang="en-US" dirty="0"/>
        </a:p>
      </dgm:t>
    </dgm:pt>
    <dgm:pt modelId="{322C7788-14E9-42C5-809F-5DE42B0698EA}">
      <dgm:prSet phldrT="[Text]"/>
      <dgm:spPr/>
      <dgm:t>
        <a:bodyPr/>
        <a:lstStyle/>
        <a:p>
          <a:endParaRPr lang="en-US" dirty="0"/>
        </a:p>
      </dgm:t>
    </dgm:pt>
    <dgm:pt modelId="{7397B885-2B71-49B2-B738-E9F0F543111A}" type="parTrans" cxnId="{A967513F-AB1E-4D31-AFE8-0BEF6333FCA5}">
      <dgm:prSet/>
      <dgm:spPr/>
      <dgm:t>
        <a:bodyPr/>
        <a:lstStyle/>
        <a:p>
          <a:endParaRPr lang="en-US"/>
        </a:p>
      </dgm:t>
    </dgm:pt>
    <dgm:pt modelId="{EF5D0791-BE07-42B8-A42A-78DAC93579A1}" type="sibTrans" cxnId="{A967513F-AB1E-4D31-AFE8-0BEF6333FCA5}">
      <dgm:prSet/>
      <dgm:spPr/>
      <dgm:t>
        <a:bodyPr/>
        <a:lstStyle/>
        <a:p>
          <a:endParaRPr lang="en-US"/>
        </a:p>
      </dgm:t>
    </dgm:pt>
    <dgm:pt modelId="{03391B8C-9618-463E-8A9A-6CE0744D2221}" type="pres">
      <dgm:prSet presAssocID="{E3E5544A-817A-4F5D-BCD4-364E6567D19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C69ED2-9C19-4601-9BBE-853F6871DAB5}" type="pres">
      <dgm:prSet presAssocID="{08D63C1C-1A5D-469C-B83D-1D860263F818}" presName="gear1" presStyleLbl="node1" presStyleIdx="0" presStyleCnt="3" custLinFactNeighborX="-1176" custLinFactNeighborY="66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E0AEB-2AAE-4AB1-AD58-1EE038DDC7CD}" type="pres">
      <dgm:prSet presAssocID="{08D63C1C-1A5D-469C-B83D-1D860263F818}" presName="gear1srcNode" presStyleLbl="node1" presStyleIdx="0" presStyleCnt="3"/>
      <dgm:spPr/>
      <dgm:t>
        <a:bodyPr/>
        <a:lstStyle/>
        <a:p>
          <a:endParaRPr lang="en-US"/>
        </a:p>
      </dgm:t>
    </dgm:pt>
    <dgm:pt modelId="{8CBED81A-7527-402A-9C0D-D2ED84AFCB3A}" type="pres">
      <dgm:prSet presAssocID="{08D63C1C-1A5D-469C-B83D-1D860263F818}" presName="gear1dstNode" presStyleLbl="node1" presStyleIdx="0" presStyleCnt="3"/>
      <dgm:spPr/>
      <dgm:t>
        <a:bodyPr/>
        <a:lstStyle/>
        <a:p>
          <a:endParaRPr lang="en-US"/>
        </a:p>
      </dgm:t>
    </dgm:pt>
    <dgm:pt modelId="{42278C27-460A-4090-AD2C-A60B4C5C9A59}" type="pres">
      <dgm:prSet presAssocID="{3D8DA012-33A1-4280-81F1-AE0F0CA2504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1E89F-B10F-4899-B0C0-5E09574E3769}" type="pres">
      <dgm:prSet presAssocID="{3D8DA012-33A1-4280-81F1-AE0F0CA25041}" presName="gear2srcNode" presStyleLbl="node1" presStyleIdx="1" presStyleCnt="3"/>
      <dgm:spPr/>
      <dgm:t>
        <a:bodyPr/>
        <a:lstStyle/>
        <a:p>
          <a:endParaRPr lang="en-US"/>
        </a:p>
      </dgm:t>
    </dgm:pt>
    <dgm:pt modelId="{AB2AF015-81D3-40A5-8E9B-53796895AF6B}" type="pres">
      <dgm:prSet presAssocID="{3D8DA012-33A1-4280-81F1-AE0F0CA25041}" presName="gear2dstNode" presStyleLbl="node1" presStyleIdx="1" presStyleCnt="3"/>
      <dgm:spPr/>
      <dgm:t>
        <a:bodyPr/>
        <a:lstStyle/>
        <a:p>
          <a:endParaRPr lang="en-US"/>
        </a:p>
      </dgm:t>
    </dgm:pt>
    <dgm:pt modelId="{02CDA2A3-82A8-40AD-BEDE-0F38261C2D6A}" type="pres">
      <dgm:prSet presAssocID="{11D780E1-C0B0-41E0-B0BF-E407F48BA255}" presName="gear3" presStyleLbl="node1" presStyleIdx="2" presStyleCnt="3"/>
      <dgm:spPr/>
      <dgm:t>
        <a:bodyPr/>
        <a:lstStyle/>
        <a:p>
          <a:endParaRPr lang="en-US"/>
        </a:p>
      </dgm:t>
    </dgm:pt>
    <dgm:pt modelId="{3A3FDEDE-EC30-4B57-B912-D83F65A4081C}" type="pres">
      <dgm:prSet presAssocID="{11D780E1-C0B0-41E0-B0BF-E407F48BA25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6795B-A179-40DF-816A-64D57549BCE8}" type="pres">
      <dgm:prSet presAssocID="{11D780E1-C0B0-41E0-B0BF-E407F48BA255}" presName="gear3srcNode" presStyleLbl="node1" presStyleIdx="2" presStyleCnt="3"/>
      <dgm:spPr/>
      <dgm:t>
        <a:bodyPr/>
        <a:lstStyle/>
        <a:p>
          <a:endParaRPr lang="en-US"/>
        </a:p>
      </dgm:t>
    </dgm:pt>
    <dgm:pt modelId="{D0A63678-03BF-4F46-ACD3-39F958BA6055}" type="pres">
      <dgm:prSet presAssocID="{11D780E1-C0B0-41E0-B0BF-E407F48BA255}" presName="gear3dstNode" presStyleLbl="node1" presStyleIdx="2" presStyleCnt="3"/>
      <dgm:spPr/>
      <dgm:t>
        <a:bodyPr/>
        <a:lstStyle/>
        <a:p>
          <a:endParaRPr lang="en-US"/>
        </a:p>
      </dgm:t>
    </dgm:pt>
    <dgm:pt modelId="{A0C0AE70-7B5F-447E-A8FB-89CC98A3FA94}" type="pres">
      <dgm:prSet presAssocID="{EBB658F5-FAC1-40C7-921E-1AB09863403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7F3A2E5-C9B4-4A69-92C2-5D7A206D230B}" type="pres">
      <dgm:prSet presAssocID="{71C3E654-9CE0-4BF2-B45C-FA6B368E898A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D687C0B4-5FA6-49CC-BCC3-E6F7353737F4}" type="pres">
      <dgm:prSet presAssocID="{3D7D4836-BFDD-49BB-B067-4379F236E99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E26600A-68CD-4F95-9150-AE1212197A29}" type="presOf" srcId="{08D63C1C-1A5D-469C-B83D-1D860263F818}" destId="{63DE0AEB-2AAE-4AB1-AD58-1EE038DDC7CD}" srcOrd="1" destOrd="0" presId="urn:microsoft.com/office/officeart/2005/8/layout/gear1"/>
    <dgm:cxn modelId="{D2EF3BED-2148-4B3E-A825-B5AA773F793D}" type="presOf" srcId="{11D780E1-C0B0-41E0-B0BF-E407F48BA255}" destId="{48A6795B-A179-40DF-816A-64D57549BCE8}" srcOrd="2" destOrd="0" presId="urn:microsoft.com/office/officeart/2005/8/layout/gear1"/>
    <dgm:cxn modelId="{2672343F-2365-4652-9363-08600757B38E}" srcId="{E3E5544A-817A-4F5D-BCD4-364E6567D19B}" destId="{3D8DA012-33A1-4280-81F1-AE0F0CA25041}" srcOrd="1" destOrd="0" parTransId="{611CF921-D982-4C7F-A3A9-9949DA8E953B}" sibTransId="{71C3E654-9CE0-4BF2-B45C-FA6B368E898A}"/>
    <dgm:cxn modelId="{51A62661-FBB1-4BFD-AD81-F74D7B60D456}" type="presOf" srcId="{71C3E654-9CE0-4BF2-B45C-FA6B368E898A}" destId="{67F3A2E5-C9B4-4A69-92C2-5D7A206D230B}" srcOrd="0" destOrd="0" presId="urn:microsoft.com/office/officeart/2005/8/layout/gear1"/>
    <dgm:cxn modelId="{84DD9417-52B2-4BE0-9297-45B3287690E3}" type="presOf" srcId="{11D780E1-C0B0-41E0-B0BF-E407F48BA255}" destId="{3A3FDEDE-EC30-4B57-B912-D83F65A4081C}" srcOrd="1" destOrd="0" presId="urn:microsoft.com/office/officeart/2005/8/layout/gear1"/>
    <dgm:cxn modelId="{035BB61D-1C0A-4BAD-A24E-BFAD16EFC308}" type="presOf" srcId="{11D780E1-C0B0-41E0-B0BF-E407F48BA255}" destId="{02CDA2A3-82A8-40AD-BEDE-0F38261C2D6A}" srcOrd="0" destOrd="0" presId="urn:microsoft.com/office/officeart/2005/8/layout/gear1"/>
    <dgm:cxn modelId="{CB7A193A-148E-4B6C-BAE7-5F3466210A08}" type="presOf" srcId="{08D63C1C-1A5D-469C-B83D-1D860263F818}" destId="{8CBED81A-7527-402A-9C0D-D2ED84AFCB3A}" srcOrd="2" destOrd="0" presId="urn:microsoft.com/office/officeart/2005/8/layout/gear1"/>
    <dgm:cxn modelId="{792D87B8-77CB-429C-88E5-65CD2098E739}" type="presOf" srcId="{E3E5544A-817A-4F5D-BCD4-364E6567D19B}" destId="{03391B8C-9618-463E-8A9A-6CE0744D2221}" srcOrd="0" destOrd="0" presId="urn:microsoft.com/office/officeart/2005/8/layout/gear1"/>
    <dgm:cxn modelId="{A3C62D76-127C-4644-997A-F002138A5D5C}" srcId="{E3E5544A-817A-4F5D-BCD4-364E6567D19B}" destId="{08D63C1C-1A5D-469C-B83D-1D860263F818}" srcOrd="0" destOrd="0" parTransId="{6E3638E5-F83D-4E7C-A598-9EDE37C83849}" sibTransId="{EBB658F5-FAC1-40C7-921E-1AB098634038}"/>
    <dgm:cxn modelId="{CD6226A9-0D3F-4D60-BC14-CD58066289AB}" type="presOf" srcId="{3D8DA012-33A1-4280-81F1-AE0F0CA25041}" destId="{8F81E89F-B10F-4899-B0C0-5E09574E3769}" srcOrd="1" destOrd="0" presId="urn:microsoft.com/office/officeart/2005/8/layout/gear1"/>
    <dgm:cxn modelId="{A967513F-AB1E-4D31-AFE8-0BEF6333FCA5}" srcId="{E3E5544A-817A-4F5D-BCD4-364E6567D19B}" destId="{322C7788-14E9-42C5-809F-5DE42B0698EA}" srcOrd="3" destOrd="0" parTransId="{7397B885-2B71-49B2-B738-E9F0F543111A}" sibTransId="{EF5D0791-BE07-42B8-A42A-78DAC93579A1}"/>
    <dgm:cxn modelId="{54D433AD-72B5-4755-B7CE-831FC297BF22}" type="presOf" srcId="{EBB658F5-FAC1-40C7-921E-1AB098634038}" destId="{A0C0AE70-7B5F-447E-A8FB-89CC98A3FA94}" srcOrd="0" destOrd="0" presId="urn:microsoft.com/office/officeart/2005/8/layout/gear1"/>
    <dgm:cxn modelId="{74963FF8-76FE-4505-9EEA-12762386C00E}" type="presOf" srcId="{3D7D4836-BFDD-49BB-B067-4379F236E99B}" destId="{D687C0B4-5FA6-49CC-BCC3-E6F7353737F4}" srcOrd="0" destOrd="0" presId="urn:microsoft.com/office/officeart/2005/8/layout/gear1"/>
    <dgm:cxn modelId="{7F88C31E-ACEC-472A-8F0D-4B87AD346DFA}" type="presOf" srcId="{08D63C1C-1A5D-469C-B83D-1D860263F818}" destId="{8CC69ED2-9C19-4601-9BBE-853F6871DAB5}" srcOrd="0" destOrd="0" presId="urn:microsoft.com/office/officeart/2005/8/layout/gear1"/>
    <dgm:cxn modelId="{90E74B49-8AB6-4E08-B134-E42ED9524D1C}" type="presOf" srcId="{3D8DA012-33A1-4280-81F1-AE0F0CA25041}" destId="{42278C27-460A-4090-AD2C-A60B4C5C9A59}" srcOrd="0" destOrd="0" presId="urn:microsoft.com/office/officeart/2005/8/layout/gear1"/>
    <dgm:cxn modelId="{DD90D9DB-CE9C-42C7-ADC5-24E30A34CA7D}" type="presOf" srcId="{3D8DA012-33A1-4280-81F1-AE0F0CA25041}" destId="{AB2AF015-81D3-40A5-8E9B-53796895AF6B}" srcOrd="2" destOrd="0" presId="urn:microsoft.com/office/officeart/2005/8/layout/gear1"/>
    <dgm:cxn modelId="{27D55BF1-588B-4334-928A-EB00E814AD6D}" type="presOf" srcId="{11D780E1-C0B0-41E0-B0BF-E407F48BA255}" destId="{D0A63678-03BF-4F46-ACD3-39F958BA6055}" srcOrd="3" destOrd="0" presId="urn:microsoft.com/office/officeart/2005/8/layout/gear1"/>
    <dgm:cxn modelId="{14C52233-421A-437B-9D4E-64FC0E8576CA}" srcId="{E3E5544A-817A-4F5D-BCD4-364E6567D19B}" destId="{11D780E1-C0B0-41E0-B0BF-E407F48BA255}" srcOrd="2" destOrd="0" parTransId="{48518E1A-76B4-4567-B64F-20D7C2265793}" sibTransId="{3D7D4836-BFDD-49BB-B067-4379F236E99B}"/>
    <dgm:cxn modelId="{058CACC0-3F5D-47F2-BB6D-74A3D12BA55B}" type="presParOf" srcId="{03391B8C-9618-463E-8A9A-6CE0744D2221}" destId="{8CC69ED2-9C19-4601-9BBE-853F6871DAB5}" srcOrd="0" destOrd="0" presId="urn:microsoft.com/office/officeart/2005/8/layout/gear1"/>
    <dgm:cxn modelId="{D0D830F8-937F-4AFE-86D5-F27649F72774}" type="presParOf" srcId="{03391B8C-9618-463E-8A9A-6CE0744D2221}" destId="{63DE0AEB-2AAE-4AB1-AD58-1EE038DDC7CD}" srcOrd="1" destOrd="0" presId="urn:microsoft.com/office/officeart/2005/8/layout/gear1"/>
    <dgm:cxn modelId="{C5A64E6D-415F-409B-A7B3-4FF72B6F0444}" type="presParOf" srcId="{03391B8C-9618-463E-8A9A-6CE0744D2221}" destId="{8CBED81A-7527-402A-9C0D-D2ED84AFCB3A}" srcOrd="2" destOrd="0" presId="urn:microsoft.com/office/officeart/2005/8/layout/gear1"/>
    <dgm:cxn modelId="{B174BF55-5F21-4CCF-BA07-251B396E0DA9}" type="presParOf" srcId="{03391B8C-9618-463E-8A9A-6CE0744D2221}" destId="{42278C27-460A-4090-AD2C-A60B4C5C9A59}" srcOrd="3" destOrd="0" presId="urn:microsoft.com/office/officeart/2005/8/layout/gear1"/>
    <dgm:cxn modelId="{95DC1B35-99CA-4559-8129-717A15E7809F}" type="presParOf" srcId="{03391B8C-9618-463E-8A9A-6CE0744D2221}" destId="{8F81E89F-B10F-4899-B0C0-5E09574E3769}" srcOrd="4" destOrd="0" presId="urn:microsoft.com/office/officeart/2005/8/layout/gear1"/>
    <dgm:cxn modelId="{2E1C4734-4816-44ED-B4E2-F71F92C7DBF7}" type="presParOf" srcId="{03391B8C-9618-463E-8A9A-6CE0744D2221}" destId="{AB2AF015-81D3-40A5-8E9B-53796895AF6B}" srcOrd="5" destOrd="0" presId="urn:microsoft.com/office/officeart/2005/8/layout/gear1"/>
    <dgm:cxn modelId="{E4A2F3D8-7C1F-406F-AD3C-102E49253F47}" type="presParOf" srcId="{03391B8C-9618-463E-8A9A-6CE0744D2221}" destId="{02CDA2A3-82A8-40AD-BEDE-0F38261C2D6A}" srcOrd="6" destOrd="0" presId="urn:microsoft.com/office/officeart/2005/8/layout/gear1"/>
    <dgm:cxn modelId="{5616A616-2968-4F9A-8AD6-83AE0944D8F6}" type="presParOf" srcId="{03391B8C-9618-463E-8A9A-6CE0744D2221}" destId="{3A3FDEDE-EC30-4B57-B912-D83F65A4081C}" srcOrd="7" destOrd="0" presId="urn:microsoft.com/office/officeart/2005/8/layout/gear1"/>
    <dgm:cxn modelId="{4FC2E90B-602F-4BD9-9206-C45521EE7CE4}" type="presParOf" srcId="{03391B8C-9618-463E-8A9A-6CE0744D2221}" destId="{48A6795B-A179-40DF-816A-64D57549BCE8}" srcOrd="8" destOrd="0" presId="urn:microsoft.com/office/officeart/2005/8/layout/gear1"/>
    <dgm:cxn modelId="{D9434EBF-4E4D-4F17-AAA8-DAB17A9DEB15}" type="presParOf" srcId="{03391B8C-9618-463E-8A9A-6CE0744D2221}" destId="{D0A63678-03BF-4F46-ACD3-39F958BA6055}" srcOrd="9" destOrd="0" presId="urn:microsoft.com/office/officeart/2005/8/layout/gear1"/>
    <dgm:cxn modelId="{F831D44A-3478-42EB-BF31-C68EB99508D8}" type="presParOf" srcId="{03391B8C-9618-463E-8A9A-6CE0744D2221}" destId="{A0C0AE70-7B5F-447E-A8FB-89CC98A3FA94}" srcOrd="10" destOrd="0" presId="urn:microsoft.com/office/officeart/2005/8/layout/gear1"/>
    <dgm:cxn modelId="{6F530A17-EBFC-4221-A820-11725285488F}" type="presParOf" srcId="{03391B8C-9618-463E-8A9A-6CE0744D2221}" destId="{67F3A2E5-C9B4-4A69-92C2-5D7A206D230B}" srcOrd="11" destOrd="0" presId="urn:microsoft.com/office/officeart/2005/8/layout/gear1"/>
    <dgm:cxn modelId="{971E9F56-C1B3-491E-8E3B-45287440B2BE}" type="presParOf" srcId="{03391B8C-9618-463E-8A9A-6CE0744D2221}" destId="{D687C0B4-5FA6-49CC-BCC3-E6F7353737F4}" srcOrd="12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AA6CF4-6EE2-4815-9224-C59CC23314FF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DB1A6CE-7F95-46AC-931B-B1A354888E6A}">
      <dgm:prSet/>
      <dgm:spPr/>
      <dgm:t>
        <a:bodyPr/>
        <a:lstStyle/>
        <a:p>
          <a:pPr rtl="0"/>
          <a:r>
            <a:rPr lang="en-US" b="0" i="0" baseline="0" dirty="0" smtClean="0"/>
            <a:t>National Development Plan</a:t>
          </a:r>
          <a:endParaRPr lang="en-US" dirty="0"/>
        </a:p>
      </dgm:t>
    </dgm:pt>
    <dgm:pt modelId="{248A8AFE-6EB8-41E5-9929-669039D7E24A}" type="parTrans" cxnId="{0B937544-F205-4C00-8FBA-94EBCF303FA8}">
      <dgm:prSet/>
      <dgm:spPr/>
      <dgm:t>
        <a:bodyPr/>
        <a:lstStyle/>
        <a:p>
          <a:endParaRPr lang="en-US"/>
        </a:p>
      </dgm:t>
    </dgm:pt>
    <dgm:pt modelId="{8FE88653-3588-4EE7-AA3D-6FBC858C54F7}" type="sibTrans" cxnId="{0B937544-F205-4C00-8FBA-94EBCF303FA8}">
      <dgm:prSet/>
      <dgm:spPr/>
      <dgm:t>
        <a:bodyPr/>
        <a:lstStyle/>
        <a:p>
          <a:endParaRPr lang="en-US"/>
        </a:p>
      </dgm:t>
    </dgm:pt>
    <dgm:pt modelId="{F9BD6760-4819-41E9-9AE6-997D3AB13AAD}">
      <dgm:prSet/>
      <dgm:spPr/>
      <dgm:t>
        <a:bodyPr/>
        <a:lstStyle/>
        <a:p>
          <a:pPr rtl="0"/>
          <a:r>
            <a:rPr lang="en-US" dirty="0" smtClean="0"/>
            <a:t>Policy guidance from Cabinet</a:t>
          </a:r>
          <a:endParaRPr lang="en-US" dirty="0"/>
        </a:p>
      </dgm:t>
    </dgm:pt>
    <dgm:pt modelId="{86067847-5F6D-45D5-92DF-03E6E8959FE2}" type="parTrans" cxnId="{C9B03696-28E1-46C4-83AA-A89E6EC1CF0B}">
      <dgm:prSet/>
      <dgm:spPr/>
      <dgm:t>
        <a:bodyPr/>
        <a:lstStyle/>
        <a:p>
          <a:endParaRPr lang="en-US"/>
        </a:p>
      </dgm:t>
    </dgm:pt>
    <dgm:pt modelId="{2AD89466-FDC8-4327-B9FB-E0D91FE59D4F}" type="sibTrans" cxnId="{C9B03696-28E1-46C4-83AA-A89E6EC1CF0B}">
      <dgm:prSet/>
      <dgm:spPr/>
      <dgm:t>
        <a:bodyPr/>
        <a:lstStyle/>
        <a:p>
          <a:endParaRPr lang="en-US"/>
        </a:p>
      </dgm:t>
    </dgm:pt>
    <dgm:pt modelId="{B6EEFF53-2463-4837-AF76-D15B06526045}">
      <dgm:prSet/>
      <dgm:spPr/>
      <dgm:t>
        <a:bodyPr/>
        <a:lstStyle/>
        <a:p>
          <a:pPr rtl="0"/>
          <a:r>
            <a:rPr lang="en-US" dirty="0" smtClean="0"/>
            <a:t>Situation Analysis  &amp; Forecasting/formulation of development scenarios</a:t>
          </a:r>
          <a:endParaRPr lang="en-US" dirty="0"/>
        </a:p>
      </dgm:t>
    </dgm:pt>
    <dgm:pt modelId="{1AF07F80-87E6-49B4-953B-A1BFF27552F6}" type="parTrans" cxnId="{B8852F43-81F3-467B-AA1E-A0C5D27CE97E}">
      <dgm:prSet/>
      <dgm:spPr/>
      <dgm:t>
        <a:bodyPr/>
        <a:lstStyle/>
        <a:p>
          <a:endParaRPr lang="en-US"/>
        </a:p>
      </dgm:t>
    </dgm:pt>
    <dgm:pt modelId="{C2BD498E-FFC0-4136-B036-2F48509C6C85}" type="sibTrans" cxnId="{B8852F43-81F3-467B-AA1E-A0C5D27CE97E}">
      <dgm:prSet/>
      <dgm:spPr/>
      <dgm:t>
        <a:bodyPr/>
        <a:lstStyle/>
        <a:p>
          <a:endParaRPr lang="en-US"/>
        </a:p>
      </dgm:t>
    </dgm:pt>
    <dgm:pt modelId="{0EA2426A-D73A-4766-B245-0C54D691FC31}">
      <dgm:prSet/>
      <dgm:spPr/>
      <dgm:t>
        <a:bodyPr/>
        <a:lstStyle/>
        <a:p>
          <a:pPr rtl="0"/>
          <a:r>
            <a:rPr lang="en-US" dirty="0" smtClean="0"/>
            <a:t>Drafting  of Chapters by Sectors/PDCCs/DDCCs</a:t>
          </a:r>
          <a:endParaRPr lang="en-US" dirty="0"/>
        </a:p>
      </dgm:t>
    </dgm:pt>
    <dgm:pt modelId="{EAC91D08-CA59-4E16-B788-97C2BE4377A6}" type="parTrans" cxnId="{CD5820D8-12D3-4EEF-AE8D-EADEDB7F17CB}">
      <dgm:prSet/>
      <dgm:spPr/>
      <dgm:t>
        <a:bodyPr/>
        <a:lstStyle/>
        <a:p>
          <a:endParaRPr lang="en-US"/>
        </a:p>
      </dgm:t>
    </dgm:pt>
    <dgm:pt modelId="{18F408AB-0C8D-44E4-8465-43CA9FF3DBCF}" type="sibTrans" cxnId="{CD5820D8-12D3-4EEF-AE8D-EADEDB7F17CB}">
      <dgm:prSet/>
      <dgm:spPr/>
      <dgm:t>
        <a:bodyPr/>
        <a:lstStyle/>
        <a:p>
          <a:endParaRPr lang="en-US"/>
        </a:p>
      </dgm:t>
    </dgm:pt>
    <dgm:pt modelId="{96A2A660-27E2-4A4B-94A3-927D9E1E57C6}">
      <dgm:prSet/>
      <dgm:spPr/>
      <dgm:t>
        <a:bodyPr/>
        <a:lstStyle/>
        <a:p>
          <a:pPr rtl="0"/>
          <a:r>
            <a:rPr lang="en-US" dirty="0" smtClean="0"/>
            <a:t>Various Stakeholder Consultations  - in form of meetings/workshops/written submissions</a:t>
          </a:r>
        </a:p>
        <a:p>
          <a:pPr rtl="0"/>
          <a:r>
            <a:rPr lang="en-US" dirty="0" smtClean="0"/>
            <a:t>This allows for interface between and across sectors &amp; regions</a:t>
          </a:r>
          <a:endParaRPr lang="en-US" dirty="0"/>
        </a:p>
      </dgm:t>
    </dgm:pt>
    <dgm:pt modelId="{AE2FB42B-B7A6-4027-B0E4-C81ED2458603}" type="parTrans" cxnId="{02F47242-DB2D-437C-8AE3-481C865A21B3}">
      <dgm:prSet/>
      <dgm:spPr/>
      <dgm:t>
        <a:bodyPr/>
        <a:lstStyle/>
        <a:p>
          <a:endParaRPr lang="en-US"/>
        </a:p>
      </dgm:t>
    </dgm:pt>
    <dgm:pt modelId="{C9606A31-EB9E-4AFA-83EE-6B6CAF352309}" type="sibTrans" cxnId="{02F47242-DB2D-437C-8AE3-481C865A21B3}">
      <dgm:prSet/>
      <dgm:spPr/>
      <dgm:t>
        <a:bodyPr/>
        <a:lstStyle/>
        <a:p>
          <a:endParaRPr lang="en-US"/>
        </a:p>
      </dgm:t>
    </dgm:pt>
    <dgm:pt modelId="{D33BE002-B5CC-4037-B06E-5A7E25981FCA}">
      <dgm:prSet/>
      <dgm:spPr/>
      <dgm:t>
        <a:bodyPr/>
        <a:lstStyle/>
        <a:p>
          <a:pPr rtl="0"/>
          <a:r>
            <a:rPr lang="en-US" dirty="0" smtClean="0"/>
            <a:t>Consolidation &amp; Final Drafting</a:t>
          </a:r>
          <a:endParaRPr lang="en-US" dirty="0"/>
        </a:p>
      </dgm:t>
    </dgm:pt>
    <dgm:pt modelId="{946742E7-B9BB-4283-9F31-869C20E346AD}" type="parTrans" cxnId="{544F175F-8144-4B1A-9EA9-EC3B512FB712}">
      <dgm:prSet/>
      <dgm:spPr/>
      <dgm:t>
        <a:bodyPr/>
        <a:lstStyle/>
        <a:p>
          <a:endParaRPr lang="en-US"/>
        </a:p>
      </dgm:t>
    </dgm:pt>
    <dgm:pt modelId="{09A99704-9496-42F6-9F0A-2FDF312822A7}" type="sibTrans" cxnId="{544F175F-8144-4B1A-9EA9-EC3B512FB712}">
      <dgm:prSet/>
      <dgm:spPr/>
      <dgm:t>
        <a:bodyPr/>
        <a:lstStyle/>
        <a:p>
          <a:endParaRPr lang="en-US"/>
        </a:p>
      </dgm:t>
    </dgm:pt>
    <dgm:pt modelId="{98B2A096-675C-4C94-986C-D72F1F63CD7A}">
      <dgm:prSet/>
      <dgm:spPr/>
      <dgm:t>
        <a:bodyPr/>
        <a:lstStyle/>
        <a:p>
          <a:pPr rtl="0"/>
          <a:r>
            <a:rPr lang="en-US" dirty="0" smtClean="0"/>
            <a:t>Validation Workshop</a:t>
          </a:r>
          <a:endParaRPr lang="en-US" dirty="0"/>
        </a:p>
      </dgm:t>
    </dgm:pt>
    <dgm:pt modelId="{51DD6C3B-4F9A-4628-973C-0E827CDEFC38}" type="parTrans" cxnId="{53841A81-939F-43BD-B1E8-7AF0C81AD739}">
      <dgm:prSet/>
      <dgm:spPr/>
      <dgm:t>
        <a:bodyPr/>
        <a:lstStyle/>
        <a:p>
          <a:endParaRPr lang="en-US"/>
        </a:p>
      </dgm:t>
    </dgm:pt>
    <dgm:pt modelId="{4FA51CCC-80D3-411D-AFCC-5F7273B5AB74}" type="sibTrans" cxnId="{53841A81-939F-43BD-B1E8-7AF0C81AD739}">
      <dgm:prSet/>
      <dgm:spPr/>
      <dgm:t>
        <a:bodyPr/>
        <a:lstStyle/>
        <a:p>
          <a:endParaRPr lang="en-US"/>
        </a:p>
      </dgm:t>
    </dgm:pt>
    <dgm:pt modelId="{002E0BA0-B711-4B0D-A07D-42D0693AF7C0}">
      <dgm:prSet/>
      <dgm:spPr/>
      <dgm:t>
        <a:bodyPr/>
        <a:lstStyle/>
        <a:p>
          <a:pPr rtl="0"/>
          <a:r>
            <a:rPr lang="en-US" dirty="0" smtClean="0"/>
            <a:t>Launch by the President of the Republic and Dissemination of the Plan </a:t>
          </a:r>
          <a:endParaRPr lang="en-US" dirty="0"/>
        </a:p>
      </dgm:t>
    </dgm:pt>
    <dgm:pt modelId="{B00247FC-FF1E-401F-BF87-30354D486CBA}" type="parTrans" cxnId="{A90F29FD-0E11-4957-9D9C-0319DD34BAC0}">
      <dgm:prSet/>
      <dgm:spPr/>
      <dgm:t>
        <a:bodyPr/>
        <a:lstStyle/>
        <a:p>
          <a:endParaRPr lang="en-US"/>
        </a:p>
      </dgm:t>
    </dgm:pt>
    <dgm:pt modelId="{3B1F487D-EB65-44AA-B194-80C3D33E50CF}" type="sibTrans" cxnId="{A90F29FD-0E11-4957-9D9C-0319DD34BAC0}">
      <dgm:prSet/>
      <dgm:spPr/>
      <dgm:t>
        <a:bodyPr/>
        <a:lstStyle/>
        <a:p>
          <a:endParaRPr lang="en-US"/>
        </a:p>
      </dgm:t>
    </dgm:pt>
    <dgm:pt modelId="{8F0C8746-B28C-4249-9002-4C000230423D}">
      <dgm:prSet/>
      <dgm:spPr/>
      <dgm:t>
        <a:bodyPr/>
        <a:lstStyle/>
        <a:p>
          <a:pPr rtl="0"/>
          <a:r>
            <a:rPr lang="en-US" dirty="0" smtClean="0"/>
            <a:t>Defining the macroeconomic framework and setting the objectives and strategic focus</a:t>
          </a:r>
          <a:endParaRPr lang="en-US" dirty="0"/>
        </a:p>
      </dgm:t>
    </dgm:pt>
    <dgm:pt modelId="{85BF05C5-8434-41CE-B7FD-3B465B3B44CE}" type="sibTrans" cxnId="{3F5F9F13-D2B1-463D-B9AE-EE55EA9FF969}">
      <dgm:prSet/>
      <dgm:spPr/>
      <dgm:t>
        <a:bodyPr/>
        <a:lstStyle/>
        <a:p>
          <a:endParaRPr lang="en-US"/>
        </a:p>
      </dgm:t>
    </dgm:pt>
    <dgm:pt modelId="{5F65F2B1-6FEE-4DE9-AA2B-852E02F64FBA}" type="parTrans" cxnId="{3F5F9F13-D2B1-463D-B9AE-EE55EA9FF969}">
      <dgm:prSet/>
      <dgm:spPr/>
      <dgm:t>
        <a:bodyPr/>
        <a:lstStyle/>
        <a:p>
          <a:endParaRPr lang="en-US"/>
        </a:p>
      </dgm:t>
    </dgm:pt>
    <dgm:pt modelId="{F2B0EAC6-D3D6-4B5A-A5B1-BB4D5F89BBDC}" type="pres">
      <dgm:prSet presAssocID="{18AA6CF4-6EE2-4815-9224-C59CC23314FF}" presName="Name0" presStyleCnt="0">
        <dgm:presLayoutVars>
          <dgm:chMax val="7"/>
          <dgm:dir val="rev"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8BC376FA-BE4F-4E9D-A369-9819A07ED6E2}" type="pres">
      <dgm:prSet presAssocID="{EDB1A6CE-7F95-46AC-931B-B1A354888E6A}" presName="parTx1" presStyleLbl="node1" presStyleIdx="0" presStyleCnt="1" custScaleX="74254" custScaleY="72166"/>
      <dgm:spPr/>
      <dgm:t>
        <a:bodyPr/>
        <a:lstStyle/>
        <a:p>
          <a:endParaRPr lang="en-US"/>
        </a:p>
      </dgm:t>
    </dgm:pt>
    <dgm:pt modelId="{B1D71613-400E-47A0-A8E8-7B649A8B46D9}" type="pres">
      <dgm:prSet presAssocID="{EDB1A6CE-7F95-46AC-931B-B1A354888E6A}" presName="spPre1" presStyleCnt="0"/>
      <dgm:spPr/>
    </dgm:pt>
    <dgm:pt modelId="{DC14EBBB-A625-468F-88F7-0C2488602723}" type="pres">
      <dgm:prSet presAssocID="{EDB1A6CE-7F95-46AC-931B-B1A354888E6A}" presName="chLin1" presStyleCnt="0"/>
      <dgm:spPr/>
    </dgm:pt>
    <dgm:pt modelId="{13FF1372-E78F-480C-9585-02C0A4ADE367}" type="pres">
      <dgm:prSet presAssocID="{5F65F2B1-6FEE-4DE9-AA2B-852E02F64FBA}" presName="Name11" presStyleLbl="parChTrans1D1" presStyleIdx="0" presStyleCnt="16"/>
      <dgm:spPr/>
    </dgm:pt>
    <dgm:pt modelId="{84AB4CE3-2D7A-4F11-ACDE-9B6BFDDA2571}" type="pres">
      <dgm:prSet presAssocID="{8F0C8746-B28C-4249-9002-4C000230423D}" presName="txAndLines1" presStyleCnt="0"/>
      <dgm:spPr/>
    </dgm:pt>
    <dgm:pt modelId="{26A681CE-BDDB-478C-93DE-B911C9A1B033}" type="pres">
      <dgm:prSet presAssocID="{8F0C8746-B28C-4249-9002-4C000230423D}" presName="anchor1" presStyleCnt="0"/>
      <dgm:spPr/>
    </dgm:pt>
    <dgm:pt modelId="{2E76095D-AE3D-486D-8492-EB46FF5EF2A2}" type="pres">
      <dgm:prSet presAssocID="{8F0C8746-B28C-4249-9002-4C000230423D}" presName="backup1" presStyleCnt="0"/>
      <dgm:spPr/>
    </dgm:pt>
    <dgm:pt modelId="{F7ABF3E5-A114-46D6-AC05-204AC100CAB2}" type="pres">
      <dgm:prSet presAssocID="{8F0C8746-B28C-4249-9002-4C000230423D}" presName="preLine1" presStyleLbl="parChTrans1D1" presStyleIdx="1" presStyleCnt="16"/>
      <dgm:spPr/>
    </dgm:pt>
    <dgm:pt modelId="{393A52D6-ADE6-43E6-9DD0-AD6BDC2E46B5}" type="pres">
      <dgm:prSet presAssocID="{8F0C8746-B28C-4249-9002-4C000230423D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1A0F8-8C5D-4F34-9B1E-1B6BB3576F51}" type="pres">
      <dgm:prSet presAssocID="{86067847-5F6D-45D5-92DF-03E6E8959FE2}" presName="Name11" presStyleLbl="parChTrans1D1" presStyleIdx="2" presStyleCnt="16"/>
      <dgm:spPr/>
    </dgm:pt>
    <dgm:pt modelId="{B7A8D359-F61D-4D85-AA2C-5CD2BCB98CAA}" type="pres">
      <dgm:prSet presAssocID="{F9BD6760-4819-41E9-9AE6-997D3AB13AAD}" presName="txAndLines1" presStyleCnt="0"/>
      <dgm:spPr/>
    </dgm:pt>
    <dgm:pt modelId="{7878C6D6-38C6-4551-BFAB-118F2690CACD}" type="pres">
      <dgm:prSet presAssocID="{F9BD6760-4819-41E9-9AE6-997D3AB13AAD}" presName="anchor1" presStyleCnt="0"/>
      <dgm:spPr/>
    </dgm:pt>
    <dgm:pt modelId="{1DF3A8FD-4942-45F9-8AAB-30B72A686CE9}" type="pres">
      <dgm:prSet presAssocID="{F9BD6760-4819-41E9-9AE6-997D3AB13AAD}" presName="backup1" presStyleCnt="0"/>
      <dgm:spPr/>
    </dgm:pt>
    <dgm:pt modelId="{E2E901F5-F30A-491E-A6F9-7D5BCC385A1E}" type="pres">
      <dgm:prSet presAssocID="{F9BD6760-4819-41E9-9AE6-997D3AB13AAD}" presName="preLine1" presStyleLbl="parChTrans1D1" presStyleIdx="3" presStyleCnt="16"/>
      <dgm:spPr/>
    </dgm:pt>
    <dgm:pt modelId="{E3065D09-FE04-440B-B623-B955CF3BC95E}" type="pres">
      <dgm:prSet presAssocID="{F9BD6760-4819-41E9-9AE6-997D3AB13AAD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6FD4E-B0AD-408B-AC1F-ACC3D190FEAD}" type="pres">
      <dgm:prSet presAssocID="{1AF07F80-87E6-49B4-953B-A1BFF27552F6}" presName="Name11" presStyleLbl="parChTrans1D1" presStyleIdx="4" presStyleCnt="16"/>
      <dgm:spPr/>
    </dgm:pt>
    <dgm:pt modelId="{154D4E39-2903-433F-A302-CC9CEB12ED27}" type="pres">
      <dgm:prSet presAssocID="{B6EEFF53-2463-4837-AF76-D15B06526045}" presName="txAndLines1" presStyleCnt="0"/>
      <dgm:spPr/>
    </dgm:pt>
    <dgm:pt modelId="{733CD16E-A89F-4414-A593-FF0AB8357812}" type="pres">
      <dgm:prSet presAssocID="{B6EEFF53-2463-4837-AF76-D15B06526045}" presName="anchor1" presStyleCnt="0"/>
      <dgm:spPr/>
    </dgm:pt>
    <dgm:pt modelId="{BC8DD9F1-A458-4DAE-98A9-C8EF81913895}" type="pres">
      <dgm:prSet presAssocID="{B6EEFF53-2463-4837-AF76-D15B06526045}" presName="backup1" presStyleCnt="0"/>
      <dgm:spPr/>
    </dgm:pt>
    <dgm:pt modelId="{85645E56-B50E-427D-8C51-BF9875D9DE53}" type="pres">
      <dgm:prSet presAssocID="{B6EEFF53-2463-4837-AF76-D15B06526045}" presName="preLine1" presStyleLbl="parChTrans1D1" presStyleIdx="5" presStyleCnt="16"/>
      <dgm:spPr/>
    </dgm:pt>
    <dgm:pt modelId="{0F70A727-6FB3-443D-BC8A-0F875F061556}" type="pres">
      <dgm:prSet presAssocID="{B6EEFF53-2463-4837-AF76-D15B06526045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428F3-0111-47E8-B6A7-6EDEDA6507AA}" type="pres">
      <dgm:prSet presAssocID="{EAC91D08-CA59-4E16-B788-97C2BE4377A6}" presName="Name11" presStyleLbl="parChTrans1D1" presStyleIdx="6" presStyleCnt="16"/>
      <dgm:spPr/>
    </dgm:pt>
    <dgm:pt modelId="{9D63DC32-5A3E-4DB4-9B06-C15CC5E1912F}" type="pres">
      <dgm:prSet presAssocID="{0EA2426A-D73A-4766-B245-0C54D691FC31}" presName="txAndLines1" presStyleCnt="0"/>
      <dgm:spPr/>
    </dgm:pt>
    <dgm:pt modelId="{EFDB8660-AB00-49A8-9EB0-64703A93817C}" type="pres">
      <dgm:prSet presAssocID="{0EA2426A-D73A-4766-B245-0C54D691FC31}" presName="anchor1" presStyleCnt="0"/>
      <dgm:spPr/>
    </dgm:pt>
    <dgm:pt modelId="{1CAF10B3-0C6A-459A-A7F9-F9A664AB1946}" type="pres">
      <dgm:prSet presAssocID="{0EA2426A-D73A-4766-B245-0C54D691FC31}" presName="backup1" presStyleCnt="0"/>
      <dgm:spPr/>
    </dgm:pt>
    <dgm:pt modelId="{DB6A016D-DD6F-4D6D-BE6B-FB1525075CB0}" type="pres">
      <dgm:prSet presAssocID="{0EA2426A-D73A-4766-B245-0C54D691FC31}" presName="preLine1" presStyleLbl="parChTrans1D1" presStyleIdx="7" presStyleCnt="16"/>
      <dgm:spPr/>
    </dgm:pt>
    <dgm:pt modelId="{6467874D-74AF-4E3D-B1D1-7B9ED54FDF34}" type="pres">
      <dgm:prSet presAssocID="{0EA2426A-D73A-4766-B245-0C54D691FC3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A2D2E-9C0E-4D94-8812-24C7F8CAAA25}" type="pres">
      <dgm:prSet presAssocID="{AE2FB42B-B7A6-4027-B0E4-C81ED2458603}" presName="Name11" presStyleLbl="parChTrans1D1" presStyleIdx="8" presStyleCnt="16"/>
      <dgm:spPr/>
    </dgm:pt>
    <dgm:pt modelId="{6782C54E-85E6-4778-9BE5-E5F3F6C131E9}" type="pres">
      <dgm:prSet presAssocID="{96A2A660-27E2-4A4B-94A3-927D9E1E57C6}" presName="txAndLines1" presStyleCnt="0"/>
      <dgm:spPr/>
    </dgm:pt>
    <dgm:pt modelId="{80FDFD92-FF2B-442B-B74E-419630B9422C}" type="pres">
      <dgm:prSet presAssocID="{96A2A660-27E2-4A4B-94A3-927D9E1E57C6}" presName="anchor1" presStyleCnt="0"/>
      <dgm:spPr/>
    </dgm:pt>
    <dgm:pt modelId="{DA7BC44C-FF3C-48DB-8B8B-A163A7DFF232}" type="pres">
      <dgm:prSet presAssocID="{96A2A660-27E2-4A4B-94A3-927D9E1E57C6}" presName="backup1" presStyleCnt="0"/>
      <dgm:spPr/>
    </dgm:pt>
    <dgm:pt modelId="{F7529C68-36E8-476F-B1E3-3F0F514780C3}" type="pres">
      <dgm:prSet presAssocID="{96A2A660-27E2-4A4B-94A3-927D9E1E57C6}" presName="preLine1" presStyleLbl="parChTrans1D1" presStyleIdx="9" presStyleCnt="16"/>
      <dgm:spPr/>
    </dgm:pt>
    <dgm:pt modelId="{DEB89DA3-77F3-4BE7-B168-A0C203DC5BB8}" type="pres">
      <dgm:prSet presAssocID="{96A2A660-27E2-4A4B-94A3-927D9E1E57C6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8F2AB-EADE-4764-93E1-0F8FDC25042E}" type="pres">
      <dgm:prSet presAssocID="{946742E7-B9BB-4283-9F31-869C20E346AD}" presName="Name11" presStyleLbl="parChTrans1D1" presStyleIdx="10" presStyleCnt="16"/>
      <dgm:spPr/>
    </dgm:pt>
    <dgm:pt modelId="{B5D05F21-5C2A-4D7A-8FDD-753E0EFA0A88}" type="pres">
      <dgm:prSet presAssocID="{D33BE002-B5CC-4037-B06E-5A7E25981FCA}" presName="txAndLines1" presStyleCnt="0"/>
      <dgm:spPr/>
    </dgm:pt>
    <dgm:pt modelId="{D2B0D671-81F0-4255-9E12-71BBBF01949A}" type="pres">
      <dgm:prSet presAssocID="{D33BE002-B5CC-4037-B06E-5A7E25981FCA}" presName="anchor1" presStyleCnt="0"/>
      <dgm:spPr/>
    </dgm:pt>
    <dgm:pt modelId="{3E3C3C2F-4504-487E-8DE8-0B205EA26092}" type="pres">
      <dgm:prSet presAssocID="{D33BE002-B5CC-4037-B06E-5A7E25981FCA}" presName="backup1" presStyleCnt="0"/>
      <dgm:spPr/>
    </dgm:pt>
    <dgm:pt modelId="{763FD2E5-2A31-4BCE-AA7B-D58DBD49F637}" type="pres">
      <dgm:prSet presAssocID="{D33BE002-B5CC-4037-B06E-5A7E25981FCA}" presName="preLine1" presStyleLbl="parChTrans1D1" presStyleIdx="11" presStyleCnt="16"/>
      <dgm:spPr/>
    </dgm:pt>
    <dgm:pt modelId="{4909E9A5-7F74-4851-9823-2A0E29D1FD9B}" type="pres">
      <dgm:prSet presAssocID="{D33BE002-B5CC-4037-B06E-5A7E25981FCA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6D274-2301-40A6-AFDD-EA5B0E3FC576}" type="pres">
      <dgm:prSet presAssocID="{51DD6C3B-4F9A-4628-973C-0E827CDEFC38}" presName="Name11" presStyleLbl="parChTrans1D1" presStyleIdx="12" presStyleCnt="16"/>
      <dgm:spPr/>
    </dgm:pt>
    <dgm:pt modelId="{CB66FCC3-F33A-4450-8C4B-2B0E5984E835}" type="pres">
      <dgm:prSet presAssocID="{98B2A096-675C-4C94-986C-D72F1F63CD7A}" presName="txAndLines1" presStyleCnt="0"/>
      <dgm:spPr/>
    </dgm:pt>
    <dgm:pt modelId="{2AF7009E-A16E-4D3E-BF05-88B247FFB1D8}" type="pres">
      <dgm:prSet presAssocID="{98B2A096-675C-4C94-986C-D72F1F63CD7A}" presName="anchor1" presStyleCnt="0"/>
      <dgm:spPr/>
    </dgm:pt>
    <dgm:pt modelId="{3652478C-8971-457F-AAAC-08B277DC63BC}" type="pres">
      <dgm:prSet presAssocID="{98B2A096-675C-4C94-986C-D72F1F63CD7A}" presName="backup1" presStyleCnt="0"/>
      <dgm:spPr/>
    </dgm:pt>
    <dgm:pt modelId="{B1EA4E77-AE4C-4F99-9075-19432DDAE5D4}" type="pres">
      <dgm:prSet presAssocID="{98B2A096-675C-4C94-986C-D72F1F63CD7A}" presName="preLine1" presStyleLbl="parChTrans1D1" presStyleIdx="13" presStyleCnt="16"/>
      <dgm:spPr/>
    </dgm:pt>
    <dgm:pt modelId="{25729BBF-3A86-441A-8821-6D02D7B0BBE5}" type="pres">
      <dgm:prSet presAssocID="{98B2A096-675C-4C94-986C-D72F1F63CD7A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A7D0-684A-47EE-A8C9-AD873F7C63A4}" type="pres">
      <dgm:prSet presAssocID="{B00247FC-FF1E-401F-BF87-30354D486CBA}" presName="Name11" presStyleLbl="parChTrans1D1" presStyleIdx="14" presStyleCnt="16"/>
      <dgm:spPr/>
    </dgm:pt>
    <dgm:pt modelId="{288686A1-AF03-42A4-9925-936F4BB5D5CF}" type="pres">
      <dgm:prSet presAssocID="{002E0BA0-B711-4B0D-A07D-42D0693AF7C0}" presName="txAndLines1" presStyleCnt="0"/>
      <dgm:spPr/>
    </dgm:pt>
    <dgm:pt modelId="{3CFCB361-2784-4E98-8B2D-3CDE47BBA510}" type="pres">
      <dgm:prSet presAssocID="{002E0BA0-B711-4B0D-A07D-42D0693AF7C0}" presName="anchor1" presStyleCnt="0"/>
      <dgm:spPr/>
    </dgm:pt>
    <dgm:pt modelId="{50909E0D-8ABB-4EF5-936F-5F3A84647379}" type="pres">
      <dgm:prSet presAssocID="{002E0BA0-B711-4B0D-A07D-42D0693AF7C0}" presName="backup1" presStyleCnt="0"/>
      <dgm:spPr/>
    </dgm:pt>
    <dgm:pt modelId="{526963EA-7DE8-479D-9CDF-DF31AD953E2C}" type="pres">
      <dgm:prSet presAssocID="{002E0BA0-B711-4B0D-A07D-42D0693AF7C0}" presName="preLine1" presStyleLbl="parChTrans1D1" presStyleIdx="15" presStyleCnt="16"/>
      <dgm:spPr/>
    </dgm:pt>
    <dgm:pt modelId="{A4BD6099-3445-4156-BB33-0A95BEAE3CA0}" type="pres">
      <dgm:prSet presAssocID="{002E0BA0-B711-4B0D-A07D-42D0693AF7C0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6556A9-83CF-41A1-9561-0F1F360DA560}" type="presOf" srcId="{D33BE002-B5CC-4037-B06E-5A7E25981FCA}" destId="{4909E9A5-7F74-4851-9823-2A0E29D1FD9B}" srcOrd="0" destOrd="0" presId="urn:microsoft.com/office/officeart/2009/3/layout/SubStepProcess"/>
    <dgm:cxn modelId="{8CA81426-11C7-46BF-B48C-E7F4293344BF}" type="presOf" srcId="{98B2A096-675C-4C94-986C-D72F1F63CD7A}" destId="{25729BBF-3A86-441A-8821-6D02D7B0BBE5}" srcOrd="0" destOrd="0" presId="urn:microsoft.com/office/officeart/2009/3/layout/SubStepProcess"/>
    <dgm:cxn modelId="{25F9583A-27CF-40D2-9195-D669E51E2E51}" type="presOf" srcId="{96A2A660-27E2-4A4B-94A3-927D9E1E57C6}" destId="{DEB89DA3-77F3-4BE7-B168-A0C203DC5BB8}" srcOrd="0" destOrd="0" presId="urn:microsoft.com/office/officeart/2009/3/layout/SubStepProcess"/>
    <dgm:cxn modelId="{1305E1CC-4D5A-4DAE-91FB-8CB6732B7E23}" type="presOf" srcId="{18AA6CF4-6EE2-4815-9224-C59CC23314FF}" destId="{F2B0EAC6-D3D6-4B5A-A5B1-BB4D5F89BBDC}" srcOrd="0" destOrd="0" presId="urn:microsoft.com/office/officeart/2009/3/layout/SubStepProcess"/>
    <dgm:cxn modelId="{0A6E8340-5146-4F35-88A4-54F4EA41A6CF}" type="presOf" srcId="{0EA2426A-D73A-4766-B245-0C54D691FC31}" destId="{6467874D-74AF-4E3D-B1D1-7B9ED54FDF34}" srcOrd="0" destOrd="0" presId="urn:microsoft.com/office/officeart/2009/3/layout/SubStepProcess"/>
    <dgm:cxn modelId="{CD5820D8-12D3-4EEF-AE8D-EADEDB7F17CB}" srcId="{EDB1A6CE-7F95-46AC-931B-B1A354888E6A}" destId="{0EA2426A-D73A-4766-B245-0C54D691FC31}" srcOrd="3" destOrd="0" parTransId="{EAC91D08-CA59-4E16-B788-97C2BE4377A6}" sibTransId="{18F408AB-0C8D-44E4-8465-43CA9FF3DBCF}"/>
    <dgm:cxn modelId="{B8852F43-81F3-467B-AA1E-A0C5D27CE97E}" srcId="{EDB1A6CE-7F95-46AC-931B-B1A354888E6A}" destId="{B6EEFF53-2463-4837-AF76-D15B06526045}" srcOrd="2" destOrd="0" parTransId="{1AF07F80-87E6-49B4-953B-A1BFF27552F6}" sibTransId="{C2BD498E-FFC0-4136-B036-2F48509C6C85}"/>
    <dgm:cxn modelId="{9AF44642-EC4A-4544-A32A-B4DFC9A8A1DC}" type="presOf" srcId="{8F0C8746-B28C-4249-9002-4C000230423D}" destId="{393A52D6-ADE6-43E6-9DD0-AD6BDC2E46B5}" srcOrd="0" destOrd="0" presId="urn:microsoft.com/office/officeart/2009/3/layout/SubStepProcess"/>
    <dgm:cxn modelId="{53841A81-939F-43BD-B1E8-7AF0C81AD739}" srcId="{EDB1A6CE-7F95-46AC-931B-B1A354888E6A}" destId="{98B2A096-675C-4C94-986C-D72F1F63CD7A}" srcOrd="6" destOrd="0" parTransId="{51DD6C3B-4F9A-4628-973C-0E827CDEFC38}" sibTransId="{4FA51CCC-80D3-411D-AFCC-5F7273B5AB74}"/>
    <dgm:cxn modelId="{673265E4-5676-4CA2-B344-BFEED22496DD}" type="presOf" srcId="{002E0BA0-B711-4B0D-A07D-42D0693AF7C0}" destId="{A4BD6099-3445-4156-BB33-0A95BEAE3CA0}" srcOrd="0" destOrd="0" presId="urn:microsoft.com/office/officeart/2009/3/layout/SubStepProcess"/>
    <dgm:cxn modelId="{3F5F9F13-D2B1-463D-B9AE-EE55EA9FF969}" srcId="{EDB1A6CE-7F95-46AC-931B-B1A354888E6A}" destId="{8F0C8746-B28C-4249-9002-4C000230423D}" srcOrd="0" destOrd="0" parTransId="{5F65F2B1-6FEE-4DE9-AA2B-852E02F64FBA}" sibTransId="{85BF05C5-8434-41CE-B7FD-3B465B3B44CE}"/>
    <dgm:cxn modelId="{C9B03696-28E1-46C4-83AA-A89E6EC1CF0B}" srcId="{EDB1A6CE-7F95-46AC-931B-B1A354888E6A}" destId="{F9BD6760-4819-41E9-9AE6-997D3AB13AAD}" srcOrd="1" destOrd="0" parTransId="{86067847-5F6D-45D5-92DF-03E6E8959FE2}" sibTransId="{2AD89466-FDC8-4327-B9FB-E0D91FE59D4F}"/>
    <dgm:cxn modelId="{6E810796-3652-450D-A73A-FEB043DD39E1}" type="presOf" srcId="{EDB1A6CE-7F95-46AC-931B-B1A354888E6A}" destId="{8BC376FA-BE4F-4E9D-A369-9819A07ED6E2}" srcOrd="0" destOrd="0" presId="urn:microsoft.com/office/officeart/2009/3/layout/SubStepProcess"/>
    <dgm:cxn modelId="{A90F29FD-0E11-4957-9D9C-0319DD34BAC0}" srcId="{EDB1A6CE-7F95-46AC-931B-B1A354888E6A}" destId="{002E0BA0-B711-4B0D-A07D-42D0693AF7C0}" srcOrd="7" destOrd="0" parTransId="{B00247FC-FF1E-401F-BF87-30354D486CBA}" sibTransId="{3B1F487D-EB65-44AA-B194-80C3D33E50CF}"/>
    <dgm:cxn modelId="{0B937544-F205-4C00-8FBA-94EBCF303FA8}" srcId="{18AA6CF4-6EE2-4815-9224-C59CC23314FF}" destId="{EDB1A6CE-7F95-46AC-931B-B1A354888E6A}" srcOrd="0" destOrd="0" parTransId="{248A8AFE-6EB8-41E5-9929-669039D7E24A}" sibTransId="{8FE88653-3588-4EE7-AA3D-6FBC858C54F7}"/>
    <dgm:cxn modelId="{D5D2C17A-0084-4FB3-80C8-C40E4EACEFB8}" type="presOf" srcId="{B6EEFF53-2463-4837-AF76-D15B06526045}" destId="{0F70A727-6FB3-443D-BC8A-0F875F061556}" srcOrd="0" destOrd="0" presId="urn:microsoft.com/office/officeart/2009/3/layout/SubStepProcess"/>
    <dgm:cxn modelId="{544F175F-8144-4B1A-9EA9-EC3B512FB712}" srcId="{EDB1A6CE-7F95-46AC-931B-B1A354888E6A}" destId="{D33BE002-B5CC-4037-B06E-5A7E25981FCA}" srcOrd="5" destOrd="0" parTransId="{946742E7-B9BB-4283-9F31-869C20E346AD}" sibTransId="{09A99704-9496-42F6-9F0A-2FDF312822A7}"/>
    <dgm:cxn modelId="{02F47242-DB2D-437C-8AE3-481C865A21B3}" srcId="{EDB1A6CE-7F95-46AC-931B-B1A354888E6A}" destId="{96A2A660-27E2-4A4B-94A3-927D9E1E57C6}" srcOrd="4" destOrd="0" parTransId="{AE2FB42B-B7A6-4027-B0E4-C81ED2458603}" sibTransId="{C9606A31-EB9E-4AFA-83EE-6B6CAF352309}"/>
    <dgm:cxn modelId="{3CDFE3E5-D225-4033-B65A-2EF2F70ED15F}" type="presOf" srcId="{F9BD6760-4819-41E9-9AE6-997D3AB13AAD}" destId="{E3065D09-FE04-440B-B623-B955CF3BC95E}" srcOrd="0" destOrd="0" presId="urn:microsoft.com/office/officeart/2009/3/layout/SubStepProcess"/>
    <dgm:cxn modelId="{9828BD10-BE2F-4340-ADFC-9C76E43B992B}" type="presParOf" srcId="{F2B0EAC6-D3D6-4B5A-A5B1-BB4D5F89BBDC}" destId="{8BC376FA-BE4F-4E9D-A369-9819A07ED6E2}" srcOrd="0" destOrd="0" presId="urn:microsoft.com/office/officeart/2009/3/layout/SubStepProcess"/>
    <dgm:cxn modelId="{C83448D1-6A15-45D8-A423-6CD1BA01CEEE}" type="presParOf" srcId="{F2B0EAC6-D3D6-4B5A-A5B1-BB4D5F89BBDC}" destId="{B1D71613-400E-47A0-A8E8-7B649A8B46D9}" srcOrd="1" destOrd="0" presId="urn:microsoft.com/office/officeart/2009/3/layout/SubStepProcess"/>
    <dgm:cxn modelId="{5F1DDBA0-497C-4299-890C-091E00A75295}" type="presParOf" srcId="{F2B0EAC6-D3D6-4B5A-A5B1-BB4D5F89BBDC}" destId="{DC14EBBB-A625-468F-88F7-0C2488602723}" srcOrd="2" destOrd="0" presId="urn:microsoft.com/office/officeart/2009/3/layout/SubStepProcess"/>
    <dgm:cxn modelId="{C909B75B-79A5-405A-B29B-B85FB01D6F25}" type="presParOf" srcId="{DC14EBBB-A625-468F-88F7-0C2488602723}" destId="{13FF1372-E78F-480C-9585-02C0A4ADE367}" srcOrd="0" destOrd="0" presId="urn:microsoft.com/office/officeart/2009/3/layout/SubStepProcess"/>
    <dgm:cxn modelId="{5EC30370-E4AD-4067-A0BF-FC66F2F292B0}" type="presParOf" srcId="{DC14EBBB-A625-468F-88F7-0C2488602723}" destId="{84AB4CE3-2D7A-4F11-ACDE-9B6BFDDA2571}" srcOrd="1" destOrd="0" presId="urn:microsoft.com/office/officeart/2009/3/layout/SubStepProcess"/>
    <dgm:cxn modelId="{12131A81-D467-46FD-B713-EDDAA8888F1F}" type="presParOf" srcId="{84AB4CE3-2D7A-4F11-ACDE-9B6BFDDA2571}" destId="{26A681CE-BDDB-478C-93DE-B911C9A1B033}" srcOrd="0" destOrd="0" presId="urn:microsoft.com/office/officeart/2009/3/layout/SubStepProcess"/>
    <dgm:cxn modelId="{5BF70045-A389-4A7A-8973-8EC1345AB1EF}" type="presParOf" srcId="{84AB4CE3-2D7A-4F11-ACDE-9B6BFDDA2571}" destId="{2E76095D-AE3D-486D-8492-EB46FF5EF2A2}" srcOrd="1" destOrd="0" presId="urn:microsoft.com/office/officeart/2009/3/layout/SubStepProcess"/>
    <dgm:cxn modelId="{8A188278-0694-404F-917E-6907296537BE}" type="presParOf" srcId="{84AB4CE3-2D7A-4F11-ACDE-9B6BFDDA2571}" destId="{F7ABF3E5-A114-46D6-AC05-204AC100CAB2}" srcOrd="2" destOrd="0" presId="urn:microsoft.com/office/officeart/2009/3/layout/SubStepProcess"/>
    <dgm:cxn modelId="{70AE0626-B67B-4183-B75A-5F41C9BE4DFD}" type="presParOf" srcId="{84AB4CE3-2D7A-4F11-ACDE-9B6BFDDA2571}" destId="{393A52D6-ADE6-43E6-9DD0-AD6BDC2E46B5}" srcOrd="3" destOrd="0" presId="urn:microsoft.com/office/officeart/2009/3/layout/SubStepProcess"/>
    <dgm:cxn modelId="{C24F836C-D5B9-4CD4-A4CE-56701D0AAE9B}" type="presParOf" srcId="{DC14EBBB-A625-468F-88F7-0C2488602723}" destId="{CDA1A0F8-8C5D-4F34-9B1E-1B6BB3576F51}" srcOrd="2" destOrd="0" presId="urn:microsoft.com/office/officeart/2009/3/layout/SubStepProcess"/>
    <dgm:cxn modelId="{7919AC4B-E9CB-4E39-8358-A39FB11FCABD}" type="presParOf" srcId="{DC14EBBB-A625-468F-88F7-0C2488602723}" destId="{B7A8D359-F61D-4D85-AA2C-5CD2BCB98CAA}" srcOrd="3" destOrd="0" presId="urn:microsoft.com/office/officeart/2009/3/layout/SubStepProcess"/>
    <dgm:cxn modelId="{9C77DBBF-9621-475C-8FB3-4743AB50C909}" type="presParOf" srcId="{B7A8D359-F61D-4D85-AA2C-5CD2BCB98CAA}" destId="{7878C6D6-38C6-4551-BFAB-118F2690CACD}" srcOrd="0" destOrd="0" presId="urn:microsoft.com/office/officeart/2009/3/layout/SubStepProcess"/>
    <dgm:cxn modelId="{E61F1EC7-47C6-490C-B495-C1951E8CC1B5}" type="presParOf" srcId="{B7A8D359-F61D-4D85-AA2C-5CD2BCB98CAA}" destId="{1DF3A8FD-4942-45F9-8AAB-30B72A686CE9}" srcOrd="1" destOrd="0" presId="urn:microsoft.com/office/officeart/2009/3/layout/SubStepProcess"/>
    <dgm:cxn modelId="{AFF09DCF-0B59-45D0-81EA-9A86678B6D39}" type="presParOf" srcId="{B7A8D359-F61D-4D85-AA2C-5CD2BCB98CAA}" destId="{E2E901F5-F30A-491E-A6F9-7D5BCC385A1E}" srcOrd="2" destOrd="0" presId="urn:microsoft.com/office/officeart/2009/3/layout/SubStepProcess"/>
    <dgm:cxn modelId="{1424908A-95DD-461E-9C38-46374BBA3A0E}" type="presParOf" srcId="{B7A8D359-F61D-4D85-AA2C-5CD2BCB98CAA}" destId="{E3065D09-FE04-440B-B623-B955CF3BC95E}" srcOrd="3" destOrd="0" presId="urn:microsoft.com/office/officeart/2009/3/layout/SubStepProcess"/>
    <dgm:cxn modelId="{5C1E83A4-5FD5-4F81-B712-0AFB9D0A08FF}" type="presParOf" srcId="{DC14EBBB-A625-468F-88F7-0C2488602723}" destId="{2E06FD4E-B0AD-408B-AC1F-ACC3D190FEAD}" srcOrd="4" destOrd="0" presId="urn:microsoft.com/office/officeart/2009/3/layout/SubStepProcess"/>
    <dgm:cxn modelId="{2EAB2773-AD3B-402A-B356-710CCEE4922F}" type="presParOf" srcId="{DC14EBBB-A625-468F-88F7-0C2488602723}" destId="{154D4E39-2903-433F-A302-CC9CEB12ED27}" srcOrd="5" destOrd="0" presId="urn:microsoft.com/office/officeart/2009/3/layout/SubStepProcess"/>
    <dgm:cxn modelId="{B287EF05-5E8B-4B37-B43A-558499E7DA77}" type="presParOf" srcId="{154D4E39-2903-433F-A302-CC9CEB12ED27}" destId="{733CD16E-A89F-4414-A593-FF0AB8357812}" srcOrd="0" destOrd="0" presId="urn:microsoft.com/office/officeart/2009/3/layout/SubStepProcess"/>
    <dgm:cxn modelId="{735DCDB1-AC0B-42E3-93DC-B5DF8B633F95}" type="presParOf" srcId="{154D4E39-2903-433F-A302-CC9CEB12ED27}" destId="{BC8DD9F1-A458-4DAE-98A9-C8EF81913895}" srcOrd="1" destOrd="0" presId="urn:microsoft.com/office/officeart/2009/3/layout/SubStepProcess"/>
    <dgm:cxn modelId="{43584C4D-DD3C-455C-9A23-472EABC414D3}" type="presParOf" srcId="{154D4E39-2903-433F-A302-CC9CEB12ED27}" destId="{85645E56-B50E-427D-8C51-BF9875D9DE53}" srcOrd="2" destOrd="0" presId="urn:microsoft.com/office/officeart/2009/3/layout/SubStepProcess"/>
    <dgm:cxn modelId="{6F6F2427-C463-473D-A126-FC81A0D1181F}" type="presParOf" srcId="{154D4E39-2903-433F-A302-CC9CEB12ED27}" destId="{0F70A727-6FB3-443D-BC8A-0F875F061556}" srcOrd="3" destOrd="0" presId="urn:microsoft.com/office/officeart/2009/3/layout/SubStepProcess"/>
    <dgm:cxn modelId="{41CF918C-3C4C-4DE4-A462-045765B97F26}" type="presParOf" srcId="{DC14EBBB-A625-468F-88F7-0C2488602723}" destId="{A2E428F3-0111-47E8-B6A7-6EDEDA6507AA}" srcOrd="6" destOrd="0" presId="urn:microsoft.com/office/officeart/2009/3/layout/SubStepProcess"/>
    <dgm:cxn modelId="{583608D1-3A97-4DA0-A0D2-72EC953DC8D3}" type="presParOf" srcId="{DC14EBBB-A625-468F-88F7-0C2488602723}" destId="{9D63DC32-5A3E-4DB4-9B06-C15CC5E1912F}" srcOrd="7" destOrd="0" presId="urn:microsoft.com/office/officeart/2009/3/layout/SubStepProcess"/>
    <dgm:cxn modelId="{8817EC80-3EF4-4B0B-BFA3-517E12214951}" type="presParOf" srcId="{9D63DC32-5A3E-4DB4-9B06-C15CC5E1912F}" destId="{EFDB8660-AB00-49A8-9EB0-64703A93817C}" srcOrd="0" destOrd="0" presId="urn:microsoft.com/office/officeart/2009/3/layout/SubStepProcess"/>
    <dgm:cxn modelId="{D3DA34C3-6E26-451F-B76A-8F891A3F174D}" type="presParOf" srcId="{9D63DC32-5A3E-4DB4-9B06-C15CC5E1912F}" destId="{1CAF10B3-0C6A-459A-A7F9-F9A664AB1946}" srcOrd="1" destOrd="0" presId="urn:microsoft.com/office/officeart/2009/3/layout/SubStepProcess"/>
    <dgm:cxn modelId="{5C91024B-CEF3-4AB6-8872-80D41CDB6F52}" type="presParOf" srcId="{9D63DC32-5A3E-4DB4-9B06-C15CC5E1912F}" destId="{DB6A016D-DD6F-4D6D-BE6B-FB1525075CB0}" srcOrd="2" destOrd="0" presId="urn:microsoft.com/office/officeart/2009/3/layout/SubStepProcess"/>
    <dgm:cxn modelId="{8670A1ED-2B33-41F4-B0F1-6F47CB8A6D89}" type="presParOf" srcId="{9D63DC32-5A3E-4DB4-9B06-C15CC5E1912F}" destId="{6467874D-74AF-4E3D-B1D1-7B9ED54FDF34}" srcOrd="3" destOrd="0" presId="urn:microsoft.com/office/officeart/2009/3/layout/SubStepProcess"/>
    <dgm:cxn modelId="{0C2C2264-D688-4C27-8749-D2E48B706F7D}" type="presParOf" srcId="{DC14EBBB-A625-468F-88F7-0C2488602723}" destId="{7E5A2D2E-9C0E-4D94-8812-24C7F8CAAA25}" srcOrd="8" destOrd="0" presId="urn:microsoft.com/office/officeart/2009/3/layout/SubStepProcess"/>
    <dgm:cxn modelId="{D3559AA9-AD90-4E84-A0D2-B78BFE50A461}" type="presParOf" srcId="{DC14EBBB-A625-468F-88F7-0C2488602723}" destId="{6782C54E-85E6-4778-9BE5-E5F3F6C131E9}" srcOrd="9" destOrd="0" presId="urn:microsoft.com/office/officeart/2009/3/layout/SubStepProcess"/>
    <dgm:cxn modelId="{54ED5BF9-BA9F-4472-9357-A9557ED82C81}" type="presParOf" srcId="{6782C54E-85E6-4778-9BE5-E5F3F6C131E9}" destId="{80FDFD92-FF2B-442B-B74E-419630B9422C}" srcOrd="0" destOrd="0" presId="urn:microsoft.com/office/officeart/2009/3/layout/SubStepProcess"/>
    <dgm:cxn modelId="{E4867A6D-A3D8-46D9-A940-AA3B18FBFA2D}" type="presParOf" srcId="{6782C54E-85E6-4778-9BE5-E5F3F6C131E9}" destId="{DA7BC44C-FF3C-48DB-8B8B-A163A7DFF232}" srcOrd="1" destOrd="0" presId="urn:microsoft.com/office/officeart/2009/3/layout/SubStepProcess"/>
    <dgm:cxn modelId="{5BDDAF07-102C-466E-9DBE-303423ACF158}" type="presParOf" srcId="{6782C54E-85E6-4778-9BE5-E5F3F6C131E9}" destId="{F7529C68-36E8-476F-B1E3-3F0F514780C3}" srcOrd="2" destOrd="0" presId="urn:microsoft.com/office/officeart/2009/3/layout/SubStepProcess"/>
    <dgm:cxn modelId="{AD495070-744A-4B7B-98F4-D1DB30349826}" type="presParOf" srcId="{6782C54E-85E6-4778-9BE5-E5F3F6C131E9}" destId="{DEB89DA3-77F3-4BE7-B168-A0C203DC5BB8}" srcOrd="3" destOrd="0" presId="urn:microsoft.com/office/officeart/2009/3/layout/SubStepProcess"/>
    <dgm:cxn modelId="{9DD8AD5A-76FA-4033-BBCD-51FE81656A2A}" type="presParOf" srcId="{DC14EBBB-A625-468F-88F7-0C2488602723}" destId="{FBD8F2AB-EADE-4764-93E1-0F8FDC25042E}" srcOrd="10" destOrd="0" presId="urn:microsoft.com/office/officeart/2009/3/layout/SubStepProcess"/>
    <dgm:cxn modelId="{60C2EA3F-D21E-469B-94A4-95B2B885A82D}" type="presParOf" srcId="{DC14EBBB-A625-468F-88F7-0C2488602723}" destId="{B5D05F21-5C2A-4D7A-8FDD-753E0EFA0A88}" srcOrd="11" destOrd="0" presId="urn:microsoft.com/office/officeart/2009/3/layout/SubStepProcess"/>
    <dgm:cxn modelId="{DB7958FB-6ED6-44B1-9278-C21517ACB59F}" type="presParOf" srcId="{B5D05F21-5C2A-4D7A-8FDD-753E0EFA0A88}" destId="{D2B0D671-81F0-4255-9E12-71BBBF01949A}" srcOrd="0" destOrd="0" presId="urn:microsoft.com/office/officeart/2009/3/layout/SubStepProcess"/>
    <dgm:cxn modelId="{D13554FA-731C-4AF9-81D3-BD809DF70193}" type="presParOf" srcId="{B5D05F21-5C2A-4D7A-8FDD-753E0EFA0A88}" destId="{3E3C3C2F-4504-487E-8DE8-0B205EA26092}" srcOrd="1" destOrd="0" presId="urn:microsoft.com/office/officeart/2009/3/layout/SubStepProcess"/>
    <dgm:cxn modelId="{CCFCBB46-1D38-429E-81AF-AA19515D1A1D}" type="presParOf" srcId="{B5D05F21-5C2A-4D7A-8FDD-753E0EFA0A88}" destId="{763FD2E5-2A31-4BCE-AA7B-D58DBD49F637}" srcOrd="2" destOrd="0" presId="urn:microsoft.com/office/officeart/2009/3/layout/SubStepProcess"/>
    <dgm:cxn modelId="{0AE9462D-FA2B-4C84-831F-A316DCC990A6}" type="presParOf" srcId="{B5D05F21-5C2A-4D7A-8FDD-753E0EFA0A88}" destId="{4909E9A5-7F74-4851-9823-2A0E29D1FD9B}" srcOrd="3" destOrd="0" presId="urn:microsoft.com/office/officeart/2009/3/layout/SubStepProcess"/>
    <dgm:cxn modelId="{7D3E3563-D586-422F-AA1A-FFAD50A474AD}" type="presParOf" srcId="{DC14EBBB-A625-468F-88F7-0C2488602723}" destId="{3D26D274-2301-40A6-AFDD-EA5B0E3FC576}" srcOrd="12" destOrd="0" presId="urn:microsoft.com/office/officeart/2009/3/layout/SubStepProcess"/>
    <dgm:cxn modelId="{0715F5CF-E31B-446D-8D45-C73D5B63D6A5}" type="presParOf" srcId="{DC14EBBB-A625-468F-88F7-0C2488602723}" destId="{CB66FCC3-F33A-4450-8C4B-2B0E5984E835}" srcOrd="13" destOrd="0" presId="urn:microsoft.com/office/officeart/2009/3/layout/SubStepProcess"/>
    <dgm:cxn modelId="{7E5EBC10-58D8-4286-8BED-35F358D2D4C2}" type="presParOf" srcId="{CB66FCC3-F33A-4450-8C4B-2B0E5984E835}" destId="{2AF7009E-A16E-4D3E-BF05-88B247FFB1D8}" srcOrd="0" destOrd="0" presId="urn:microsoft.com/office/officeart/2009/3/layout/SubStepProcess"/>
    <dgm:cxn modelId="{ACE66EB2-F28C-4435-93B1-27C077FFA2FC}" type="presParOf" srcId="{CB66FCC3-F33A-4450-8C4B-2B0E5984E835}" destId="{3652478C-8971-457F-AAAC-08B277DC63BC}" srcOrd="1" destOrd="0" presId="urn:microsoft.com/office/officeart/2009/3/layout/SubStepProcess"/>
    <dgm:cxn modelId="{18F94DA6-6225-447B-BD4A-1C1357173EE6}" type="presParOf" srcId="{CB66FCC3-F33A-4450-8C4B-2B0E5984E835}" destId="{B1EA4E77-AE4C-4F99-9075-19432DDAE5D4}" srcOrd="2" destOrd="0" presId="urn:microsoft.com/office/officeart/2009/3/layout/SubStepProcess"/>
    <dgm:cxn modelId="{86F76DC3-C08A-43D1-9097-960B751056D0}" type="presParOf" srcId="{CB66FCC3-F33A-4450-8C4B-2B0E5984E835}" destId="{25729BBF-3A86-441A-8821-6D02D7B0BBE5}" srcOrd="3" destOrd="0" presId="urn:microsoft.com/office/officeart/2009/3/layout/SubStepProcess"/>
    <dgm:cxn modelId="{A3FE1C1A-D3B0-4D1F-BA9F-ACA17DEF5E73}" type="presParOf" srcId="{DC14EBBB-A625-468F-88F7-0C2488602723}" destId="{4179A7D0-684A-47EE-A8C9-AD873F7C63A4}" srcOrd="14" destOrd="0" presId="urn:microsoft.com/office/officeart/2009/3/layout/SubStepProcess"/>
    <dgm:cxn modelId="{E8661FCE-82DA-4192-AE3B-C01B1403964D}" type="presParOf" srcId="{DC14EBBB-A625-468F-88F7-0C2488602723}" destId="{288686A1-AF03-42A4-9925-936F4BB5D5CF}" srcOrd="15" destOrd="0" presId="urn:microsoft.com/office/officeart/2009/3/layout/SubStepProcess"/>
    <dgm:cxn modelId="{CC4AB8EE-BB6C-4F9B-9802-5B42EBC02D4C}" type="presParOf" srcId="{288686A1-AF03-42A4-9925-936F4BB5D5CF}" destId="{3CFCB361-2784-4E98-8B2D-3CDE47BBA510}" srcOrd="0" destOrd="0" presId="urn:microsoft.com/office/officeart/2009/3/layout/SubStepProcess"/>
    <dgm:cxn modelId="{6A635448-E36B-46F7-B43A-815CE98A06A0}" type="presParOf" srcId="{288686A1-AF03-42A4-9925-936F4BB5D5CF}" destId="{50909E0D-8ABB-4EF5-936F-5F3A84647379}" srcOrd="1" destOrd="0" presId="urn:microsoft.com/office/officeart/2009/3/layout/SubStepProcess"/>
    <dgm:cxn modelId="{41C9DCA4-6A49-46CB-8105-C55852D3E1F0}" type="presParOf" srcId="{288686A1-AF03-42A4-9925-936F4BB5D5CF}" destId="{526963EA-7DE8-479D-9CDF-DF31AD953E2C}" srcOrd="2" destOrd="0" presId="urn:microsoft.com/office/officeart/2009/3/layout/SubStepProcess"/>
    <dgm:cxn modelId="{E2F36A5E-D3FD-4F6A-A741-3C25F5522ABE}" type="presParOf" srcId="{288686A1-AF03-42A4-9925-936F4BB5D5CF}" destId="{A4BD6099-3445-4156-BB33-0A95BEAE3CA0}" srcOrd="3" destOrd="0" presId="urn:microsoft.com/office/officeart/2009/3/layout/SubStep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B5F6DE-26B3-4CB3-8A43-8423D5954B99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95E4A1-048E-450E-9AD0-F60CBA0D65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513D7D-2E29-4289-AE9E-1D2828F08D4C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4AB43D-D9CC-4036-98E6-C923A63A3F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6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1200" dirty="0" smtClean="0"/>
              <a:t>Currently, preparation of Plans is only guided by Terms of Reference issued to SAGs, PDCCs and DDCCs.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1200" dirty="0" smtClean="0"/>
              <a:t>MPSAs undertake ad-hoc activities to collect and compile inputs for submissions to the NDP process.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ZW" altLang="en-US" sz="1200" dirty="0" smtClean="0"/>
              <a:t>The Current Planning processes are not guided by documented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B43D-D9CC-4036-98E6-C923A63A3FE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338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districts give priorities, they</a:t>
            </a:r>
            <a:r>
              <a:rPr lang="en-US" baseline="0" dirty="0" smtClean="0"/>
              <a:t> are in line with their strategic plans, IDPs, and structure plans where they are available. These were made with the Vision 2030 focus and it ensures </a:t>
            </a:r>
            <a:r>
              <a:rPr lang="en-US" baseline="0" dirty="0" err="1" smtClean="0"/>
              <a:t>harmonisation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B43D-D9CC-4036-98E6-C923A63A3F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98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696191" y="426129"/>
            <a:ext cx="8769668" cy="1743107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696191" y="2190527"/>
            <a:ext cx="8769668" cy="2075127"/>
          </a:xfrm>
        </p:spPr>
        <p:txBody>
          <a:bodyPr tIns="0"/>
          <a:lstStyle>
            <a:lvl1pPr marL="32479" indent="0" algn="l">
              <a:buNone/>
              <a:defRPr sz="3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41325" indent="0" algn="ctr">
              <a:buNone/>
            </a:lvl2pPr>
            <a:lvl3pPr marL="1082650" indent="0" algn="ctr">
              <a:buNone/>
            </a:lvl3pPr>
            <a:lvl4pPr marL="1623974" indent="0" algn="ctr">
              <a:buNone/>
            </a:lvl4pPr>
            <a:lvl5pPr marL="2165299" indent="0" algn="ctr">
              <a:buNone/>
            </a:lvl5pPr>
            <a:lvl6pPr marL="2706624" indent="0" algn="ctr">
              <a:buNone/>
            </a:lvl6pPr>
            <a:lvl7pPr marL="3247949" indent="0" algn="ctr">
              <a:buNone/>
            </a:lvl7pPr>
            <a:lvl8pPr marL="3789274" indent="0" algn="ctr">
              <a:buNone/>
            </a:lvl8pPr>
            <a:lvl9pPr marL="43305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91002" y="1673981"/>
            <a:ext cx="249015" cy="249015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370129" y="1592537"/>
            <a:ext cx="75787" cy="757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0063" y="325181"/>
            <a:ext cx="2165350" cy="692836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3344" y="325182"/>
            <a:ext cx="6586273" cy="692836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03005" y="-64"/>
            <a:ext cx="8120063" cy="81201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888" y="3078857"/>
            <a:ext cx="7578725" cy="2706688"/>
          </a:xfrm>
        </p:spPr>
        <p:txBody>
          <a:bodyPr anchor="t"/>
          <a:lstStyle>
            <a:lvl1pPr algn="l">
              <a:lnSpc>
                <a:spcPts val="5328"/>
              </a:lnSpc>
              <a:buNone/>
              <a:defRPr sz="47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2888" y="1263121"/>
            <a:ext cx="7578725" cy="1787541"/>
          </a:xfrm>
        </p:spPr>
        <p:txBody>
          <a:bodyPr anchor="b"/>
          <a:lstStyle>
            <a:lvl1pPr marL="21653" indent="0">
              <a:lnSpc>
                <a:spcPts val="2723"/>
              </a:lnSpc>
              <a:spcBef>
                <a:spcPts val="0"/>
              </a:spcBef>
              <a:buNone/>
              <a:defRPr sz="2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706687" y="0"/>
            <a:ext cx="90223" cy="81201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572089" y="3332631"/>
            <a:ext cx="249015" cy="249015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851215" y="3251187"/>
            <a:ext cx="75787" cy="757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800" y="324802"/>
            <a:ext cx="8877935" cy="1353344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9800" y="1804458"/>
            <a:ext cx="4330700" cy="552164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7035" y="1804458"/>
            <a:ext cx="4330700" cy="552164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109981"/>
            <a:ext cx="9744075" cy="1353344"/>
          </a:xfrm>
        </p:spPr>
        <p:txBody>
          <a:bodyPr anchor="ctr"/>
          <a:lstStyle>
            <a:lvl1pPr algn="ctr">
              <a:defRPr sz="53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8690"/>
            <a:ext cx="4763770" cy="7578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5785" indent="0" algn="l">
              <a:lnSpc>
                <a:spcPct val="100000"/>
              </a:lnSpc>
              <a:spcBef>
                <a:spcPts val="118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21643" y="388690"/>
            <a:ext cx="4763770" cy="7578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5785" indent="0" algn="l">
              <a:lnSpc>
                <a:spcPct val="100000"/>
              </a:lnSpc>
              <a:spcBef>
                <a:spcPts val="118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1338" y="1147721"/>
            <a:ext cx="4763770" cy="487203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5539" indent="-324795">
              <a:lnSpc>
                <a:spcPct val="100000"/>
              </a:lnSpc>
              <a:spcBef>
                <a:spcPts val="829"/>
              </a:spcBef>
              <a:defRPr sz="2800"/>
            </a:lvl1pPr>
            <a:lvl2pPr>
              <a:lnSpc>
                <a:spcPct val="100000"/>
              </a:lnSpc>
              <a:spcBef>
                <a:spcPts val="829"/>
              </a:spcBef>
              <a:defRPr sz="2400"/>
            </a:lvl2pPr>
            <a:lvl3pPr>
              <a:lnSpc>
                <a:spcPct val="100000"/>
              </a:lnSpc>
              <a:spcBef>
                <a:spcPts val="829"/>
              </a:spcBef>
              <a:defRPr sz="2100"/>
            </a:lvl3pPr>
            <a:lvl4pPr>
              <a:lnSpc>
                <a:spcPct val="100000"/>
              </a:lnSpc>
              <a:spcBef>
                <a:spcPts val="829"/>
              </a:spcBef>
              <a:defRPr sz="1900"/>
            </a:lvl4pPr>
            <a:lvl5pPr>
              <a:lnSpc>
                <a:spcPct val="100000"/>
              </a:lnSpc>
              <a:spcBef>
                <a:spcPts val="829"/>
              </a:spcBef>
              <a:defRPr sz="1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1643" y="1147721"/>
            <a:ext cx="4763770" cy="487203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5539" indent="-324795">
              <a:lnSpc>
                <a:spcPct val="100000"/>
              </a:lnSpc>
              <a:spcBef>
                <a:spcPts val="829"/>
              </a:spcBef>
              <a:defRPr sz="2800"/>
            </a:lvl1pPr>
            <a:lvl2pPr>
              <a:lnSpc>
                <a:spcPct val="100000"/>
              </a:lnSpc>
              <a:spcBef>
                <a:spcPts val="829"/>
              </a:spcBef>
              <a:defRPr sz="2400"/>
            </a:lvl2pPr>
            <a:lvl3pPr>
              <a:lnSpc>
                <a:spcPct val="100000"/>
              </a:lnSpc>
              <a:spcBef>
                <a:spcPts val="829"/>
              </a:spcBef>
              <a:defRPr sz="2100"/>
            </a:lvl3pPr>
            <a:lvl4pPr>
              <a:lnSpc>
                <a:spcPct val="100000"/>
              </a:lnSpc>
              <a:spcBef>
                <a:spcPts val="829"/>
              </a:spcBef>
              <a:defRPr sz="1900"/>
            </a:lvl4pPr>
            <a:lvl5pPr>
              <a:lnSpc>
                <a:spcPct val="100000"/>
              </a:lnSpc>
              <a:spcBef>
                <a:spcPts val="829"/>
              </a:spcBef>
              <a:defRPr sz="1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800" y="324802"/>
            <a:ext cx="8877935" cy="1353344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1769" y="0"/>
            <a:ext cx="9624981" cy="8120063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201769" y="-64"/>
            <a:ext cx="86614" cy="81201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256671"/>
            <a:ext cx="4511146" cy="1375900"/>
          </a:xfrm>
          <a:ln>
            <a:noFill/>
          </a:ln>
        </p:spPr>
        <p:txBody>
          <a:bodyPr anchor="b"/>
          <a:lstStyle>
            <a:lvl1pPr algn="l">
              <a:lnSpc>
                <a:spcPts val="2368"/>
              </a:lnSpc>
              <a:buNone/>
              <a:defRPr sz="26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337" y="1665885"/>
            <a:ext cx="4511146" cy="827043"/>
          </a:xfrm>
        </p:spPr>
        <p:txBody>
          <a:bodyPr/>
          <a:lstStyle>
            <a:lvl1pPr marL="54132" indent="0">
              <a:lnSpc>
                <a:spcPct val="100000"/>
              </a:lnSpc>
              <a:spcBef>
                <a:spcPts val="0"/>
              </a:spcBef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1338" y="2526242"/>
            <a:ext cx="9653852" cy="472730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248" y="1263121"/>
            <a:ext cx="3248025" cy="2345796"/>
          </a:xfrm>
        </p:spPr>
        <p:txBody>
          <a:bodyPr anchor="b">
            <a:noAutofit/>
          </a:bodyPr>
          <a:lstStyle>
            <a:lvl1pPr algn="l">
              <a:buNone/>
              <a:defRPr sz="25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2229" y="1263121"/>
            <a:ext cx="5413375" cy="5413375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8265" tIns="324795" rIns="108265" bIns="54132" rtlCol="0" anchor="t">
            <a:normAutofit/>
          </a:bodyPr>
          <a:lstStyle>
            <a:extLst/>
          </a:lstStyle>
          <a:p>
            <a:pPr marL="0" indent="-335621" algn="l" rtl="0" eaLnBrk="1" latinLnBrk="0" hangingPunct="1">
              <a:lnSpc>
                <a:spcPts val="3552"/>
              </a:lnSpc>
              <a:spcBef>
                <a:spcPts val="71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2452" y="1353348"/>
            <a:ext cx="5232929" cy="4161303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8265" tIns="324795" anchor="t"/>
          <a:lstStyle>
            <a:lvl1pPr marL="0" indent="0" algn="l" eaLnBrk="1" latinLnBrk="0" hangingPunct="1">
              <a:buNone/>
              <a:defRPr sz="38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69734" y="1129966"/>
            <a:ext cx="812006" cy="24190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924481" y="1109181"/>
            <a:ext cx="768699" cy="24190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2452" y="5684044"/>
            <a:ext cx="5232929" cy="902229"/>
          </a:xfrm>
        </p:spPr>
        <p:txBody>
          <a:bodyPr anchor="ctr"/>
          <a:lstStyle>
            <a:lvl1pPr marL="0" indent="0" algn="l">
              <a:lnSpc>
                <a:spcPts val="1894"/>
              </a:lnSpc>
              <a:spcBef>
                <a:spcPts val="0"/>
              </a:spcBef>
              <a:buNone/>
              <a:defRPr sz="1700">
                <a:solidFill>
                  <a:srgbClr val="777777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66080" y="-966074"/>
            <a:ext cx="1940488" cy="1940488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99884" y="24986"/>
            <a:ext cx="2015441" cy="2015442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216537" y="1249240"/>
            <a:ext cx="1332880" cy="130553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99270" y="-64"/>
            <a:ext cx="9627480" cy="81201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699800" y="325179"/>
            <a:ext cx="8877935" cy="1353344"/>
          </a:xfrm>
          <a:prstGeom prst="rect">
            <a:avLst/>
          </a:prstGeom>
        </p:spPr>
        <p:txBody>
          <a:bodyPr lIns="108265" tIns="54132" rIns="108265" bIns="54132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699800" y="1714236"/>
            <a:ext cx="8877935" cy="5684044"/>
          </a:xfrm>
          <a:prstGeom prst="rect">
            <a:avLst/>
          </a:prstGeom>
        </p:spPr>
        <p:txBody>
          <a:bodyPr lIns="108265" tIns="54132" rIns="108265" bIns="54132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240477" y="7465947"/>
            <a:ext cx="2526242" cy="563893"/>
          </a:xfrm>
          <a:prstGeom prst="rect">
            <a:avLst/>
          </a:prstGeom>
        </p:spPr>
        <p:txBody>
          <a:bodyPr lIns="108265" tIns="54132" rIns="108265" bIns="54132" anchor="b"/>
          <a:lstStyle>
            <a:lvl1pPr algn="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7F1E8E-7D79-459E-A097-0F01F54DEDC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766719" y="7465947"/>
            <a:ext cx="3428471" cy="563893"/>
          </a:xfrm>
          <a:prstGeom prst="rect">
            <a:avLst/>
          </a:prstGeom>
        </p:spPr>
        <p:txBody>
          <a:bodyPr lIns="108265" tIns="54132" rIns="108265" bIns="54132" anchor="b"/>
          <a:lstStyle>
            <a:lvl1pPr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0198798" y="7465947"/>
            <a:ext cx="541338" cy="563893"/>
          </a:xfrm>
          <a:prstGeom prst="rect">
            <a:avLst/>
          </a:prstGeom>
        </p:spPr>
        <p:txBody>
          <a:bodyPr lIns="108265" tIns="54132" rIns="108265" bIns="54132" anchor="b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4F560A-EFF8-4B2F-956F-EB0A5624C0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201769" y="-64"/>
            <a:ext cx="86614" cy="81201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265" tIns="54132" rIns="108265" bIns="5413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51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33060" indent="-335621" algn="l" rtl="0" eaLnBrk="1" latinLnBrk="0" hangingPunct="1">
        <a:lnSpc>
          <a:spcPct val="100000"/>
        </a:lnSpc>
        <a:spcBef>
          <a:spcPts val="710"/>
        </a:spcBef>
        <a:buClr>
          <a:schemeClr val="accent1"/>
        </a:buClr>
        <a:buSzPct val="80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57855" indent="-281489" algn="l" rtl="0" eaLnBrk="1" latinLnBrk="0" hangingPunct="1">
        <a:lnSpc>
          <a:spcPct val="100000"/>
        </a:lnSpc>
        <a:spcBef>
          <a:spcPts val="651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050170" indent="-270662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99180" indent="-205703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37362" indent="-21653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372" indent="-21653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381" indent="-21653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564" indent="-21653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22574" indent="-21653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812008"/>
            <a:ext cx="9202738" cy="2616464"/>
          </a:xfrm>
        </p:spPr>
        <p:txBody>
          <a:bodyPr/>
          <a:lstStyle/>
          <a:p>
            <a:pPr algn="ctr"/>
            <a:r>
              <a:rPr lang="en-US" dirty="0" smtClean="0"/>
              <a:t>National Development Planning in Zambia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121" y="3699140"/>
            <a:ext cx="8751623" cy="297735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4700" dirty="0"/>
              <a:t>A </a:t>
            </a:r>
            <a:r>
              <a:rPr lang="en-US" sz="4700" dirty="0" smtClean="0"/>
              <a:t>Presentation </a:t>
            </a:r>
            <a:r>
              <a:rPr lang="en-US" sz="4700" dirty="0"/>
              <a:t>to the Workshop on the </a:t>
            </a:r>
            <a:r>
              <a:rPr lang="en-US" sz="4700" dirty="0" smtClean="0"/>
              <a:t>Harmonization  </a:t>
            </a:r>
            <a:r>
              <a:rPr lang="en-US" sz="4700" dirty="0"/>
              <a:t>of the </a:t>
            </a:r>
            <a:r>
              <a:rPr lang="en-US" sz="4700" dirty="0"/>
              <a:t>NPoA</a:t>
            </a:r>
            <a:r>
              <a:rPr lang="en-US" sz="4700" dirty="0"/>
              <a:t> of the APRM into National Development Structures and Strategies</a:t>
            </a:r>
          </a:p>
          <a:p>
            <a:endParaRPr lang="en-US" sz="4700" dirty="0"/>
          </a:p>
          <a:p>
            <a:pPr algn="ctr"/>
            <a:r>
              <a:rPr lang="en-US" sz="4500" dirty="0"/>
              <a:t>Lusaka, </a:t>
            </a:r>
            <a:r>
              <a:rPr lang="en-US" sz="4500" dirty="0" smtClean="0"/>
              <a:t> Zambia</a:t>
            </a:r>
            <a:endParaRPr lang="en-US" sz="4500" dirty="0"/>
          </a:p>
          <a:p>
            <a:endParaRPr lang="en-US" sz="4500" dirty="0" smtClean="0"/>
          </a:p>
          <a:p>
            <a:r>
              <a:rPr lang="en-US" sz="4500" dirty="0" smtClean="0"/>
              <a:t>			Ms. </a:t>
            </a:r>
            <a:r>
              <a:rPr lang="en-US" sz="4500" dirty="0" smtClean="0"/>
              <a:t>Mutembo</a:t>
            </a:r>
            <a:r>
              <a:rPr lang="en-US" sz="4500" dirty="0" smtClean="0"/>
              <a:t> </a:t>
            </a:r>
            <a:r>
              <a:rPr lang="en-US" sz="4500" dirty="0" smtClean="0"/>
              <a:t>Chwunga</a:t>
            </a:r>
            <a:endParaRPr lang="en-US" sz="4500" dirty="0"/>
          </a:p>
          <a:p>
            <a:pPr algn="ctr"/>
            <a:r>
              <a:rPr lang="en-US" sz="4500" dirty="0"/>
              <a:t>2014</a:t>
            </a:r>
          </a:p>
        </p:txBody>
      </p:sp>
    </p:spTree>
    <p:extLst>
      <p:ext uri="{BB962C8B-B14F-4D97-AF65-F5344CB8AC3E}">
        <p14:creationId xmlns="" xmlns:p14="http://schemas.microsoft.com/office/powerpoint/2010/main" val="2704267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Long term – National Vision which is 25years</a:t>
            </a:r>
          </a:p>
          <a:p>
            <a:r>
              <a:rPr lang="en-US" dirty="0" smtClean="0"/>
              <a:t>Medium Term – National Development Plans which are 5 year long and are currently aimed at achieving Vision 2030</a:t>
            </a:r>
          </a:p>
          <a:p>
            <a:r>
              <a:rPr lang="en-US" dirty="0" smtClean="0"/>
              <a:t>Medium Term Expenditure Framework – 3 years</a:t>
            </a:r>
          </a:p>
          <a:p>
            <a:r>
              <a:rPr lang="en-US" dirty="0" smtClean="0"/>
              <a:t>Annual National Budgets, these </a:t>
            </a:r>
            <a:r>
              <a:rPr lang="en-US" dirty="0" smtClean="0"/>
              <a:t>operationalise</a:t>
            </a:r>
            <a:r>
              <a:rPr lang="en-US" dirty="0" smtClean="0"/>
              <a:t> the NDPs</a:t>
            </a:r>
          </a:p>
          <a:p>
            <a:r>
              <a:rPr lang="en-US" dirty="0" smtClean="0"/>
              <a:t>Sector Specific Development Plans</a:t>
            </a:r>
          </a:p>
          <a:p>
            <a:pPr lvl="1"/>
            <a:r>
              <a:rPr lang="en-US" dirty="0" smtClean="0"/>
              <a:t>Roads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Tourism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97439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584574" y="5203031"/>
            <a:ext cx="180445" cy="18343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108265" tIns="54132" rIns="108265" bIns="54132" rtlCol="0" anchor="ctr"/>
          <a:lstStyle/>
          <a:p>
            <a:pPr algn="ctr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006850" y="5507830"/>
            <a:ext cx="3733800" cy="902229"/>
          </a:xfrm>
          <a:prstGeom prst="round2Diag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softEdge rad="6350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r>
              <a:rPr lang="en-US" dirty="0" smtClean="0"/>
              <a:t>These vary in periods from 10 to 20 years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681740546"/>
              </p:ext>
            </p:extLst>
          </p:nvPr>
        </p:nvGraphicFramePr>
        <p:xfrm>
          <a:off x="6327775" y="1926431"/>
          <a:ext cx="4123267" cy="4691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43896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 animBg="1"/>
      <p:bldP spid="5" grpId="0" animBg="1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FORMULATION PROCESS OF NDPs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9168707"/>
              </p:ext>
            </p:extLst>
          </p:nvPr>
        </p:nvGraphicFramePr>
        <p:xfrm>
          <a:off x="1700213" y="1714500"/>
          <a:ext cx="8877300" cy="568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8751623" y="935832"/>
            <a:ext cx="1804458" cy="1447800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8265" tIns="54132" rIns="108265" bIns="54132" spcCol="0"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takes at least 2 years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-149225" y="5686161"/>
            <a:ext cx="2362200" cy="2438400"/>
          </a:xfrm>
          <a:prstGeom prst="doubleWave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Awareness &amp; Sensitisations takes place throughout the design period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4688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NDPS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financing frame of the NDP indicates resource requirements and sources</a:t>
            </a:r>
          </a:p>
          <a:p>
            <a:r>
              <a:rPr lang="en-US" dirty="0" smtClean="0"/>
              <a:t>The Annual Budgets are the main tool of implementation of NDPs</a:t>
            </a:r>
          </a:p>
          <a:p>
            <a:r>
              <a:rPr lang="en-US" dirty="0" smtClean="0"/>
              <a:t>Programmes and Projects in Sector and Regional chapters in the NDP are implemented by MPSAs</a:t>
            </a:r>
          </a:p>
          <a:p>
            <a:r>
              <a:rPr lang="en-US" dirty="0" smtClean="0"/>
              <a:t>The plan covers a five year period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139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progress reports</a:t>
            </a:r>
          </a:p>
          <a:p>
            <a:r>
              <a:rPr lang="en-US" dirty="0" smtClean="0"/>
              <a:t>Mid term review</a:t>
            </a:r>
          </a:p>
          <a:p>
            <a:r>
              <a:rPr lang="en-US" dirty="0" smtClean="0"/>
              <a:t>Evaluation at the end of the Plan period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3768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THE NATIONAL DEVELOPMENT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800" y="2002630"/>
            <a:ext cx="8877935" cy="57150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planning process until this year has been </a:t>
            </a:r>
            <a:r>
              <a:rPr lang="en-US" dirty="0" smtClean="0"/>
              <a:t>adhoc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Without written down procedures, timelines and processes and manuals</a:t>
            </a:r>
          </a:p>
          <a:p>
            <a:pPr lvl="1"/>
            <a:r>
              <a:rPr lang="en-US" dirty="0" smtClean="0"/>
              <a:t>Absence of a comprehensive legal framework</a:t>
            </a:r>
          </a:p>
          <a:p>
            <a:pPr lvl="1"/>
            <a:r>
              <a:rPr lang="en-US" dirty="0" smtClean="0"/>
              <a:t>Weak linkages between NDPs and the MTEF</a:t>
            </a:r>
          </a:p>
          <a:p>
            <a:pPr lvl="1"/>
            <a:r>
              <a:rPr lang="en-US" dirty="0" smtClean="0"/>
              <a:t>Weak linkages with different tiers of government</a:t>
            </a:r>
          </a:p>
          <a:p>
            <a:pPr lvl="1"/>
            <a:r>
              <a:rPr lang="en-US" dirty="0" smtClean="0"/>
              <a:t>District, provincial, sector and national plans have limited synergies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4682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IS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the National Planning and Budgeting Policy, 2014 gives hope to address most of the challenges highlighted</a:t>
            </a:r>
          </a:p>
          <a:p>
            <a:r>
              <a:rPr lang="en-US" dirty="0" smtClean="0"/>
              <a:t>The policy is the torch bearer for the enactment of the Planning and Budgeting legislation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5985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439" indent="0" algn="ctr">
              <a:buNone/>
            </a:pPr>
            <a:endParaRPr lang="en-US" dirty="0" smtClean="0"/>
          </a:p>
          <a:p>
            <a:pPr marL="97439" indent="0" algn="ctr">
              <a:buNone/>
            </a:pPr>
            <a:endParaRPr lang="en-US" dirty="0"/>
          </a:p>
          <a:p>
            <a:pPr marL="97439" indent="0" algn="ctr">
              <a:buNone/>
            </a:pPr>
            <a:endParaRPr lang="en-US" dirty="0" smtClean="0"/>
          </a:p>
          <a:p>
            <a:pPr marL="97439" indent="0" algn="ctr">
              <a:buNone/>
            </a:pPr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3752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The 1990s observed an uncoordinated, haphazard and incoherent sector approaches to planning in Zambia</a:t>
            </a:r>
          </a:p>
          <a:p>
            <a:pPr lvl="1" algn="just"/>
            <a:r>
              <a:rPr lang="en-GB" dirty="0" smtClean="0"/>
              <a:t>Policy framework papers at institutional level guided development,</a:t>
            </a:r>
          </a:p>
          <a:p>
            <a:pPr lvl="1" algn="just"/>
            <a:r>
              <a:rPr lang="en-GB" dirty="0" smtClean="0"/>
              <a:t>Formed the basis for prioritisation and resource allocations</a:t>
            </a:r>
          </a:p>
          <a:p>
            <a:pPr lvl="1" algn="just"/>
            <a:r>
              <a:rPr lang="en-GB" dirty="0" smtClean="0"/>
              <a:t>Absence of inter-</a:t>
            </a:r>
            <a:r>
              <a:rPr lang="en-GB" dirty="0" smtClean="0"/>
              <a:t>sectoral</a:t>
            </a:r>
            <a:r>
              <a:rPr lang="en-GB" dirty="0" smtClean="0"/>
              <a:t> synergies </a:t>
            </a:r>
          </a:p>
          <a:p>
            <a:pPr algn="just"/>
            <a:r>
              <a:rPr lang="en-GB" dirty="0" smtClean="0"/>
              <a:t>This necessitated the re-emergency of</a:t>
            </a:r>
            <a:r>
              <a:rPr lang="en-US" dirty="0" smtClean="0"/>
              <a:t> long and medium-term national planning </a:t>
            </a:r>
            <a:r>
              <a:rPr lang="en-GB" dirty="0" smtClean="0"/>
              <a:t> in 2002.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993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Significant strides made towards coordinated development planning processes since 2002</a:t>
            </a:r>
          </a:p>
          <a:p>
            <a:pPr lvl="1"/>
            <a:r>
              <a:rPr lang="en-US" dirty="0" smtClean="0"/>
              <a:t>Poverty Reduction Strategy Paper (PRSP) 2002 – 2004</a:t>
            </a:r>
          </a:p>
          <a:p>
            <a:pPr lvl="1"/>
            <a:r>
              <a:rPr lang="en-US" dirty="0" smtClean="0"/>
              <a:t>Transitional National Development Plan (TNDP) 2002 -2005</a:t>
            </a:r>
          </a:p>
          <a:p>
            <a:pPr lvl="1"/>
            <a:r>
              <a:rPr lang="en-US" dirty="0" smtClean="0"/>
              <a:t>National Vision 2030</a:t>
            </a:r>
          </a:p>
          <a:p>
            <a:pPr lvl="1"/>
            <a:r>
              <a:rPr lang="en-US" dirty="0" smtClean="0"/>
              <a:t>Fifth National Development Plan (FNDP) 2006 -2010</a:t>
            </a:r>
          </a:p>
          <a:p>
            <a:pPr lvl="1"/>
            <a:r>
              <a:rPr lang="en-US" dirty="0" smtClean="0"/>
              <a:t>Sixth National Development Plan (SNDP) 2011 – 2015</a:t>
            </a:r>
          </a:p>
          <a:p>
            <a:pPr lvl="1"/>
            <a:r>
              <a:rPr lang="en-US" dirty="0" smtClean="0"/>
              <a:t>Revised National Development Plan (R-SNDP) 2013 -2016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2597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76" y="325179"/>
            <a:ext cx="9355360" cy="1353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DEVELOPMENT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does it take to develop a National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P</a:t>
            </a:r>
            <a:r>
              <a:rPr lang="en-US" dirty="0" smtClean="0"/>
              <a:t>lan in Zambia?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9485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approaches are used side by side </a:t>
            </a:r>
          </a:p>
          <a:p>
            <a:pPr lvl="1"/>
            <a:r>
              <a:rPr lang="en-US" dirty="0" smtClean="0"/>
              <a:t>Top Down</a:t>
            </a:r>
          </a:p>
          <a:p>
            <a:pPr lvl="1"/>
            <a:r>
              <a:rPr lang="en-US" dirty="0" smtClean="0"/>
              <a:t>Bottom Up </a:t>
            </a:r>
          </a:p>
          <a:p>
            <a:pPr lvl="2"/>
            <a:r>
              <a:rPr lang="en-US" dirty="0" smtClean="0"/>
              <a:t>And both are enshrined in the sectoral and regional focus of development. Thus, development programmes in the NDP should spring from either of these areas</a:t>
            </a:r>
          </a:p>
          <a:p>
            <a:pPr lvl="2"/>
            <a:endParaRPr lang="en-US" dirty="0" smtClean="0"/>
          </a:p>
          <a:p>
            <a:pPr lvl="2"/>
            <a:r>
              <a:rPr lang="en-US" altLang="en-US" dirty="0"/>
              <a:t>The interface with other sectors, provinces and districts is part of the chapter </a:t>
            </a:r>
            <a:r>
              <a:rPr lang="en-US" altLang="en-US" dirty="0" smtClean="0"/>
              <a:t>development process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68741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</a:t>
            </a:r>
          </a:p>
          <a:p>
            <a:pPr lvl="1"/>
            <a:r>
              <a:rPr lang="en-US" altLang="en-US" dirty="0"/>
              <a:t>Defining of Macroeconomic framework and setting of objectives and strategic focus</a:t>
            </a:r>
            <a:endParaRPr lang="en-US" dirty="0"/>
          </a:p>
          <a:p>
            <a:pPr lvl="1"/>
            <a:r>
              <a:rPr lang="en-US" dirty="0"/>
              <a:t>Fiscal </a:t>
            </a:r>
            <a:r>
              <a:rPr lang="en-US" dirty="0" smtClean="0"/>
              <a:t>framework</a:t>
            </a:r>
            <a:endParaRPr lang="en-US" dirty="0"/>
          </a:p>
          <a:p>
            <a:pPr lvl="1"/>
            <a:r>
              <a:rPr lang="en-US" dirty="0"/>
              <a:t>General guidelines  in terms of </a:t>
            </a:r>
            <a:r>
              <a:rPr lang="en-US" dirty="0"/>
              <a:t>ToRs</a:t>
            </a:r>
            <a:r>
              <a:rPr lang="en-US" dirty="0"/>
              <a:t> given to SAGs, PDCCs and DDCCs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7661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ToRs</a:t>
            </a:r>
            <a:r>
              <a:rPr lang="en-US" dirty="0" smtClean="0"/>
              <a:t> highlight key issues of reference in drafting chapters for inclusion in the National Development Plan and among other things include:-</a:t>
            </a:r>
          </a:p>
          <a:p>
            <a:pPr lvl="1"/>
            <a:r>
              <a:rPr lang="en-US" dirty="0" smtClean="0"/>
              <a:t>Proposed programmes/policies should be aimed at achieving Vision 2030</a:t>
            </a:r>
          </a:p>
          <a:p>
            <a:pPr lvl="1"/>
            <a:r>
              <a:rPr lang="en-US" dirty="0" smtClean="0"/>
              <a:t>Revision of sector past performance and its recommendations</a:t>
            </a:r>
          </a:p>
          <a:p>
            <a:pPr lvl="1"/>
            <a:r>
              <a:rPr lang="en-US" dirty="0" smtClean="0"/>
              <a:t>Reviewing of </a:t>
            </a:r>
            <a:r>
              <a:rPr lang="en-US" dirty="0"/>
              <a:t>local and international </a:t>
            </a:r>
            <a:r>
              <a:rPr lang="en-US" dirty="0" smtClean="0"/>
              <a:t>agreements, resolutions </a:t>
            </a:r>
            <a:r>
              <a:rPr lang="en-US" dirty="0"/>
              <a:t>and </a:t>
            </a:r>
            <a:r>
              <a:rPr lang="en-US" dirty="0" smtClean="0"/>
              <a:t>treaties such as SDGs, NEPAD, COMESA etc. to ensure are incorporated in the NDP</a:t>
            </a:r>
          </a:p>
          <a:p>
            <a:pPr lvl="1"/>
            <a:r>
              <a:rPr lang="en-US" dirty="0"/>
              <a:t>Outline the roles that should be assigned to all identifiable </a:t>
            </a:r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Cross cutting issues such as gender, environment etc are to be </a:t>
            </a:r>
            <a:r>
              <a:rPr lang="en-US" dirty="0" smtClean="0"/>
              <a:t>enshrined </a:t>
            </a:r>
            <a:r>
              <a:rPr lang="en-US" dirty="0" smtClean="0"/>
              <a:t>in programme design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8700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Bottom UP</a:t>
            </a:r>
          </a:p>
          <a:p>
            <a:pPr lvl="1"/>
            <a:r>
              <a:rPr lang="en-US" dirty="0" smtClean="0"/>
              <a:t>Stakeholder participation is vital for the successful implementation of the development plan</a:t>
            </a:r>
          </a:p>
          <a:p>
            <a:pPr lvl="1"/>
            <a:r>
              <a:rPr lang="en-US" dirty="0" smtClean="0"/>
              <a:t>Communities through DDCCs are engaged in meetings/workshops on the development issues affecting them and asked to recommend how these could be addressed</a:t>
            </a:r>
          </a:p>
          <a:p>
            <a:pPr lvl="1"/>
            <a:r>
              <a:rPr lang="en-US" dirty="0" smtClean="0"/>
              <a:t>DDCCs hold meetings to discuss overall district development based on the issues from the communities</a:t>
            </a:r>
          </a:p>
          <a:p>
            <a:pPr lvl="2"/>
            <a:r>
              <a:rPr lang="en-US" dirty="0" smtClean="0"/>
              <a:t>These DDCC meetings are special meetings as they may include participants not normally called to attend such as Councillors </a:t>
            </a:r>
          </a:p>
          <a:p>
            <a:pPr lvl="1"/>
            <a:r>
              <a:rPr lang="en-US" dirty="0" smtClean="0"/>
              <a:t>District priorities are submitted to PDCC for consideration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8802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PDCCs compile DDCCs reports to formulate Provincial development priorities and this is submitted to Ministry of Finance for consideration and inclusion into the NDP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1961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</TotalTime>
  <Words>854</Words>
  <Application>Microsoft Office PowerPoint</Application>
  <PresentationFormat>B4 (ISO) Paper (250x353 mm)</PresentationFormat>
  <Paragraphs>112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National Development Planning in Zambia</vt:lpstr>
      <vt:lpstr>INTRODUCTION</vt:lpstr>
      <vt:lpstr>INTRODUCTION CONT’D</vt:lpstr>
      <vt:lpstr>NATIONAL DEVELOPMENT PLANNING PROCESS</vt:lpstr>
      <vt:lpstr>APPROACH</vt:lpstr>
      <vt:lpstr>TOP DOWN</vt:lpstr>
      <vt:lpstr>TOP DOWN</vt:lpstr>
      <vt:lpstr>BOTTOM UP</vt:lpstr>
      <vt:lpstr>BOTTOM UP</vt:lpstr>
      <vt:lpstr>TYPES OF PLANS</vt:lpstr>
      <vt:lpstr>FORMULATION PROCESS OF NDPs</vt:lpstr>
      <vt:lpstr>IMPLEMENTATION OF NDPS</vt:lpstr>
      <vt:lpstr>MONITORING AND EVALUATION</vt:lpstr>
      <vt:lpstr>CHALLENGES IN THE NATIONAL DEVELOPMENT PLANNING PROCESS</vt:lpstr>
      <vt:lpstr>HOPE IS THERE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Chitembo K. Chunga</dc:creator>
  <cp:lastModifiedBy>bteshager</cp:lastModifiedBy>
  <cp:revision>41</cp:revision>
  <dcterms:created xsi:type="dcterms:W3CDTF">2014-10-27T10:12:06Z</dcterms:created>
  <dcterms:modified xsi:type="dcterms:W3CDTF">2014-11-03T13:48:32Z</dcterms:modified>
</cp:coreProperties>
</file>