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09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8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1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8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61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9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1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59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B8530AE-FA57-4D97-9887-9530C568B991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734FCD75-6339-4D06-BDD5-12C6F9727D7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7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DD81-9896-4B86-AD84-FF5E233E6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8775"/>
            <a:ext cx="9144000" cy="1151681"/>
          </a:xfrm>
        </p:spPr>
        <p:txBody>
          <a:bodyPr>
            <a:normAutofit/>
          </a:bodyPr>
          <a:lstStyle/>
          <a:p>
            <a:r>
              <a:rPr lang="en-US" dirty="0"/>
              <a:t>Group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FD44D9-4B89-4200-9E83-F43703C65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74157"/>
            <a:ext cx="9144000" cy="368364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000" i="1" dirty="0"/>
              <a:t>Products and Uses of gender statistics </a:t>
            </a:r>
          </a:p>
          <a:p>
            <a:pPr algn="l"/>
            <a:r>
              <a:rPr lang="en-US" sz="4000" b="1" i="1" dirty="0"/>
              <a:t>Products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000" b="1" i="1" dirty="0"/>
              <a:t> </a:t>
            </a:r>
            <a:r>
              <a:rPr lang="en-US" sz="4000" b="1" dirty="0"/>
              <a:t>F</a:t>
            </a:r>
            <a:r>
              <a:rPr lang="en-US" sz="4000" dirty="0"/>
              <a:t>acts and figures on gender in respective sectors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000" dirty="0"/>
              <a:t>Gender sector profiles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000" dirty="0"/>
              <a:t>Gender responsive abstracts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000" dirty="0"/>
              <a:t>Guidelines for compiling Gender statistics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en-US" sz="4000" dirty="0"/>
              <a:t>Reports on gender related issues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000" dirty="0"/>
              <a:t>Key indicator reports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4000" dirty="0"/>
              <a:t>Analytical reports  </a:t>
            </a:r>
          </a:p>
        </p:txBody>
      </p:sp>
    </p:spTree>
    <p:extLst>
      <p:ext uri="{BB962C8B-B14F-4D97-AF65-F5344CB8AC3E}">
        <p14:creationId xmlns:p14="http://schemas.microsoft.com/office/powerpoint/2010/main" val="206724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2CC77-2C22-409D-B139-D8C006C7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Products </a:t>
            </a:r>
            <a:r>
              <a:rPr lang="en-US" b="1" i="1" dirty="0" err="1"/>
              <a:t>cont</a:t>
            </a:r>
            <a:r>
              <a:rPr lang="en-US" b="1" i="1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B1735-57F3-4B81-81FD-D98AE5D19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Press releases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Newsletters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Articles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/>
              <a:t>Journals and journal articles  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C622F-FA93-402B-9DB9-40E577C1E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Products </a:t>
            </a:r>
            <a:r>
              <a:rPr lang="en-US" b="1" i="1" dirty="0" err="1"/>
              <a:t>cont</a:t>
            </a:r>
            <a:r>
              <a:rPr lang="en-US" i="1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09989-524F-464E-BA6A-4017F5F4F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Monitoring and evaluation reports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Producer user dialogue reports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Stakeholder  database (from dialogue)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4000" dirty="0"/>
              <a:t>Gender strategic plan</a:t>
            </a:r>
            <a:r>
              <a:rPr lang="en-US" dirty="0"/>
              <a:t>s </a:t>
            </a:r>
          </a:p>
        </p:txBody>
      </p:sp>
    </p:spTree>
    <p:extLst>
      <p:ext uri="{BB962C8B-B14F-4D97-AF65-F5344CB8AC3E}">
        <p14:creationId xmlns:p14="http://schemas.microsoft.com/office/powerpoint/2010/main" val="224803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A536A-F3EF-4BE6-A1D1-9C1AED53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Uses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267AC-66DF-4D38-B085-D39C3C8E2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Monitor global regional national and sector development frameworks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SDGs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Agenda 2063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Vision 2040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SSPS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Evidence based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87191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B239-21B0-4234-81B0-03787EA5A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Uses </a:t>
            </a:r>
            <a:r>
              <a:rPr lang="en-US" b="1" i="1" dirty="0" err="1"/>
              <a:t>cont</a:t>
            </a:r>
            <a:r>
              <a:rPr lang="en-US" b="1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21F9B-1C45-4EDC-B2E4-C18456DF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Policy formulation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Gender and equity planning and budgeting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Increasing awareness and advocacy (reducing crime, empowerment)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Improvement of Governance and social services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Improved access to  justice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93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AEE55-6728-45EC-9A05-EA7A136F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</a:t>
            </a:r>
            <a:r>
              <a:rPr lang="en-US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1054D-639A-4794-8D13-DA60CE11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/>
              <a:t>Monitoring of set rules and policies </a:t>
            </a:r>
          </a:p>
          <a:p>
            <a:r>
              <a:rPr lang="en-US" dirty="0"/>
              <a:t> On FGM</a:t>
            </a:r>
          </a:p>
          <a:p>
            <a:r>
              <a:rPr lang="en-US" dirty="0"/>
              <a:t>On School drop out </a:t>
            </a:r>
          </a:p>
          <a:p>
            <a:r>
              <a:rPr lang="en-US" dirty="0"/>
              <a:t>GBV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4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E0EA2-9277-4FA6-85E4-425069DD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1DC8E-2602-4E0A-97F6-33A369531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Thank u for listening </a:t>
            </a:r>
          </a:p>
        </p:txBody>
      </p:sp>
    </p:spTree>
    <p:extLst>
      <p:ext uri="{BB962C8B-B14F-4D97-AF65-F5344CB8AC3E}">
        <p14:creationId xmlns:p14="http://schemas.microsoft.com/office/powerpoint/2010/main" val="2343377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</TotalTime>
  <Words>141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Integral</vt:lpstr>
      <vt:lpstr>Group 2</vt:lpstr>
      <vt:lpstr>Products cont’</vt:lpstr>
      <vt:lpstr>Products cont’</vt:lpstr>
      <vt:lpstr>Uses </vt:lpstr>
      <vt:lpstr>Uses cont’</vt:lpstr>
      <vt:lpstr>Cont’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2</dc:title>
  <dc:creator>OH, EunJung</dc:creator>
  <cp:lastModifiedBy>OH, EunJung</cp:lastModifiedBy>
  <cp:revision>5</cp:revision>
  <dcterms:created xsi:type="dcterms:W3CDTF">2017-10-04T07:53:22Z</dcterms:created>
  <dcterms:modified xsi:type="dcterms:W3CDTF">2017-10-04T08:19:19Z</dcterms:modified>
</cp:coreProperties>
</file>