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2532B-C0A0-4642-BB18-B11F63ADEEDB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84726-CF05-4481-BDFE-C55876184E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4475"/>
            <a:ext cx="7467600" cy="32654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3200" b="1" dirty="0" smtClean="0"/>
              <a:t>NATIONAL TRAINING WORKSHOPS WITH PRODUCERS AND USERS OF GENDER STATISTICS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600" dirty="0" smtClean="0">
                <a:ea typeface="DengXian"/>
                <a:cs typeface="Arial" panose="020B0604020202020204" pitchFamily="34" charset="0"/>
              </a:rPr>
              <a:t/>
            </a:r>
            <a:br>
              <a:rPr lang="en-US" sz="3600" dirty="0" smtClean="0">
                <a:ea typeface="DengXian"/>
                <a:cs typeface="Arial" panose="020B0604020202020204" pitchFamily="34" charset="0"/>
              </a:rPr>
            </a:br>
            <a:r>
              <a:rPr lang="en-US" sz="3600" dirty="0" smtClean="0">
                <a:ea typeface="DengXian"/>
                <a:cs typeface="Arial" panose="020B0604020202020204" pitchFamily="34" charset="0"/>
              </a:rPr>
              <a:t> 2-4 October 2017, Kampala, Uganda</a:t>
            </a:r>
            <a:br>
              <a:rPr lang="en-US" sz="3600" dirty="0" smtClean="0">
                <a:ea typeface="DengXian"/>
                <a:cs typeface="Arial" panose="020B0604020202020204" pitchFamily="34" charset="0"/>
              </a:rPr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76600"/>
            <a:ext cx="7010400" cy="2362200"/>
          </a:xfrm>
          <a:ln>
            <a:solidFill>
              <a:schemeClr val="accent1"/>
            </a:solidFill>
          </a:ln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 smtClean="0">
                <a:ea typeface="DengXian"/>
                <a:cs typeface="Arial" panose="020B0604020202020204" pitchFamily="34" charset="0"/>
              </a:rPr>
              <a:t/>
            </a:r>
            <a:br>
              <a:rPr lang="en-US" dirty="0" smtClean="0">
                <a:ea typeface="DengXian"/>
                <a:cs typeface="Arial" panose="020B0604020202020204" pitchFamily="34" charset="0"/>
              </a:rPr>
            </a:br>
            <a:r>
              <a:rPr lang="en-US" sz="5800" dirty="0" smtClean="0">
                <a:solidFill>
                  <a:srgbClr val="0070C0"/>
                </a:solidFill>
                <a:latin typeface="Arial Black" pitchFamily="34" charset="0"/>
              </a:rPr>
              <a:t>NEXT STEPS</a:t>
            </a:r>
            <a:endParaRPr lang="en-US" sz="5800" dirty="0">
              <a:solidFill>
                <a:srgbClr val="0070C0"/>
              </a:solidFill>
              <a:latin typeface="Arial Black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b="1" dirty="0" smtClean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1"/>
                </a:solidFill>
              </a:rPr>
              <a:t>Opoku</a:t>
            </a:r>
            <a:r>
              <a:rPr lang="en-US" dirty="0" smtClean="0">
                <a:solidFill>
                  <a:schemeClr val="tx1"/>
                </a:solidFill>
              </a:rPr>
              <a:t> Manu </a:t>
            </a:r>
            <a:r>
              <a:rPr lang="en-US" dirty="0" err="1" smtClean="0">
                <a:solidFill>
                  <a:schemeClr val="tx1"/>
                </a:solidFill>
              </a:rPr>
              <a:t>Asare</a:t>
            </a:r>
            <a:endParaRPr lang="en-US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2AA8B6-125E-48B7-9846-111CC7E0D818}" type="datetime1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CE90FC1-C602-4EC0-A326-0B4355B1CF27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What do we do when we leave here?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Train others at where we work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Be gender advocates and practicing officials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Work on the Gender Toolkit (Certificate)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Train and capacity building: Teach others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Engender statistics at all levels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Mainstream and integrate gender issues into our statistical system or statistics and indicators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/>
              <a:t>Let us generate more statistics to monitor and evaluate National and the MDGs, especially on Goal (3, 4, 5, 6, 7)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/>
              <a:t>Time-Use survey to capture extended SNA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/>
              <a:t>Lobby for more funding for gender statistics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Develop gender statistics strategy at your workplace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Link and collaborate with the UNECA for technical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Let us-participants keep on networking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Documents and reports would be made available </a:t>
            </a:r>
            <a:r>
              <a:rPr lang="en-US" sz="2800" smtClean="0"/>
              <a:t>to you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141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NATIONAL TRAINING WORKSHOPS WITH PRODUCERS AND USERS OF GENDER STATISTICS      2-4 October 2017, Kampala, Uganda </vt:lpstr>
      <vt:lpstr>Next steps</vt:lpstr>
      <vt:lpstr>Next steps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Dada Boat</dc:creator>
  <cp:lastModifiedBy>Dada Boat</cp:lastModifiedBy>
  <cp:revision>18</cp:revision>
  <dcterms:created xsi:type="dcterms:W3CDTF">2017-10-04T10:20:26Z</dcterms:created>
  <dcterms:modified xsi:type="dcterms:W3CDTF">2017-10-11T20:17:48Z</dcterms:modified>
</cp:coreProperties>
</file>