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9" r:id="rId3"/>
    <p:sldId id="269" r:id="rId4"/>
    <p:sldId id="266" r:id="rId5"/>
    <p:sldId id="261" r:id="rId6"/>
    <p:sldId id="263" r:id="rId7"/>
    <p:sldId id="264" r:id="rId8"/>
    <p:sldId id="262" r:id="rId9"/>
    <p:sldId id="270" r:id="rId10"/>
    <p:sldId id="27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42E169-BF8D-44E8-BA56-3EDE8B8C37EE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7754785-B440-4353-835D-7394C77AE01A}">
      <dgm:prSet phldrT="[Text]"/>
      <dgm:spPr/>
      <dgm:t>
        <a:bodyPr/>
        <a:lstStyle/>
        <a:p>
          <a:r>
            <a:rPr lang="en-US" dirty="0" smtClean="0"/>
            <a:t>Stakeholder Engagement  Planning</a:t>
          </a:r>
        </a:p>
      </dgm:t>
    </dgm:pt>
    <dgm:pt modelId="{6715C0F2-E232-41A0-9CF4-4D45A24CD31D}" type="parTrans" cxnId="{3D26D499-6454-4288-9D12-E1C50C2EBC5D}">
      <dgm:prSet/>
      <dgm:spPr/>
      <dgm:t>
        <a:bodyPr/>
        <a:lstStyle/>
        <a:p>
          <a:endParaRPr lang="en-US"/>
        </a:p>
      </dgm:t>
    </dgm:pt>
    <dgm:pt modelId="{CD9A4EEE-7B1E-4D2D-AC84-8272DB4BD5ED}" type="sibTrans" cxnId="{3D26D499-6454-4288-9D12-E1C50C2EBC5D}">
      <dgm:prSet/>
      <dgm:spPr/>
      <dgm:t>
        <a:bodyPr/>
        <a:lstStyle/>
        <a:p>
          <a:endParaRPr lang="en-US"/>
        </a:p>
      </dgm:t>
    </dgm:pt>
    <dgm:pt modelId="{F57417E5-FA8B-4EBC-A530-0CE67D1D5D9C}">
      <dgm:prSet phldrT="[Text]"/>
      <dgm:spPr/>
      <dgm:t>
        <a:bodyPr/>
        <a:lstStyle/>
        <a:p>
          <a:r>
            <a:rPr lang="en-US" dirty="0" smtClean="0"/>
            <a:t>Stakeholder Engagement Implementation </a:t>
          </a:r>
          <a:endParaRPr lang="en-US" dirty="0"/>
        </a:p>
      </dgm:t>
    </dgm:pt>
    <dgm:pt modelId="{4558C7F5-A299-47B1-9A75-AFFF4C01CF5D}" type="parTrans" cxnId="{5651C412-AA82-4527-9625-D9B9E7026471}">
      <dgm:prSet/>
      <dgm:spPr/>
      <dgm:t>
        <a:bodyPr/>
        <a:lstStyle/>
        <a:p>
          <a:endParaRPr lang="en-US"/>
        </a:p>
      </dgm:t>
    </dgm:pt>
    <dgm:pt modelId="{AD5F1098-E68C-489B-A774-05A8407B4209}" type="sibTrans" cxnId="{5651C412-AA82-4527-9625-D9B9E7026471}">
      <dgm:prSet/>
      <dgm:spPr/>
      <dgm:t>
        <a:bodyPr/>
        <a:lstStyle/>
        <a:p>
          <a:endParaRPr lang="en-US"/>
        </a:p>
      </dgm:t>
    </dgm:pt>
    <dgm:pt modelId="{BE58289E-F645-4D25-BBD4-7094FC807924}">
      <dgm:prSet phldrT="[Text]"/>
      <dgm:spPr/>
      <dgm:t>
        <a:bodyPr/>
        <a:lstStyle/>
        <a:p>
          <a:r>
            <a:rPr lang="en-US" dirty="0" smtClean="0"/>
            <a:t>Stakeholder Engagement Evaluation</a:t>
          </a:r>
          <a:endParaRPr lang="en-US" dirty="0"/>
        </a:p>
      </dgm:t>
    </dgm:pt>
    <dgm:pt modelId="{DD3A7294-E2E4-4355-A629-A1A7A2EAB9E9}" type="parTrans" cxnId="{80F0B739-A617-4FA2-9CEB-16F6B54DE700}">
      <dgm:prSet/>
      <dgm:spPr/>
      <dgm:t>
        <a:bodyPr/>
        <a:lstStyle/>
        <a:p>
          <a:endParaRPr lang="en-US"/>
        </a:p>
      </dgm:t>
    </dgm:pt>
    <dgm:pt modelId="{A4701950-BDB2-4949-AC73-F8E16A34D755}" type="sibTrans" cxnId="{80F0B739-A617-4FA2-9CEB-16F6B54DE700}">
      <dgm:prSet/>
      <dgm:spPr/>
      <dgm:t>
        <a:bodyPr/>
        <a:lstStyle/>
        <a:p>
          <a:endParaRPr lang="en-US"/>
        </a:p>
      </dgm:t>
    </dgm:pt>
    <dgm:pt modelId="{CF0F33E2-3F23-4226-B7AA-175915E3F252}" type="pres">
      <dgm:prSet presAssocID="{1942E169-BF8D-44E8-BA56-3EDE8B8C37EE}" presName="rootnode" presStyleCnt="0">
        <dgm:presLayoutVars>
          <dgm:chMax/>
          <dgm:chPref/>
          <dgm:dir/>
          <dgm:animLvl val="lvl"/>
        </dgm:presLayoutVars>
      </dgm:prSet>
      <dgm:spPr/>
    </dgm:pt>
    <dgm:pt modelId="{BA7AB926-6AD7-464D-8055-88E51BCAC9AD}" type="pres">
      <dgm:prSet presAssocID="{47754785-B440-4353-835D-7394C77AE01A}" presName="composite" presStyleCnt="0"/>
      <dgm:spPr/>
    </dgm:pt>
    <dgm:pt modelId="{F0C47831-2306-4F0C-AFBA-AABB4DF9ABF4}" type="pres">
      <dgm:prSet presAssocID="{47754785-B440-4353-835D-7394C77AE01A}" presName="bentUpArrow1" presStyleLbl="alignImgPlace1" presStyleIdx="0" presStyleCnt="2" custLinFactNeighborX="-35881" custLinFactNeighborY="-4806"/>
      <dgm:spPr/>
    </dgm:pt>
    <dgm:pt modelId="{6DCB8E5F-7AC1-4CE7-8178-821D9044BE53}" type="pres">
      <dgm:prSet presAssocID="{47754785-B440-4353-835D-7394C77AE01A}" presName="ParentText" presStyleLbl="node1" presStyleIdx="0" presStyleCnt="3" custScaleX="19826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CD61A1-2A75-43F0-910E-261AFBC9CBE9}" type="pres">
      <dgm:prSet presAssocID="{47754785-B440-4353-835D-7394C77AE01A}" presName="ChildText" presStyleLbl="revTx" presStyleIdx="0" presStyleCnt="2" custScaleY="10137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0AC5BA-A35A-491D-9B67-6E52C9F721F1}" type="pres">
      <dgm:prSet presAssocID="{CD9A4EEE-7B1E-4D2D-AC84-8272DB4BD5ED}" presName="sibTrans" presStyleCnt="0"/>
      <dgm:spPr/>
    </dgm:pt>
    <dgm:pt modelId="{CA132322-1F18-4EF6-828A-B6AACD2F5E36}" type="pres">
      <dgm:prSet presAssocID="{F57417E5-FA8B-4EBC-A530-0CE67D1D5D9C}" presName="composite" presStyleCnt="0"/>
      <dgm:spPr/>
    </dgm:pt>
    <dgm:pt modelId="{43F26EEF-C7C8-46A7-9ADD-A666F67480FB}" type="pres">
      <dgm:prSet presAssocID="{F57417E5-FA8B-4EBC-A530-0CE67D1D5D9C}" presName="bentUpArrow1" presStyleLbl="alignImgPlace1" presStyleIdx="1" presStyleCnt="2" custLinFactNeighborX="-60153" custLinFactNeighborY="-3604"/>
      <dgm:spPr/>
    </dgm:pt>
    <dgm:pt modelId="{04A35F4B-CCDB-4CF7-BAF3-83C53579F77D}" type="pres">
      <dgm:prSet presAssocID="{F57417E5-FA8B-4EBC-A530-0CE67D1D5D9C}" presName="ParentText" presStyleLbl="node1" presStyleIdx="1" presStyleCnt="3" custScaleX="23256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181A62-937F-4989-BCBF-7F6DF1D4C8AF}" type="pres">
      <dgm:prSet presAssocID="{F57417E5-FA8B-4EBC-A530-0CE67D1D5D9C}" presName="ChildText" presStyleLbl="revTx" presStyleIdx="1" presStyleCnt="2" custLinFactNeighborY="-14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006BD0-8D6E-4CDA-9F74-C0A7327C00F1}" type="pres">
      <dgm:prSet presAssocID="{AD5F1098-E68C-489B-A774-05A8407B4209}" presName="sibTrans" presStyleCnt="0"/>
      <dgm:spPr/>
    </dgm:pt>
    <dgm:pt modelId="{F7C8BCA7-1E54-4918-86F4-57A15ADEEC0E}" type="pres">
      <dgm:prSet presAssocID="{BE58289E-F645-4D25-BBD4-7094FC807924}" presName="composite" presStyleCnt="0"/>
      <dgm:spPr/>
    </dgm:pt>
    <dgm:pt modelId="{B7E56F94-0E60-423F-AF3F-B967E7BF24E7}" type="pres">
      <dgm:prSet presAssocID="{BE58289E-F645-4D25-BBD4-7094FC807924}" presName="ParentText" presStyleLbl="node1" presStyleIdx="2" presStyleCnt="3" custScaleX="20483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651C412-AA82-4527-9625-D9B9E7026471}" srcId="{1942E169-BF8D-44E8-BA56-3EDE8B8C37EE}" destId="{F57417E5-FA8B-4EBC-A530-0CE67D1D5D9C}" srcOrd="1" destOrd="0" parTransId="{4558C7F5-A299-47B1-9A75-AFFF4C01CF5D}" sibTransId="{AD5F1098-E68C-489B-A774-05A8407B4209}"/>
    <dgm:cxn modelId="{947F8988-69B9-457F-9847-AD2E3A778885}" type="presOf" srcId="{47754785-B440-4353-835D-7394C77AE01A}" destId="{6DCB8E5F-7AC1-4CE7-8178-821D9044BE53}" srcOrd="0" destOrd="0" presId="urn:microsoft.com/office/officeart/2005/8/layout/StepDownProcess"/>
    <dgm:cxn modelId="{D572300C-7180-4234-93E6-605543EDBBD0}" type="presOf" srcId="{1942E169-BF8D-44E8-BA56-3EDE8B8C37EE}" destId="{CF0F33E2-3F23-4226-B7AA-175915E3F252}" srcOrd="0" destOrd="0" presId="urn:microsoft.com/office/officeart/2005/8/layout/StepDownProcess"/>
    <dgm:cxn modelId="{80F0B739-A617-4FA2-9CEB-16F6B54DE700}" srcId="{1942E169-BF8D-44E8-BA56-3EDE8B8C37EE}" destId="{BE58289E-F645-4D25-BBD4-7094FC807924}" srcOrd="2" destOrd="0" parTransId="{DD3A7294-E2E4-4355-A629-A1A7A2EAB9E9}" sibTransId="{A4701950-BDB2-4949-AC73-F8E16A34D755}"/>
    <dgm:cxn modelId="{B36D4C6F-19EA-478E-A508-2FE4C29BB645}" type="presOf" srcId="{BE58289E-F645-4D25-BBD4-7094FC807924}" destId="{B7E56F94-0E60-423F-AF3F-B967E7BF24E7}" srcOrd="0" destOrd="0" presId="urn:microsoft.com/office/officeart/2005/8/layout/StepDownProcess"/>
    <dgm:cxn modelId="{3D26D499-6454-4288-9D12-E1C50C2EBC5D}" srcId="{1942E169-BF8D-44E8-BA56-3EDE8B8C37EE}" destId="{47754785-B440-4353-835D-7394C77AE01A}" srcOrd="0" destOrd="0" parTransId="{6715C0F2-E232-41A0-9CF4-4D45A24CD31D}" sibTransId="{CD9A4EEE-7B1E-4D2D-AC84-8272DB4BD5ED}"/>
    <dgm:cxn modelId="{9BA6293B-B6B2-44A0-80B0-C5825D3A072E}" type="presOf" srcId="{F57417E5-FA8B-4EBC-A530-0CE67D1D5D9C}" destId="{04A35F4B-CCDB-4CF7-BAF3-83C53579F77D}" srcOrd="0" destOrd="0" presId="urn:microsoft.com/office/officeart/2005/8/layout/StepDownProcess"/>
    <dgm:cxn modelId="{0BEAB6FC-70A7-4F5B-A4B8-98357B14B755}" type="presParOf" srcId="{CF0F33E2-3F23-4226-B7AA-175915E3F252}" destId="{BA7AB926-6AD7-464D-8055-88E51BCAC9AD}" srcOrd="0" destOrd="0" presId="urn:microsoft.com/office/officeart/2005/8/layout/StepDownProcess"/>
    <dgm:cxn modelId="{4C9C1A9E-440D-455A-B4B6-D53B1A0513E9}" type="presParOf" srcId="{BA7AB926-6AD7-464D-8055-88E51BCAC9AD}" destId="{F0C47831-2306-4F0C-AFBA-AABB4DF9ABF4}" srcOrd="0" destOrd="0" presId="urn:microsoft.com/office/officeart/2005/8/layout/StepDownProcess"/>
    <dgm:cxn modelId="{76B34159-C7B1-484B-89F0-6ABA8E79ACA9}" type="presParOf" srcId="{BA7AB926-6AD7-464D-8055-88E51BCAC9AD}" destId="{6DCB8E5F-7AC1-4CE7-8178-821D9044BE53}" srcOrd="1" destOrd="0" presId="urn:microsoft.com/office/officeart/2005/8/layout/StepDownProcess"/>
    <dgm:cxn modelId="{2A0CB5A9-AF29-4C5D-985D-788F81C1E4C8}" type="presParOf" srcId="{BA7AB926-6AD7-464D-8055-88E51BCAC9AD}" destId="{1BCD61A1-2A75-43F0-910E-261AFBC9CBE9}" srcOrd="2" destOrd="0" presId="urn:microsoft.com/office/officeart/2005/8/layout/StepDownProcess"/>
    <dgm:cxn modelId="{43B9630D-579B-4A23-980F-A72ECF72A3BF}" type="presParOf" srcId="{CF0F33E2-3F23-4226-B7AA-175915E3F252}" destId="{8F0AC5BA-A35A-491D-9B67-6E52C9F721F1}" srcOrd="1" destOrd="0" presId="urn:microsoft.com/office/officeart/2005/8/layout/StepDownProcess"/>
    <dgm:cxn modelId="{DD6E380C-01E2-427D-A28A-69DB39FBECCD}" type="presParOf" srcId="{CF0F33E2-3F23-4226-B7AA-175915E3F252}" destId="{CA132322-1F18-4EF6-828A-B6AACD2F5E36}" srcOrd="2" destOrd="0" presId="urn:microsoft.com/office/officeart/2005/8/layout/StepDownProcess"/>
    <dgm:cxn modelId="{186EF3B9-76F2-4F5C-B5F1-5DE3E627116B}" type="presParOf" srcId="{CA132322-1F18-4EF6-828A-B6AACD2F5E36}" destId="{43F26EEF-C7C8-46A7-9ADD-A666F67480FB}" srcOrd="0" destOrd="0" presId="urn:microsoft.com/office/officeart/2005/8/layout/StepDownProcess"/>
    <dgm:cxn modelId="{307855F0-32E9-4F09-9100-AF2A7B0DA7E7}" type="presParOf" srcId="{CA132322-1F18-4EF6-828A-B6AACD2F5E36}" destId="{04A35F4B-CCDB-4CF7-BAF3-83C53579F77D}" srcOrd="1" destOrd="0" presId="urn:microsoft.com/office/officeart/2005/8/layout/StepDownProcess"/>
    <dgm:cxn modelId="{6588B0AD-DA09-46A0-B1DD-8409A507318B}" type="presParOf" srcId="{CA132322-1F18-4EF6-828A-B6AACD2F5E36}" destId="{0B181A62-937F-4989-BCBF-7F6DF1D4C8AF}" srcOrd="2" destOrd="0" presId="urn:microsoft.com/office/officeart/2005/8/layout/StepDownProcess"/>
    <dgm:cxn modelId="{CD17B85D-189F-474F-A7E5-0BA5353EDAF5}" type="presParOf" srcId="{CF0F33E2-3F23-4226-B7AA-175915E3F252}" destId="{67006BD0-8D6E-4CDA-9F74-C0A7327C00F1}" srcOrd="3" destOrd="0" presId="urn:microsoft.com/office/officeart/2005/8/layout/StepDownProcess"/>
    <dgm:cxn modelId="{1ACD0307-81D2-4C66-BB0F-A0A532062FA8}" type="presParOf" srcId="{CF0F33E2-3F23-4226-B7AA-175915E3F252}" destId="{F7C8BCA7-1E54-4918-86F4-57A15ADEEC0E}" srcOrd="4" destOrd="0" presId="urn:microsoft.com/office/officeart/2005/8/layout/StepDownProcess"/>
    <dgm:cxn modelId="{2637A2FC-51DF-4F12-A26A-8A8C7382014E}" type="presParOf" srcId="{F7C8BCA7-1E54-4918-86F4-57A15ADEEC0E}" destId="{B7E56F94-0E60-423F-AF3F-B967E7BF24E7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C47831-2306-4F0C-AFBA-AABB4DF9ABF4}">
      <dsp:nvSpPr>
        <dsp:cNvPr id="0" name=""/>
        <dsp:cNvSpPr/>
      </dsp:nvSpPr>
      <dsp:spPr>
        <a:xfrm rot="5400000">
          <a:off x="2535594" y="1177103"/>
          <a:ext cx="1087260" cy="123780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CB8E5F-7AC1-4CE7-8178-821D9044BE53}">
      <dsp:nvSpPr>
        <dsp:cNvPr id="0" name=""/>
        <dsp:cNvSpPr/>
      </dsp:nvSpPr>
      <dsp:spPr>
        <a:xfrm>
          <a:off x="1792435" y="24107"/>
          <a:ext cx="3628785" cy="1281155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Stakeholder Engagement  Planning</a:t>
          </a:r>
        </a:p>
      </dsp:txBody>
      <dsp:txXfrm>
        <a:off x="1854987" y="86659"/>
        <a:ext cx="3503681" cy="1156051"/>
      </dsp:txXfrm>
    </dsp:sp>
    <dsp:sp modelId="{1BCD61A1-2A75-43F0-910E-261AFBC9CBE9}">
      <dsp:nvSpPr>
        <dsp:cNvPr id="0" name=""/>
        <dsp:cNvSpPr/>
      </dsp:nvSpPr>
      <dsp:spPr>
        <a:xfrm>
          <a:off x="4521981" y="139154"/>
          <a:ext cx="1331190" cy="10497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F26EEF-C7C8-46A7-9ADD-A666F67480FB}">
      <dsp:nvSpPr>
        <dsp:cNvPr id="0" name=""/>
        <dsp:cNvSpPr/>
      </dsp:nvSpPr>
      <dsp:spPr>
        <a:xfrm rot="5400000">
          <a:off x="4498278" y="2629333"/>
          <a:ext cx="1087260" cy="123780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9172921"/>
            <a:satOff val="-51930"/>
            <a:lumOff val="564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A35F4B-CCDB-4CF7-BAF3-83C53579F77D}">
      <dsp:nvSpPr>
        <dsp:cNvPr id="0" name=""/>
        <dsp:cNvSpPr/>
      </dsp:nvSpPr>
      <dsp:spPr>
        <a:xfrm>
          <a:off x="3741589" y="1463267"/>
          <a:ext cx="4256726" cy="1281155"/>
        </a:xfrm>
        <a:prstGeom prst="roundRect">
          <a:avLst>
            <a:gd name="adj" fmla="val 16670"/>
          </a:avLst>
        </a:prstGeom>
        <a:solidFill>
          <a:schemeClr val="accent4">
            <a:hueOff val="4498670"/>
            <a:satOff val="-20763"/>
            <a:lumOff val="-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Stakeholder Engagement Implementation </a:t>
          </a:r>
          <a:endParaRPr lang="en-US" sz="2500" kern="1200" dirty="0"/>
        </a:p>
      </dsp:txBody>
      <dsp:txXfrm>
        <a:off x="3804141" y="1525819"/>
        <a:ext cx="4131622" cy="1156051"/>
      </dsp:txXfrm>
    </dsp:sp>
    <dsp:sp modelId="{0B181A62-937F-4989-BCBF-7F6DF1D4C8AF}">
      <dsp:nvSpPr>
        <dsp:cNvPr id="0" name=""/>
        <dsp:cNvSpPr/>
      </dsp:nvSpPr>
      <dsp:spPr>
        <a:xfrm>
          <a:off x="6785106" y="1570181"/>
          <a:ext cx="1331190" cy="1035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E56F94-0E60-423F-AF3F-B967E7BF24E7}">
      <dsp:nvSpPr>
        <dsp:cNvPr id="0" name=""/>
        <dsp:cNvSpPr/>
      </dsp:nvSpPr>
      <dsp:spPr>
        <a:xfrm>
          <a:off x="5690743" y="2902428"/>
          <a:ext cx="3749109" cy="1281155"/>
        </a:xfrm>
        <a:prstGeom prst="roundRect">
          <a:avLst>
            <a:gd name="adj" fmla="val 16670"/>
          </a:avLst>
        </a:prstGeom>
        <a:solidFill>
          <a:schemeClr val="accent4">
            <a:hueOff val="8997340"/>
            <a:satOff val="-41525"/>
            <a:lumOff val="-1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Stakeholder Engagement Evaluation</a:t>
          </a:r>
          <a:endParaRPr lang="en-US" sz="2500" kern="1200" dirty="0"/>
        </a:p>
      </dsp:txBody>
      <dsp:txXfrm>
        <a:off x="5753295" y="2964980"/>
        <a:ext cx="3624005" cy="11560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8CAF-F99F-4C06-8A22-A6139CE5214B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FD8D2FF2-6B85-43D0-95E2-202C9ACE4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43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8CAF-F99F-4C06-8A22-A6139CE5214B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FD8D2FF2-6B85-43D0-95E2-202C9ACE4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300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8CAF-F99F-4C06-8A22-A6139CE5214B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FD8D2FF2-6B85-43D0-95E2-202C9ACE4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766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8CAF-F99F-4C06-8A22-A6139CE5214B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FD8D2FF2-6B85-43D0-95E2-202C9ACE453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90829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8CAF-F99F-4C06-8A22-A6139CE5214B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FD8D2FF2-6B85-43D0-95E2-202C9ACE4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4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8CAF-F99F-4C06-8A22-A6139CE5214B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D2FF2-6B85-43D0-95E2-202C9ACE4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9596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8CAF-F99F-4C06-8A22-A6139CE5214B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D2FF2-6B85-43D0-95E2-202C9ACE4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20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8CAF-F99F-4C06-8A22-A6139CE5214B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D2FF2-6B85-43D0-95E2-202C9ACE4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109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30E88CAF-F99F-4C06-8A22-A6139CE5214B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FD8D2FF2-6B85-43D0-95E2-202C9ACE4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34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8CAF-F99F-4C06-8A22-A6139CE5214B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D2FF2-6B85-43D0-95E2-202C9ACE4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03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8CAF-F99F-4C06-8A22-A6139CE5214B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FD8D2FF2-6B85-43D0-95E2-202C9ACE4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830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8CAF-F99F-4C06-8A22-A6139CE5214B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D2FF2-6B85-43D0-95E2-202C9ACE4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788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8CAF-F99F-4C06-8A22-A6139CE5214B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D2FF2-6B85-43D0-95E2-202C9ACE4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513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8CAF-F99F-4C06-8A22-A6139CE5214B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D2FF2-6B85-43D0-95E2-202C9ACE4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386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8CAF-F99F-4C06-8A22-A6139CE5214B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D2FF2-6B85-43D0-95E2-202C9ACE4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274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8CAF-F99F-4C06-8A22-A6139CE5214B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D2FF2-6B85-43D0-95E2-202C9ACE4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055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8CAF-F99F-4C06-8A22-A6139CE5214B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D2FF2-6B85-43D0-95E2-202C9ACE4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55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88CAF-F99F-4C06-8A22-A6139CE5214B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D2FF2-6B85-43D0-95E2-202C9ACE4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157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0585" y="617526"/>
            <a:ext cx="8144134" cy="1373070"/>
          </a:xfrm>
        </p:spPr>
        <p:txBody>
          <a:bodyPr/>
          <a:lstStyle/>
          <a:p>
            <a:r>
              <a:rPr lang="en-US" dirty="0" smtClean="0"/>
              <a:t>Group Three- Day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3326" y="4336869"/>
            <a:ext cx="11443063" cy="1913708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>Assess the Stakeholder Engagement  of user- producer practices in Uganda- </a:t>
            </a:r>
            <a:r>
              <a:rPr lang="en-US" sz="3200" dirty="0" err="1" smtClean="0"/>
              <a:t>MoLHUD</a:t>
            </a:r>
            <a:r>
              <a:rPr lang="en-US" sz="3200" dirty="0" smtClean="0"/>
              <a:t>- Draft Strategy of the Gender Policy for the Land Subsector Meeting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57850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4093092"/>
          </a:xfrm>
        </p:spPr>
        <p:txBody>
          <a:bodyPr>
            <a:normAutofit/>
          </a:bodyPr>
          <a:lstStyle/>
          <a:p>
            <a:r>
              <a:rPr lang="en-US" sz="9600" dirty="0" smtClean="0"/>
              <a:t>THANK YOU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0009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Presentation Outline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63931"/>
            <a:ext cx="11023999" cy="4624252"/>
          </a:xfrm>
        </p:spPr>
        <p:txBody>
          <a:bodyPr>
            <a:normAutofit lnSpcReduction="10000"/>
          </a:bodyPr>
          <a:lstStyle/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4000" dirty="0" smtClean="0"/>
              <a:t>Introduction</a:t>
            </a:r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4000" dirty="0" smtClean="0"/>
              <a:t>Guiding Principles</a:t>
            </a:r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4000" dirty="0" smtClean="0"/>
              <a:t>Categories of Stakeholders</a:t>
            </a:r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4000" dirty="0" smtClean="0"/>
              <a:t>Stakeholder Engagement Planning</a:t>
            </a:r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4000" dirty="0" smtClean="0"/>
              <a:t>Stakeholder Engagement Implementation </a:t>
            </a:r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4000" dirty="0" smtClean="0"/>
              <a:t>Stakeholder Engagement Evaluation</a:t>
            </a:r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4000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402296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/>
              <a:t>Guiding Principles for Stakeholder 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0919496" cy="4325185"/>
          </a:xfrm>
        </p:spPr>
        <p:txBody>
          <a:bodyPr>
            <a:normAutofit/>
          </a:bodyPr>
          <a:lstStyle/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4000" dirty="0"/>
              <a:t>Clear objectives</a:t>
            </a:r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4000" dirty="0"/>
              <a:t>Independence</a:t>
            </a:r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4000" dirty="0" smtClean="0"/>
              <a:t>Capacity</a:t>
            </a:r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4000" dirty="0" smtClean="0"/>
              <a:t>Resourcing</a:t>
            </a:r>
            <a:endParaRPr lang="en-US" sz="4000" dirty="0"/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4000" dirty="0"/>
              <a:t>Feedback</a:t>
            </a:r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4000" dirty="0" smtClean="0"/>
              <a:t>Timeliness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9083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Categories of Stakeholders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194560"/>
            <a:ext cx="9613861" cy="3741629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4000" dirty="0" smtClean="0"/>
              <a:t>Employees from all directorates;</a:t>
            </a:r>
          </a:p>
          <a:p>
            <a:pPr algn="just"/>
            <a:r>
              <a:rPr lang="en-US" sz="4000" dirty="0" smtClean="0"/>
              <a:t>MDAs- KCCA</a:t>
            </a:r>
          </a:p>
          <a:p>
            <a:pPr algn="just"/>
            <a:r>
              <a:rPr lang="en-US" sz="4000" dirty="0" smtClean="0"/>
              <a:t>Development Partners- UN Habitant, World Bank;</a:t>
            </a:r>
          </a:p>
          <a:p>
            <a:pPr algn="just"/>
            <a:r>
              <a:rPr lang="en-US" sz="4000" dirty="0" smtClean="0"/>
              <a:t>Projects- USMID, LIS, CEDP;</a:t>
            </a:r>
          </a:p>
          <a:p>
            <a:pPr algn="just"/>
            <a:r>
              <a:rPr lang="en-US" sz="4000" dirty="0" smtClean="0"/>
              <a:t>CSOs- AREA, Uganda Land Alliance </a:t>
            </a:r>
          </a:p>
          <a:p>
            <a:pPr algn="just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9961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10540673" cy="108093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 smtClean="0"/>
              <a:t>Assessment Of Stakeholder Engagement Process</a:t>
            </a:r>
            <a:endParaRPr lang="en-US" sz="48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4561492"/>
              </p:ext>
            </p:extLst>
          </p:nvPr>
        </p:nvGraphicFramePr>
        <p:xfrm>
          <a:off x="681038" y="2336800"/>
          <a:ext cx="11232288" cy="42076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089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Stakeholder Engagement Planning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943" y="2090058"/>
            <a:ext cx="11521440" cy="4585062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/>
              <a:t>Purpose- discuss the draft</a:t>
            </a:r>
          </a:p>
          <a:p>
            <a:pPr algn="just"/>
            <a:r>
              <a:rPr lang="en-US" sz="3600" dirty="0" smtClean="0"/>
              <a:t>Stakeholder mapping- inclusiveness</a:t>
            </a:r>
          </a:p>
          <a:p>
            <a:pPr algn="just"/>
            <a:r>
              <a:rPr lang="en-US" sz="3600" dirty="0" smtClean="0"/>
              <a:t>Preparatory meetings</a:t>
            </a:r>
          </a:p>
          <a:p>
            <a:pPr algn="just"/>
            <a:r>
              <a:rPr lang="en-US" sz="3600" dirty="0" smtClean="0"/>
              <a:t>Resourcing- who will fund?</a:t>
            </a:r>
          </a:p>
          <a:p>
            <a:pPr algn="just"/>
            <a:r>
              <a:rPr lang="en-US" sz="3600" dirty="0" smtClean="0"/>
              <a:t>Communication strategy- letters, </a:t>
            </a:r>
            <a:r>
              <a:rPr lang="en-US" sz="3600" dirty="0" err="1" smtClean="0"/>
              <a:t>sms</a:t>
            </a:r>
            <a:r>
              <a:rPr lang="en-US" sz="3600" dirty="0" smtClean="0"/>
              <a:t>, email, phone calls</a:t>
            </a:r>
          </a:p>
          <a:p>
            <a:pPr algn="just"/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42365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52697"/>
            <a:ext cx="11207930" cy="1645919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Stakeholder Engagement Implementation 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b="1" dirty="0" smtClean="0"/>
              <a:t> 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 smtClean="0"/>
              <a:t>Execute the meeting timetable</a:t>
            </a:r>
          </a:p>
          <a:p>
            <a:pPr algn="just"/>
            <a:r>
              <a:rPr lang="en-US" sz="3600" dirty="0" smtClean="0"/>
              <a:t>Products</a:t>
            </a:r>
          </a:p>
          <a:p>
            <a:pPr lvl="5" algn="just"/>
            <a:r>
              <a:rPr lang="en-US" sz="2600" dirty="0" smtClean="0"/>
              <a:t>Draft of the</a:t>
            </a:r>
            <a:r>
              <a:rPr lang="en-US" sz="2800" dirty="0"/>
              <a:t> Draft Strategy of the Gender Policy for the Land Subsector </a:t>
            </a:r>
            <a:endParaRPr lang="en-US" sz="2600" dirty="0"/>
          </a:p>
          <a:p>
            <a:pPr lvl="5" algn="just"/>
            <a:r>
              <a:rPr lang="en-US" sz="2600" dirty="0" smtClean="0"/>
              <a:t>Presentations</a:t>
            </a:r>
          </a:p>
          <a:p>
            <a:pPr lvl="5" algn="just"/>
            <a:r>
              <a:rPr lang="en-US" sz="2600" dirty="0" smtClean="0"/>
              <a:t>Minutes</a:t>
            </a:r>
          </a:p>
          <a:p>
            <a:pPr algn="just"/>
            <a:r>
              <a:rPr lang="en-US" sz="3600" dirty="0" smtClean="0"/>
              <a:t>Facilitation of participants</a:t>
            </a:r>
          </a:p>
          <a:p>
            <a:pPr algn="just"/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82690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012" y="753228"/>
            <a:ext cx="9613861" cy="1080938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Stakeholder Engagement Evaluation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 smtClean="0"/>
              <a:t>Review meeting</a:t>
            </a:r>
          </a:p>
          <a:p>
            <a:pPr lvl="1" algn="just"/>
            <a:r>
              <a:rPr lang="en-US" sz="3200" dirty="0" smtClean="0"/>
              <a:t>Level of participation</a:t>
            </a:r>
          </a:p>
          <a:p>
            <a:pPr lvl="1" algn="just"/>
            <a:r>
              <a:rPr lang="en-US" sz="3200" dirty="0" smtClean="0"/>
              <a:t>Change of views- </a:t>
            </a:r>
            <a:r>
              <a:rPr lang="en-US" sz="3200" dirty="0" err="1" smtClean="0"/>
              <a:t>contatious</a:t>
            </a:r>
            <a:r>
              <a:rPr lang="en-US" sz="3200" dirty="0" smtClean="0"/>
              <a:t> issues </a:t>
            </a:r>
          </a:p>
          <a:p>
            <a:pPr lvl="1" algn="just"/>
            <a:r>
              <a:rPr lang="en-US" sz="3200" dirty="0" smtClean="0"/>
              <a:t>Cost effectiveness  </a:t>
            </a:r>
          </a:p>
        </p:txBody>
      </p:sp>
    </p:spTree>
    <p:extLst>
      <p:ext uri="{BB962C8B-B14F-4D97-AF65-F5344CB8AC3E}">
        <p14:creationId xmlns:p14="http://schemas.microsoft.com/office/powerpoint/2010/main" val="271221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012" y="753228"/>
            <a:ext cx="9613861" cy="1080938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Conclusion</a:t>
            </a:r>
            <a:r>
              <a:rPr lang="en-US" sz="4800" dirty="0"/>
              <a:t/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131" y="2090057"/>
            <a:ext cx="11769635" cy="3846132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/>
              <a:t>Stakeholder Engagement is the heartbeat of the continuity of the progress of Goal 5 since champions are not only identified but indoctrinated to continue advocating for equality in all aspects of the development agenda in all sectors;</a:t>
            </a:r>
          </a:p>
          <a:p>
            <a:pPr algn="just"/>
            <a:endParaRPr lang="en-US" sz="3600" dirty="0"/>
          </a:p>
          <a:p>
            <a:pPr algn="just"/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76567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234</TotalTime>
  <Words>210</Words>
  <Application>Microsoft Office PowerPoint</Application>
  <PresentationFormat>Widescreen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</vt:lpstr>
      <vt:lpstr>Berlin</vt:lpstr>
      <vt:lpstr>Group Three- Day 3</vt:lpstr>
      <vt:lpstr>Presentation Outline</vt:lpstr>
      <vt:lpstr>Guiding Principles for Stakeholder Engagement</vt:lpstr>
      <vt:lpstr>Categories of Stakeholders</vt:lpstr>
      <vt:lpstr>Assessment Of Stakeholder Engagement Process</vt:lpstr>
      <vt:lpstr>Stakeholder Engagement Planning</vt:lpstr>
      <vt:lpstr>Stakeholder Engagement Implementation   </vt:lpstr>
      <vt:lpstr>Stakeholder Engagement Evaluation</vt:lpstr>
      <vt:lpstr>Conclusion 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Three- Day 3</dc:title>
  <dc:creator>Windows User</dc:creator>
  <cp:lastModifiedBy>Windows User</cp:lastModifiedBy>
  <cp:revision>17</cp:revision>
  <dcterms:created xsi:type="dcterms:W3CDTF">2017-10-04T07:51:21Z</dcterms:created>
  <dcterms:modified xsi:type="dcterms:W3CDTF">2017-10-04T11:46:09Z</dcterms:modified>
</cp:coreProperties>
</file>