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8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1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9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6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1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1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1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7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4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9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B10E-E61F-4A10-B066-EA8C3A3B7DB0}" type="datetimeFigureOut">
              <a:rPr lang="en-US" smtClean="0"/>
              <a:t>03-Oct-17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ADCC3-8F99-4AE0-ADEF-A635BB214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1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DAY TWO EXERCISE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GROUP TWO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6926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772731"/>
            <a:ext cx="11050074" cy="95303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LIST ALL THE EXISTING PRODUCER – USER DIALOGUE CHANNELS IN UGANDA FOR GENDER ISSUES.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3499"/>
            <a:ext cx="10515600" cy="410346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Series </a:t>
            </a:r>
            <a:r>
              <a:rPr lang="en-US" dirty="0"/>
              <a:t>of stakeholder meetings with UBOS and MDAs to establish the NPGEIs – Channels for regular.</a:t>
            </a:r>
          </a:p>
          <a:p>
            <a:pPr lvl="0"/>
            <a:r>
              <a:rPr lang="en-US" dirty="0"/>
              <a:t>Workshops (National Priority Gender Equality Indicators – Breakfast launch, National Standards Indicators.</a:t>
            </a:r>
          </a:p>
          <a:p>
            <a:pPr lvl="0"/>
            <a:r>
              <a:rPr lang="en-US" dirty="0" err="1"/>
              <a:t>Sensitisation</a:t>
            </a:r>
            <a:r>
              <a:rPr lang="en-US" dirty="0"/>
              <a:t> meetings initiated by UBOS.</a:t>
            </a:r>
          </a:p>
          <a:p>
            <a:pPr lvl="0"/>
            <a:r>
              <a:rPr lang="en-US" dirty="0"/>
              <a:t>Trainings for technical sub groups.</a:t>
            </a:r>
          </a:p>
          <a:p>
            <a:pPr lvl="0"/>
            <a:r>
              <a:rPr lang="en-US" dirty="0"/>
              <a:t>M&amp;E by the coordination unit to assess performance on general statistics production, which includes gender statistics. This assessment is done on a quarterly basis by UBOS for data produced by MDAs.</a:t>
            </a:r>
          </a:p>
          <a:p>
            <a:pPr lvl="0"/>
            <a:r>
              <a:rPr lang="en-US" dirty="0"/>
              <a:t>IEC Materials.</a:t>
            </a:r>
          </a:p>
          <a:p>
            <a:pPr lvl="0"/>
            <a:r>
              <a:rPr lang="en-US" dirty="0"/>
              <a:t>Some synergies between UBOS, MDAS and local government although, for Ministry of Health, they get the data from different districts.</a:t>
            </a:r>
          </a:p>
          <a:p>
            <a:pPr lvl="0"/>
            <a:r>
              <a:rPr lang="en-US" dirty="0"/>
              <a:t>Producer – user dialogue supposed to be every after 2 years but this has been none- frequent.</a:t>
            </a:r>
          </a:p>
          <a:p>
            <a:pPr lvl="0"/>
            <a:r>
              <a:rPr lang="en-US" dirty="0"/>
              <a:t>Emails to users from UBOS.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7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ALL THE INSTITUTIONS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MDAs</a:t>
            </a:r>
            <a:r>
              <a:rPr lang="en-US" dirty="0"/>
              <a:t>. (UCC, UP, MOH, UNRA)</a:t>
            </a:r>
          </a:p>
          <a:p>
            <a:pPr lvl="0"/>
            <a:r>
              <a:rPr lang="en-US" dirty="0"/>
              <a:t>Districts (Local government)</a:t>
            </a:r>
          </a:p>
          <a:p>
            <a:pPr lvl="0"/>
            <a:r>
              <a:rPr lang="en-US" dirty="0"/>
              <a:t>UN Agencies and other development partners</a:t>
            </a:r>
          </a:p>
          <a:p>
            <a:pPr lvl="0"/>
            <a:r>
              <a:rPr lang="en-US" dirty="0"/>
              <a:t>Political leaders</a:t>
            </a:r>
          </a:p>
          <a:p>
            <a:pPr lvl="0"/>
            <a:r>
              <a:rPr lang="en-US" dirty="0"/>
              <a:t>CSOs/NGOs</a:t>
            </a:r>
          </a:p>
          <a:p>
            <a:pPr lvl="0"/>
            <a:r>
              <a:rPr lang="en-US" dirty="0"/>
              <a:t>Researchers</a:t>
            </a:r>
          </a:p>
          <a:p>
            <a:pPr lvl="0"/>
            <a:r>
              <a:rPr lang="en-US" dirty="0"/>
              <a:t>Academia</a:t>
            </a:r>
          </a:p>
          <a:p>
            <a:pPr lvl="0"/>
            <a:r>
              <a:rPr lang="en-US" dirty="0"/>
              <a:t>Media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7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INSTITUTION IS THE MAIN LEADER OF GENDER STATISTICS IN UGANDA.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9103"/>
            <a:ext cx="10515600" cy="4167859"/>
          </a:xfrm>
        </p:spPr>
        <p:txBody>
          <a:bodyPr/>
          <a:lstStyle/>
          <a:p>
            <a:pPr lvl="0"/>
            <a:r>
              <a:rPr lang="en-US" dirty="0" smtClean="0"/>
              <a:t>Uganda </a:t>
            </a:r>
            <a:r>
              <a:rPr lang="en-US" dirty="0"/>
              <a:t>Bureau of Statistics under the Uganda Bureau of Statistics Act, 1998.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9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549" y="309093"/>
            <a:ext cx="11024315" cy="194471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 PRACTICAL TERMS, WHAT ARE THE BENEFITS OF PRODUCER – USER DIALOGUE OF GENDER STATISTICS IN UGANDA.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3803"/>
            <a:ext cx="10515600" cy="392316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Mutual </a:t>
            </a:r>
            <a:r>
              <a:rPr lang="en-US" dirty="0"/>
              <a:t>ownership by the producer and user of the gender statistics.</a:t>
            </a:r>
          </a:p>
          <a:p>
            <a:pPr lvl="0"/>
            <a:r>
              <a:rPr lang="en-US" dirty="0"/>
              <a:t>Increases accessibility and usability of statistics.</a:t>
            </a:r>
          </a:p>
          <a:p>
            <a:pPr lvl="0"/>
            <a:r>
              <a:rPr lang="en-US" dirty="0"/>
              <a:t>Avenue for improvement in the quality of data.</a:t>
            </a:r>
          </a:p>
          <a:p>
            <a:pPr lvl="0"/>
            <a:r>
              <a:rPr lang="en-US" dirty="0"/>
              <a:t>Increases statistical literacy and capacity building.</a:t>
            </a:r>
          </a:p>
          <a:p>
            <a:pPr lvl="0"/>
            <a:r>
              <a:rPr lang="en-US" dirty="0"/>
              <a:t>Demand driven data and relevance.</a:t>
            </a:r>
          </a:p>
          <a:p>
            <a:pPr lvl="0"/>
            <a:r>
              <a:rPr lang="en-US" dirty="0"/>
              <a:t>Increases opportunities for resource mobilization especially where development partners are involved in the dialogues they can learn of the gaps (human and financial resources)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9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ARE THE CHALLENGES OF PRODUCER – USER DIALOGUE IN GENDER STATISTICS?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1831"/>
            <a:ext cx="10515600" cy="424513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Inadequate </a:t>
            </a:r>
            <a:r>
              <a:rPr lang="en-US" dirty="0"/>
              <a:t>resources.</a:t>
            </a:r>
          </a:p>
          <a:p>
            <a:pPr lvl="0"/>
            <a:r>
              <a:rPr lang="en-US" dirty="0"/>
              <a:t>Difficulty in meeting producer and user statistical needs.</a:t>
            </a:r>
          </a:p>
          <a:p>
            <a:pPr lvl="0"/>
            <a:r>
              <a:rPr lang="en-US" dirty="0"/>
              <a:t>Inadequate human capital in terms of numbers and skills in gender statistics at institutional levels (MDAs).</a:t>
            </a:r>
          </a:p>
          <a:p>
            <a:pPr lvl="0"/>
            <a:r>
              <a:rPr lang="en-US" dirty="0"/>
              <a:t>Diverse ideas during the dialogue which may be hard to manage and or harmonize.</a:t>
            </a:r>
          </a:p>
          <a:p>
            <a:pPr lvl="0"/>
            <a:r>
              <a:rPr lang="en-US" dirty="0"/>
              <a:t>Inadequate buy-in and or appreciation of gender issues / statistics by heads of Departments.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8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PROPOSE SOLUTIONS TO THESE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Include </a:t>
            </a:r>
            <a:r>
              <a:rPr lang="en-US" dirty="0"/>
              <a:t>in budgets</a:t>
            </a:r>
          </a:p>
          <a:p>
            <a:pPr lvl="0"/>
            <a:r>
              <a:rPr lang="en-US" dirty="0"/>
              <a:t>Use dialogues to come up with needs and agree on priorities</a:t>
            </a:r>
          </a:p>
          <a:p>
            <a:pPr lvl="0"/>
            <a:r>
              <a:rPr lang="en-US" dirty="0"/>
              <a:t>Capacity building in gender statistics</a:t>
            </a:r>
          </a:p>
          <a:p>
            <a:pPr lvl="0"/>
            <a:r>
              <a:rPr lang="en-US" dirty="0"/>
              <a:t>Frequent dissemination of findings.</a:t>
            </a:r>
          </a:p>
          <a:p>
            <a:pPr lvl="0"/>
            <a:r>
              <a:rPr lang="en-US" dirty="0" err="1"/>
              <a:t>Sensitisation</a:t>
            </a:r>
            <a:r>
              <a:rPr lang="en-US" dirty="0"/>
              <a:t> of masses.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3523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DAY TWO EXERCISE</vt:lpstr>
      <vt:lpstr> LIST ALL THE EXISTING PRODUCER – USER DIALOGUE CHANNELS IN UGANDA FOR GENDER ISSUES. </vt:lpstr>
      <vt:lpstr>LIST ALL THE INSTITUTIONS INVOLVED</vt:lpstr>
      <vt:lpstr> WHAT INSTITUTION IS THE MAIN LEADER OF GENDER STATISTICS IN UGANDA. </vt:lpstr>
      <vt:lpstr> IN PRACTICAL TERMS, WHAT ARE THE BENEFITS OF PRODUCER – USER DIALOGUE OF GENDER STATISTICS IN UGANDA. </vt:lpstr>
      <vt:lpstr> WHAT ARE THE CHALLENGES OF PRODUCER – USER DIALOGUE IN GENDER STATISTICS? </vt:lpstr>
      <vt:lpstr>PROPOSE SOLUTIONS TO THESE CHALLENGES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EXERCISE</dc:title>
  <dc:creator>user</dc:creator>
  <cp:lastModifiedBy>user</cp:lastModifiedBy>
  <cp:revision>3</cp:revision>
  <dcterms:created xsi:type="dcterms:W3CDTF">2017-10-03T07:22:36Z</dcterms:created>
  <dcterms:modified xsi:type="dcterms:W3CDTF">2017-10-03T07:34:28Z</dcterms:modified>
</cp:coreProperties>
</file>