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0A0E-D4BA-49CE-9ED4-E662EB3EDB96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36D9B02-0CC3-46AD-A2A4-36F332AA9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038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0A0E-D4BA-49CE-9ED4-E662EB3EDB96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36D9B02-0CC3-46AD-A2A4-36F332AA9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39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0A0E-D4BA-49CE-9ED4-E662EB3EDB96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36D9B02-0CC3-46AD-A2A4-36F332AA9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734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0A0E-D4BA-49CE-9ED4-E662EB3EDB96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36D9B02-0CC3-46AD-A2A4-36F332AA965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6151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0A0E-D4BA-49CE-9ED4-E662EB3EDB96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36D9B02-0CC3-46AD-A2A4-36F332AA9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825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0A0E-D4BA-49CE-9ED4-E662EB3EDB96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9B02-0CC3-46AD-A2A4-36F332AA9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542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0A0E-D4BA-49CE-9ED4-E662EB3EDB96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9B02-0CC3-46AD-A2A4-36F332AA9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360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0A0E-D4BA-49CE-9ED4-E662EB3EDB96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9B02-0CC3-46AD-A2A4-36F332AA9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752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0C660A0E-D4BA-49CE-9ED4-E662EB3EDB96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36D9B02-0CC3-46AD-A2A4-36F332AA9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72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0A0E-D4BA-49CE-9ED4-E662EB3EDB96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9B02-0CC3-46AD-A2A4-36F332AA9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03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0A0E-D4BA-49CE-9ED4-E662EB3EDB96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36D9B02-0CC3-46AD-A2A4-36F332AA9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97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0A0E-D4BA-49CE-9ED4-E662EB3EDB96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9B02-0CC3-46AD-A2A4-36F332AA9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74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0A0E-D4BA-49CE-9ED4-E662EB3EDB96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9B02-0CC3-46AD-A2A4-36F332AA9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060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0A0E-D4BA-49CE-9ED4-E662EB3EDB96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9B02-0CC3-46AD-A2A4-36F332AA9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18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0A0E-D4BA-49CE-9ED4-E662EB3EDB96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9B02-0CC3-46AD-A2A4-36F332AA9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6484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0A0E-D4BA-49CE-9ED4-E662EB3EDB96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9B02-0CC3-46AD-A2A4-36F332AA9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674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0A0E-D4BA-49CE-9ED4-E662EB3EDB96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9B02-0CC3-46AD-A2A4-36F332AA9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45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60A0E-D4BA-49CE-9ED4-E662EB3EDB96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D9B02-0CC3-46AD-A2A4-36F332AA9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5543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  <p:sldLayoutId id="2147483910" r:id="rId12"/>
    <p:sldLayoutId id="2147483911" r:id="rId13"/>
    <p:sldLayoutId id="2147483912" r:id="rId14"/>
    <p:sldLayoutId id="2147483913" r:id="rId15"/>
    <p:sldLayoutId id="2147483914" r:id="rId16"/>
    <p:sldLayoutId id="214748391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Group Three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1" y="4833257"/>
            <a:ext cx="9939781" cy="1632857"/>
          </a:xfrm>
        </p:spPr>
        <p:txBody>
          <a:bodyPr>
            <a:noAutofit/>
          </a:bodyPr>
          <a:lstStyle/>
          <a:p>
            <a:r>
              <a:rPr lang="en-US" sz="6000" b="1" dirty="0"/>
              <a:t>Producer- User Dialogue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04946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Channels In Uganda For Gender Issues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2594" y="2050869"/>
            <a:ext cx="10384971" cy="467650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dirty="0" err="1" smtClean="0"/>
              <a:t>Organisations</a:t>
            </a:r>
            <a:r>
              <a:rPr lang="en-US" dirty="0" smtClean="0"/>
              <a:t> have Gender </a:t>
            </a:r>
            <a:r>
              <a:rPr lang="en-US" dirty="0"/>
              <a:t>Steering </a:t>
            </a:r>
            <a:r>
              <a:rPr lang="en-US" dirty="0" err="1" smtClean="0"/>
              <a:t>Committes</a:t>
            </a:r>
            <a:r>
              <a:rPr lang="en-US" dirty="0" smtClean="0"/>
              <a:t>; Gender Technical Working; Group-</a:t>
            </a:r>
            <a:r>
              <a:rPr lang="en-US" dirty="0" err="1" smtClean="0"/>
              <a:t>adhoc</a:t>
            </a:r>
            <a:r>
              <a:rPr lang="en-US" dirty="0" smtClean="0"/>
              <a:t> Gender Committees for various surveys </a:t>
            </a:r>
            <a:r>
              <a:rPr lang="en-US" dirty="0"/>
              <a:t>(</a:t>
            </a:r>
            <a:r>
              <a:rPr lang="en-US" dirty="0" smtClean="0"/>
              <a:t>UNHS; Time Use Survey, Agriculture Survey) who coordinate and decide what best fit channels to reach their users effectively:</a:t>
            </a:r>
          </a:p>
          <a:p>
            <a:pPr lvl="1">
              <a:lnSpc>
                <a:spcPct val="160000"/>
              </a:lnSpc>
            </a:pPr>
            <a:r>
              <a:rPr lang="en-US" dirty="0" smtClean="0"/>
              <a:t>Emails;</a:t>
            </a:r>
          </a:p>
          <a:p>
            <a:pPr lvl="1">
              <a:lnSpc>
                <a:spcPct val="160000"/>
              </a:lnSpc>
            </a:pPr>
            <a:r>
              <a:rPr lang="en-US" dirty="0" smtClean="0"/>
              <a:t>Workshops;</a:t>
            </a:r>
          </a:p>
          <a:p>
            <a:pPr lvl="1">
              <a:lnSpc>
                <a:spcPct val="160000"/>
              </a:lnSpc>
            </a:pPr>
            <a:r>
              <a:rPr lang="en-US" dirty="0" err="1" smtClean="0"/>
              <a:t>Bullettins</a:t>
            </a:r>
            <a:r>
              <a:rPr lang="en-US" dirty="0" smtClean="0"/>
              <a:t>;</a:t>
            </a:r>
          </a:p>
          <a:p>
            <a:pPr lvl="1">
              <a:lnSpc>
                <a:spcPct val="160000"/>
              </a:lnSpc>
            </a:pPr>
            <a:r>
              <a:rPr lang="en-US" dirty="0" smtClean="0"/>
              <a:t>Newsletters;</a:t>
            </a:r>
          </a:p>
          <a:p>
            <a:pPr lvl="1">
              <a:lnSpc>
                <a:spcPct val="160000"/>
              </a:lnSpc>
            </a:pPr>
            <a:r>
              <a:rPr lang="en-US" dirty="0" err="1" smtClean="0"/>
              <a:t>Barazas</a:t>
            </a:r>
            <a:endParaRPr lang="en-US" dirty="0" smtClean="0"/>
          </a:p>
          <a:p>
            <a:pPr lvl="1">
              <a:lnSpc>
                <a:spcPct val="25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596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institutions involved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67" y="2050869"/>
            <a:ext cx="11743508" cy="463731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MDAS</a:t>
            </a:r>
          </a:p>
          <a:p>
            <a:pPr lvl="1"/>
            <a:r>
              <a:rPr lang="en-US" dirty="0" smtClean="0"/>
              <a:t>Uganda Bureau of Statistics</a:t>
            </a:r>
          </a:p>
          <a:p>
            <a:pPr lvl="1"/>
            <a:r>
              <a:rPr lang="en-US" dirty="0" smtClean="0"/>
              <a:t>Ministry of Gender </a:t>
            </a:r>
            <a:r>
              <a:rPr lang="en-US" dirty="0" err="1" smtClean="0"/>
              <a:t>Labour</a:t>
            </a:r>
            <a:r>
              <a:rPr lang="en-US" dirty="0" smtClean="0"/>
              <a:t> and Social Development</a:t>
            </a:r>
          </a:p>
          <a:p>
            <a:pPr lvl="1"/>
            <a:r>
              <a:rPr lang="en-US" dirty="0" smtClean="0"/>
              <a:t>National Planning Authority</a:t>
            </a:r>
          </a:p>
          <a:p>
            <a:pPr lvl="1"/>
            <a:r>
              <a:rPr lang="en-US" dirty="0" smtClean="0"/>
              <a:t>Equals Opportunities Commission</a:t>
            </a:r>
          </a:p>
          <a:p>
            <a:pPr lvl="1"/>
            <a:r>
              <a:rPr lang="en-US" dirty="0" smtClean="0"/>
              <a:t>Ministry of Education and Sports</a:t>
            </a:r>
          </a:p>
          <a:p>
            <a:pPr lvl="1"/>
            <a:r>
              <a:rPr lang="en-US" dirty="0" smtClean="0"/>
              <a:t>Ministry of Health</a:t>
            </a:r>
          </a:p>
          <a:p>
            <a:pPr lvl="1"/>
            <a:r>
              <a:rPr lang="en-US" dirty="0" smtClean="0"/>
              <a:t>Ministry of Local Government</a:t>
            </a:r>
          </a:p>
          <a:p>
            <a:pPr lvl="1"/>
            <a:r>
              <a:rPr lang="en-US" dirty="0" smtClean="0"/>
              <a:t>Ministry of Finance and Economic Planning</a:t>
            </a:r>
          </a:p>
          <a:p>
            <a:pPr lvl="1"/>
            <a:r>
              <a:rPr lang="en-US" dirty="0" smtClean="0"/>
              <a:t>Uganda National Roads Authority</a:t>
            </a:r>
          </a:p>
          <a:p>
            <a:pPr lvl="1"/>
            <a:r>
              <a:rPr lang="en-US" dirty="0" smtClean="0"/>
              <a:t>Ministry of Internal Affairs</a:t>
            </a:r>
          </a:p>
          <a:p>
            <a:r>
              <a:rPr lang="en-US" dirty="0" smtClean="0"/>
              <a:t>Development Partners</a:t>
            </a:r>
          </a:p>
          <a:p>
            <a:pPr lvl="1"/>
            <a:r>
              <a:rPr lang="en-US" dirty="0" smtClean="0"/>
              <a:t>UN Women</a:t>
            </a:r>
          </a:p>
          <a:p>
            <a:pPr lvl="1"/>
            <a:r>
              <a:rPr lang="en-US" dirty="0" smtClean="0"/>
              <a:t>DFID</a:t>
            </a:r>
          </a:p>
          <a:p>
            <a:pPr lvl="1"/>
            <a:r>
              <a:rPr lang="en-US" dirty="0" smtClean="0"/>
              <a:t>UNECA</a:t>
            </a:r>
            <a:endParaRPr lang="en-US" dirty="0"/>
          </a:p>
          <a:p>
            <a:r>
              <a:rPr lang="en-US" dirty="0" smtClean="0"/>
              <a:t>CSOs</a:t>
            </a:r>
          </a:p>
          <a:p>
            <a:pPr lvl="1"/>
            <a:r>
              <a:rPr lang="en-US" dirty="0" smtClean="0"/>
              <a:t>Uganda Women’s Network</a:t>
            </a:r>
          </a:p>
          <a:p>
            <a:r>
              <a:rPr lang="en-US" dirty="0" smtClean="0"/>
              <a:t>Academia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1428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institution is the main leader statistics in Uganda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Uganda Bureau of Statistics</a:t>
            </a:r>
          </a:p>
          <a:p>
            <a:endParaRPr lang="en-US" dirty="0"/>
          </a:p>
        </p:txBody>
      </p:sp>
      <p:sp>
        <p:nvSpPr>
          <p:cNvPr id="4" name="AutoShape 2" descr="Image result for leader"/>
          <p:cNvSpPr>
            <a:spLocks noChangeAspect="1" noChangeArrowheads="1"/>
          </p:cNvSpPr>
          <p:nvPr/>
        </p:nvSpPr>
        <p:spPr bwMode="auto">
          <a:xfrm>
            <a:off x="3303724" y="438834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lead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lead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9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the benefits of producer-user dialogue of gender statistics in Uganda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059" y="2114804"/>
            <a:ext cx="11193816" cy="4521127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Identification and </a:t>
            </a:r>
            <a:r>
              <a:rPr lang="en-US" dirty="0" err="1" smtClean="0"/>
              <a:t>prioritisation</a:t>
            </a:r>
            <a:r>
              <a:rPr lang="en-US" dirty="0" smtClean="0"/>
              <a:t> of </a:t>
            </a:r>
            <a:r>
              <a:rPr lang="en-US" dirty="0"/>
              <a:t>user </a:t>
            </a:r>
            <a:r>
              <a:rPr lang="en-US" dirty="0" smtClean="0"/>
              <a:t>needs;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Development of a comprehensive Meta data dictionary for Gender Statistics;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Designing engendered data collection instruments;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Increased ownership of the statistics generated;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Effective communication of gender statistics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172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Challenges of producer-user dialogue in gender statistics in </a:t>
            </a:r>
            <a:r>
              <a:rPr lang="en-US" dirty="0" err="1" smtClean="0"/>
              <a:t>uganda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50869"/>
            <a:ext cx="9613862" cy="4807130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Inadequate funding for producer-user dialogue workshops;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Inadequate capacity to steer the dialogues;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Ineffective communication of gender statistics;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Unmet expectations of the users;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Divergences of gender issues with culture, norms and religious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2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03" y="1985554"/>
            <a:ext cx="11834948" cy="4689565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 Prioritization of funding by government for the producer-user </a:t>
            </a:r>
            <a:r>
              <a:rPr lang="en-US" dirty="0"/>
              <a:t>dialogue workshops;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Frequent tailored trainings;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 smtClean="0"/>
              <a:t>Prioritizing the </a:t>
            </a:r>
            <a:r>
              <a:rPr lang="en-US" dirty="0"/>
              <a:t>expectations of the users;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Streamline gender </a:t>
            </a:r>
            <a:r>
              <a:rPr lang="en-US" dirty="0"/>
              <a:t>issues </a:t>
            </a:r>
            <a:r>
              <a:rPr lang="en-US" dirty="0" smtClean="0"/>
              <a:t>in to our culture</a:t>
            </a:r>
            <a:r>
              <a:rPr lang="en-US" dirty="0"/>
              <a:t>, norms and religious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11226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76</TotalTime>
  <Words>261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Group Three</vt:lpstr>
      <vt:lpstr>Channels In Uganda For Gender Issues</vt:lpstr>
      <vt:lpstr>the institutions involved</vt:lpstr>
      <vt:lpstr>Why institution is the main leader statistics in Uganda</vt:lpstr>
      <vt:lpstr>What are the benefits of producer-user dialogue of gender statistics in Uganda</vt:lpstr>
      <vt:lpstr>Challenges of producer-user dialogue in gender statistics in uganda</vt:lpstr>
      <vt:lpstr>Solutions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</dc:title>
  <dc:creator>Windows User</dc:creator>
  <cp:lastModifiedBy>Windows User</cp:lastModifiedBy>
  <cp:revision>9</cp:revision>
  <dcterms:created xsi:type="dcterms:W3CDTF">2017-10-03T06:22:40Z</dcterms:created>
  <dcterms:modified xsi:type="dcterms:W3CDTF">2017-10-03T07:39:39Z</dcterms:modified>
</cp:coreProperties>
</file>