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3" r:id="rId3"/>
    <p:sldMasterId id="2147483694" r:id="rId4"/>
  </p:sldMasterIdLst>
  <p:notesMasterIdLst>
    <p:notesMasterId r:id="rId19"/>
  </p:notesMasterIdLst>
  <p:handoutMasterIdLst>
    <p:handoutMasterId r:id="rId20"/>
  </p:handoutMasterIdLst>
  <p:sldIdLst>
    <p:sldId id="256" r:id="rId5"/>
    <p:sldId id="257" r:id="rId6"/>
    <p:sldId id="280" r:id="rId7"/>
    <p:sldId id="262" r:id="rId8"/>
    <p:sldId id="261" r:id="rId9"/>
    <p:sldId id="259" r:id="rId10"/>
    <p:sldId id="283" r:id="rId11"/>
    <p:sldId id="282" r:id="rId12"/>
    <p:sldId id="285" r:id="rId13"/>
    <p:sldId id="286" r:id="rId14"/>
    <p:sldId id="287" r:id="rId15"/>
    <p:sldId id="288" r:id="rId16"/>
    <p:sldId id="281" r:id="rId17"/>
    <p:sldId id="289" r:id="rId18"/>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49462" autoAdjust="0"/>
  </p:normalViewPr>
  <p:slideViewPr>
    <p:cSldViewPr snapToGrid="0">
      <p:cViewPr varScale="1">
        <p:scale>
          <a:sx n="34" d="100"/>
          <a:sy n="34" d="100"/>
        </p:scale>
        <p:origin x="1853" y="53"/>
      </p:cViewPr>
      <p:guideLst/>
    </p:cSldViewPr>
  </p:slideViewPr>
  <p:notesTextViewPr>
    <p:cViewPr>
      <p:scale>
        <a:sx n="1" d="1"/>
        <a:sy n="1" d="1"/>
      </p:scale>
      <p:origin x="0" y="0"/>
    </p:cViewPr>
  </p:notesTextViewPr>
  <p:notesViewPr>
    <p:cSldViewPr snapToGrid="0">
      <p:cViewPr varScale="1">
        <p:scale>
          <a:sx n="66" d="100"/>
          <a:sy n="66" d="100"/>
        </p:scale>
        <p:origin x="276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60575-EB10-4826-A6B7-7B499F4427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878B7C-7215-4D6F-B3D9-920C901F9D23}">
      <dgm:prSet phldrT="[Text]"/>
      <dgm:spPr/>
      <dgm:t>
        <a:bodyPr/>
        <a:lstStyle/>
        <a:p>
          <a:r>
            <a:rPr lang="en-US" dirty="0" smtClean="0"/>
            <a:t>Pillar 1: Means of implementation</a:t>
          </a:r>
          <a:endParaRPr lang="en-US" dirty="0"/>
        </a:p>
      </dgm:t>
    </dgm:pt>
    <dgm:pt modelId="{E1840652-D408-470B-B795-688FC06BE05A}" type="parTrans" cxnId="{AE878A7E-A955-4A85-BB2F-DA470C518750}">
      <dgm:prSet/>
      <dgm:spPr/>
      <dgm:t>
        <a:bodyPr/>
        <a:lstStyle/>
        <a:p>
          <a:endParaRPr lang="en-US"/>
        </a:p>
      </dgm:t>
    </dgm:pt>
    <dgm:pt modelId="{206AF97C-F140-4D1A-95D0-103E1638BA79}" type="sibTrans" cxnId="{AE878A7E-A955-4A85-BB2F-DA470C518750}">
      <dgm:prSet/>
      <dgm:spPr/>
      <dgm:t>
        <a:bodyPr/>
        <a:lstStyle/>
        <a:p>
          <a:endParaRPr lang="en-US"/>
        </a:p>
      </dgm:t>
    </dgm:pt>
    <dgm:pt modelId="{33CF73D4-758A-4DB6-AA28-BB6418F63DDA}">
      <dgm:prSet phldrT="[Text]"/>
      <dgm:spPr/>
      <dgm:t>
        <a:bodyPr/>
        <a:lstStyle/>
        <a:p>
          <a:r>
            <a:rPr lang="en-US" dirty="0" smtClean="0"/>
            <a:t>Pillar 2: Environment</a:t>
          </a:r>
          <a:endParaRPr lang="en-US" dirty="0"/>
        </a:p>
      </dgm:t>
    </dgm:pt>
    <dgm:pt modelId="{38DCFEBC-F2B1-4B18-A0B5-860FD969A7AC}" type="parTrans" cxnId="{7F6376DD-9414-4203-AC83-F001A4F0EAF5}">
      <dgm:prSet/>
      <dgm:spPr/>
      <dgm:t>
        <a:bodyPr/>
        <a:lstStyle/>
        <a:p>
          <a:endParaRPr lang="en-US"/>
        </a:p>
      </dgm:t>
    </dgm:pt>
    <dgm:pt modelId="{CA7075C0-B8B4-439B-B694-09BD46F274B6}" type="sibTrans" cxnId="{7F6376DD-9414-4203-AC83-F001A4F0EAF5}">
      <dgm:prSet/>
      <dgm:spPr/>
      <dgm:t>
        <a:bodyPr/>
        <a:lstStyle/>
        <a:p>
          <a:endParaRPr lang="en-US"/>
        </a:p>
      </dgm:t>
    </dgm:pt>
    <dgm:pt modelId="{1E7766DA-B02E-4DC4-A3B7-4C81FBE85BA3}">
      <dgm:prSet/>
      <dgm:spPr/>
      <dgm:t>
        <a:bodyPr/>
        <a:lstStyle/>
        <a:p>
          <a:r>
            <a:rPr lang="en-US" dirty="0" smtClean="0"/>
            <a:t>Pillar 4: Economic</a:t>
          </a:r>
        </a:p>
      </dgm:t>
    </dgm:pt>
    <dgm:pt modelId="{7A0D2B07-9428-415C-88C8-7B1F6A2CFB49}" type="parTrans" cxnId="{C51B6B41-11A8-4FCB-BA88-B9ED1278740A}">
      <dgm:prSet/>
      <dgm:spPr/>
      <dgm:t>
        <a:bodyPr/>
        <a:lstStyle/>
        <a:p>
          <a:endParaRPr lang="en-US"/>
        </a:p>
      </dgm:t>
    </dgm:pt>
    <dgm:pt modelId="{98082687-F825-43E1-A61C-49A11EF7C021}" type="sibTrans" cxnId="{C51B6B41-11A8-4FCB-BA88-B9ED1278740A}">
      <dgm:prSet/>
      <dgm:spPr/>
      <dgm:t>
        <a:bodyPr/>
        <a:lstStyle/>
        <a:p>
          <a:endParaRPr lang="en-US"/>
        </a:p>
      </dgm:t>
    </dgm:pt>
    <dgm:pt modelId="{14AA0F63-D5A4-4B70-B4C0-4AC6F939EEC1}">
      <dgm:prSet/>
      <dgm:spPr/>
      <dgm:t>
        <a:bodyPr/>
        <a:lstStyle/>
        <a:p>
          <a:r>
            <a:rPr lang="en-US" dirty="0" smtClean="0"/>
            <a:t>Pillar 3: Social and  Demographic </a:t>
          </a:r>
          <a:endParaRPr lang="en-US" dirty="0"/>
        </a:p>
      </dgm:t>
    </dgm:pt>
    <dgm:pt modelId="{18E12174-6A47-48B6-9157-F3F455E2016E}" type="parTrans" cxnId="{10179FFC-FF6D-4287-B86A-953328011961}">
      <dgm:prSet/>
      <dgm:spPr/>
      <dgm:t>
        <a:bodyPr/>
        <a:lstStyle/>
        <a:p>
          <a:endParaRPr lang="en-US"/>
        </a:p>
      </dgm:t>
    </dgm:pt>
    <dgm:pt modelId="{D5BFDD8E-5DAE-4FCC-A469-F2FCF9AE39B2}" type="sibTrans" cxnId="{10179FFC-FF6D-4287-B86A-953328011961}">
      <dgm:prSet/>
      <dgm:spPr/>
      <dgm:t>
        <a:bodyPr/>
        <a:lstStyle/>
        <a:p>
          <a:endParaRPr lang="en-US"/>
        </a:p>
      </dgm:t>
    </dgm:pt>
    <dgm:pt modelId="{7BE4EC39-2CB2-4D70-BC14-C79F0ED27D91}">
      <dgm:prSet/>
      <dgm:spPr/>
      <dgm:t>
        <a:bodyPr/>
        <a:lstStyle/>
        <a:p>
          <a:r>
            <a:rPr lang="en-US" dirty="0" smtClean="0"/>
            <a:t>Population and demographics statistics</a:t>
          </a:r>
          <a:endParaRPr lang="en-US" dirty="0"/>
        </a:p>
      </dgm:t>
    </dgm:pt>
    <dgm:pt modelId="{14A3F67E-EE72-488C-A419-BA9B8C1B44ED}" type="sibTrans" cxnId="{43C14CC1-3DCD-4348-9224-8735E7139178}">
      <dgm:prSet/>
      <dgm:spPr/>
      <dgm:t>
        <a:bodyPr/>
        <a:lstStyle/>
        <a:p>
          <a:endParaRPr lang="en-US"/>
        </a:p>
      </dgm:t>
    </dgm:pt>
    <dgm:pt modelId="{E4677134-BD08-4AB1-A5D9-BCDB2DA88472}" type="parTrans" cxnId="{43C14CC1-3DCD-4348-9224-8735E7139178}">
      <dgm:prSet/>
      <dgm:spPr/>
      <dgm:t>
        <a:bodyPr/>
        <a:lstStyle/>
        <a:p>
          <a:endParaRPr lang="en-US"/>
        </a:p>
      </dgm:t>
    </dgm:pt>
    <dgm:pt modelId="{16C79A24-7968-413D-BAE1-8F9090E8C8AC}">
      <dgm:prSet/>
      <dgm:spPr/>
      <dgm:t>
        <a:bodyPr/>
        <a:lstStyle/>
        <a:p>
          <a:r>
            <a:rPr lang="en-US" dirty="0" smtClean="0"/>
            <a:t>Crime and Criminal justice Statistics.</a:t>
          </a:r>
        </a:p>
      </dgm:t>
    </dgm:pt>
    <dgm:pt modelId="{2B934D4F-B586-4FFD-A35D-70CD146E0466}" type="sibTrans" cxnId="{9B5618C0-9E28-4C66-9BCC-2AD9B2F853E4}">
      <dgm:prSet/>
      <dgm:spPr/>
      <dgm:t>
        <a:bodyPr/>
        <a:lstStyle/>
        <a:p>
          <a:endParaRPr lang="en-US"/>
        </a:p>
      </dgm:t>
    </dgm:pt>
    <dgm:pt modelId="{2BB5F545-EC10-4FB0-AE49-1D8186BC951F}" type="parTrans" cxnId="{9B5618C0-9E28-4C66-9BCC-2AD9B2F853E4}">
      <dgm:prSet/>
      <dgm:spPr/>
      <dgm:t>
        <a:bodyPr/>
        <a:lstStyle/>
        <a:p>
          <a:endParaRPr lang="en-US"/>
        </a:p>
      </dgm:t>
    </dgm:pt>
    <dgm:pt modelId="{AC387683-04E6-4D6B-B507-90700E2912F8}">
      <dgm:prSet/>
      <dgm:spPr/>
      <dgm:t>
        <a:bodyPr/>
        <a:lstStyle/>
        <a:p>
          <a:r>
            <a:rPr lang="en-US" dirty="0" smtClean="0"/>
            <a:t>Gender Statistics;</a:t>
          </a:r>
        </a:p>
      </dgm:t>
    </dgm:pt>
    <dgm:pt modelId="{44923176-A2F5-400B-94E3-09C07E41CB1B}" type="sibTrans" cxnId="{00A01633-5130-4BF7-9A23-5A0DB7D2F642}">
      <dgm:prSet/>
      <dgm:spPr/>
      <dgm:t>
        <a:bodyPr/>
        <a:lstStyle/>
        <a:p>
          <a:endParaRPr lang="en-US"/>
        </a:p>
      </dgm:t>
    </dgm:pt>
    <dgm:pt modelId="{08B2DBC3-0303-4B65-8C03-2334AEF73E84}" type="parTrans" cxnId="{00A01633-5130-4BF7-9A23-5A0DB7D2F642}">
      <dgm:prSet/>
      <dgm:spPr/>
      <dgm:t>
        <a:bodyPr/>
        <a:lstStyle/>
        <a:p>
          <a:endParaRPr lang="en-US"/>
        </a:p>
      </dgm:t>
    </dgm:pt>
    <dgm:pt modelId="{3CD622E1-1349-4146-8796-9AB84FA41529}" type="pres">
      <dgm:prSet presAssocID="{BB560575-EB10-4826-A6B7-7B499F442712}" presName="linear" presStyleCnt="0">
        <dgm:presLayoutVars>
          <dgm:animLvl val="lvl"/>
          <dgm:resizeHandles val="exact"/>
        </dgm:presLayoutVars>
      </dgm:prSet>
      <dgm:spPr/>
      <dgm:t>
        <a:bodyPr/>
        <a:lstStyle/>
        <a:p>
          <a:endParaRPr lang="en-US"/>
        </a:p>
      </dgm:t>
    </dgm:pt>
    <dgm:pt modelId="{F3FE4E4C-43A7-4581-B41F-D53D7330D457}" type="pres">
      <dgm:prSet presAssocID="{78878B7C-7215-4D6F-B3D9-920C901F9D23}" presName="parentText" presStyleLbl="node1" presStyleIdx="0" presStyleCnt="4">
        <dgm:presLayoutVars>
          <dgm:chMax val="0"/>
          <dgm:bulletEnabled val="1"/>
        </dgm:presLayoutVars>
      </dgm:prSet>
      <dgm:spPr/>
      <dgm:t>
        <a:bodyPr/>
        <a:lstStyle/>
        <a:p>
          <a:endParaRPr lang="en-US"/>
        </a:p>
      </dgm:t>
    </dgm:pt>
    <dgm:pt modelId="{8494EE44-5F36-4D1A-A738-4E779A284EC3}" type="pres">
      <dgm:prSet presAssocID="{206AF97C-F140-4D1A-95D0-103E1638BA79}" presName="spacer" presStyleCnt="0"/>
      <dgm:spPr/>
      <dgm:t>
        <a:bodyPr/>
        <a:lstStyle/>
        <a:p>
          <a:endParaRPr lang="en-US"/>
        </a:p>
      </dgm:t>
    </dgm:pt>
    <dgm:pt modelId="{F5E0CEB8-F492-48EA-8553-4E130385CE8C}" type="pres">
      <dgm:prSet presAssocID="{33CF73D4-758A-4DB6-AA28-BB6418F63DDA}" presName="parentText" presStyleLbl="node1" presStyleIdx="1" presStyleCnt="4">
        <dgm:presLayoutVars>
          <dgm:chMax val="0"/>
          <dgm:bulletEnabled val="1"/>
        </dgm:presLayoutVars>
      </dgm:prSet>
      <dgm:spPr/>
      <dgm:t>
        <a:bodyPr/>
        <a:lstStyle/>
        <a:p>
          <a:endParaRPr lang="en-US"/>
        </a:p>
      </dgm:t>
    </dgm:pt>
    <dgm:pt modelId="{9611250C-EAEA-4100-AE87-EB8E14762F53}" type="pres">
      <dgm:prSet presAssocID="{CA7075C0-B8B4-439B-B694-09BD46F274B6}" presName="spacer" presStyleCnt="0"/>
      <dgm:spPr/>
      <dgm:t>
        <a:bodyPr/>
        <a:lstStyle/>
        <a:p>
          <a:endParaRPr lang="en-US"/>
        </a:p>
      </dgm:t>
    </dgm:pt>
    <dgm:pt modelId="{923941BE-C6C9-4F04-A7EE-C932B4451658}" type="pres">
      <dgm:prSet presAssocID="{14AA0F63-D5A4-4B70-B4C0-4AC6F939EEC1}" presName="parentText" presStyleLbl="node1" presStyleIdx="2" presStyleCnt="4">
        <dgm:presLayoutVars>
          <dgm:chMax val="0"/>
          <dgm:bulletEnabled val="1"/>
        </dgm:presLayoutVars>
      </dgm:prSet>
      <dgm:spPr/>
      <dgm:t>
        <a:bodyPr/>
        <a:lstStyle/>
        <a:p>
          <a:endParaRPr lang="en-US"/>
        </a:p>
      </dgm:t>
    </dgm:pt>
    <dgm:pt modelId="{6BEA3FC7-B04C-4F3C-ABE7-EFDFEF3A3752}" type="pres">
      <dgm:prSet presAssocID="{14AA0F63-D5A4-4B70-B4C0-4AC6F939EEC1}" presName="childText" presStyleLbl="revTx" presStyleIdx="0" presStyleCnt="1">
        <dgm:presLayoutVars>
          <dgm:bulletEnabled val="1"/>
        </dgm:presLayoutVars>
      </dgm:prSet>
      <dgm:spPr/>
      <dgm:t>
        <a:bodyPr/>
        <a:lstStyle/>
        <a:p>
          <a:endParaRPr lang="en-US"/>
        </a:p>
      </dgm:t>
    </dgm:pt>
    <dgm:pt modelId="{1BA92689-6DFF-4039-A1BA-BE1E8DB55400}" type="pres">
      <dgm:prSet presAssocID="{1E7766DA-B02E-4DC4-A3B7-4C81FBE85BA3}" presName="parentText" presStyleLbl="node1" presStyleIdx="3" presStyleCnt="4">
        <dgm:presLayoutVars>
          <dgm:chMax val="0"/>
          <dgm:bulletEnabled val="1"/>
        </dgm:presLayoutVars>
      </dgm:prSet>
      <dgm:spPr/>
      <dgm:t>
        <a:bodyPr/>
        <a:lstStyle/>
        <a:p>
          <a:endParaRPr lang="en-US"/>
        </a:p>
      </dgm:t>
    </dgm:pt>
  </dgm:ptLst>
  <dgm:cxnLst>
    <dgm:cxn modelId="{FD01FC95-C7CD-42BE-B34B-029CF52C4F86}" type="presOf" srcId="{33CF73D4-758A-4DB6-AA28-BB6418F63DDA}" destId="{F5E0CEB8-F492-48EA-8553-4E130385CE8C}" srcOrd="0" destOrd="0" presId="urn:microsoft.com/office/officeart/2005/8/layout/vList2"/>
    <dgm:cxn modelId="{43C14CC1-3DCD-4348-9224-8735E7139178}" srcId="{14AA0F63-D5A4-4B70-B4C0-4AC6F939EEC1}" destId="{7BE4EC39-2CB2-4D70-BC14-C79F0ED27D91}" srcOrd="0" destOrd="0" parTransId="{E4677134-BD08-4AB1-A5D9-BCDB2DA88472}" sibTransId="{14A3F67E-EE72-488C-A419-BA9B8C1B44ED}"/>
    <dgm:cxn modelId="{C8788531-74FD-48D3-8A03-14478705A332}" type="presOf" srcId="{78878B7C-7215-4D6F-B3D9-920C901F9D23}" destId="{F3FE4E4C-43A7-4581-B41F-D53D7330D457}" srcOrd="0" destOrd="0" presId="urn:microsoft.com/office/officeart/2005/8/layout/vList2"/>
    <dgm:cxn modelId="{10179FFC-FF6D-4287-B86A-953328011961}" srcId="{BB560575-EB10-4826-A6B7-7B499F442712}" destId="{14AA0F63-D5A4-4B70-B4C0-4AC6F939EEC1}" srcOrd="2" destOrd="0" parTransId="{18E12174-6A47-48B6-9157-F3F455E2016E}" sibTransId="{D5BFDD8E-5DAE-4FCC-A469-F2FCF9AE39B2}"/>
    <dgm:cxn modelId="{7F6376DD-9414-4203-AC83-F001A4F0EAF5}" srcId="{BB560575-EB10-4826-A6B7-7B499F442712}" destId="{33CF73D4-758A-4DB6-AA28-BB6418F63DDA}" srcOrd="1" destOrd="0" parTransId="{38DCFEBC-F2B1-4B18-A0B5-860FD969A7AC}" sibTransId="{CA7075C0-B8B4-439B-B694-09BD46F274B6}"/>
    <dgm:cxn modelId="{B81DA9FB-6BF8-469A-9880-DF483889F5B3}" type="presOf" srcId="{14AA0F63-D5A4-4B70-B4C0-4AC6F939EEC1}" destId="{923941BE-C6C9-4F04-A7EE-C932B4451658}" srcOrd="0" destOrd="0" presId="urn:microsoft.com/office/officeart/2005/8/layout/vList2"/>
    <dgm:cxn modelId="{9B5618C0-9E28-4C66-9BCC-2AD9B2F853E4}" srcId="{14AA0F63-D5A4-4B70-B4C0-4AC6F939EEC1}" destId="{16C79A24-7968-413D-BAE1-8F9090E8C8AC}" srcOrd="2" destOrd="0" parTransId="{2BB5F545-EC10-4FB0-AE49-1D8186BC951F}" sibTransId="{2B934D4F-B586-4FFD-A35D-70CD146E0466}"/>
    <dgm:cxn modelId="{F7AC1D00-2E46-4B21-9988-09C8094C3551}" type="presOf" srcId="{AC387683-04E6-4D6B-B507-90700E2912F8}" destId="{6BEA3FC7-B04C-4F3C-ABE7-EFDFEF3A3752}" srcOrd="0" destOrd="1" presId="urn:microsoft.com/office/officeart/2005/8/layout/vList2"/>
    <dgm:cxn modelId="{828B9D7D-8DC6-4E09-8231-D51144725091}" type="presOf" srcId="{7BE4EC39-2CB2-4D70-BC14-C79F0ED27D91}" destId="{6BEA3FC7-B04C-4F3C-ABE7-EFDFEF3A3752}" srcOrd="0" destOrd="0" presId="urn:microsoft.com/office/officeart/2005/8/layout/vList2"/>
    <dgm:cxn modelId="{60BBD2A1-92CC-4090-8EBD-236EE7B13391}" type="presOf" srcId="{1E7766DA-B02E-4DC4-A3B7-4C81FBE85BA3}" destId="{1BA92689-6DFF-4039-A1BA-BE1E8DB55400}" srcOrd="0" destOrd="0" presId="urn:microsoft.com/office/officeart/2005/8/layout/vList2"/>
    <dgm:cxn modelId="{57857066-5A63-4673-8263-A4C2AA459AF8}" type="presOf" srcId="{16C79A24-7968-413D-BAE1-8F9090E8C8AC}" destId="{6BEA3FC7-B04C-4F3C-ABE7-EFDFEF3A3752}" srcOrd="0" destOrd="2" presId="urn:microsoft.com/office/officeart/2005/8/layout/vList2"/>
    <dgm:cxn modelId="{DFD74325-5DBA-44E5-B8B0-6D2F4E3ADEDA}" type="presOf" srcId="{BB560575-EB10-4826-A6B7-7B499F442712}" destId="{3CD622E1-1349-4146-8796-9AB84FA41529}" srcOrd="0" destOrd="0" presId="urn:microsoft.com/office/officeart/2005/8/layout/vList2"/>
    <dgm:cxn modelId="{00A01633-5130-4BF7-9A23-5A0DB7D2F642}" srcId="{14AA0F63-D5A4-4B70-B4C0-4AC6F939EEC1}" destId="{AC387683-04E6-4D6B-B507-90700E2912F8}" srcOrd="1" destOrd="0" parTransId="{08B2DBC3-0303-4B65-8C03-2334AEF73E84}" sibTransId="{44923176-A2F5-400B-94E3-09C07E41CB1B}"/>
    <dgm:cxn modelId="{AE878A7E-A955-4A85-BB2F-DA470C518750}" srcId="{BB560575-EB10-4826-A6B7-7B499F442712}" destId="{78878B7C-7215-4D6F-B3D9-920C901F9D23}" srcOrd="0" destOrd="0" parTransId="{E1840652-D408-470B-B795-688FC06BE05A}" sibTransId="{206AF97C-F140-4D1A-95D0-103E1638BA79}"/>
    <dgm:cxn modelId="{C51B6B41-11A8-4FCB-BA88-B9ED1278740A}" srcId="{BB560575-EB10-4826-A6B7-7B499F442712}" destId="{1E7766DA-B02E-4DC4-A3B7-4C81FBE85BA3}" srcOrd="3" destOrd="0" parTransId="{7A0D2B07-9428-415C-88C8-7B1F6A2CFB49}" sibTransId="{98082687-F825-43E1-A61C-49A11EF7C021}"/>
    <dgm:cxn modelId="{D9C7C347-BA0D-4A05-BA33-C2ECE69EE99D}" type="presParOf" srcId="{3CD622E1-1349-4146-8796-9AB84FA41529}" destId="{F3FE4E4C-43A7-4581-B41F-D53D7330D457}" srcOrd="0" destOrd="0" presId="urn:microsoft.com/office/officeart/2005/8/layout/vList2"/>
    <dgm:cxn modelId="{370AC7D8-6A9A-4F3E-8470-7E297E2177AA}" type="presParOf" srcId="{3CD622E1-1349-4146-8796-9AB84FA41529}" destId="{8494EE44-5F36-4D1A-A738-4E779A284EC3}" srcOrd="1" destOrd="0" presId="urn:microsoft.com/office/officeart/2005/8/layout/vList2"/>
    <dgm:cxn modelId="{79E4F006-8992-4128-A36F-B14B9FFC1CAD}" type="presParOf" srcId="{3CD622E1-1349-4146-8796-9AB84FA41529}" destId="{F5E0CEB8-F492-48EA-8553-4E130385CE8C}" srcOrd="2" destOrd="0" presId="urn:microsoft.com/office/officeart/2005/8/layout/vList2"/>
    <dgm:cxn modelId="{D66997BD-65D1-4550-8A4F-A6999F5D1C4D}" type="presParOf" srcId="{3CD622E1-1349-4146-8796-9AB84FA41529}" destId="{9611250C-EAEA-4100-AE87-EB8E14762F53}" srcOrd="3" destOrd="0" presId="urn:microsoft.com/office/officeart/2005/8/layout/vList2"/>
    <dgm:cxn modelId="{1AF59429-B972-4AAE-A772-06EB6BDE1EF4}" type="presParOf" srcId="{3CD622E1-1349-4146-8796-9AB84FA41529}" destId="{923941BE-C6C9-4F04-A7EE-C932B4451658}" srcOrd="4" destOrd="0" presId="urn:microsoft.com/office/officeart/2005/8/layout/vList2"/>
    <dgm:cxn modelId="{FE87CD45-AFE3-4184-928A-69CF0058AC70}" type="presParOf" srcId="{3CD622E1-1349-4146-8796-9AB84FA41529}" destId="{6BEA3FC7-B04C-4F3C-ABE7-EFDFEF3A3752}" srcOrd="5" destOrd="0" presId="urn:microsoft.com/office/officeart/2005/8/layout/vList2"/>
    <dgm:cxn modelId="{8D10C002-FC17-4F9F-B72F-9B663A2CC3BF}" type="presParOf" srcId="{3CD622E1-1349-4146-8796-9AB84FA41529}" destId="{1BA92689-6DFF-4039-A1BA-BE1E8DB554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560575-EB10-4826-A6B7-7B499F4427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878B7C-7215-4D6F-B3D9-920C901F9D23}">
      <dgm:prSet phldrT="[Text]"/>
      <dgm:spPr/>
      <dgm:t>
        <a:bodyPr/>
        <a:lstStyle/>
        <a:p>
          <a:r>
            <a:rPr lang="en-US" dirty="0" smtClean="0"/>
            <a:t>Pillar 1: Means of implementation</a:t>
          </a:r>
          <a:endParaRPr lang="en-US" dirty="0"/>
        </a:p>
      </dgm:t>
    </dgm:pt>
    <dgm:pt modelId="{E1840652-D408-470B-B795-688FC06BE05A}" type="parTrans" cxnId="{AE878A7E-A955-4A85-BB2F-DA470C518750}">
      <dgm:prSet/>
      <dgm:spPr/>
      <dgm:t>
        <a:bodyPr/>
        <a:lstStyle/>
        <a:p>
          <a:endParaRPr lang="en-US"/>
        </a:p>
      </dgm:t>
    </dgm:pt>
    <dgm:pt modelId="{206AF97C-F140-4D1A-95D0-103E1638BA79}" type="sibTrans" cxnId="{AE878A7E-A955-4A85-BB2F-DA470C518750}">
      <dgm:prSet/>
      <dgm:spPr/>
      <dgm:t>
        <a:bodyPr/>
        <a:lstStyle/>
        <a:p>
          <a:endParaRPr lang="en-US"/>
        </a:p>
      </dgm:t>
    </dgm:pt>
    <dgm:pt modelId="{33CF73D4-758A-4DB6-AA28-BB6418F63DDA}">
      <dgm:prSet phldrT="[Text]"/>
      <dgm:spPr/>
      <dgm:t>
        <a:bodyPr/>
        <a:lstStyle/>
        <a:p>
          <a:r>
            <a:rPr lang="en-US" dirty="0" smtClean="0"/>
            <a:t>Pillar 2: Environment</a:t>
          </a:r>
          <a:endParaRPr lang="en-US" dirty="0"/>
        </a:p>
      </dgm:t>
    </dgm:pt>
    <dgm:pt modelId="{38DCFEBC-F2B1-4B18-A0B5-860FD969A7AC}" type="parTrans" cxnId="{7F6376DD-9414-4203-AC83-F001A4F0EAF5}">
      <dgm:prSet/>
      <dgm:spPr/>
      <dgm:t>
        <a:bodyPr/>
        <a:lstStyle/>
        <a:p>
          <a:endParaRPr lang="en-US"/>
        </a:p>
      </dgm:t>
    </dgm:pt>
    <dgm:pt modelId="{CA7075C0-B8B4-439B-B694-09BD46F274B6}" type="sibTrans" cxnId="{7F6376DD-9414-4203-AC83-F001A4F0EAF5}">
      <dgm:prSet/>
      <dgm:spPr/>
      <dgm:t>
        <a:bodyPr/>
        <a:lstStyle/>
        <a:p>
          <a:endParaRPr lang="en-US"/>
        </a:p>
      </dgm:t>
    </dgm:pt>
    <dgm:pt modelId="{14AA0F63-D5A4-4B70-B4C0-4AC6F939EEC1}">
      <dgm:prSet/>
      <dgm:spPr/>
      <dgm:t>
        <a:bodyPr/>
        <a:lstStyle/>
        <a:p>
          <a:r>
            <a:rPr lang="en-US" dirty="0" smtClean="0"/>
            <a:t>Pillar 3: Social and  Demographic </a:t>
          </a:r>
          <a:endParaRPr lang="en-US" dirty="0"/>
        </a:p>
      </dgm:t>
    </dgm:pt>
    <dgm:pt modelId="{18E12174-6A47-48B6-9157-F3F455E2016E}" type="parTrans" cxnId="{10179FFC-FF6D-4287-B86A-953328011961}">
      <dgm:prSet/>
      <dgm:spPr/>
      <dgm:t>
        <a:bodyPr/>
        <a:lstStyle/>
        <a:p>
          <a:endParaRPr lang="en-US"/>
        </a:p>
      </dgm:t>
    </dgm:pt>
    <dgm:pt modelId="{D5BFDD8E-5DAE-4FCC-A469-F2FCF9AE39B2}" type="sibTrans" cxnId="{10179FFC-FF6D-4287-B86A-953328011961}">
      <dgm:prSet/>
      <dgm:spPr/>
      <dgm:t>
        <a:bodyPr/>
        <a:lstStyle/>
        <a:p>
          <a:endParaRPr lang="en-US"/>
        </a:p>
      </dgm:t>
    </dgm:pt>
    <dgm:pt modelId="{3569A866-B012-4526-A483-355BF4EFD8E0}">
      <dgm:prSet/>
      <dgm:spPr/>
      <dgm:t>
        <a:bodyPr/>
        <a:lstStyle/>
        <a:p>
          <a:r>
            <a:rPr lang="en-US" dirty="0" smtClean="0"/>
            <a:t>To enhance capacity of developing countries to strengthen statistical institutional environments and production processes across multiple statistical domains to measure, monitor and report on the 2030 Sustainable Development Agenda</a:t>
          </a:r>
          <a:endParaRPr lang="en-US" dirty="0"/>
        </a:p>
      </dgm:t>
    </dgm:pt>
    <dgm:pt modelId="{79EFB4BB-6050-4B68-9D42-F0DDDB6A92D0}" type="parTrans" cxnId="{48D0979F-4B57-4AD7-91FA-C267567D611A}">
      <dgm:prSet/>
      <dgm:spPr/>
    </dgm:pt>
    <dgm:pt modelId="{543A1865-5A7A-4726-8688-59D1675BF8DC}" type="sibTrans" cxnId="{48D0979F-4B57-4AD7-91FA-C267567D611A}">
      <dgm:prSet/>
      <dgm:spPr/>
    </dgm:pt>
    <dgm:pt modelId="{1E7766DA-B02E-4DC4-A3B7-4C81FBE85BA3}">
      <dgm:prSet/>
      <dgm:spPr/>
      <dgm:t>
        <a:bodyPr/>
        <a:lstStyle/>
        <a:p>
          <a:r>
            <a:rPr lang="en-US" dirty="0" smtClean="0"/>
            <a:t>Pillar 4: Economic</a:t>
          </a:r>
        </a:p>
      </dgm:t>
    </dgm:pt>
    <dgm:pt modelId="{98082687-F825-43E1-A61C-49A11EF7C021}" type="sibTrans" cxnId="{C51B6B41-11A8-4FCB-BA88-B9ED1278740A}">
      <dgm:prSet/>
      <dgm:spPr/>
      <dgm:t>
        <a:bodyPr/>
        <a:lstStyle/>
        <a:p>
          <a:endParaRPr lang="en-US"/>
        </a:p>
      </dgm:t>
    </dgm:pt>
    <dgm:pt modelId="{7A0D2B07-9428-415C-88C8-7B1F6A2CFB49}" type="parTrans" cxnId="{C51B6B41-11A8-4FCB-BA88-B9ED1278740A}">
      <dgm:prSet/>
      <dgm:spPr/>
      <dgm:t>
        <a:bodyPr/>
        <a:lstStyle/>
        <a:p>
          <a:endParaRPr lang="en-US"/>
        </a:p>
      </dgm:t>
    </dgm:pt>
    <dgm:pt modelId="{3CD622E1-1349-4146-8796-9AB84FA41529}" type="pres">
      <dgm:prSet presAssocID="{BB560575-EB10-4826-A6B7-7B499F442712}" presName="linear" presStyleCnt="0">
        <dgm:presLayoutVars>
          <dgm:animLvl val="lvl"/>
          <dgm:resizeHandles val="exact"/>
        </dgm:presLayoutVars>
      </dgm:prSet>
      <dgm:spPr/>
      <dgm:t>
        <a:bodyPr/>
        <a:lstStyle/>
        <a:p>
          <a:endParaRPr lang="en-US"/>
        </a:p>
      </dgm:t>
    </dgm:pt>
    <dgm:pt modelId="{F3FE4E4C-43A7-4581-B41F-D53D7330D457}" type="pres">
      <dgm:prSet presAssocID="{78878B7C-7215-4D6F-B3D9-920C901F9D23}" presName="parentText" presStyleLbl="node1" presStyleIdx="0" presStyleCnt="4">
        <dgm:presLayoutVars>
          <dgm:chMax val="0"/>
          <dgm:bulletEnabled val="1"/>
        </dgm:presLayoutVars>
      </dgm:prSet>
      <dgm:spPr/>
      <dgm:t>
        <a:bodyPr/>
        <a:lstStyle/>
        <a:p>
          <a:endParaRPr lang="en-US"/>
        </a:p>
      </dgm:t>
    </dgm:pt>
    <dgm:pt modelId="{8233BE86-807C-4DB6-AB8F-D73C13F108C5}" type="pres">
      <dgm:prSet presAssocID="{78878B7C-7215-4D6F-B3D9-920C901F9D23}" presName="childText" presStyleLbl="revTx" presStyleIdx="0" presStyleCnt="1">
        <dgm:presLayoutVars>
          <dgm:bulletEnabled val="1"/>
        </dgm:presLayoutVars>
      </dgm:prSet>
      <dgm:spPr/>
      <dgm:t>
        <a:bodyPr/>
        <a:lstStyle/>
        <a:p>
          <a:endParaRPr lang="en-US"/>
        </a:p>
      </dgm:t>
    </dgm:pt>
    <dgm:pt modelId="{F5E0CEB8-F492-48EA-8553-4E130385CE8C}" type="pres">
      <dgm:prSet presAssocID="{33CF73D4-758A-4DB6-AA28-BB6418F63DDA}" presName="parentText" presStyleLbl="node1" presStyleIdx="1" presStyleCnt="4">
        <dgm:presLayoutVars>
          <dgm:chMax val="0"/>
          <dgm:bulletEnabled val="1"/>
        </dgm:presLayoutVars>
      </dgm:prSet>
      <dgm:spPr/>
      <dgm:t>
        <a:bodyPr/>
        <a:lstStyle/>
        <a:p>
          <a:endParaRPr lang="en-US"/>
        </a:p>
      </dgm:t>
    </dgm:pt>
    <dgm:pt modelId="{9611250C-EAEA-4100-AE87-EB8E14762F53}" type="pres">
      <dgm:prSet presAssocID="{CA7075C0-B8B4-439B-B694-09BD46F274B6}" presName="spacer" presStyleCnt="0"/>
      <dgm:spPr/>
      <dgm:t>
        <a:bodyPr/>
        <a:lstStyle/>
        <a:p>
          <a:endParaRPr lang="en-US"/>
        </a:p>
      </dgm:t>
    </dgm:pt>
    <dgm:pt modelId="{923941BE-C6C9-4F04-A7EE-C932B4451658}" type="pres">
      <dgm:prSet presAssocID="{14AA0F63-D5A4-4B70-B4C0-4AC6F939EEC1}" presName="parentText" presStyleLbl="node1" presStyleIdx="2" presStyleCnt="4">
        <dgm:presLayoutVars>
          <dgm:chMax val="0"/>
          <dgm:bulletEnabled val="1"/>
        </dgm:presLayoutVars>
      </dgm:prSet>
      <dgm:spPr/>
      <dgm:t>
        <a:bodyPr/>
        <a:lstStyle/>
        <a:p>
          <a:endParaRPr lang="en-US"/>
        </a:p>
      </dgm:t>
    </dgm:pt>
    <dgm:pt modelId="{57B0D923-FAB8-4F3E-B819-1C6DBD24438C}" type="pres">
      <dgm:prSet presAssocID="{D5BFDD8E-5DAE-4FCC-A469-F2FCF9AE39B2}" presName="spacer" presStyleCnt="0"/>
      <dgm:spPr/>
    </dgm:pt>
    <dgm:pt modelId="{1BA92689-6DFF-4039-A1BA-BE1E8DB55400}" type="pres">
      <dgm:prSet presAssocID="{1E7766DA-B02E-4DC4-A3B7-4C81FBE85BA3}" presName="parentText" presStyleLbl="node1" presStyleIdx="3" presStyleCnt="4">
        <dgm:presLayoutVars>
          <dgm:chMax val="0"/>
          <dgm:bulletEnabled val="1"/>
        </dgm:presLayoutVars>
      </dgm:prSet>
      <dgm:spPr/>
      <dgm:t>
        <a:bodyPr/>
        <a:lstStyle/>
        <a:p>
          <a:endParaRPr lang="en-US"/>
        </a:p>
      </dgm:t>
    </dgm:pt>
  </dgm:ptLst>
  <dgm:cxnLst>
    <dgm:cxn modelId="{1F27A37E-7591-48FA-8211-3A0E53E9A7CD}" type="presOf" srcId="{33CF73D4-758A-4DB6-AA28-BB6418F63DDA}" destId="{F5E0CEB8-F492-48EA-8553-4E130385CE8C}" srcOrd="0" destOrd="0" presId="urn:microsoft.com/office/officeart/2005/8/layout/vList2"/>
    <dgm:cxn modelId="{7F6376DD-9414-4203-AC83-F001A4F0EAF5}" srcId="{BB560575-EB10-4826-A6B7-7B499F442712}" destId="{33CF73D4-758A-4DB6-AA28-BB6418F63DDA}" srcOrd="1" destOrd="0" parTransId="{38DCFEBC-F2B1-4B18-A0B5-860FD969A7AC}" sibTransId="{CA7075C0-B8B4-439B-B694-09BD46F274B6}"/>
    <dgm:cxn modelId="{AD91D3A7-0137-44D8-8893-93DF00E83265}" type="presOf" srcId="{14AA0F63-D5A4-4B70-B4C0-4AC6F939EEC1}" destId="{923941BE-C6C9-4F04-A7EE-C932B4451658}" srcOrd="0" destOrd="0" presId="urn:microsoft.com/office/officeart/2005/8/layout/vList2"/>
    <dgm:cxn modelId="{C51B6B41-11A8-4FCB-BA88-B9ED1278740A}" srcId="{BB560575-EB10-4826-A6B7-7B499F442712}" destId="{1E7766DA-B02E-4DC4-A3B7-4C81FBE85BA3}" srcOrd="3" destOrd="0" parTransId="{7A0D2B07-9428-415C-88C8-7B1F6A2CFB49}" sibTransId="{98082687-F825-43E1-A61C-49A11EF7C021}"/>
    <dgm:cxn modelId="{AB628AC6-734D-452A-B01F-2634790870E5}" type="presOf" srcId="{1E7766DA-B02E-4DC4-A3B7-4C81FBE85BA3}" destId="{1BA92689-6DFF-4039-A1BA-BE1E8DB55400}" srcOrd="0" destOrd="0" presId="urn:microsoft.com/office/officeart/2005/8/layout/vList2"/>
    <dgm:cxn modelId="{52F84E3D-D11D-4179-8FFA-498381608858}" type="presOf" srcId="{BB560575-EB10-4826-A6B7-7B499F442712}" destId="{3CD622E1-1349-4146-8796-9AB84FA41529}" srcOrd="0" destOrd="0" presId="urn:microsoft.com/office/officeart/2005/8/layout/vList2"/>
    <dgm:cxn modelId="{10179FFC-FF6D-4287-B86A-953328011961}" srcId="{BB560575-EB10-4826-A6B7-7B499F442712}" destId="{14AA0F63-D5A4-4B70-B4C0-4AC6F939EEC1}" srcOrd="2" destOrd="0" parTransId="{18E12174-6A47-48B6-9157-F3F455E2016E}" sibTransId="{D5BFDD8E-5DAE-4FCC-A469-F2FCF9AE39B2}"/>
    <dgm:cxn modelId="{48D0979F-4B57-4AD7-91FA-C267567D611A}" srcId="{78878B7C-7215-4D6F-B3D9-920C901F9D23}" destId="{3569A866-B012-4526-A483-355BF4EFD8E0}" srcOrd="0" destOrd="0" parTransId="{79EFB4BB-6050-4B68-9D42-F0DDDB6A92D0}" sibTransId="{543A1865-5A7A-4726-8688-59D1675BF8DC}"/>
    <dgm:cxn modelId="{AE878A7E-A955-4A85-BB2F-DA470C518750}" srcId="{BB560575-EB10-4826-A6B7-7B499F442712}" destId="{78878B7C-7215-4D6F-B3D9-920C901F9D23}" srcOrd="0" destOrd="0" parTransId="{E1840652-D408-470B-B795-688FC06BE05A}" sibTransId="{206AF97C-F140-4D1A-95D0-103E1638BA79}"/>
    <dgm:cxn modelId="{796AF526-AD96-4068-96E7-D7C84BCB10A1}" type="presOf" srcId="{78878B7C-7215-4D6F-B3D9-920C901F9D23}" destId="{F3FE4E4C-43A7-4581-B41F-D53D7330D457}" srcOrd="0" destOrd="0" presId="urn:microsoft.com/office/officeart/2005/8/layout/vList2"/>
    <dgm:cxn modelId="{6432AEFF-99D2-4494-8C18-B2A570C3BDC4}" type="presOf" srcId="{3569A866-B012-4526-A483-355BF4EFD8E0}" destId="{8233BE86-807C-4DB6-AB8F-D73C13F108C5}" srcOrd="0" destOrd="0" presId="urn:microsoft.com/office/officeart/2005/8/layout/vList2"/>
    <dgm:cxn modelId="{57453FB3-27F8-4252-BCA8-82E0BFF1F90F}" type="presParOf" srcId="{3CD622E1-1349-4146-8796-9AB84FA41529}" destId="{F3FE4E4C-43A7-4581-B41F-D53D7330D457}" srcOrd="0" destOrd="0" presId="urn:microsoft.com/office/officeart/2005/8/layout/vList2"/>
    <dgm:cxn modelId="{13E81C85-D32C-48DC-973D-6E49C6727947}" type="presParOf" srcId="{3CD622E1-1349-4146-8796-9AB84FA41529}" destId="{8233BE86-807C-4DB6-AB8F-D73C13F108C5}" srcOrd="1" destOrd="0" presId="urn:microsoft.com/office/officeart/2005/8/layout/vList2"/>
    <dgm:cxn modelId="{C1040D7E-CCCA-43A3-AD69-0C6020158C81}" type="presParOf" srcId="{3CD622E1-1349-4146-8796-9AB84FA41529}" destId="{F5E0CEB8-F492-48EA-8553-4E130385CE8C}" srcOrd="2" destOrd="0" presId="urn:microsoft.com/office/officeart/2005/8/layout/vList2"/>
    <dgm:cxn modelId="{E7191D25-E6E8-4CDD-9839-5C599D1CA2C0}" type="presParOf" srcId="{3CD622E1-1349-4146-8796-9AB84FA41529}" destId="{9611250C-EAEA-4100-AE87-EB8E14762F53}" srcOrd="3" destOrd="0" presId="urn:microsoft.com/office/officeart/2005/8/layout/vList2"/>
    <dgm:cxn modelId="{D92FF764-D3CE-4EE8-A07A-5099B281E229}" type="presParOf" srcId="{3CD622E1-1349-4146-8796-9AB84FA41529}" destId="{923941BE-C6C9-4F04-A7EE-C932B4451658}" srcOrd="4" destOrd="0" presId="urn:microsoft.com/office/officeart/2005/8/layout/vList2"/>
    <dgm:cxn modelId="{743A02A2-8E70-450B-AA2F-D15BB86068DF}" type="presParOf" srcId="{3CD622E1-1349-4146-8796-9AB84FA41529}" destId="{57B0D923-FAB8-4F3E-B819-1C6DBD24438C}" srcOrd="5" destOrd="0" presId="urn:microsoft.com/office/officeart/2005/8/layout/vList2"/>
    <dgm:cxn modelId="{68B4EAAB-1244-409B-B11F-E3A4E430DC54}" type="presParOf" srcId="{3CD622E1-1349-4146-8796-9AB84FA41529}" destId="{1BA92689-6DFF-4039-A1BA-BE1E8DB554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560575-EB10-4826-A6B7-7B499F4427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878B7C-7215-4D6F-B3D9-920C901F9D23}">
      <dgm:prSet phldrT="[Text]"/>
      <dgm:spPr/>
      <dgm:t>
        <a:bodyPr/>
        <a:lstStyle/>
        <a:p>
          <a:r>
            <a:rPr lang="en-US" dirty="0" smtClean="0"/>
            <a:t>Pillar 1: Means of implementation</a:t>
          </a:r>
          <a:endParaRPr lang="en-US" dirty="0"/>
        </a:p>
      </dgm:t>
    </dgm:pt>
    <dgm:pt modelId="{E1840652-D408-470B-B795-688FC06BE05A}" type="parTrans" cxnId="{AE878A7E-A955-4A85-BB2F-DA470C518750}">
      <dgm:prSet/>
      <dgm:spPr/>
      <dgm:t>
        <a:bodyPr/>
        <a:lstStyle/>
        <a:p>
          <a:endParaRPr lang="en-US"/>
        </a:p>
      </dgm:t>
    </dgm:pt>
    <dgm:pt modelId="{206AF97C-F140-4D1A-95D0-103E1638BA79}" type="sibTrans" cxnId="{AE878A7E-A955-4A85-BB2F-DA470C518750}">
      <dgm:prSet/>
      <dgm:spPr/>
      <dgm:t>
        <a:bodyPr/>
        <a:lstStyle/>
        <a:p>
          <a:endParaRPr lang="en-US"/>
        </a:p>
      </dgm:t>
    </dgm:pt>
    <dgm:pt modelId="{14AA0F63-D5A4-4B70-B4C0-4AC6F939EEC1}">
      <dgm:prSet/>
      <dgm:spPr/>
      <dgm:t>
        <a:bodyPr/>
        <a:lstStyle/>
        <a:p>
          <a:r>
            <a:rPr lang="en-US" dirty="0" smtClean="0"/>
            <a:t>Pillar 3: Social and  Demographic </a:t>
          </a:r>
          <a:endParaRPr lang="en-US" dirty="0"/>
        </a:p>
      </dgm:t>
    </dgm:pt>
    <dgm:pt modelId="{18E12174-6A47-48B6-9157-F3F455E2016E}" type="parTrans" cxnId="{10179FFC-FF6D-4287-B86A-953328011961}">
      <dgm:prSet/>
      <dgm:spPr/>
      <dgm:t>
        <a:bodyPr/>
        <a:lstStyle/>
        <a:p>
          <a:endParaRPr lang="en-US"/>
        </a:p>
      </dgm:t>
    </dgm:pt>
    <dgm:pt modelId="{D5BFDD8E-5DAE-4FCC-A469-F2FCF9AE39B2}" type="sibTrans" cxnId="{10179FFC-FF6D-4287-B86A-953328011961}">
      <dgm:prSet/>
      <dgm:spPr/>
      <dgm:t>
        <a:bodyPr/>
        <a:lstStyle/>
        <a:p>
          <a:endParaRPr lang="en-US"/>
        </a:p>
      </dgm:t>
    </dgm:pt>
    <dgm:pt modelId="{1E7766DA-B02E-4DC4-A3B7-4C81FBE85BA3}">
      <dgm:prSet/>
      <dgm:spPr/>
      <dgm:t>
        <a:bodyPr/>
        <a:lstStyle/>
        <a:p>
          <a:r>
            <a:rPr lang="en-US" dirty="0" smtClean="0"/>
            <a:t>Pillar 4: Economic</a:t>
          </a:r>
        </a:p>
      </dgm:t>
    </dgm:pt>
    <dgm:pt modelId="{98082687-F825-43E1-A61C-49A11EF7C021}" type="sibTrans" cxnId="{C51B6B41-11A8-4FCB-BA88-B9ED1278740A}">
      <dgm:prSet/>
      <dgm:spPr/>
      <dgm:t>
        <a:bodyPr/>
        <a:lstStyle/>
        <a:p>
          <a:endParaRPr lang="en-US"/>
        </a:p>
      </dgm:t>
    </dgm:pt>
    <dgm:pt modelId="{7A0D2B07-9428-415C-88C8-7B1F6A2CFB49}" type="parTrans" cxnId="{C51B6B41-11A8-4FCB-BA88-B9ED1278740A}">
      <dgm:prSet/>
      <dgm:spPr/>
      <dgm:t>
        <a:bodyPr/>
        <a:lstStyle/>
        <a:p>
          <a:endParaRPr lang="en-US"/>
        </a:p>
      </dgm:t>
    </dgm:pt>
    <dgm:pt modelId="{33CF73D4-758A-4DB6-AA28-BB6418F63DDA}">
      <dgm:prSet phldrT="[Text]"/>
      <dgm:spPr/>
      <dgm:t>
        <a:bodyPr/>
        <a:lstStyle/>
        <a:p>
          <a:r>
            <a:rPr lang="en-US" dirty="0" smtClean="0"/>
            <a:t>Pillar 2: Environment</a:t>
          </a:r>
          <a:endParaRPr lang="en-US" dirty="0"/>
        </a:p>
      </dgm:t>
    </dgm:pt>
    <dgm:pt modelId="{CA7075C0-B8B4-439B-B694-09BD46F274B6}" type="sibTrans" cxnId="{7F6376DD-9414-4203-AC83-F001A4F0EAF5}">
      <dgm:prSet/>
      <dgm:spPr/>
      <dgm:t>
        <a:bodyPr/>
        <a:lstStyle/>
        <a:p>
          <a:endParaRPr lang="en-US"/>
        </a:p>
      </dgm:t>
    </dgm:pt>
    <dgm:pt modelId="{38DCFEBC-F2B1-4B18-A0B5-860FD969A7AC}" type="parTrans" cxnId="{7F6376DD-9414-4203-AC83-F001A4F0EAF5}">
      <dgm:prSet/>
      <dgm:spPr/>
      <dgm:t>
        <a:bodyPr/>
        <a:lstStyle/>
        <a:p>
          <a:endParaRPr lang="en-US"/>
        </a:p>
      </dgm:t>
    </dgm:pt>
    <dgm:pt modelId="{C71239B4-1CCE-43B5-A325-968F8F834F5D}">
      <dgm:prSet/>
      <dgm:spPr/>
      <dgm:t>
        <a:bodyPr/>
        <a:lstStyle/>
        <a:p>
          <a:r>
            <a:rPr lang="en-US" smtClean="0"/>
            <a:t>Strengthen the capacity of African countries to produce and compile natural capital accounts and the resulting indicators to support the measuring, monitoring, and reporting of the SDGs (</a:t>
          </a:r>
          <a:r>
            <a:rPr lang="en-GB" smtClean="0"/>
            <a:t>Goals: 2, </a:t>
          </a:r>
          <a:r>
            <a:rPr lang="en-US" smtClean="0"/>
            <a:t>6,7,12,13,14, 15)</a:t>
          </a:r>
          <a:endParaRPr lang="en-US"/>
        </a:p>
      </dgm:t>
    </dgm:pt>
    <dgm:pt modelId="{DBB947A6-1725-4F5E-BC82-D1271359A92A}" type="parTrans" cxnId="{72E30AE5-566C-419C-BBF3-B1C7A104BC49}">
      <dgm:prSet/>
      <dgm:spPr/>
    </dgm:pt>
    <dgm:pt modelId="{A9BAC4A8-6E50-4FF7-916E-9D28FE1BB5C8}" type="sibTrans" cxnId="{72E30AE5-566C-419C-BBF3-B1C7A104BC49}">
      <dgm:prSet/>
      <dgm:spPr/>
    </dgm:pt>
    <dgm:pt modelId="{3CD622E1-1349-4146-8796-9AB84FA41529}" type="pres">
      <dgm:prSet presAssocID="{BB560575-EB10-4826-A6B7-7B499F442712}" presName="linear" presStyleCnt="0">
        <dgm:presLayoutVars>
          <dgm:animLvl val="lvl"/>
          <dgm:resizeHandles val="exact"/>
        </dgm:presLayoutVars>
      </dgm:prSet>
      <dgm:spPr/>
      <dgm:t>
        <a:bodyPr/>
        <a:lstStyle/>
        <a:p>
          <a:endParaRPr lang="en-US"/>
        </a:p>
      </dgm:t>
    </dgm:pt>
    <dgm:pt modelId="{F3FE4E4C-43A7-4581-B41F-D53D7330D457}" type="pres">
      <dgm:prSet presAssocID="{78878B7C-7215-4D6F-B3D9-920C901F9D23}" presName="parentText" presStyleLbl="node1" presStyleIdx="0" presStyleCnt="4">
        <dgm:presLayoutVars>
          <dgm:chMax val="0"/>
          <dgm:bulletEnabled val="1"/>
        </dgm:presLayoutVars>
      </dgm:prSet>
      <dgm:spPr/>
      <dgm:t>
        <a:bodyPr/>
        <a:lstStyle/>
        <a:p>
          <a:endParaRPr lang="en-US"/>
        </a:p>
      </dgm:t>
    </dgm:pt>
    <dgm:pt modelId="{8494EE44-5F36-4D1A-A738-4E779A284EC3}" type="pres">
      <dgm:prSet presAssocID="{206AF97C-F140-4D1A-95D0-103E1638BA79}" presName="spacer" presStyleCnt="0"/>
      <dgm:spPr/>
      <dgm:t>
        <a:bodyPr/>
        <a:lstStyle/>
        <a:p>
          <a:endParaRPr lang="en-US"/>
        </a:p>
      </dgm:t>
    </dgm:pt>
    <dgm:pt modelId="{F5E0CEB8-F492-48EA-8553-4E130385CE8C}" type="pres">
      <dgm:prSet presAssocID="{33CF73D4-758A-4DB6-AA28-BB6418F63DDA}" presName="parentText" presStyleLbl="node1" presStyleIdx="1" presStyleCnt="4">
        <dgm:presLayoutVars>
          <dgm:chMax val="0"/>
          <dgm:bulletEnabled val="1"/>
        </dgm:presLayoutVars>
      </dgm:prSet>
      <dgm:spPr/>
      <dgm:t>
        <a:bodyPr/>
        <a:lstStyle/>
        <a:p>
          <a:endParaRPr lang="en-US"/>
        </a:p>
      </dgm:t>
    </dgm:pt>
    <dgm:pt modelId="{D73870E8-48FF-4179-901F-D4BEE6D63C32}" type="pres">
      <dgm:prSet presAssocID="{33CF73D4-758A-4DB6-AA28-BB6418F63DDA}" presName="childText" presStyleLbl="revTx" presStyleIdx="0" presStyleCnt="1">
        <dgm:presLayoutVars>
          <dgm:bulletEnabled val="1"/>
        </dgm:presLayoutVars>
      </dgm:prSet>
      <dgm:spPr/>
      <dgm:t>
        <a:bodyPr/>
        <a:lstStyle/>
        <a:p>
          <a:endParaRPr lang="en-US"/>
        </a:p>
      </dgm:t>
    </dgm:pt>
    <dgm:pt modelId="{923941BE-C6C9-4F04-A7EE-C932B4451658}" type="pres">
      <dgm:prSet presAssocID="{14AA0F63-D5A4-4B70-B4C0-4AC6F939EEC1}" presName="parentText" presStyleLbl="node1" presStyleIdx="2" presStyleCnt="4">
        <dgm:presLayoutVars>
          <dgm:chMax val="0"/>
          <dgm:bulletEnabled val="1"/>
        </dgm:presLayoutVars>
      </dgm:prSet>
      <dgm:spPr/>
      <dgm:t>
        <a:bodyPr/>
        <a:lstStyle/>
        <a:p>
          <a:endParaRPr lang="en-US"/>
        </a:p>
      </dgm:t>
    </dgm:pt>
    <dgm:pt modelId="{57B0D923-FAB8-4F3E-B819-1C6DBD24438C}" type="pres">
      <dgm:prSet presAssocID="{D5BFDD8E-5DAE-4FCC-A469-F2FCF9AE39B2}" presName="spacer" presStyleCnt="0"/>
      <dgm:spPr/>
    </dgm:pt>
    <dgm:pt modelId="{1BA92689-6DFF-4039-A1BA-BE1E8DB55400}" type="pres">
      <dgm:prSet presAssocID="{1E7766DA-B02E-4DC4-A3B7-4C81FBE85BA3}" presName="parentText" presStyleLbl="node1" presStyleIdx="3" presStyleCnt="4">
        <dgm:presLayoutVars>
          <dgm:chMax val="0"/>
          <dgm:bulletEnabled val="1"/>
        </dgm:presLayoutVars>
      </dgm:prSet>
      <dgm:spPr/>
      <dgm:t>
        <a:bodyPr/>
        <a:lstStyle/>
        <a:p>
          <a:endParaRPr lang="en-US"/>
        </a:p>
      </dgm:t>
    </dgm:pt>
  </dgm:ptLst>
  <dgm:cxnLst>
    <dgm:cxn modelId="{02A6FFFA-DE25-4AB5-8BD8-2CD1C4F8D62C}" type="presOf" srcId="{1E7766DA-B02E-4DC4-A3B7-4C81FBE85BA3}" destId="{1BA92689-6DFF-4039-A1BA-BE1E8DB55400}" srcOrd="0" destOrd="0" presId="urn:microsoft.com/office/officeart/2005/8/layout/vList2"/>
    <dgm:cxn modelId="{10179FFC-FF6D-4287-B86A-953328011961}" srcId="{BB560575-EB10-4826-A6B7-7B499F442712}" destId="{14AA0F63-D5A4-4B70-B4C0-4AC6F939EEC1}" srcOrd="2" destOrd="0" parTransId="{18E12174-6A47-48B6-9157-F3F455E2016E}" sibTransId="{D5BFDD8E-5DAE-4FCC-A469-F2FCF9AE39B2}"/>
    <dgm:cxn modelId="{6BDC6888-D137-40E1-9C48-1DF18D890CD8}" type="presOf" srcId="{33CF73D4-758A-4DB6-AA28-BB6418F63DDA}" destId="{F5E0CEB8-F492-48EA-8553-4E130385CE8C}" srcOrd="0" destOrd="0" presId="urn:microsoft.com/office/officeart/2005/8/layout/vList2"/>
    <dgm:cxn modelId="{7F6376DD-9414-4203-AC83-F001A4F0EAF5}" srcId="{BB560575-EB10-4826-A6B7-7B499F442712}" destId="{33CF73D4-758A-4DB6-AA28-BB6418F63DDA}" srcOrd="1" destOrd="0" parTransId="{38DCFEBC-F2B1-4B18-A0B5-860FD969A7AC}" sibTransId="{CA7075C0-B8B4-439B-B694-09BD46F274B6}"/>
    <dgm:cxn modelId="{128F7708-3C61-42E6-A68B-FAF21A300D6B}" type="presOf" srcId="{14AA0F63-D5A4-4B70-B4C0-4AC6F939EEC1}" destId="{923941BE-C6C9-4F04-A7EE-C932B4451658}" srcOrd="0" destOrd="0" presId="urn:microsoft.com/office/officeart/2005/8/layout/vList2"/>
    <dgm:cxn modelId="{72E30AE5-566C-419C-BBF3-B1C7A104BC49}" srcId="{33CF73D4-758A-4DB6-AA28-BB6418F63DDA}" destId="{C71239B4-1CCE-43B5-A325-968F8F834F5D}" srcOrd="0" destOrd="0" parTransId="{DBB947A6-1725-4F5E-BC82-D1271359A92A}" sibTransId="{A9BAC4A8-6E50-4FF7-916E-9D28FE1BB5C8}"/>
    <dgm:cxn modelId="{4CA37981-BA5D-4470-845E-78B765D1BA14}" type="presOf" srcId="{C71239B4-1CCE-43B5-A325-968F8F834F5D}" destId="{D73870E8-48FF-4179-901F-D4BEE6D63C32}" srcOrd="0" destOrd="0" presId="urn:microsoft.com/office/officeart/2005/8/layout/vList2"/>
    <dgm:cxn modelId="{F81FE444-15A4-4F60-97E2-0E668323CDB6}" type="presOf" srcId="{BB560575-EB10-4826-A6B7-7B499F442712}" destId="{3CD622E1-1349-4146-8796-9AB84FA41529}" srcOrd="0" destOrd="0" presId="urn:microsoft.com/office/officeart/2005/8/layout/vList2"/>
    <dgm:cxn modelId="{D62467AF-91C9-40AC-A3E4-091521701AD3}" type="presOf" srcId="{78878B7C-7215-4D6F-B3D9-920C901F9D23}" destId="{F3FE4E4C-43A7-4581-B41F-D53D7330D457}" srcOrd="0" destOrd="0" presId="urn:microsoft.com/office/officeart/2005/8/layout/vList2"/>
    <dgm:cxn modelId="{C51B6B41-11A8-4FCB-BA88-B9ED1278740A}" srcId="{BB560575-EB10-4826-A6B7-7B499F442712}" destId="{1E7766DA-B02E-4DC4-A3B7-4C81FBE85BA3}" srcOrd="3" destOrd="0" parTransId="{7A0D2B07-9428-415C-88C8-7B1F6A2CFB49}" sibTransId="{98082687-F825-43E1-A61C-49A11EF7C021}"/>
    <dgm:cxn modelId="{AE878A7E-A955-4A85-BB2F-DA470C518750}" srcId="{BB560575-EB10-4826-A6B7-7B499F442712}" destId="{78878B7C-7215-4D6F-B3D9-920C901F9D23}" srcOrd="0" destOrd="0" parTransId="{E1840652-D408-470B-B795-688FC06BE05A}" sibTransId="{206AF97C-F140-4D1A-95D0-103E1638BA79}"/>
    <dgm:cxn modelId="{F3CA7934-B130-4F3D-8A5A-3F97496F9DD2}" type="presParOf" srcId="{3CD622E1-1349-4146-8796-9AB84FA41529}" destId="{F3FE4E4C-43A7-4581-B41F-D53D7330D457}" srcOrd="0" destOrd="0" presId="urn:microsoft.com/office/officeart/2005/8/layout/vList2"/>
    <dgm:cxn modelId="{B44DA92D-C751-4C38-9F17-9C79F90A6BE9}" type="presParOf" srcId="{3CD622E1-1349-4146-8796-9AB84FA41529}" destId="{8494EE44-5F36-4D1A-A738-4E779A284EC3}" srcOrd="1" destOrd="0" presId="urn:microsoft.com/office/officeart/2005/8/layout/vList2"/>
    <dgm:cxn modelId="{C1A7F307-3AF3-4C03-9EFC-5117BCC4CFF8}" type="presParOf" srcId="{3CD622E1-1349-4146-8796-9AB84FA41529}" destId="{F5E0CEB8-F492-48EA-8553-4E130385CE8C}" srcOrd="2" destOrd="0" presId="urn:microsoft.com/office/officeart/2005/8/layout/vList2"/>
    <dgm:cxn modelId="{28E998E8-67E9-473A-A824-A2B18C03BFE1}" type="presParOf" srcId="{3CD622E1-1349-4146-8796-9AB84FA41529}" destId="{D73870E8-48FF-4179-901F-D4BEE6D63C32}" srcOrd="3" destOrd="0" presId="urn:microsoft.com/office/officeart/2005/8/layout/vList2"/>
    <dgm:cxn modelId="{B8802E37-2449-417C-83F1-3B9E69CB278C}" type="presParOf" srcId="{3CD622E1-1349-4146-8796-9AB84FA41529}" destId="{923941BE-C6C9-4F04-A7EE-C932B4451658}" srcOrd="4" destOrd="0" presId="urn:microsoft.com/office/officeart/2005/8/layout/vList2"/>
    <dgm:cxn modelId="{34971F11-C32C-486A-87AE-B9D122916D6B}" type="presParOf" srcId="{3CD622E1-1349-4146-8796-9AB84FA41529}" destId="{57B0D923-FAB8-4F3E-B819-1C6DBD24438C}" srcOrd="5" destOrd="0" presId="urn:microsoft.com/office/officeart/2005/8/layout/vList2"/>
    <dgm:cxn modelId="{A59E5A72-9CA6-4B35-BBDC-0C0A930E70C7}" type="presParOf" srcId="{3CD622E1-1349-4146-8796-9AB84FA41529}" destId="{1BA92689-6DFF-4039-A1BA-BE1E8DB554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560575-EB10-4826-A6B7-7B499F4427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878B7C-7215-4D6F-B3D9-920C901F9D23}">
      <dgm:prSet phldrT="[Text]"/>
      <dgm:spPr/>
      <dgm:t>
        <a:bodyPr/>
        <a:lstStyle/>
        <a:p>
          <a:r>
            <a:rPr lang="en-US" dirty="0" smtClean="0"/>
            <a:t>Pillar 1: Means </a:t>
          </a:r>
          <a:r>
            <a:rPr lang="en-US" smtClean="0"/>
            <a:t>of implementation</a:t>
          </a:r>
          <a:endParaRPr lang="en-US" dirty="0"/>
        </a:p>
      </dgm:t>
    </dgm:pt>
    <dgm:pt modelId="{E1840652-D408-470B-B795-688FC06BE05A}" type="parTrans" cxnId="{AE878A7E-A955-4A85-BB2F-DA470C518750}">
      <dgm:prSet/>
      <dgm:spPr/>
      <dgm:t>
        <a:bodyPr/>
        <a:lstStyle/>
        <a:p>
          <a:endParaRPr lang="en-US"/>
        </a:p>
      </dgm:t>
    </dgm:pt>
    <dgm:pt modelId="{206AF97C-F140-4D1A-95D0-103E1638BA79}" type="sibTrans" cxnId="{AE878A7E-A955-4A85-BB2F-DA470C518750}">
      <dgm:prSet/>
      <dgm:spPr/>
      <dgm:t>
        <a:bodyPr/>
        <a:lstStyle/>
        <a:p>
          <a:endParaRPr lang="en-US"/>
        </a:p>
      </dgm:t>
    </dgm:pt>
    <dgm:pt modelId="{14AA0F63-D5A4-4B70-B4C0-4AC6F939EEC1}">
      <dgm:prSet/>
      <dgm:spPr/>
      <dgm:t>
        <a:bodyPr/>
        <a:lstStyle/>
        <a:p>
          <a:r>
            <a:rPr lang="en-US" dirty="0" smtClean="0"/>
            <a:t>Pillar 3: Social and  Demographic </a:t>
          </a:r>
          <a:endParaRPr lang="en-US" dirty="0"/>
        </a:p>
      </dgm:t>
    </dgm:pt>
    <dgm:pt modelId="{18E12174-6A47-48B6-9157-F3F455E2016E}" type="parTrans" cxnId="{10179FFC-FF6D-4287-B86A-953328011961}">
      <dgm:prSet/>
      <dgm:spPr/>
      <dgm:t>
        <a:bodyPr/>
        <a:lstStyle/>
        <a:p>
          <a:endParaRPr lang="en-US"/>
        </a:p>
      </dgm:t>
    </dgm:pt>
    <dgm:pt modelId="{D5BFDD8E-5DAE-4FCC-A469-F2FCF9AE39B2}" type="sibTrans" cxnId="{10179FFC-FF6D-4287-B86A-953328011961}">
      <dgm:prSet/>
      <dgm:spPr/>
      <dgm:t>
        <a:bodyPr/>
        <a:lstStyle/>
        <a:p>
          <a:endParaRPr lang="en-US"/>
        </a:p>
      </dgm:t>
    </dgm:pt>
    <dgm:pt modelId="{1E7766DA-B02E-4DC4-A3B7-4C81FBE85BA3}">
      <dgm:prSet/>
      <dgm:spPr/>
      <dgm:t>
        <a:bodyPr/>
        <a:lstStyle/>
        <a:p>
          <a:r>
            <a:rPr lang="en-US" dirty="0" smtClean="0"/>
            <a:t>Pillar 4: Economic</a:t>
          </a:r>
        </a:p>
      </dgm:t>
    </dgm:pt>
    <dgm:pt modelId="{98082687-F825-43E1-A61C-49A11EF7C021}" type="sibTrans" cxnId="{C51B6B41-11A8-4FCB-BA88-B9ED1278740A}">
      <dgm:prSet/>
      <dgm:spPr/>
      <dgm:t>
        <a:bodyPr/>
        <a:lstStyle/>
        <a:p>
          <a:endParaRPr lang="en-US"/>
        </a:p>
      </dgm:t>
    </dgm:pt>
    <dgm:pt modelId="{7A0D2B07-9428-415C-88C8-7B1F6A2CFB49}" type="parTrans" cxnId="{C51B6B41-11A8-4FCB-BA88-B9ED1278740A}">
      <dgm:prSet/>
      <dgm:spPr/>
      <dgm:t>
        <a:bodyPr/>
        <a:lstStyle/>
        <a:p>
          <a:endParaRPr lang="en-US"/>
        </a:p>
      </dgm:t>
    </dgm:pt>
    <dgm:pt modelId="{33CF73D4-758A-4DB6-AA28-BB6418F63DDA}">
      <dgm:prSet phldrT="[Text]"/>
      <dgm:spPr/>
      <dgm:t>
        <a:bodyPr/>
        <a:lstStyle/>
        <a:p>
          <a:r>
            <a:rPr lang="en-US" dirty="0" smtClean="0"/>
            <a:t>Pillar 2: Environment</a:t>
          </a:r>
          <a:endParaRPr lang="en-US" dirty="0"/>
        </a:p>
      </dgm:t>
    </dgm:pt>
    <dgm:pt modelId="{CA7075C0-B8B4-439B-B694-09BD46F274B6}" type="sibTrans" cxnId="{7F6376DD-9414-4203-AC83-F001A4F0EAF5}">
      <dgm:prSet/>
      <dgm:spPr/>
      <dgm:t>
        <a:bodyPr/>
        <a:lstStyle/>
        <a:p>
          <a:endParaRPr lang="en-US"/>
        </a:p>
      </dgm:t>
    </dgm:pt>
    <dgm:pt modelId="{38DCFEBC-F2B1-4B18-A0B5-860FD969A7AC}" type="parTrans" cxnId="{7F6376DD-9414-4203-AC83-F001A4F0EAF5}">
      <dgm:prSet/>
      <dgm:spPr/>
      <dgm:t>
        <a:bodyPr/>
        <a:lstStyle/>
        <a:p>
          <a:endParaRPr lang="en-US"/>
        </a:p>
      </dgm:t>
    </dgm:pt>
    <dgm:pt modelId="{D396EA7C-F124-45EB-8405-85A81CA15C0B}">
      <dgm:prSet/>
      <dgm:spPr/>
      <dgm:t>
        <a:bodyPr/>
        <a:lstStyle/>
        <a:p>
          <a:r>
            <a:rPr lang="en-US" dirty="0" smtClean="0"/>
            <a:t>Strengthen capacity in developing countries to measure and monitor sustainable development goal indicators in social and demographic statistics areas. </a:t>
          </a:r>
          <a:endParaRPr lang="en-US" dirty="0"/>
        </a:p>
      </dgm:t>
    </dgm:pt>
    <dgm:pt modelId="{5A4DD037-58BD-4AFF-AC1F-2CCA3A342FC9}" type="parTrans" cxnId="{804A3D6B-55CF-44D5-8302-5004045FE7BC}">
      <dgm:prSet/>
      <dgm:spPr/>
    </dgm:pt>
    <dgm:pt modelId="{B84FD913-7DEA-40CC-97C4-50C0E3DDD955}" type="sibTrans" cxnId="{804A3D6B-55CF-44D5-8302-5004045FE7BC}">
      <dgm:prSet/>
      <dgm:spPr/>
    </dgm:pt>
    <dgm:pt modelId="{3CD622E1-1349-4146-8796-9AB84FA41529}" type="pres">
      <dgm:prSet presAssocID="{BB560575-EB10-4826-A6B7-7B499F442712}" presName="linear" presStyleCnt="0">
        <dgm:presLayoutVars>
          <dgm:animLvl val="lvl"/>
          <dgm:resizeHandles val="exact"/>
        </dgm:presLayoutVars>
      </dgm:prSet>
      <dgm:spPr/>
      <dgm:t>
        <a:bodyPr/>
        <a:lstStyle/>
        <a:p>
          <a:endParaRPr lang="en-US"/>
        </a:p>
      </dgm:t>
    </dgm:pt>
    <dgm:pt modelId="{F3FE4E4C-43A7-4581-B41F-D53D7330D457}" type="pres">
      <dgm:prSet presAssocID="{78878B7C-7215-4D6F-B3D9-920C901F9D23}" presName="parentText" presStyleLbl="node1" presStyleIdx="0" presStyleCnt="4">
        <dgm:presLayoutVars>
          <dgm:chMax val="0"/>
          <dgm:bulletEnabled val="1"/>
        </dgm:presLayoutVars>
      </dgm:prSet>
      <dgm:spPr/>
      <dgm:t>
        <a:bodyPr/>
        <a:lstStyle/>
        <a:p>
          <a:endParaRPr lang="en-US"/>
        </a:p>
      </dgm:t>
    </dgm:pt>
    <dgm:pt modelId="{8494EE44-5F36-4D1A-A738-4E779A284EC3}" type="pres">
      <dgm:prSet presAssocID="{206AF97C-F140-4D1A-95D0-103E1638BA79}" presName="spacer" presStyleCnt="0"/>
      <dgm:spPr/>
      <dgm:t>
        <a:bodyPr/>
        <a:lstStyle/>
        <a:p>
          <a:endParaRPr lang="en-US"/>
        </a:p>
      </dgm:t>
    </dgm:pt>
    <dgm:pt modelId="{F5E0CEB8-F492-48EA-8553-4E130385CE8C}" type="pres">
      <dgm:prSet presAssocID="{33CF73D4-758A-4DB6-AA28-BB6418F63DDA}" presName="parentText" presStyleLbl="node1" presStyleIdx="1" presStyleCnt="4">
        <dgm:presLayoutVars>
          <dgm:chMax val="0"/>
          <dgm:bulletEnabled val="1"/>
        </dgm:presLayoutVars>
      </dgm:prSet>
      <dgm:spPr/>
      <dgm:t>
        <a:bodyPr/>
        <a:lstStyle/>
        <a:p>
          <a:endParaRPr lang="en-US"/>
        </a:p>
      </dgm:t>
    </dgm:pt>
    <dgm:pt modelId="{9611250C-EAEA-4100-AE87-EB8E14762F53}" type="pres">
      <dgm:prSet presAssocID="{CA7075C0-B8B4-439B-B694-09BD46F274B6}" presName="spacer" presStyleCnt="0"/>
      <dgm:spPr/>
      <dgm:t>
        <a:bodyPr/>
        <a:lstStyle/>
        <a:p>
          <a:endParaRPr lang="en-US"/>
        </a:p>
      </dgm:t>
    </dgm:pt>
    <dgm:pt modelId="{923941BE-C6C9-4F04-A7EE-C932B4451658}" type="pres">
      <dgm:prSet presAssocID="{14AA0F63-D5A4-4B70-B4C0-4AC6F939EEC1}" presName="parentText" presStyleLbl="node1" presStyleIdx="2" presStyleCnt="4">
        <dgm:presLayoutVars>
          <dgm:chMax val="0"/>
          <dgm:bulletEnabled val="1"/>
        </dgm:presLayoutVars>
      </dgm:prSet>
      <dgm:spPr/>
      <dgm:t>
        <a:bodyPr/>
        <a:lstStyle/>
        <a:p>
          <a:endParaRPr lang="en-US"/>
        </a:p>
      </dgm:t>
    </dgm:pt>
    <dgm:pt modelId="{6BEA3FC7-B04C-4F3C-ABE7-EFDFEF3A3752}" type="pres">
      <dgm:prSet presAssocID="{14AA0F63-D5A4-4B70-B4C0-4AC6F939EEC1}" presName="childText" presStyleLbl="revTx" presStyleIdx="0" presStyleCnt="1">
        <dgm:presLayoutVars>
          <dgm:bulletEnabled val="1"/>
        </dgm:presLayoutVars>
      </dgm:prSet>
      <dgm:spPr/>
      <dgm:t>
        <a:bodyPr/>
        <a:lstStyle/>
        <a:p>
          <a:endParaRPr lang="en-US"/>
        </a:p>
      </dgm:t>
    </dgm:pt>
    <dgm:pt modelId="{1BA92689-6DFF-4039-A1BA-BE1E8DB55400}" type="pres">
      <dgm:prSet presAssocID="{1E7766DA-B02E-4DC4-A3B7-4C81FBE85BA3}" presName="parentText" presStyleLbl="node1" presStyleIdx="3" presStyleCnt="4">
        <dgm:presLayoutVars>
          <dgm:chMax val="0"/>
          <dgm:bulletEnabled val="1"/>
        </dgm:presLayoutVars>
      </dgm:prSet>
      <dgm:spPr/>
      <dgm:t>
        <a:bodyPr/>
        <a:lstStyle/>
        <a:p>
          <a:endParaRPr lang="en-US"/>
        </a:p>
      </dgm:t>
    </dgm:pt>
  </dgm:ptLst>
  <dgm:cxnLst>
    <dgm:cxn modelId="{3C823158-2BBE-4DF5-8EA7-C417989C534C}" type="presOf" srcId="{14AA0F63-D5A4-4B70-B4C0-4AC6F939EEC1}" destId="{923941BE-C6C9-4F04-A7EE-C932B4451658}" srcOrd="0" destOrd="0" presId="urn:microsoft.com/office/officeart/2005/8/layout/vList2"/>
    <dgm:cxn modelId="{095AAED2-4268-4508-9C8F-6B43D6258365}" type="presOf" srcId="{1E7766DA-B02E-4DC4-A3B7-4C81FBE85BA3}" destId="{1BA92689-6DFF-4039-A1BA-BE1E8DB55400}" srcOrd="0" destOrd="0" presId="urn:microsoft.com/office/officeart/2005/8/layout/vList2"/>
    <dgm:cxn modelId="{10179FFC-FF6D-4287-B86A-953328011961}" srcId="{BB560575-EB10-4826-A6B7-7B499F442712}" destId="{14AA0F63-D5A4-4B70-B4C0-4AC6F939EEC1}" srcOrd="2" destOrd="0" parTransId="{18E12174-6A47-48B6-9157-F3F455E2016E}" sibTransId="{D5BFDD8E-5DAE-4FCC-A469-F2FCF9AE39B2}"/>
    <dgm:cxn modelId="{7F6376DD-9414-4203-AC83-F001A4F0EAF5}" srcId="{BB560575-EB10-4826-A6B7-7B499F442712}" destId="{33CF73D4-758A-4DB6-AA28-BB6418F63DDA}" srcOrd="1" destOrd="0" parTransId="{38DCFEBC-F2B1-4B18-A0B5-860FD969A7AC}" sibTransId="{CA7075C0-B8B4-439B-B694-09BD46F274B6}"/>
    <dgm:cxn modelId="{AEEDB07B-5DA3-44A8-8ED5-246F87724311}" type="presOf" srcId="{33CF73D4-758A-4DB6-AA28-BB6418F63DDA}" destId="{F5E0CEB8-F492-48EA-8553-4E130385CE8C}" srcOrd="0" destOrd="0" presId="urn:microsoft.com/office/officeart/2005/8/layout/vList2"/>
    <dgm:cxn modelId="{804A3D6B-55CF-44D5-8302-5004045FE7BC}" srcId="{14AA0F63-D5A4-4B70-B4C0-4AC6F939EEC1}" destId="{D396EA7C-F124-45EB-8405-85A81CA15C0B}" srcOrd="0" destOrd="0" parTransId="{5A4DD037-58BD-4AFF-AC1F-2CCA3A342FC9}" sibTransId="{B84FD913-7DEA-40CC-97C4-50C0E3DDD955}"/>
    <dgm:cxn modelId="{64579AEA-3D02-496F-8822-B70FC0297A83}" type="presOf" srcId="{78878B7C-7215-4D6F-B3D9-920C901F9D23}" destId="{F3FE4E4C-43A7-4581-B41F-D53D7330D457}" srcOrd="0" destOrd="0" presId="urn:microsoft.com/office/officeart/2005/8/layout/vList2"/>
    <dgm:cxn modelId="{F737FB5A-05C7-4171-A8C9-1F89849A9B89}" type="presOf" srcId="{D396EA7C-F124-45EB-8405-85A81CA15C0B}" destId="{6BEA3FC7-B04C-4F3C-ABE7-EFDFEF3A3752}" srcOrd="0" destOrd="0" presId="urn:microsoft.com/office/officeart/2005/8/layout/vList2"/>
    <dgm:cxn modelId="{C51B6B41-11A8-4FCB-BA88-B9ED1278740A}" srcId="{BB560575-EB10-4826-A6B7-7B499F442712}" destId="{1E7766DA-B02E-4DC4-A3B7-4C81FBE85BA3}" srcOrd="3" destOrd="0" parTransId="{7A0D2B07-9428-415C-88C8-7B1F6A2CFB49}" sibTransId="{98082687-F825-43E1-A61C-49A11EF7C021}"/>
    <dgm:cxn modelId="{AE878A7E-A955-4A85-BB2F-DA470C518750}" srcId="{BB560575-EB10-4826-A6B7-7B499F442712}" destId="{78878B7C-7215-4D6F-B3D9-920C901F9D23}" srcOrd="0" destOrd="0" parTransId="{E1840652-D408-470B-B795-688FC06BE05A}" sibTransId="{206AF97C-F140-4D1A-95D0-103E1638BA79}"/>
    <dgm:cxn modelId="{011AC3D9-CA0C-4AB4-BCA1-294D83396E20}" type="presOf" srcId="{BB560575-EB10-4826-A6B7-7B499F442712}" destId="{3CD622E1-1349-4146-8796-9AB84FA41529}" srcOrd="0" destOrd="0" presId="urn:microsoft.com/office/officeart/2005/8/layout/vList2"/>
    <dgm:cxn modelId="{1AF001E0-8402-4543-B926-1DF888F2B963}" type="presParOf" srcId="{3CD622E1-1349-4146-8796-9AB84FA41529}" destId="{F3FE4E4C-43A7-4581-B41F-D53D7330D457}" srcOrd="0" destOrd="0" presId="urn:microsoft.com/office/officeart/2005/8/layout/vList2"/>
    <dgm:cxn modelId="{76E78A3D-FB34-4DF5-8353-EDC4515D3C6E}" type="presParOf" srcId="{3CD622E1-1349-4146-8796-9AB84FA41529}" destId="{8494EE44-5F36-4D1A-A738-4E779A284EC3}" srcOrd="1" destOrd="0" presId="urn:microsoft.com/office/officeart/2005/8/layout/vList2"/>
    <dgm:cxn modelId="{C826540D-73A1-4696-A350-96E0C5F40F24}" type="presParOf" srcId="{3CD622E1-1349-4146-8796-9AB84FA41529}" destId="{F5E0CEB8-F492-48EA-8553-4E130385CE8C}" srcOrd="2" destOrd="0" presId="urn:microsoft.com/office/officeart/2005/8/layout/vList2"/>
    <dgm:cxn modelId="{9EDFA359-97A6-4196-B486-A2DC17B1C7B2}" type="presParOf" srcId="{3CD622E1-1349-4146-8796-9AB84FA41529}" destId="{9611250C-EAEA-4100-AE87-EB8E14762F53}" srcOrd="3" destOrd="0" presId="urn:microsoft.com/office/officeart/2005/8/layout/vList2"/>
    <dgm:cxn modelId="{18F0A272-9A42-483A-B887-F7F606C0E7C7}" type="presParOf" srcId="{3CD622E1-1349-4146-8796-9AB84FA41529}" destId="{923941BE-C6C9-4F04-A7EE-C932B4451658}" srcOrd="4" destOrd="0" presId="urn:microsoft.com/office/officeart/2005/8/layout/vList2"/>
    <dgm:cxn modelId="{48623054-C9D0-4E35-8CFC-0FEFF9505477}" type="presParOf" srcId="{3CD622E1-1349-4146-8796-9AB84FA41529}" destId="{6BEA3FC7-B04C-4F3C-ABE7-EFDFEF3A3752}" srcOrd="5" destOrd="0" presId="urn:microsoft.com/office/officeart/2005/8/layout/vList2"/>
    <dgm:cxn modelId="{BBCDA801-9101-4561-9FA0-E6E892C56306}" type="presParOf" srcId="{3CD622E1-1349-4146-8796-9AB84FA41529}" destId="{1BA92689-6DFF-4039-A1BA-BE1E8DB5540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560575-EB10-4826-A6B7-7B499F4427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8878B7C-7215-4D6F-B3D9-920C901F9D23}">
      <dgm:prSet phldrT="[Text]"/>
      <dgm:spPr/>
      <dgm:t>
        <a:bodyPr/>
        <a:lstStyle/>
        <a:p>
          <a:r>
            <a:rPr lang="en-US" dirty="0" smtClean="0"/>
            <a:t>Pillar 1: Means </a:t>
          </a:r>
          <a:r>
            <a:rPr lang="en-US" smtClean="0"/>
            <a:t>of implementation</a:t>
          </a:r>
          <a:endParaRPr lang="en-US" dirty="0"/>
        </a:p>
      </dgm:t>
    </dgm:pt>
    <dgm:pt modelId="{E1840652-D408-470B-B795-688FC06BE05A}" type="parTrans" cxnId="{AE878A7E-A955-4A85-BB2F-DA470C518750}">
      <dgm:prSet/>
      <dgm:spPr/>
      <dgm:t>
        <a:bodyPr/>
        <a:lstStyle/>
        <a:p>
          <a:endParaRPr lang="en-US"/>
        </a:p>
      </dgm:t>
    </dgm:pt>
    <dgm:pt modelId="{206AF97C-F140-4D1A-95D0-103E1638BA79}" type="sibTrans" cxnId="{AE878A7E-A955-4A85-BB2F-DA470C518750}">
      <dgm:prSet/>
      <dgm:spPr/>
      <dgm:t>
        <a:bodyPr/>
        <a:lstStyle/>
        <a:p>
          <a:endParaRPr lang="en-US"/>
        </a:p>
      </dgm:t>
    </dgm:pt>
    <dgm:pt modelId="{14AA0F63-D5A4-4B70-B4C0-4AC6F939EEC1}">
      <dgm:prSet/>
      <dgm:spPr/>
      <dgm:t>
        <a:bodyPr/>
        <a:lstStyle/>
        <a:p>
          <a:r>
            <a:rPr lang="en-US" dirty="0" smtClean="0"/>
            <a:t>Pillar 3: Social and  Demographic </a:t>
          </a:r>
          <a:endParaRPr lang="en-US" dirty="0"/>
        </a:p>
      </dgm:t>
    </dgm:pt>
    <dgm:pt modelId="{18E12174-6A47-48B6-9157-F3F455E2016E}" type="parTrans" cxnId="{10179FFC-FF6D-4287-B86A-953328011961}">
      <dgm:prSet/>
      <dgm:spPr/>
      <dgm:t>
        <a:bodyPr/>
        <a:lstStyle/>
        <a:p>
          <a:endParaRPr lang="en-US"/>
        </a:p>
      </dgm:t>
    </dgm:pt>
    <dgm:pt modelId="{D5BFDD8E-5DAE-4FCC-A469-F2FCF9AE39B2}" type="sibTrans" cxnId="{10179FFC-FF6D-4287-B86A-953328011961}">
      <dgm:prSet/>
      <dgm:spPr/>
      <dgm:t>
        <a:bodyPr/>
        <a:lstStyle/>
        <a:p>
          <a:endParaRPr lang="en-US"/>
        </a:p>
      </dgm:t>
    </dgm:pt>
    <dgm:pt modelId="{1E7766DA-B02E-4DC4-A3B7-4C81FBE85BA3}">
      <dgm:prSet/>
      <dgm:spPr/>
      <dgm:t>
        <a:bodyPr/>
        <a:lstStyle/>
        <a:p>
          <a:r>
            <a:rPr lang="en-US" dirty="0" smtClean="0"/>
            <a:t>Pillar 4: Economic</a:t>
          </a:r>
        </a:p>
      </dgm:t>
    </dgm:pt>
    <dgm:pt modelId="{98082687-F825-43E1-A61C-49A11EF7C021}" type="sibTrans" cxnId="{C51B6B41-11A8-4FCB-BA88-B9ED1278740A}">
      <dgm:prSet/>
      <dgm:spPr/>
      <dgm:t>
        <a:bodyPr/>
        <a:lstStyle/>
        <a:p>
          <a:endParaRPr lang="en-US"/>
        </a:p>
      </dgm:t>
    </dgm:pt>
    <dgm:pt modelId="{7A0D2B07-9428-415C-88C8-7B1F6A2CFB49}" type="parTrans" cxnId="{C51B6B41-11A8-4FCB-BA88-B9ED1278740A}">
      <dgm:prSet/>
      <dgm:spPr/>
      <dgm:t>
        <a:bodyPr/>
        <a:lstStyle/>
        <a:p>
          <a:endParaRPr lang="en-US"/>
        </a:p>
      </dgm:t>
    </dgm:pt>
    <dgm:pt modelId="{33CF73D4-758A-4DB6-AA28-BB6418F63DDA}">
      <dgm:prSet phldrT="[Text]"/>
      <dgm:spPr/>
      <dgm:t>
        <a:bodyPr/>
        <a:lstStyle/>
        <a:p>
          <a:r>
            <a:rPr lang="en-US" dirty="0" smtClean="0"/>
            <a:t>Pillar 2: Environment</a:t>
          </a:r>
          <a:endParaRPr lang="en-US" dirty="0"/>
        </a:p>
      </dgm:t>
    </dgm:pt>
    <dgm:pt modelId="{CA7075C0-B8B4-439B-B694-09BD46F274B6}" type="sibTrans" cxnId="{7F6376DD-9414-4203-AC83-F001A4F0EAF5}">
      <dgm:prSet/>
      <dgm:spPr/>
      <dgm:t>
        <a:bodyPr/>
        <a:lstStyle/>
        <a:p>
          <a:endParaRPr lang="en-US"/>
        </a:p>
      </dgm:t>
    </dgm:pt>
    <dgm:pt modelId="{38DCFEBC-F2B1-4B18-A0B5-860FD969A7AC}" type="parTrans" cxnId="{7F6376DD-9414-4203-AC83-F001A4F0EAF5}">
      <dgm:prSet/>
      <dgm:spPr/>
      <dgm:t>
        <a:bodyPr/>
        <a:lstStyle/>
        <a:p>
          <a:endParaRPr lang="en-US"/>
        </a:p>
      </dgm:t>
    </dgm:pt>
    <dgm:pt modelId="{343A3528-89A8-4CDF-B5CA-DB5DB10A5995}">
      <dgm:prSet/>
      <dgm:spPr/>
      <dgm:t>
        <a:bodyPr/>
        <a:lstStyle/>
        <a:p>
          <a:r>
            <a:rPr lang="en-GB" dirty="0" smtClean="0"/>
            <a:t>Strengthen the capacity of African countries to measure and monitor sustainable development goals indicators in economic statistics areas. Goals: 2, 7, 8, 9, 10, 11, 12, 14, 16, 17</a:t>
          </a:r>
          <a:endParaRPr lang="en-US" dirty="0"/>
        </a:p>
      </dgm:t>
    </dgm:pt>
    <dgm:pt modelId="{71DAE41B-DA50-4101-973D-6E2069309361}" type="parTrans" cxnId="{A7801B8A-F14C-487F-B0A5-5CE02E1EB265}">
      <dgm:prSet/>
      <dgm:spPr/>
    </dgm:pt>
    <dgm:pt modelId="{AD2E5522-8C8F-48D4-B1F9-99986AA14976}" type="sibTrans" cxnId="{A7801B8A-F14C-487F-B0A5-5CE02E1EB265}">
      <dgm:prSet/>
      <dgm:spPr/>
    </dgm:pt>
    <dgm:pt modelId="{3CD622E1-1349-4146-8796-9AB84FA41529}" type="pres">
      <dgm:prSet presAssocID="{BB560575-EB10-4826-A6B7-7B499F442712}" presName="linear" presStyleCnt="0">
        <dgm:presLayoutVars>
          <dgm:animLvl val="lvl"/>
          <dgm:resizeHandles val="exact"/>
        </dgm:presLayoutVars>
      </dgm:prSet>
      <dgm:spPr/>
      <dgm:t>
        <a:bodyPr/>
        <a:lstStyle/>
        <a:p>
          <a:endParaRPr lang="en-US"/>
        </a:p>
      </dgm:t>
    </dgm:pt>
    <dgm:pt modelId="{F3FE4E4C-43A7-4581-B41F-D53D7330D457}" type="pres">
      <dgm:prSet presAssocID="{78878B7C-7215-4D6F-B3D9-920C901F9D23}" presName="parentText" presStyleLbl="node1" presStyleIdx="0" presStyleCnt="4">
        <dgm:presLayoutVars>
          <dgm:chMax val="0"/>
          <dgm:bulletEnabled val="1"/>
        </dgm:presLayoutVars>
      </dgm:prSet>
      <dgm:spPr/>
      <dgm:t>
        <a:bodyPr/>
        <a:lstStyle/>
        <a:p>
          <a:endParaRPr lang="en-US"/>
        </a:p>
      </dgm:t>
    </dgm:pt>
    <dgm:pt modelId="{8494EE44-5F36-4D1A-A738-4E779A284EC3}" type="pres">
      <dgm:prSet presAssocID="{206AF97C-F140-4D1A-95D0-103E1638BA79}" presName="spacer" presStyleCnt="0"/>
      <dgm:spPr/>
      <dgm:t>
        <a:bodyPr/>
        <a:lstStyle/>
        <a:p>
          <a:endParaRPr lang="en-US"/>
        </a:p>
      </dgm:t>
    </dgm:pt>
    <dgm:pt modelId="{F5E0CEB8-F492-48EA-8553-4E130385CE8C}" type="pres">
      <dgm:prSet presAssocID="{33CF73D4-758A-4DB6-AA28-BB6418F63DDA}" presName="parentText" presStyleLbl="node1" presStyleIdx="1" presStyleCnt="4">
        <dgm:presLayoutVars>
          <dgm:chMax val="0"/>
          <dgm:bulletEnabled val="1"/>
        </dgm:presLayoutVars>
      </dgm:prSet>
      <dgm:spPr/>
      <dgm:t>
        <a:bodyPr/>
        <a:lstStyle/>
        <a:p>
          <a:endParaRPr lang="en-US"/>
        </a:p>
      </dgm:t>
    </dgm:pt>
    <dgm:pt modelId="{9611250C-EAEA-4100-AE87-EB8E14762F53}" type="pres">
      <dgm:prSet presAssocID="{CA7075C0-B8B4-439B-B694-09BD46F274B6}" presName="spacer" presStyleCnt="0"/>
      <dgm:spPr/>
      <dgm:t>
        <a:bodyPr/>
        <a:lstStyle/>
        <a:p>
          <a:endParaRPr lang="en-US"/>
        </a:p>
      </dgm:t>
    </dgm:pt>
    <dgm:pt modelId="{923941BE-C6C9-4F04-A7EE-C932B4451658}" type="pres">
      <dgm:prSet presAssocID="{14AA0F63-D5A4-4B70-B4C0-4AC6F939EEC1}" presName="parentText" presStyleLbl="node1" presStyleIdx="2" presStyleCnt="4">
        <dgm:presLayoutVars>
          <dgm:chMax val="0"/>
          <dgm:bulletEnabled val="1"/>
        </dgm:presLayoutVars>
      </dgm:prSet>
      <dgm:spPr/>
      <dgm:t>
        <a:bodyPr/>
        <a:lstStyle/>
        <a:p>
          <a:endParaRPr lang="en-US"/>
        </a:p>
      </dgm:t>
    </dgm:pt>
    <dgm:pt modelId="{57B0D923-FAB8-4F3E-B819-1C6DBD24438C}" type="pres">
      <dgm:prSet presAssocID="{D5BFDD8E-5DAE-4FCC-A469-F2FCF9AE39B2}" presName="spacer" presStyleCnt="0"/>
      <dgm:spPr/>
    </dgm:pt>
    <dgm:pt modelId="{1BA92689-6DFF-4039-A1BA-BE1E8DB55400}" type="pres">
      <dgm:prSet presAssocID="{1E7766DA-B02E-4DC4-A3B7-4C81FBE85BA3}" presName="parentText" presStyleLbl="node1" presStyleIdx="3" presStyleCnt="4">
        <dgm:presLayoutVars>
          <dgm:chMax val="0"/>
          <dgm:bulletEnabled val="1"/>
        </dgm:presLayoutVars>
      </dgm:prSet>
      <dgm:spPr/>
      <dgm:t>
        <a:bodyPr/>
        <a:lstStyle/>
        <a:p>
          <a:endParaRPr lang="en-US"/>
        </a:p>
      </dgm:t>
    </dgm:pt>
    <dgm:pt modelId="{055279A9-A392-431D-B628-FA5BCB3C2364}" type="pres">
      <dgm:prSet presAssocID="{1E7766DA-B02E-4DC4-A3B7-4C81FBE85BA3}" presName="childText" presStyleLbl="revTx" presStyleIdx="0" presStyleCnt="1">
        <dgm:presLayoutVars>
          <dgm:bulletEnabled val="1"/>
        </dgm:presLayoutVars>
      </dgm:prSet>
      <dgm:spPr/>
      <dgm:t>
        <a:bodyPr/>
        <a:lstStyle/>
        <a:p>
          <a:endParaRPr lang="en-US"/>
        </a:p>
      </dgm:t>
    </dgm:pt>
  </dgm:ptLst>
  <dgm:cxnLst>
    <dgm:cxn modelId="{E2BCBD68-9D99-4B48-B03D-6AFC1CE66724}" type="presOf" srcId="{78878B7C-7215-4D6F-B3D9-920C901F9D23}" destId="{F3FE4E4C-43A7-4581-B41F-D53D7330D457}" srcOrd="0" destOrd="0" presId="urn:microsoft.com/office/officeart/2005/8/layout/vList2"/>
    <dgm:cxn modelId="{7F6376DD-9414-4203-AC83-F001A4F0EAF5}" srcId="{BB560575-EB10-4826-A6B7-7B499F442712}" destId="{33CF73D4-758A-4DB6-AA28-BB6418F63DDA}" srcOrd="1" destOrd="0" parTransId="{38DCFEBC-F2B1-4B18-A0B5-860FD969A7AC}" sibTransId="{CA7075C0-B8B4-439B-B694-09BD46F274B6}"/>
    <dgm:cxn modelId="{14475FA3-148B-46A0-9CA3-0FF1CF6FDC7E}" type="presOf" srcId="{33CF73D4-758A-4DB6-AA28-BB6418F63DDA}" destId="{F5E0CEB8-F492-48EA-8553-4E130385CE8C}" srcOrd="0" destOrd="0" presId="urn:microsoft.com/office/officeart/2005/8/layout/vList2"/>
    <dgm:cxn modelId="{4E2392E6-1CD3-4673-B9EC-76E9638FFB41}" type="presOf" srcId="{BB560575-EB10-4826-A6B7-7B499F442712}" destId="{3CD622E1-1349-4146-8796-9AB84FA41529}" srcOrd="0" destOrd="0" presId="urn:microsoft.com/office/officeart/2005/8/layout/vList2"/>
    <dgm:cxn modelId="{28BD830F-2E1F-4859-A0D1-CB2DD6B7182B}" type="presOf" srcId="{1E7766DA-B02E-4DC4-A3B7-4C81FBE85BA3}" destId="{1BA92689-6DFF-4039-A1BA-BE1E8DB55400}" srcOrd="0" destOrd="0" presId="urn:microsoft.com/office/officeart/2005/8/layout/vList2"/>
    <dgm:cxn modelId="{C51B6B41-11A8-4FCB-BA88-B9ED1278740A}" srcId="{BB560575-EB10-4826-A6B7-7B499F442712}" destId="{1E7766DA-B02E-4DC4-A3B7-4C81FBE85BA3}" srcOrd="3" destOrd="0" parTransId="{7A0D2B07-9428-415C-88C8-7B1F6A2CFB49}" sibTransId="{98082687-F825-43E1-A61C-49A11EF7C021}"/>
    <dgm:cxn modelId="{10179FFC-FF6D-4287-B86A-953328011961}" srcId="{BB560575-EB10-4826-A6B7-7B499F442712}" destId="{14AA0F63-D5A4-4B70-B4C0-4AC6F939EEC1}" srcOrd="2" destOrd="0" parTransId="{18E12174-6A47-48B6-9157-F3F455E2016E}" sibTransId="{D5BFDD8E-5DAE-4FCC-A469-F2FCF9AE39B2}"/>
    <dgm:cxn modelId="{05D37E22-7BC6-4A44-A596-5747FDF56109}" type="presOf" srcId="{343A3528-89A8-4CDF-B5CA-DB5DB10A5995}" destId="{055279A9-A392-431D-B628-FA5BCB3C2364}" srcOrd="0" destOrd="0" presId="urn:microsoft.com/office/officeart/2005/8/layout/vList2"/>
    <dgm:cxn modelId="{1A2B50E2-AE41-4263-A7D8-6AA5EF3A0BBD}" type="presOf" srcId="{14AA0F63-D5A4-4B70-B4C0-4AC6F939EEC1}" destId="{923941BE-C6C9-4F04-A7EE-C932B4451658}" srcOrd="0" destOrd="0" presId="urn:microsoft.com/office/officeart/2005/8/layout/vList2"/>
    <dgm:cxn modelId="{AE878A7E-A955-4A85-BB2F-DA470C518750}" srcId="{BB560575-EB10-4826-A6B7-7B499F442712}" destId="{78878B7C-7215-4D6F-B3D9-920C901F9D23}" srcOrd="0" destOrd="0" parTransId="{E1840652-D408-470B-B795-688FC06BE05A}" sibTransId="{206AF97C-F140-4D1A-95D0-103E1638BA79}"/>
    <dgm:cxn modelId="{A7801B8A-F14C-487F-B0A5-5CE02E1EB265}" srcId="{1E7766DA-B02E-4DC4-A3B7-4C81FBE85BA3}" destId="{343A3528-89A8-4CDF-B5CA-DB5DB10A5995}" srcOrd="0" destOrd="0" parTransId="{71DAE41B-DA50-4101-973D-6E2069309361}" sibTransId="{AD2E5522-8C8F-48D4-B1F9-99986AA14976}"/>
    <dgm:cxn modelId="{5AE56667-A206-4FD2-A6B8-C40F0DC79FE8}" type="presParOf" srcId="{3CD622E1-1349-4146-8796-9AB84FA41529}" destId="{F3FE4E4C-43A7-4581-B41F-D53D7330D457}" srcOrd="0" destOrd="0" presId="urn:microsoft.com/office/officeart/2005/8/layout/vList2"/>
    <dgm:cxn modelId="{06AFC57E-F173-41FC-B533-9952C29D455A}" type="presParOf" srcId="{3CD622E1-1349-4146-8796-9AB84FA41529}" destId="{8494EE44-5F36-4D1A-A738-4E779A284EC3}" srcOrd="1" destOrd="0" presId="urn:microsoft.com/office/officeart/2005/8/layout/vList2"/>
    <dgm:cxn modelId="{49A6932B-33D8-4798-91E8-F02C519C3D6B}" type="presParOf" srcId="{3CD622E1-1349-4146-8796-9AB84FA41529}" destId="{F5E0CEB8-F492-48EA-8553-4E130385CE8C}" srcOrd="2" destOrd="0" presId="urn:microsoft.com/office/officeart/2005/8/layout/vList2"/>
    <dgm:cxn modelId="{E0F6361A-B6A5-4EFD-8C89-E138C28181A7}" type="presParOf" srcId="{3CD622E1-1349-4146-8796-9AB84FA41529}" destId="{9611250C-EAEA-4100-AE87-EB8E14762F53}" srcOrd="3" destOrd="0" presId="urn:microsoft.com/office/officeart/2005/8/layout/vList2"/>
    <dgm:cxn modelId="{C3654A20-B841-4D23-B20F-474DCBA1C131}" type="presParOf" srcId="{3CD622E1-1349-4146-8796-9AB84FA41529}" destId="{923941BE-C6C9-4F04-A7EE-C932B4451658}" srcOrd="4" destOrd="0" presId="urn:microsoft.com/office/officeart/2005/8/layout/vList2"/>
    <dgm:cxn modelId="{49C3E41F-B2EB-4C41-9551-AF2861871E04}" type="presParOf" srcId="{3CD622E1-1349-4146-8796-9AB84FA41529}" destId="{57B0D923-FAB8-4F3E-B819-1C6DBD24438C}" srcOrd="5" destOrd="0" presId="urn:microsoft.com/office/officeart/2005/8/layout/vList2"/>
    <dgm:cxn modelId="{E7D952AD-B75A-48EF-9802-DD887558A195}" type="presParOf" srcId="{3CD622E1-1349-4146-8796-9AB84FA41529}" destId="{1BA92689-6DFF-4039-A1BA-BE1E8DB55400}" srcOrd="6" destOrd="0" presId="urn:microsoft.com/office/officeart/2005/8/layout/vList2"/>
    <dgm:cxn modelId="{2F7CD94D-675D-4738-92D5-30271926FCA5}" type="presParOf" srcId="{3CD622E1-1349-4146-8796-9AB84FA41529}" destId="{055279A9-A392-431D-B628-FA5BCB3C236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E4E4C-43A7-4581-B41F-D53D7330D457}">
      <dsp:nvSpPr>
        <dsp:cNvPr id="0" name=""/>
        <dsp:cNvSpPr/>
      </dsp:nvSpPr>
      <dsp:spPr>
        <a:xfrm>
          <a:off x="0" y="11530"/>
          <a:ext cx="11588750" cy="936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Pillar 1: Means of implementation</a:t>
          </a:r>
          <a:endParaRPr lang="en-US" sz="4000" kern="1200" dirty="0"/>
        </a:p>
      </dsp:txBody>
      <dsp:txXfrm>
        <a:off x="45692" y="57222"/>
        <a:ext cx="11497366" cy="844616"/>
      </dsp:txXfrm>
    </dsp:sp>
    <dsp:sp modelId="{F5E0CEB8-F492-48EA-8553-4E130385CE8C}">
      <dsp:nvSpPr>
        <dsp:cNvPr id="0" name=""/>
        <dsp:cNvSpPr/>
      </dsp:nvSpPr>
      <dsp:spPr>
        <a:xfrm>
          <a:off x="0" y="1062730"/>
          <a:ext cx="11588750" cy="936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Pillar 2: Environment</a:t>
          </a:r>
          <a:endParaRPr lang="en-US" sz="4000" kern="1200" dirty="0"/>
        </a:p>
      </dsp:txBody>
      <dsp:txXfrm>
        <a:off x="45692" y="1108422"/>
        <a:ext cx="11497366" cy="844616"/>
      </dsp:txXfrm>
    </dsp:sp>
    <dsp:sp modelId="{923941BE-C6C9-4F04-A7EE-C932B4451658}">
      <dsp:nvSpPr>
        <dsp:cNvPr id="0" name=""/>
        <dsp:cNvSpPr/>
      </dsp:nvSpPr>
      <dsp:spPr>
        <a:xfrm>
          <a:off x="0" y="2113931"/>
          <a:ext cx="11588750" cy="936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Pillar 3: Social and  Demographic </a:t>
          </a:r>
          <a:endParaRPr lang="en-US" sz="4000" kern="1200" dirty="0"/>
        </a:p>
      </dsp:txBody>
      <dsp:txXfrm>
        <a:off x="45692" y="2159623"/>
        <a:ext cx="11497366" cy="844616"/>
      </dsp:txXfrm>
    </dsp:sp>
    <dsp:sp modelId="{6BEA3FC7-B04C-4F3C-ABE7-EFDFEF3A3752}">
      <dsp:nvSpPr>
        <dsp:cNvPr id="0" name=""/>
        <dsp:cNvSpPr/>
      </dsp:nvSpPr>
      <dsp:spPr>
        <a:xfrm>
          <a:off x="0" y="3049931"/>
          <a:ext cx="11588750" cy="1531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43"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dirty="0" smtClean="0"/>
            <a:t>Population and demographics statistics</a:t>
          </a:r>
          <a:endParaRPr lang="en-US" sz="3100" kern="1200" dirty="0"/>
        </a:p>
        <a:p>
          <a:pPr marL="285750" lvl="1" indent="-285750" algn="l" defTabSz="1377950">
            <a:lnSpc>
              <a:spcPct val="90000"/>
            </a:lnSpc>
            <a:spcBef>
              <a:spcPct val="0"/>
            </a:spcBef>
            <a:spcAft>
              <a:spcPct val="20000"/>
            </a:spcAft>
            <a:buChar char="••"/>
          </a:pPr>
          <a:r>
            <a:rPr lang="en-US" sz="3100" kern="1200" dirty="0" smtClean="0"/>
            <a:t>Gender Statistics;</a:t>
          </a:r>
        </a:p>
        <a:p>
          <a:pPr marL="285750" lvl="1" indent="-285750" algn="l" defTabSz="1377950">
            <a:lnSpc>
              <a:spcPct val="90000"/>
            </a:lnSpc>
            <a:spcBef>
              <a:spcPct val="0"/>
            </a:spcBef>
            <a:spcAft>
              <a:spcPct val="20000"/>
            </a:spcAft>
            <a:buChar char="••"/>
          </a:pPr>
          <a:r>
            <a:rPr lang="en-US" sz="3100" kern="1200" dirty="0" smtClean="0"/>
            <a:t>Crime and Criminal justice Statistics.</a:t>
          </a:r>
        </a:p>
      </dsp:txBody>
      <dsp:txXfrm>
        <a:off x="0" y="3049931"/>
        <a:ext cx="11588750" cy="1531799"/>
      </dsp:txXfrm>
    </dsp:sp>
    <dsp:sp modelId="{1BA92689-6DFF-4039-A1BA-BE1E8DB55400}">
      <dsp:nvSpPr>
        <dsp:cNvPr id="0" name=""/>
        <dsp:cNvSpPr/>
      </dsp:nvSpPr>
      <dsp:spPr>
        <a:xfrm>
          <a:off x="0" y="4581731"/>
          <a:ext cx="11588750" cy="936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smtClean="0"/>
            <a:t>Pillar 4: Economic</a:t>
          </a:r>
        </a:p>
      </dsp:txBody>
      <dsp:txXfrm>
        <a:off x="45692" y="4627423"/>
        <a:ext cx="11497366" cy="844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E4E4C-43A7-4581-B41F-D53D7330D457}">
      <dsp:nvSpPr>
        <dsp:cNvPr id="0" name=""/>
        <dsp:cNvSpPr/>
      </dsp:nvSpPr>
      <dsp:spPr>
        <a:xfrm>
          <a:off x="0" y="31195"/>
          <a:ext cx="11588750" cy="889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Pillar 1: Means of implementation</a:t>
          </a:r>
          <a:endParaRPr lang="en-US" sz="3800" kern="1200" dirty="0"/>
        </a:p>
      </dsp:txBody>
      <dsp:txXfrm>
        <a:off x="43407" y="74602"/>
        <a:ext cx="11501936" cy="802386"/>
      </dsp:txXfrm>
    </dsp:sp>
    <dsp:sp modelId="{8233BE86-807C-4DB6-AB8F-D73C13F108C5}">
      <dsp:nvSpPr>
        <dsp:cNvPr id="0" name=""/>
        <dsp:cNvSpPr/>
      </dsp:nvSpPr>
      <dsp:spPr>
        <a:xfrm>
          <a:off x="0" y="920395"/>
          <a:ext cx="11588750" cy="169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43"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To enhance capacity of developing countries to strengthen statistical institutional environments and production processes across multiple statistical domains to measure, monitor and report on the 2030 Sustainable Development Agenda</a:t>
          </a:r>
          <a:endParaRPr lang="en-US" sz="3000" kern="1200" dirty="0"/>
        </a:p>
      </dsp:txBody>
      <dsp:txXfrm>
        <a:off x="0" y="920395"/>
        <a:ext cx="11588750" cy="1691189"/>
      </dsp:txXfrm>
    </dsp:sp>
    <dsp:sp modelId="{F5E0CEB8-F492-48EA-8553-4E130385CE8C}">
      <dsp:nvSpPr>
        <dsp:cNvPr id="0" name=""/>
        <dsp:cNvSpPr/>
      </dsp:nvSpPr>
      <dsp:spPr>
        <a:xfrm>
          <a:off x="0" y="2611585"/>
          <a:ext cx="11588750" cy="889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Pillar 2: Environment</a:t>
          </a:r>
          <a:endParaRPr lang="en-US" sz="3800" kern="1200" dirty="0"/>
        </a:p>
      </dsp:txBody>
      <dsp:txXfrm>
        <a:off x="43407" y="2654992"/>
        <a:ext cx="11501936" cy="802386"/>
      </dsp:txXfrm>
    </dsp:sp>
    <dsp:sp modelId="{923941BE-C6C9-4F04-A7EE-C932B4451658}">
      <dsp:nvSpPr>
        <dsp:cNvPr id="0" name=""/>
        <dsp:cNvSpPr/>
      </dsp:nvSpPr>
      <dsp:spPr>
        <a:xfrm>
          <a:off x="0" y="3610226"/>
          <a:ext cx="11588750" cy="889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Pillar 3: Social and  Demographic </a:t>
          </a:r>
          <a:endParaRPr lang="en-US" sz="3800" kern="1200" dirty="0"/>
        </a:p>
      </dsp:txBody>
      <dsp:txXfrm>
        <a:off x="43407" y="3653633"/>
        <a:ext cx="11501936" cy="802386"/>
      </dsp:txXfrm>
    </dsp:sp>
    <dsp:sp modelId="{1BA92689-6DFF-4039-A1BA-BE1E8DB55400}">
      <dsp:nvSpPr>
        <dsp:cNvPr id="0" name=""/>
        <dsp:cNvSpPr/>
      </dsp:nvSpPr>
      <dsp:spPr>
        <a:xfrm>
          <a:off x="0" y="4608866"/>
          <a:ext cx="11588750" cy="889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Pillar 4: Economic</a:t>
          </a:r>
        </a:p>
      </dsp:txBody>
      <dsp:txXfrm>
        <a:off x="43407" y="4652273"/>
        <a:ext cx="11501936" cy="802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E4E4C-43A7-4581-B41F-D53D7330D457}">
      <dsp:nvSpPr>
        <dsp:cNvPr id="0" name=""/>
        <dsp:cNvSpPr/>
      </dsp:nvSpPr>
      <dsp:spPr>
        <a:xfrm>
          <a:off x="0" y="31196"/>
          <a:ext cx="11588750" cy="889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Pillar 1: Means of implementation</a:t>
          </a:r>
          <a:endParaRPr lang="en-US" sz="3800" kern="1200" dirty="0"/>
        </a:p>
      </dsp:txBody>
      <dsp:txXfrm>
        <a:off x="43407" y="74603"/>
        <a:ext cx="11501936" cy="802386"/>
      </dsp:txXfrm>
    </dsp:sp>
    <dsp:sp modelId="{F5E0CEB8-F492-48EA-8553-4E130385CE8C}">
      <dsp:nvSpPr>
        <dsp:cNvPr id="0" name=""/>
        <dsp:cNvSpPr/>
      </dsp:nvSpPr>
      <dsp:spPr>
        <a:xfrm>
          <a:off x="0" y="1029836"/>
          <a:ext cx="11588750" cy="889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Pillar 2: Environment</a:t>
          </a:r>
          <a:endParaRPr lang="en-US" sz="3800" kern="1200" dirty="0"/>
        </a:p>
      </dsp:txBody>
      <dsp:txXfrm>
        <a:off x="43407" y="1073243"/>
        <a:ext cx="11501936" cy="802386"/>
      </dsp:txXfrm>
    </dsp:sp>
    <dsp:sp modelId="{D73870E8-48FF-4179-901F-D4BEE6D63C32}">
      <dsp:nvSpPr>
        <dsp:cNvPr id="0" name=""/>
        <dsp:cNvSpPr/>
      </dsp:nvSpPr>
      <dsp:spPr>
        <a:xfrm>
          <a:off x="0" y="1919036"/>
          <a:ext cx="11588750" cy="1691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43"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smtClean="0"/>
            <a:t>Strengthen the capacity of African countries to produce and compile natural capital accounts and the resulting indicators to support the measuring, monitoring, and reporting of the SDGs (</a:t>
          </a:r>
          <a:r>
            <a:rPr lang="en-GB" sz="3000" kern="1200" smtClean="0"/>
            <a:t>Goals: 2, </a:t>
          </a:r>
          <a:r>
            <a:rPr lang="en-US" sz="3000" kern="1200" smtClean="0"/>
            <a:t>6,7,12,13,14, 15)</a:t>
          </a:r>
          <a:endParaRPr lang="en-US" sz="3000" kern="1200"/>
        </a:p>
      </dsp:txBody>
      <dsp:txXfrm>
        <a:off x="0" y="1919036"/>
        <a:ext cx="11588750" cy="1691189"/>
      </dsp:txXfrm>
    </dsp:sp>
    <dsp:sp modelId="{923941BE-C6C9-4F04-A7EE-C932B4451658}">
      <dsp:nvSpPr>
        <dsp:cNvPr id="0" name=""/>
        <dsp:cNvSpPr/>
      </dsp:nvSpPr>
      <dsp:spPr>
        <a:xfrm>
          <a:off x="0" y="3610226"/>
          <a:ext cx="11588750" cy="889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Pillar 3: Social and  Demographic </a:t>
          </a:r>
          <a:endParaRPr lang="en-US" sz="3800" kern="1200" dirty="0"/>
        </a:p>
      </dsp:txBody>
      <dsp:txXfrm>
        <a:off x="43407" y="3653633"/>
        <a:ext cx="11501936" cy="802386"/>
      </dsp:txXfrm>
    </dsp:sp>
    <dsp:sp modelId="{1BA92689-6DFF-4039-A1BA-BE1E8DB55400}">
      <dsp:nvSpPr>
        <dsp:cNvPr id="0" name=""/>
        <dsp:cNvSpPr/>
      </dsp:nvSpPr>
      <dsp:spPr>
        <a:xfrm>
          <a:off x="0" y="4608866"/>
          <a:ext cx="11588750" cy="8892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r>
            <a:rPr lang="en-US" sz="3800" kern="1200" dirty="0" smtClean="0"/>
            <a:t>Pillar 4: Economic</a:t>
          </a:r>
        </a:p>
      </dsp:txBody>
      <dsp:txXfrm>
        <a:off x="43407" y="4652273"/>
        <a:ext cx="11501936" cy="802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E4E4C-43A7-4581-B41F-D53D7330D457}">
      <dsp:nvSpPr>
        <dsp:cNvPr id="0" name=""/>
        <dsp:cNvSpPr/>
      </dsp:nvSpPr>
      <dsp:spPr>
        <a:xfrm>
          <a:off x="0" y="27573"/>
          <a:ext cx="11588750" cy="959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Pillar 1: Means </a:t>
          </a:r>
          <a:r>
            <a:rPr lang="en-US" sz="4100" kern="1200" smtClean="0"/>
            <a:t>of implementation</a:t>
          </a:r>
          <a:endParaRPr lang="en-US" sz="4100" kern="1200" dirty="0"/>
        </a:p>
      </dsp:txBody>
      <dsp:txXfrm>
        <a:off x="46834" y="74407"/>
        <a:ext cx="11495082" cy="865732"/>
      </dsp:txXfrm>
    </dsp:sp>
    <dsp:sp modelId="{F5E0CEB8-F492-48EA-8553-4E130385CE8C}">
      <dsp:nvSpPr>
        <dsp:cNvPr id="0" name=""/>
        <dsp:cNvSpPr/>
      </dsp:nvSpPr>
      <dsp:spPr>
        <a:xfrm>
          <a:off x="0" y="1105053"/>
          <a:ext cx="11588750" cy="959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Pillar 2: Environment</a:t>
          </a:r>
          <a:endParaRPr lang="en-US" sz="4100" kern="1200" dirty="0"/>
        </a:p>
      </dsp:txBody>
      <dsp:txXfrm>
        <a:off x="46834" y="1151887"/>
        <a:ext cx="11495082" cy="865732"/>
      </dsp:txXfrm>
    </dsp:sp>
    <dsp:sp modelId="{923941BE-C6C9-4F04-A7EE-C932B4451658}">
      <dsp:nvSpPr>
        <dsp:cNvPr id="0" name=""/>
        <dsp:cNvSpPr/>
      </dsp:nvSpPr>
      <dsp:spPr>
        <a:xfrm>
          <a:off x="0" y="2182533"/>
          <a:ext cx="11588750" cy="959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Pillar 3: Social and  Demographic </a:t>
          </a:r>
          <a:endParaRPr lang="en-US" sz="4100" kern="1200" dirty="0"/>
        </a:p>
      </dsp:txBody>
      <dsp:txXfrm>
        <a:off x="46834" y="2229367"/>
        <a:ext cx="11495082" cy="865732"/>
      </dsp:txXfrm>
    </dsp:sp>
    <dsp:sp modelId="{6BEA3FC7-B04C-4F3C-ABE7-EFDFEF3A3752}">
      <dsp:nvSpPr>
        <dsp:cNvPr id="0" name=""/>
        <dsp:cNvSpPr/>
      </dsp:nvSpPr>
      <dsp:spPr>
        <a:xfrm>
          <a:off x="0" y="3141933"/>
          <a:ext cx="11588750" cy="1400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43"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US" sz="3200" kern="1200" dirty="0" smtClean="0"/>
            <a:t>Strengthen capacity in developing countries to measure and monitor sustainable development goal indicators in social and demographic statistics areas. </a:t>
          </a:r>
          <a:endParaRPr lang="en-US" sz="3200" kern="1200" dirty="0"/>
        </a:p>
      </dsp:txBody>
      <dsp:txXfrm>
        <a:off x="0" y="3141933"/>
        <a:ext cx="11588750" cy="1400355"/>
      </dsp:txXfrm>
    </dsp:sp>
    <dsp:sp modelId="{1BA92689-6DFF-4039-A1BA-BE1E8DB55400}">
      <dsp:nvSpPr>
        <dsp:cNvPr id="0" name=""/>
        <dsp:cNvSpPr/>
      </dsp:nvSpPr>
      <dsp:spPr>
        <a:xfrm>
          <a:off x="0" y="4542288"/>
          <a:ext cx="11588750" cy="9594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US" sz="4100" kern="1200" dirty="0" smtClean="0"/>
            <a:t>Pillar 4: Economic</a:t>
          </a:r>
        </a:p>
      </dsp:txBody>
      <dsp:txXfrm>
        <a:off x="46834" y="4589122"/>
        <a:ext cx="11495082" cy="865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E4E4C-43A7-4581-B41F-D53D7330D457}">
      <dsp:nvSpPr>
        <dsp:cNvPr id="0" name=""/>
        <dsp:cNvSpPr/>
      </dsp:nvSpPr>
      <dsp:spPr>
        <a:xfrm>
          <a:off x="0" y="125110"/>
          <a:ext cx="11588750"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Pillar 1: Means </a:t>
          </a:r>
          <a:r>
            <a:rPr lang="en-US" sz="3900" kern="1200" smtClean="0"/>
            <a:t>of implementation</a:t>
          </a:r>
          <a:endParaRPr lang="en-US" sz="3900" kern="1200" dirty="0"/>
        </a:p>
      </dsp:txBody>
      <dsp:txXfrm>
        <a:off x="44549" y="169659"/>
        <a:ext cx="11499652" cy="823502"/>
      </dsp:txXfrm>
    </dsp:sp>
    <dsp:sp modelId="{F5E0CEB8-F492-48EA-8553-4E130385CE8C}">
      <dsp:nvSpPr>
        <dsp:cNvPr id="0" name=""/>
        <dsp:cNvSpPr/>
      </dsp:nvSpPr>
      <dsp:spPr>
        <a:xfrm>
          <a:off x="0" y="1150030"/>
          <a:ext cx="11588750"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Pillar 2: Environment</a:t>
          </a:r>
          <a:endParaRPr lang="en-US" sz="3900" kern="1200" dirty="0"/>
        </a:p>
      </dsp:txBody>
      <dsp:txXfrm>
        <a:off x="44549" y="1194579"/>
        <a:ext cx="11499652" cy="823502"/>
      </dsp:txXfrm>
    </dsp:sp>
    <dsp:sp modelId="{923941BE-C6C9-4F04-A7EE-C932B4451658}">
      <dsp:nvSpPr>
        <dsp:cNvPr id="0" name=""/>
        <dsp:cNvSpPr/>
      </dsp:nvSpPr>
      <dsp:spPr>
        <a:xfrm>
          <a:off x="0" y="2174951"/>
          <a:ext cx="11588750"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Pillar 3: Social and  Demographic </a:t>
          </a:r>
          <a:endParaRPr lang="en-US" sz="3900" kern="1200" dirty="0"/>
        </a:p>
      </dsp:txBody>
      <dsp:txXfrm>
        <a:off x="44549" y="2219500"/>
        <a:ext cx="11499652" cy="823502"/>
      </dsp:txXfrm>
    </dsp:sp>
    <dsp:sp modelId="{1BA92689-6DFF-4039-A1BA-BE1E8DB55400}">
      <dsp:nvSpPr>
        <dsp:cNvPr id="0" name=""/>
        <dsp:cNvSpPr/>
      </dsp:nvSpPr>
      <dsp:spPr>
        <a:xfrm>
          <a:off x="0" y="3199871"/>
          <a:ext cx="11588750" cy="9126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Pillar 4: Economic</a:t>
          </a:r>
        </a:p>
      </dsp:txBody>
      <dsp:txXfrm>
        <a:off x="44549" y="3244420"/>
        <a:ext cx="11499652" cy="823502"/>
      </dsp:txXfrm>
    </dsp:sp>
    <dsp:sp modelId="{055279A9-A392-431D-B628-FA5BCB3C2364}">
      <dsp:nvSpPr>
        <dsp:cNvPr id="0" name=""/>
        <dsp:cNvSpPr/>
      </dsp:nvSpPr>
      <dsp:spPr>
        <a:xfrm>
          <a:off x="0" y="4112471"/>
          <a:ext cx="11588750"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94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GB" sz="3000" kern="1200" dirty="0" smtClean="0"/>
            <a:t>Strengthen the capacity of African countries to measure and monitor sustainable development goals indicators in economic statistics areas. Goals: 2, 7, 8, 9, 10, 11, 12, 14, 16, 17</a:t>
          </a:r>
          <a:endParaRPr lang="en-US" sz="3000" kern="1200" dirty="0"/>
        </a:p>
      </dsp:txBody>
      <dsp:txXfrm>
        <a:off x="0" y="4112471"/>
        <a:ext cx="11588750" cy="1291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73A4AA-ADFF-4E20-B014-B463A5170BAA}" type="datetimeFigureOut">
              <a:rPr lang="en-US" smtClean="0"/>
              <a:t>1/19/2017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5A7C45-3CBD-4857-B4B8-8D01464EFACD}" type="slidenum">
              <a:rPr lang="en-US" smtClean="0"/>
              <a:t>‹#›</a:t>
            </a:fld>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66324" y="8685213"/>
            <a:ext cx="2983865" cy="341630"/>
          </a:xfrm>
          <a:prstGeom prst="rect">
            <a:avLst/>
          </a:prstGeom>
        </p:spPr>
      </p:pic>
    </p:spTree>
    <p:extLst>
      <p:ext uri="{BB962C8B-B14F-4D97-AF65-F5344CB8AC3E}">
        <p14:creationId xmlns:p14="http://schemas.microsoft.com/office/powerpoint/2010/main" val="974216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8F609-66DB-480B-A08B-CFAC28C5880B}"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9CF78-797A-44CB-856C-9D0A228D2B19}" type="slidenum">
              <a:rPr lang="en-US" smtClean="0"/>
              <a:t>‹#›</a:t>
            </a:fld>
            <a:endParaRPr lang="en-US"/>
          </a:p>
        </p:txBody>
      </p:sp>
    </p:spTree>
    <p:extLst>
      <p:ext uri="{BB962C8B-B14F-4D97-AF65-F5344CB8AC3E}">
        <p14:creationId xmlns:p14="http://schemas.microsoft.com/office/powerpoint/2010/main" val="424589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19CF78-797A-44CB-856C-9D0A228D2B19}" type="slidenum">
              <a:rPr lang="en-US" smtClean="0"/>
              <a:t>1</a:t>
            </a:fld>
            <a:endParaRPr lang="en-US"/>
          </a:p>
        </p:txBody>
      </p:sp>
    </p:spTree>
    <p:extLst>
      <p:ext uri="{BB962C8B-B14F-4D97-AF65-F5344CB8AC3E}">
        <p14:creationId xmlns:p14="http://schemas.microsoft.com/office/powerpoint/2010/main" val="3136396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pillars</a:t>
            </a:r>
            <a:r>
              <a:rPr lang="en-GB" baseline="0" dirty="0" smtClean="0"/>
              <a:t> of the programme</a:t>
            </a:r>
            <a:endParaRPr lang="en-US" dirty="0"/>
          </a:p>
        </p:txBody>
      </p:sp>
      <p:sp>
        <p:nvSpPr>
          <p:cNvPr id="4" name="Slide Number Placeholder 3"/>
          <p:cNvSpPr>
            <a:spLocks noGrp="1"/>
          </p:cNvSpPr>
          <p:nvPr>
            <p:ph type="sldNum" sz="quarter" idx="10"/>
          </p:nvPr>
        </p:nvSpPr>
        <p:spPr/>
        <p:txBody>
          <a:bodyPr/>
          <a:lstStyle/>
          <a:p>
            <a:fld id="{D419CF78-797A-44CB-856C-9D0A228D2B19}" type="slidenum">
              <a:rPr lang="en-US" smtClean="0"/>
              <a:t>12</a:t>
            </a:fld>
            <a:endParaRPr lang="en-US"/>
          </a:p>
        </p:txBody>
      </p:sp>
    </p:spTree>
    <p:extLst>
      <p:ext uri="{BB962C8B-B14F-4D97-AF65-F5344CB8AC3E}">
        <p14:creationId xmlns:p14="http://schemas.microsoft.com/office/powerpoint/2010/main" val="207301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1B6803-61B3-4479-A202-9CA79A4FA8BF}" type="slidenum">
              <a:rPr lang="en-US" smtClean="0"/>
              <a:t>14</a:t>
            </a:fld>
            <a:endParaRPr lang="en-US"/>
          </a:p>
        </p:txBody>
      </p:sp>
    </p:spTree>
    <p:extLst>
      <p:ext uri="{BB962C8B-B14F-4D97-AF65-F5344CB8AC3E}">
        <p14:creationId xmlns:p14="http://schemas.microsoft.com/office/powerpoint/2010/main" val="219916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 2063 is a strategic framework for the socioeconomic transformation of the continent over the next 50 years that builds on and seeks to accelerate the implementation of past and existing continental initiatives for growth and sustainable development.</a:t>
            </a:r>
          </a:p>
          <a:p>
            <a:endParaRPr lang="en-GB" dirty="0" smtClean="0"/>
          </a:p>
          <a:p>
            <a:r>
              <a:rPr lang="en-GB" dirty="0" smtClean="0"/>
              <a:t>The Ministers of Finance agreed to have a single monitoring and evaluation instrument that accommodate both Agendas 2030 and 2063 </a:t>
            </a:r>
            <a:r>
              <a:rPr lang="en-US" dirty="0" smtClean="0"/>
              <a:t>and a common reporting architecture that will produce a single periodic performance report</a:t>
            </a:r>
          </a:p>
          <a:p>
            <a:endParaRPr lang="en-US" dirty="0" smtClean="0"/>
          </a:p>
        </p:txBody>
      </p:sp>
      <p:sp>
        <p:nvSpPr>
          <p:cNvPr id="4" name="Slide Number Placeholder 3"/>
          <p:cNvSpPr>
            <a:spLocks noGrp="1"/>
          </p:cNvSpPr>
          <p:nvPr>
            <p:ph type="sldNum" sz="quarter" idx="10"/>
          </p:nvPr>
        </p:nvSpPr>
        <p:spPr/>
        <p:txBody>
          <a:bodyPr/>
          <a:lstStyle/>
          <a:p>
            <a:fld id="{D419CF78-797A-44CB-856C-9D0A228D2B19}" type="slidenum">
              <a:rPr lang="en-US" smtClean="0"/>
              <a:t>3</a:t>
            </a:fld>
            <a:endParaRPr lang="en-US"/>
          </a:p>
        </p:txBody>
      </p:sp>
    </p:spTree>
    <p:extLst>
      <p:ext uri="{BB962C8B-B14F-4D97-AF65-F5344CB8AC3E}">
        <p14:creationId xmlns:p14="http://schemas.microsoft.com/office/powerpoint/2010/main" val="1063585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a:t>
            </a:r>
            <a:r>
              <a:rPr lang="en-US" baseline="0" dirty="0" smtClean="0"/>
              <a:t> 1: </a:t>
            </a:r>
            <a:endParaRPr lang="en-US" dirty="0"/>
          </a:p>
        </p:txBody>
      </p:sp>
      <p:sp>
        <p:nvSpPr>
          <p:cNvPr id="4" name="Slide Number Placeholder 3"/>
          <p:cNvSpPr>
            <a:spLocks noGrp="1"/>
          </p:cNvSpPr>
          <p:nvPr>
            <p:ph type="sldNum" sz="quarter" idx="10"/>
          </p:nvPr>
        </p:nvSpPr>
        <p:spPr/>
        <p:txBody>
          <a:bodyPr/>
          <a:lstStyle/>
          <a:p>
            <a:fld id="{D419CF78-797A-44CB-856C-9D0A228D2B19}" type="slidenum">
              <a:rPr lang="en-US" smtClean="0"/>
              <a:t>4</a:t>
            </a:fld>
            <a:endParaRPr lang="en-US"/>
          </a:p>
        </p:txBody>
      </p:sp>
    </p:spTree>
    <p:extLst>
      <p:ext uri="{BB962C8B-B14F-4D97-AF65-F5344CB8AC3E}">
        <p14:creationId xmlns:p14="http://schemas.microsoft.com/office/powerpoint/2010/main" val="83737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9CF78-797A-44CB-856C-9D0A228D2B19}" type="slidenum">
              <a:rPr lang="en-US" smtClean="0"/>
              <a:t>5</a:t>
            </a:fld>
            <a:endParaRPr lang="en-US"/>
          </a:p>
        </p:txBody>
      </p:sp>
    </p:spTree>
    <p:extLst>
      <p:ext uri="{BB962C8B-B14F-4D97-AF65-F5344CB8AC3E}">
        <p14:creationId xmlns:p14="http://schemas.microsoft.com/office/powerpoint/2010/main" val="4054265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Specific</a:t>
            </a:r>
            <a:r>
              <a:rPr lang="en-US" sz="1200" b="1" kern="1200" baseline="0" dirty="0" smtClean="0">
                <a:solidFill>
                  <a:schemeClr val="tx1"/>
                </a:solidFill>
                <a:effectLst/>
                <a:latin typeface="+mn-lt"/>
                <a:ea typeface="+mn-ea"/>
                <a:cs typeface="+mn-cs"/>
              </a:rPr>
              <a:t> objectives related to the two first objectives:</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Guiding countries in the development of a comprehensive national indicator framework to measure, monitor and report on the 2030 Sustainable Development Agenda, the Agenda 2063 and other national and regional development policies;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Identifying major challenges in the production and utilization of SDG indicators for Africa</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Supporting at country level the incorporation of main recommendations for the development of statistical capacities from the Global Action Plan, and other key decisions from intergovernmental processes, into multi-year programmatic instruments such as the national strategies for the development of statistics (NSDS);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Reflecting and sharing best practices on the implementation of the indicator framework, according to recommendations and priorities articulated in national strategies through conducting data gap assessments.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19CF78-797A-44CB-856C-9D0A228D2B19}" type="slidenum">
              <a:rPr lang="en-US" smtClean="0"/>
              <a:t>6</a:t>
            </a:fld>
            <a:endParaRPr lang="en-US"/>
          </a:p>
        </p:txBody>
      </p:sp>
    </p:spTree>
    <p:extLst>
      <p:ext uri="{BB962C8B-B14F-4D97-AF65-F5344CB8AC3E}">
        <p14:creationId xmlns:p14="http://schemas.microsoft.com/office/powerpoint/2010/main" val="390395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pillars</a:t>
            </a:r>
            <a:r>
              <a:rPr lang="en-GB" baseline="0" dirty="0" smtClean="0"/>
              <a:t> of the programme</a:t>
            </a:r>
            <a:endParaRPr lang="en-US" dirty="0"/>
          </a:p>
        </p:txBody>
      </p:sp>
      <p:sp>
        <p:nvSpPr>
          <p:cNvPr id="4" name="Slide Number Placeholder 3"/>
          <p:cNvSpPr>
            <a:spLocks noGrp="1"/>
          </p:cNvSpPr>
          <p:nvPr>
            <p:ph type="sldNum" sz="quarter" idx="10"/>
          </p:nvPr>
        </p:nvSpPr>
        <p:spPr/>
        <p:txBody>
          <a:bodyPr/>
          <a:lstStyle/>
          <a:p>
            <a:fld id="{D419CF78-797A-44CB-856C-9D0A228D2B19}" type="slidenum">
              <a:rPr lang="en-US" smtClean="0"/>
              <a:t>8</a:t>
            </a:fld>
            <a:endParaRPr lang="en-US"/>
          </a:p>
        </p:txBody>
      </p:sp>
    </p:spTree>
    <p:extLst>
      <p:ext uri="{BB962C8B-B14F-4D97-AF65-F5344CB8AC3E}">
        <p14:creationId xmlns:p14="http://schemas.microsoft.com/office/powerpoint/2010/main" val="329032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pillars</a:t>
            </a:r>
            <a:r>
              <a:rPr lang="en-GB" baseline="0" dirty="0" smtClean="0"/>
              <a:t> of the programme</a:t>
            </a:r>
            <a:endParaRPr lang="en-US" dirty="0"/>
          </a:p>
        </p:txBody>
      </p:sp>
      <p:sp>
        <p:nvSpPr>
          <p:cNvPr id="4" name="Slide Number Placeholder 3"/>
          <p:cNvSpPr>
            <a:spLocks noGrp="1"/>
          </p:cNvSpPr>
          <p:nvPr>
            <p:ph type="sldNum" sz="quarter" idx="10"/>
          </p:nvPr>
        </p:nvSpPr>
        <p:spPr/>
        <p:txBody>
          <a:bodyPr/>
          <a:lstStyle/>
          <a:p>
            <a:fld id="{D419CF78-797A-44CB-856C-9D0A228D2B19}" type="slidenum">
              <a:rPr lang="en-US" smtClean="0"/>
              <a:t>9</a:t>
            </a:fld>
            <a:endParaRPr lang="en-US"/>
          </a:p>
        </p:txBody>
      </p:sp>
    </p:spTree>
    <p:extLst>
      <p:ext uri="{BB962C8B-B14F-4D97-AF65-F5344CB8AC3E}">
        <p14:creationId xmlns:p14="http://schemas.microsoft.com/office/powerpoint/2010/main" val="1970676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pillars</a:t>
            </a:r>
            <a:r>
              <a:rPr lang="en-GB" baseline="0" dirty="0" smtClean="0"/>
              <a:t> of the programme</a:t>
            </a:r>
            <a:endParaRPr lang="en-US" dirty="0"/>
          </a:p>
        </p:txBody>
      </p:sp>
      <p:sp>
        <p:nvSpPr>
          <p:cNvPr id="4" name="Slide Number Placeholder 3"/>
          <p:cNvSpPr>
            <a:spLocks noGrp="1"/>
          </p:cNvSpPr>
          <p:nvPr>
            <p:ph type="sldNum" sz="quarter" idx="10"/>
          </p:nvPr>
        </p:nvSpPr>
        <p:spPr/>
        <p:txBody>
          <a:bodyPr/>
          <a:lstStyle/>
          <a:p>
            <a:fld id="{D419CF78-797A-44CB-856C-9D0A228D2B19}" type="slidenum">
              <a:rPr lang="en-US" smtClean="0"/>
              <a:t>10</a:t>
            </a:fld>
            <a:endParaRPr lang="en-US"/>
          </a:p>
        </p:txBody>
      </p:sp>
    </p:spTree>
    <p:extLst>
      <p:ext uri="{BB962C8B-B14F-4D97-AF65-F5344CB8AC3E}">
        <p14:creationId xmlns:p14="http://schemas.microsoft.com/office/powerpoint/2010/main" val="49277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pillars</a:t>
            </a:r>
            <a:r>
              <a:rPr lang="en-GB" baseline="0" dirty="0" smtClean="0"/>
              <a:t> of the programme</a:t>
            </a:r>
            <a:endParaRPr lang="en-US" dirty="0"/>
          </a:p>
        </p:txBody>
      </p:sp>
      <p:sp>
        <p:nvSpPr>
          <p:cNvPr id="4" name="Slide Number Placeholder 3"/>
          <p:cNvSpPr>
            <a:spLocks noGrp="1"/>
          </p:cNvSpPr>
          <p:nvPr>
            <p:ph type="sldNum" sz="quarter" idx="10"/>
          </p:nvPr>
        </p:nvSpPr>
        <p:spPr/>
        <p:txBody>
          <a:bodyPr/>
          <a:lstStyle/>
          <a:p>
            <a:fld id="{D419CF78-797A-44CB-856C-9D0A228D2B19}" type="slidenum">
              <a:rPr lang="en-US" smtClean="0"/>
              <a:t>11</a:t>
            </a:fld>
            <a:endParaRPr lang="en-US"/>
          </a:p>
        </p:txBody>
      </p:sp>
    </p:spTree>
    <p:extLst>
      <p:ext uri="{BB962C8B-B14F-4D97-AF65-F5344CB8AC3E}">
        <p14:creationId xmlns:p14="http://schemas.microsoft.com/office/powerpoint/2010/main" val="319608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8F1BCB-F3A1-4DE3-A169-F0DAF88B346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3851724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F1BCB-F3A1-4DE3-A169-F0DAF88B346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154023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F1BCB-F3A1-4DE3-A169-F0DAF88B346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175797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15" y="2428193"/>
            <a:ext cx="8525773" cy="914400"/>
          </a:xfrm>
        </p:spPr>
        <p:txBody>
          <a:bodyPr rIns="0" anchor="b">
            <a:noAutofit/>
          </a:bodyPr>
          <a:lstStyle>
            <a:lvl1pPr algn="ctr">
              <a:defRPr sz="340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828800" y="3465218"/>
            <a:ext cx="8534400"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1827" y="6278095"/>
            <a:ext cx="6236620" cy="540000"/>
          </a:xfrm>
          <a:prstGeom prst="rect">
            <a:avLst/>
          </a:prstGeom>
        </p:spPr>
      </p:pic>
      <p:cxnSp>
        <p:nvCxnSpPr>
          <p:cNvPr id="6" name="Straight Connector 5"/>
          <p:cNvCxnSpPr/>
          <p:nvPr/>
        </p:nvCxnSpPr>
        <p:spPr bwMode="auto">
          <a:xfrm>
            <a:off x="0" y="6231333"/>
            <a:ext cx="12192000" cy="0"/>
          </a:xfrm>
          <a:prstGeom prst="line">
            <a:avLst/>
          </a:prstGeom>
          <a:noFill/>
          <a:ln w="19050" cap="flat" cmpd="sng" algn="ctr">
            <a:solidFill>
              <a:schemeClr val="tx2"/>
            </a:solidFill>
            <a:prstDash val="solid"/>
            <a:round/>
            <a:headEnd type="none" w="med" len="med"/>
            <a:tailEnd type="none" w="med" len="med"/>
          </a:ln>
          <a:effectLst/>
        </p:spPr>
      </p:cxnSp>
      <p:pic>
        <p:nvPicPr>
          <p:cNvPr id="8" name="Picture 7" descr="UNWD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227" y="6278345"/>
            <a:ext cx="1244600" cy="539750"/>
          </a:xfrm>
          <a:prstGeom prst="rect">
            <a:avLst/>
          </a:prstGeom>
          <a:noFill/>
          <a:ln>
            <a:noFill/>
          </a:ln>
        </p:spPr>
      </p:pic>
    </p:spTree>
    <p:extLst>
      <p:ext uri="{BB962C8B-B14F-4D97-AF65-F5344CB8AC3E}">
        <p14:creationId xmlns:p14="http://schemas.microsoft.com/office/powerpoint/2010/main" val="177116213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03" y="56700"/>
            <a:ext cx="11553935" cy="492443"/>
          </a:xfrm>
        </p:spPr>
        <p:txBody>
          <a:bodyPr anchor="t"/>
          <a:lstStyle>
            <a:lvl1pPr>
              <a:defRPr sz="3200">
                <a:solidFill>
                  <a:schemeClr val="accent2">
                    <a:lumMod val="50000"/>
                  </a:schemeClr>
                </a:solidFill>
              </a:defRPr>
            </a:lvl1pPr>
          </a:lstStyle>
          <a:p>
            <a:r>
              <a:rPr lang="en-US" dirty="0"/>
              <a:t>Click to Edit Master Title Style</a:t>
            </a:r>
          </a:p>
        </p:txBody>
      </p:sp>
      <p:sp>
        <p:nvSpPr>
          <p:cNvPr id="5" name="Content Placeholder 4"/>
          <p:cNvSpPr>
            <a:spLocks noGrp="1"/>
          </p:cNvSpPr>
          <p:nvPr>
            <p:ph sz="quarter" idx="10"/>
          </p:nvPr>
        </p:nvSpPr>
        <p:spPr>
          <a:xfrm>
            <a:off x="275951" y="756560"/>
            <a:ext cx="11589479" cy="5529943"/>
          </a:xfrm>
        </p:spPr>
        <p:txBody>
          <a:bodyPr/>
          <a:lstStyle>
            <a:lvl1pPr>
              <a:buClr>
                <a:schemeClr val="tx2"/>
              </a:buClr>
              <a:buSzPct val="110000"/>
              <a:defRPr sz="2800">
                <a:solidFill>
                  <a:schemeClr val="tx2"/>
                </a:solidFill>
              </a:defRPr>
            </a:lvl1pPr>
            <a:lvl2pPr marL="457200" indent="-173736">
              <a:buClr>
                <a:schemeClr val="tx2"/>
              </a:buClr>
              <a:buSzPct val="80000"/>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3612994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687" y="56700"/>
            <a:ext cx="11299372" cy="492443"/>
          </a:xfrm>
        </p:spPr>
        <p:txBody>
          <a:bodyPr/>
          <a:lstStyle>
            <a:lvl1pPr>
              <a:defRPr sz="3200">
                <a:solidFill>
                  <a:schemeClr val="accent2">
                    <a:lumMod val="50000"/>
                  </a:schemeClr>
                </a:solidFill>
              </a:defRPr>
            </a:lvl1pPr>
          </a:lstStyle>
          <a:p>
            <a:r>
              <a:rPr lang="en-US" dirty="0"/>
              <a:t>Click to Edit Master Title Style</a:t>
            </a:r>
          </a:p>
        </p:txBody>
      </p:sp>
      <p:sp>
        <p:nvSpPr>
          <p:cNvPr id="8" name="Text Placeholder 7"/>
          <p:cNvSpPr>
            <a:spLocks noGrp="1"/>
          </p:cNvSpPr>
          <p:nvPr>
            <p:ph type="body" sz="quarter" idx="11" hasCustomPrompt="1"/>
          </p:nvPr>
        </p:nvSpPr>
        <p:spPr>
          <a:xfrm>
            <a:off x="442686" y="604060"/>
            <a:ext cx="11299372" cy="430887"/>
          </a:xfrm>
        </p:spPr>
        <p:txBody>
          <a:bodyPr wrap="square" anchor="t" anchorCtr="0">
            <a:spAutoFit/>
          </a:bodyPr>
          <a:lstStyle>
            <a:lvl1pPr marL="0" indent="0">
              <a:spcBef>
                <a:spcPts val="0"/>
              </a:spcBef>
              <a:spcAft>
                <a:spcPts val="0"/>
              </a:spcAft>
              <a:buNone/>
              <a:defRPr sz="2800" i="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Edit Subtitle (optional)</a:t>
            </a:r>
          </a:p>
        </p:txBody>
      </p:sp>
      <p:sp>
        <p:nvSpPr>
          <p:cNvPr id="11" name="Content Placeholder 10"/>
          <p:cNvSpPr>
            <a:spLocks noGrp="1"/>
          </p:cNvSpPr>
          <p:nvPr>
            <p:ph sz="quarter" idx="12"/>
          </p:nvPr>
        </p:nvSpPr>
        <p:spPr>
          <a:xfrm>
            <a:off x="442687" y="1349832"/>
            <a:ext cx="11299372" cy="4936671"/>
          </a:xfrm>
        </p:spPr>
        <p:txBody>
          <a:bodyPr/>
          <a:lstStyle>
            <a:lvl1pPr>
              <a:buClr>
                <a:schemeClr val="tx2"/>
              </a:buClr>
              <a:buSzPct val="100000"/>
              <a:defRPr sz="2800">
                <a:solidFill>
                  <a:schemeClr val="tx2"/>
                </a:solidFill>
              </a:defRPr>
            </a:lvl1pPr>
            <a:lvl2pPr marL="457200" indent="-173736">
              <a:buClr>
                <a:schemeClr val="tx2"/>
              </a:buClr>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9728108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82260419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01246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1" y="3060742"/>
            <a:ext cx="5486400" cy="338554"/>
          </a:xfrm>
          <a:noFill/>
        </p:spPr>
        <p:txBody>
          <a:bodyPr anchor="t">
            <a:spAutoFit/>
          </a:bodyPr>
          <a:lstStyle>
            <a:lvl1pPr marL="0" indent="0" algn="l">
              <a:lnSpc>
                <a:spcPct val="100000"/>
              </a:lnSpc>
              <a:spcBef>
                <a:spcPts val="0"/>
              </a:spcBef>
              <a:spcAft>
                <a:spcPts val="0"/>
              </a:spcAft>
              <a:buNone/>
              <a:defRPr sz="2200" b="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1750886"/>
            <a:ext cx="5486400" cy="1169551"/>
          </a:xfrm>
        </p:spPr>
        <p:txBody>
          <a:bodyPr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Section Title</a:t>
            </a:r>
            <a:endParaRPr lang="en-US" dirty="0"/>
          </a:p>
        </p:txBody>
      </p:sp>
      <p:sp>
        <p:nvSpPr>
          <p:cNvPr id="10" name="Picture Placeholder 8"/>
          <p:cNvSpPr>
            <a:spLocks noGrp="1"/>
          </p:cNvSpPr>
          <p:nvPr>
            <p:ph type="pic" sz="quarter" idx="12" hasCustomPrompt="1"/>
          </p:nvPr>
        </p:nvSpPr>
        <p:spPr>
          <a:xfrm>
            <a:off x="7315200" y="0"/>
            <a:ext cx="4876800" cy="6428014"/>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Tree>
    <p:extLst>
      <p:ext uri="{BB962C8B-B14F-4D97-AF65-F5344CB8AC3E}">
        <p14:creationId xmlns:p14="http://schemas.microsoft.com/office/powerpoint/2010/main" val="185715305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6"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912286" y="3467757"/>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Tree>
    <p:extLst>
      <p:ext uri="{BB962C8B-B14F-4D97-AF65-F5344CB8AC3E}">
        <p14:creationId xmlns:p14="http://schemas.microsoft.com/office/powerpoint/2010/main" val="250969218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3" y="4639290"/>
            <a:ext cx="10060516" cy="461665"/>
          </a:xfrm>
        </p:spPr>
        <p:txBody>
          <a:bodyPr anchor="b"/>
          <a:lstStyle>
            <a:lvl1pPr>
              <a:spcAft>
                <a:spcPts val="0"/>
              </a:spcAft>
              <a:defRPr sz="3000" b="0" baseline="0">
                <a:solidFill>
                  <a:schemeClr val="tx2"/>
                </a:solidFill>
              </a:defRPr>
            </a:lvl1pPr>
          </a:lstStyle>
          <a:p>
            <a:r>
              <a:rPr lang="en-US" dirty="0"/>
              <a:t>“Quote”</a:t>
            </a:r>
          </a:p>
        </p:txBody>
      </p:sp>
      <p:sp>
        <p:nvSpPr>
          <p:cNvPr id="4" name="Text Placeholder 3"/>
          <p:cNvSpPr>
            <a:spLocks noGrp="1"/>
          </p:cNvSpPr>
          <p:nvPr>
            <p:ph type="body" sz="quarter" idx="10" hasCustomPrompt="1"/>
          </p:nvPr>
        </p:nvSpPr>
        <p:spPr>
          <a:xfrm>
            <a:off x="912283" y="5697071"/>
            <a:ext cx="10060516"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2">
                    <a:lumMod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Tree>
    <p:extLst>
      <p:ext uri="{BB962C8B-B14F-4D97-AF65-F5344CB8AC3E}">
        <p14:creationId xmlns:p14="http://schemas.microsoft.com/office/powerpoint/2010/main" val="85481349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8F1BCB-F3A1-4DE3-A169-F0DAF88B346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3735933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693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709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5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15" y="2428193"/>
            <a:ext cx="8525773" cy="914400"/>
          </a:xfrm>
        </p:spPr>
        <p:txBody>
          <a:bodyPr rIns="0" anchor="b">
            <a:noAutofit/>
          </a:bodyPr>
          <a:lstStyle>
            <a:lvl1pPr algn="ctr">
              <a:defRPr sz="340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828800" y="3465218"/>
            <a:ext cx="8534400"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1827" y="6278095"/>
            <a:ext cx="6236620" cy="540000"/>
          </a:xfrm>
          <a:prstGeom prst="rect">
            <a:avLst/>
          </a:prstGeom>
        </p:spPr>
      </p:pic>
      <p:cxnSp>
        <p:nvCxnSpPr>
          <p:cNvPr id="6" name="Straight Connector 5"/>
          <p:cNvCxnSpPr/>
          <p:nvPr/>
        </p:nvCxnSpPr>
        <p:spPr bwMode="auto">
          <a:xfrm>
            <a:off x="0" y="6231333"/>
            <a:ext cx="12192000" cy="0"/>
          </a:xfrm>
          <a:prstGeom prst="line">
            <a:avLst/>
          </a:prstGeom>
          <a:noFill/>
          <a:ln w="19050" cap="flat" cmpd="sng" algn="ctr">
            <a:solidFill>
              <a:schemeClr val="tx2"/>
            </a:solidFill>
            <a:prstDash val="solid"/>
            <a:round/>
            <a:headEnd type="none" w="med" len="med"/>
            <a:tailEnd type="none" w="med" len="med"/>
          </a:ln>
          <a:effectLst/>
        </p:spPr>
      </p:cxnSp>
      <p:pic>
        <p:nvPicPr>
          <p:cNvPr id="8" name="Picture 7" descr="UNWD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227" y="6278345"/>
            <a:ext cx="1244600" cy="539750"/>
          </a:xfrm>
          <a:prstGeom prst="rect">
            <a:avLst/>
          </a:prstGeom>
          <a:noFill/>
          <a:ln>
            <a:noFill/>
          </a:ln>
        </p:spPr>
      </p:pic>
    </p:spTree>
    <p:extLst>
      <p:ext uri="{BB962C8B-B14F-4D97-AF65-F5344CB8AC3E}">
        <p14:creationId xmlns:p14="http://schemas.microsoft.com/office/powerpoint/2010/main" val="106594628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03" y="56700"/>
            <a:ext cx="11553935" cy="492443"/>
          </a:xfrm>
        </p:spPr>
        <p:txBody>
          <a:bodyPr anchor="t"/>
          <a:lstStyle>
            <a:lvl1pPr>
              <a:defRPr sz="3200">
                <a:solidFill>
                  <a:schemeClr val="accent2">
                    <a:lumMod val="50000"/>
                  </a:schemeClr>
                </a:solidFill>
              </a:defRPr>
            </a:lvl1pPr>
          </a:lstStyle>
          <a:p>
            <a:r>
              <a:rPr lang="en-US" dirty="0"/>
              <a:t>Click to Edit Master Title Style</a:t>
            </a:r>
          </a:p>
        </p:txBody>
      </p:sp>
      <p:sp>
        <p:nvSpPr>
          <p:cNvPr id="5" name="Content Placeholder 4"/>
          <p:cNvSpPr>
            <a:spLocks noGrp="1"/>
          </p:cNvSpPr>
          <p:nvPr>
            <p:ph sz="quarter" idx="10"/>
          </p:nvPr>
        </p:nvSpPr>
        <p:spPr>
          <a:xfrm>
            <a:off x="275951" y="756560"/>
            <a:ext cx="11589479" cy="5529943"/>
          </a:xfrm>
        </p:spPr>
        <p:txBody>
          <a:bodyPr/>
          <a:lstStyle>
            <a:lvl1pPr>
              <a:buClr>
                <a:schemeClr val="tx2"/>
              </a:buClr>
              <a:buSzPct val="110000"/>
              <a:defRPr sz="2800">
                <a:solidFill>
                  <a:schemeClr val="tx2"/>
                </a:solidFill>
              </a:defRPr>
            </a:lvl1pPr>
            <a:lvl2pPr marL="457200" indent="-173736">
              <a:buClr>
                <a:schemeClr val="tx2"/>
              </a:buClr>
              <a:buSzPct val="80000"/>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9217949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687" y="56700"/>
            <a:ext cx="11299372" cy="492443"/>
          </a:xfrm>
        </p:spPr>
        <p:txBody>
          <a:bodyPr/>
          <a:lstStyle>
            <a:lvl1pPr>
              <a:defRPr sz="3200">
                <a:solidFill>
                  <a:schemeClr val="accent2">
                    <a:lumMod val="50000"/>
                  </a:schemeClr>
                </a:solidFill>
              </a:defRPr>
            </a:lvl1pPr>
          </a:lstStyle>
          <a:p>
            <a:r>
              <a:rPr lang="en-US" dirty="0"/>
              <a:t>Click to Edit Master Title Style</a:t>
            </a:r>
          </a:p>
        </p:txBody>
      </p:sp>
      <p:sp>
        <p:nvSpPr>
          <p:cNvPr id="8" name="Text Placeholder 7"/>
          <p:cNvSpPr>
            <a:spLocks noGrp="1"/>
          </p:cNvSpPr>
          <p:nvPr>
            <p:ph type="body" sz="quarter" idx="11" hasCustomPrompt="1"/>
          </p:nvPr>
        </p:nvSpPr>
        <p:spPr>
          <a:xfrm>
            <a:off x="442686" y="604060"/>
            <a:ext cx="11299372" cy="430887"/>
          </a:xfrm>
        </p:spPr>
        <p:txBody>
          <a:bodyPr wrap="square" anchor="t" anchorCtr="0">
            <a:spAutoFit/>
          </a:bodyPr>
          <a:lstStyle>
            <a:lvl1pPr marL="0" indent="0">
              <a:spcBef>
                <a:spcPts val="0"/>
              </a:spcBef>
              <a:spcAft>
                <a:spcPts val="0"/>
              </a:spcAft>
              <a:buNone/>
              <a:defRPr sz="2800" i="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Edit Subtitle (optional)</a:t>
            </a:r>
          </a:p>
        </p:txBody>
      </p:sp>
      <p:sp>
        <p:nvSpPr>
          <p:cNvPr id="11" name="Content Placeholder 10"/>
          <p:cNvSpPr>
            <a:spLocks noGrp="1"/>
          </p:cNvSpPr>
          <p:nvPr>
            <p:ph sz="quarter" idx="12"/>
          </p:nvPr>
        </p:nvSpPr>
        <p:spPr>
          <a:xfrm>
            <a:off x="442687" y="1349832"/>
            <a:ext cx="11299372" cy="4936671"/>
          </a:xfrm>
        </p:spPr>
        <p:txBody>
          <a:bodyPr/>
          <a:lstStyle>
            <a:lvl1pPr>
              <a:buClr>
                <a:schemeClr val="tx2"/>
              </a:buClr>
              <a:buSzPct val="100000"/>
              <a:defRPr sz="2800">
                <a:solidFill>
                  <a:schemeClr val="tx2"/>
                </a:solidFill>
              </a:defRPr>
            </a:lvl1pPr>
            <a:lvl2pPr marL="457200" indent="-173736">
              <a:buClr>
                <a:schemeClr val="tx2"/>
              </a:buClr>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6455567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951209637"/>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74305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1" y="3060742"/>
            <a:ext cx="5486400" cy="338554"/>
          </a:xfrm>
          <a:noFill/>
        </p:spPr>
        <p:txBody>
          <a:bodyPr anchor="t">
            <a:spAutoFit/>
          </a:bodyPr>
          <a:lstStyle>
            <a:lvl1pPr marL="0" indent="0" algn="l">
              <a:lnSpc>
                <a:spcPct val="100000"/>
              </a:lnSpc>
              <a:spcBef>
                <a:spcPts val="0"/>
              </a:spcBef>
              <a:spcAft>
                <a:spcPts val="0"/>
              </a:spcAft>
              <a:buNone/>
              <a:defRPr sz="2200" b="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1750886"/>
            <a:ext cx="5486400" cy="1169551"/>
          </a:xfrm>
        </p:spPr>
        <p:txBody>
          <a:bodyPr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Section Title</a:t>
            </a:r>
            <a:endParaRPr lang="en-US" dirty="0"/>
          </a:p>
        </p:txBody>
      </p:sp>
      <p:sp>
        <p:nvSpPr>
          <p:cNvPr id="10" name="Picture Placeholder 8"/>
          <p:cNvSpPr>
            <a:spLocks noGrp="1"/>
          </p:cNvSpPr>
          <p:nvPr>
            <p:ph type="pic" sz="quarter" idx="12" hasCustomPrompt="1"/>
          </p:nvPr>
        </p:nvSpPr>
        <p:spPr>
          <a:xfrm>
            <a:off x="7315200" y="0"/>
            <a:ext cx="4876800" cy="6428014"/>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Tree>
    <p:extLst>
      <p:ext uri="{BB962C8B-B14F-4D97-AF65-F5344CB8AC3E}">
        <p14:creationId xmlns:p14="http://schemas.microsoft.com/office/powerpoint/2010/main" val="131014354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6"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912286" y="3467757"/>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Tree>
    <p:extLst>
      <p:ext uri="{BB962C8B-B14F-4D97-AF65-F5344CB8AC3E}">
        <p14:creationId xmlns:p14="http://schemas.microsoft.com/office/powerpoint/2010/main" val="330259210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3" y="4639290"/>
            <a:ext cx="10060516" cy="461665"/>
          </a:xfrm>
        </p:spPr>
        <p:txBody>
          <a:bodyPr anchor="b"/>
          <a:lstStyle>
            <a:lvl1pPr>
              <a:spcAft>
                <a:spcPts val="0"/>
              </a:spcAft>
              <a:defRPr sz="3000" b="0" baseline="0">
                <a:solidFill>
                  <a:schemeClr val="tx2"/>
                </a:solidFill>
              </a:defRPr>
            </a:lvl1pPr>
          </a:lstStyle>
          <a:p>
            <a:r>
              <a:rPr lang="en-US" dirty="0"/>
              <a:t>“Quote”</a:t>
            </a:r>
          </a:p>
        </p:txBody>
      </p:sp>
      <p:sp>
        <p:nvSpPr>
          <p:cNvPr id="4" name="Text Placeholder 3"/>
          <p:cNvSpPr>
            <a:spLocks noGrp="1"/>
          </p:cNvSpPr>
          <p:nvPr>
            <p:ph type="body" sz="quarter" idx="10" hasCustomPrompt="1"/>
          </p:nvPr>
        </p:nvSpPr>
        <p:spPr>
          <a:xfrm>
            <a:off x="912283" y="5697071"/>
            <a:ext cx="10060516"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2">
                    <a:lumMod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Tree>
    <p:extLst>
      <p:ext uri="{BB962C8B-B14F-4D97-AF65-F5344CB8AC3E}">
        <p14:creationId xmlns:p14="http://schemas.microsoft.com/office/powerpoint/2010/main" val="346562666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F1BCB-F3A1-4DE3-A169-F0DAF88B346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1349373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693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245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340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white">
          <a:xfrm>
            <a:off x="1833115" y="2428193"/>
            <a:ext cx="8525773" cy="914400"/>
          </a:xfrm>
        </p:spPr>
        <p:txBody>
          <a:bodyPr rIns="0" anchor="b">
            <a:noAutofit/>
          </a:bodyPr>
          <a:lstStyle>
            <a:lvl1pPr algn="ctr">
              <a:defRPr sz="3400" baseline="0">
                <a:solidFill>
                  <a:schemeClr val="tx1"/>
                </a:solidFill>
              </a:defRPr>
            </a:lvl1pPr>
          </a:lstStyle>
          <a:p>
            <a:r>
              <a:rPr lang="en-US" dirty="0"/>
              <a:t>Presentation Title</a:t>
            </a:r>
          </a:p>
        </p:txBody>
      </p:sp>
      <p:sp>
        <p:nvSpPr>
          <p:cNvPr id="3" name="Subtitle 2"/>
          <p:cNvSpPr>
            <a:spLocks noGrp="1"/>
          </p:cNvSpPr>
          <p:nvPr>
            <p:ph type="subTitle" idx="1" hasCustomPrompt="1"/>
          </p:nvPr>
        </p:nvSpPr>
        <p:spPr bwMode="white">
          <a:xfrm>
            <a:off x="1828800" y="3465218"/>
            <a:ext cx="8534400" cy="914400"/>
          </a:xfrm>
          <a:noFill/>
        </p:spPr>
        <p:txBody>
          <a:bodyPr>
            <a:noAutofit/>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cxnSp>
        <p:nvCxnSpPr>
          <p:cNvPr id="6" name="Straight Connector 5"/>
          <p:cNvCxnSpPr/>
          <p:nvPr/>
        </p:nvCxnSpPr>
        <p:spPr bwMode="auto">
          <a:xfrm>
            <a:off x="0" y="6231333"/>
            <a:ext cx="12192000" cy="0"/>
          </a:xfrm>
          <a:prstGeom prst="line">
            <a:avLst/>
          </a:prstGeom>
          <a:noFill/>
          <a:ln w="19050" cap="flat" cmpd="sng" algn="ctr">
            <a:solidFill>
              <a:schemeClr val="tx2"/>
            </a:solidFill>
            <a:prstDash val="solid"/>
            <a:round/>
            <a:headEnd type="none" w="med" len="med"/>
            <a:tailEnd type="none" w="med" len="med"/>
          </a:ln>
          <a:effectLst/>
        </p:spPr>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743" y="6251825"/>
            <a:ext cx="3785228" cy="606175"/>
          </a:xfrm>
          <a:prstGeom prst="rect">
            <a:avLst/>
          </a:prstGeom>
        </p:spPr>
      </p:pic>
    </p:spTree>
    <p:extLst>
      <p:ext uri="{BB962C8B-B14F-4D97-AF65-F5344CB8AC3E}">
        <p14:creationId xmlns:p14="http://schemas.microsoft.com/office/powerpoint/2010/main" val="209771838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303" y="56700"/>
            <a:ext cx="11553935" cy="492443"/>
          </a:xfrm>
        </p:spPr>
        <p:txBody>
          <a:bodyPr anchor="t"/>
          <a:lstStyle>
            <a:lvl1pPr>
              <a:defRPr sz="3200">
                <a:solidFill>
                  <a:schemeClr val="accent2">
                    <a:lumMod val="50000"/>
                  </a:schemeClr>
                </a:solidFill>
              </a:defRPr>
            </a:lvl1pPr>
          </a:lstStyle>
          <a:p>
            <a:r>
              <a:rPr lang="en-US" dirty="0"/>
              <a:t>Click to Edit Master Title Style</a:t>
            </a:r>
          </a:p>
        </p:txBody>
      </p:sp>
      <p:sp>
        <p:nvSpPr>
          <p:cNvPr id="5" name="Content Placeholder 4"/>
          <p:cNvSpPr>
            <a:spLocks noGrp="1"/>
          </p:cNvSpPr>
          <p:nvPr>
            <p:ph sz="quarter" idx="10"/>
          </p:nvPr>
        </p:nvSpPr>
        <p:spPr>
          <a:xfrm>
            <a:off x="275951" y="756560"/>
            <a:ext cx="11589479" cy="5529943"/>
          </a:xfrm>
        </p:spPr>
        <p:txBody>
          <a:bodyPr/>
          <a:lstStyle>
            <a:lvl1pPr>
              <a:buClr>
                <a:schemeClr val="tx2"/>
              </a:buClr>
              <a:buSzPct val="110000"/>
              <a:defRPr sz="2800">
                <a:solidFill>
                  <a:schemeClr val="tx2"/>
                </a:solidFill>
              </a:defRPr>
            </a:lvl1pPr>
            <a:lvl2pPr marL="457200" indent="-173736">
              <a:buClr>
                <a:schemeClr val="tx2"/>
              </a:buClr>
              <a:buSzPct val="80000"/>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2127209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ub,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687" y="56700"/>
            <a:ext cx="11299372" cy="492443"/>
          </a:xfrm>
        </p:spPr>
        <p:txBody>
          <a:bodyPr/>
          <a:lstStyle>
            <a:lvl1pPr>
              <a:defRPr sz="3200">
                <a:solidFill>
                  <a:schemeClr val="accent2">
                    <a:lumMod val="50000"/>
                  </a:schemeClr>
                </a:solidFill>
              </a:defRPr>
            </a:lvl1pPr>
          </a:lstStyle>
          <a:p>
            <a:r>
              <a:rPr lang="en-US" dirty="0"/>
              <a:t>Click to Edit Master Title Style</a:t>
            </a:r>
          </a:p>
        </p:txBody>
      </p:sp>
      <p:sp>
        <p:nvSpPr>
          <p:cNvPr id="8" name="Text Placeholder 7"/>
          <p:cNvSpPr>
            <a:spLocks noGrp="1"/>
          </p:cNvSpPr>
          <p:nvPr>
            <p:ph type="body" sz="quarter" idx="11" hasCustomPrompt="1"/>
          </p:nvPr>
        </p:nvSpPr>
        <p:spPr>
          <a:xfrm>
            <a:off x="442686" y="604060"/>
            <a:ext cx="11299372" cy="430887"/>
          </a:xfrm>
        </p:spPr>
        <p:txBody>
          <a:bodyPr wrap="square" anchor="t" anchorCtr="0">
            <a:spAutoFit/>
          </a:bodyPr>
          <a:lstStyle>
            <a:lvl1pPr marL="0" indent="0">
              <a:spcBef>
                <a:spcPts val="0"/>
              </a:spcBef>
              <a:spcAft>
                <a:spcPts val="0"/>
              </a:spcAft>
              <a:buNone/>
              <a:defRPr sz="2800" i="1">
                <a:solidFill>
                  <a:schemeClr val="tx2"/>
                </a:solidFill>
              </a:defRPr>
            </a:lvl1pPr>
            <a:lvl2pPr marL="0" indent="0">
              <a:buNone/>
              <a:defRPr sz="1400"/>
            </a:lvl2pPr>
            <a:lvl3pPr marL="0" indent="0">
              <a:buNone/>
              <a:defRPr sz="1400"/>
            </a:lvl3pPr>
            <a:lvl4pPr marL="0" indent="0">
              <a:buNone/>
              <a:defRPr sz="1400"/>
            </a:lvl4pPr>
            <a:lvl5pPr marL="0" indent="0">
              <a:buNone/>
              <a:defRPr sz="1400"/>
            </a:lvl5pPr>
          </a:lstStyle>
          <a:p>
            <a:pPr lvl="0"/>
            <a:r>
              <a:rPr lang="en-US" dirty="0"/>
              <a:t>Click to Edit Subtitle (optional)</a:t>
            </a:r>
          </a:p>
        </p:txBody>
      </p:sp>
      <p:sp>
        <p:nvSpPr>
          <p:cNvPr id="11" name="Content Placeholder 10"/>
          <p:cNvSpPr>
            <a:spLocks noGrp="1"/>
          </p:cNvSpPr>
          <p:nvPr>
            <p:ph sz="quarter" idx="12"/>
          </p:nvPr>
        </p:nvSpPr>
        <p:spPr>
          <a:xfrm>
            <a:off x="442687" y="1349832"/>
            <a:ext cx="11299372" cy="4936671"/>
          </a:xfrm>
        </p:spPr>
        <p:txBody>
          <a:bodyPr/>
          <a:lstStyle>
            <a:lvl1pPr>
              <a:buClr>
                <a:schemeClr val="tx2"/>
              </a:buClr>
              <a:buSzPct val="100000"/>
              <a:defRPr sz="2800">
                <a:solidFill>
                  <a:schemeClr val="tx2"/>
                </a:solidFill>
              </a:defRPr>
            </a:lvl1pPr>
            <a:lvl2pPr marL="457200" indent="-173736">
              <a:buClr>
                <a:schemeClr val="tx2"/>
              </a:buClr>
              <a:buFont typeface="Wingdings" panose="05000000000000000000" pitchFamily="2" charset="2"/>
              <a:buChar char="§"/>
              <a:defRPr sz="2400">
                <a:solidFill>
                  <a:schemeClr val="tx2"/>
                </a:solidFill>
              </a:defRPr>
            </a:lvl2pPr>
            <a:lvl3pPr>
              <a:buClr>
                <a:schemeClr val="tx2"/>
              </a:buClr>
              <a:buSzPct val="100000"/>
              <a:defRPr sz="2000">
                <a:solidFill>
                  <a:schemeClr val="tx2"/>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3360204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55796469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23039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1" y="3060742"/>
            <a:ext cx="5486400" cy="338554"/>
          </a:xfrm>
          <a:noFill/>
        </p:spPr>
        <p:txBody>
          <a:bodyPr anchor="t">
            <a:spAutoFit/>
          </a:bodyPr>
          <a:lstStyle>
            <a:lvl1pPr marL="0" indent="0" algn="l">
              <a:lnSpc>
                <a:spcPct val="100000"/>
              </a:lnSpc>
              <a:spcBef>
                <a:spcPts val="0"/>
              </a:spcBef>
              <a:spcAft>
                <a:spcPts val="0"/>
              </a:spcAft>
              <a:buNone/>
              <a:defRPr sz="2200" b="0">
                <a:solidFill>
                  <a:schemeClr val="tx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Presenter(s)</a:t>
            </a:r>
          </a:p>
        </p:txBody>
      </p:sp>
      <p:sp>
        <p:nvSpPr>
          <p:cNvPr id="2" name="Title 1"/>
          <p:cNvSpPr>
            <a:spLocks noGrp="1"/>
          </p:cNvSpPr>
          <p:nvPr>
            <p:ph type="title" hasCustomPrompt="1"/>
          </p:nvPr>
        </p:nvSpPr>
        <p:spPr>
          <a:xfrm>
            <a:off x="914400" y="1750886"/>
            <a:ext cx="5486400" cy="1169551"/>
          </a:xfrm>
        </p:spPr>
        <p:txBody>
          <a:bodyPr anchor="b">
            <a:spAutoFit/>
          </a:bodyPr>
          <a:lstStyle>
            <a:lvl1pPr algn="l" defTabSz="457200" rtl="0" eaLnBrk="1" latinLnBrk="0" hangingPunct="1">
              <a:lnSpc>
                <a:spcPct val="100000"/>
              </a:lnSpc>
              <a:spcBef>
                <a:spcPct val="0"/>
              </a:spcBef>
              <a:buNone/>
              <a:defRPr kumimoji="0" lang="en-US" sz="3800" b="1" i="0" kern="1200" cap="none" baseline="0">
                <a:solidFill>
                  <a:schemeClr val="tx1"/>
                </a:solidFill>
                <a:effectLst/>
                <a:latin typeface="+mj-lt"/>
                <a:ea typeface="+mj-ea"/>
                <a:cs typeface="Arial"/>
              </a:defRPr>
            </a:lvl1pPr>
          </a:lstStyle>
          <a:p>
            <a:r>
              <a:rPr kumimoji="0" lang="en-US" dirty="0"/>
              <a:t>Click to Edit </a:t>
            </a:r>
            <a:br>
              <a:rPr kumimoji="0" lang="en-US" dirty="0"/>
            </a:br>
            <a:r>
              <a:rPr kumimoji="0" lang="en-US" dirty="0"/>
              <a:t>Section Title</a:t>
            </a:r>
            <a:endParaRPr lang="en-US" dirty="0"/>
          </a:p>
        </p:txBody>
      </p:sp>
      <p:sp>
        <p:nvSpPr>
          <p:cNvPr id="10" name="Picture Placeholder 8"/>
          <p:cNvSpPr>
            <a:spLocks noGrp="1"/>
          </p:cNvSpPr>
          <p:nvPr>
            <p:ph type="pic" sz="quarter" idx="12" hasCustomPrompt="1"/>
          </p:nvPr>
        </p:nvSpPr>
        <p:spPr>
          <a:xfrm>
            <a:off x="7315200" y="0"/>
            <a:ext cx="4876800" cy="6428014"/>
          </a:xfrm>
          <a:prstGeom prst="rect">
            <a:avLst/>
          </a:prstGeom>
          <a:solidFill>
            <a:srgbClr val="FFFFFF"/>
          </a:solidFill>
          <a:ln>
            <a:noFill/>
          </a:ln>
        </p:spPr>
        <p:txBody>
          <a:bodyPr anchor="ctr"/>
          <a:lstStyle>
            <a:lvl1pPr marL="0" indent="0" algn="ctr">
              <a:buNone/>
              <a:defRPr sz="1800" baseline="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Click icon to insert Picture</a:t>
            </a:r>
          </a:p>
        </p:txBody>
      </p:sp>
    </p:spTree>
    <p:extLst>
      <p:ext uri="{BB962C8B-B14F-4D97-AF65-F5344CB8AC3E}">
        <p14:creationId xmlns:p14="http://schemas.microsoft.com/office/powerpoint/2010/main" val="237337354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wo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6" y="1990427"/>
            <a:ext cx="10367433" cy="1477328"/>
          </a:xfrm>
        </p:spPr>
        <p:txBody>
          <a:bodyPr anchor="b"/>
          <a:lstStyle>
            <a:lvl1pPr>
              <a:spcAft>
                <a:spcPts val="0"/>
              </a:spcAft>
              <a:defRPr sz="9600" baseline="0">
                <a:solidFill>
                  <a:schemeClr val="tx1"/>
                </a:solidFill>
              </a:defRPr>
            </a:lvl1pPr>
          </a:lstStyle>
          <a:p>
            <a:r>
              <a:rPr lang="en-US" dirty="0"/>
              <a:t>BIG Word</a:t>
            </a:r>
          </a:p>
        </p:txBody>
      </p:sp>
      <p:sp>
        <p:nvSpPr>
          <p:cNvPr id="4" name="Text Placeholder 3"/>
          <p:cNvSpPr>
            <a:spLocks noGrp="1"/>
          </p:cNvSpPr>
          <p:nvPr>
            <p:ph type="body" sz="quarter" idx="10" hasCustomPrompt="1"/>
          </p:nvPr>
        </p:nvSpPr>
        <p:spPr>
          <a:xfrm>
            <a:off x="912286" y="3467757"/>
            <a:ext cx="10367433" cy="615553"/>
          </a:xfrm>
          <a:noFill/>
        </p:spPr>
        <p:txBody>
          <a:bodyPr vert="horz" wrap="square" lIns="0" tIns="0" rIns="0" bIns="0" rtlCol="0" anchor="t">
            <a:spAutoFit/>
          </a:bodyPr>
          <a:lstStyle>
            <a:lvl1pPr marL="0" indent="0">
              <a:spcAft>
                <a:spcPts val="0"/>
              </a:spcAft>
              <a:buFontTx/>
              <a:buNone/>
              <a:defRPr lang="en-US" sz="4000" b="1" baseline="0" smtClean="0">
                <a:solidFill>
                  <a:schemeClr val="tx1">
                    <a:lumMod val="50000"/>
                    <a:lumOff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buNone/>
            </a:pPr>
            <a:r>
              <a:rPr lang="en-US" dirty="0"/>
              <a:t>Smaller word</a:t>
            </a:r>
          </a:p>
        </p:txBody>
      </p:sp>
    </p:spTree>
    <p:extLst>
      <p:ext uri="{BB962C8B-B14F-4D97-AF65-F5344CB8AC3E}">
        <p14:creationId xmlns:p14="http://schemas.microsoft.com/office/powerpoint/2010/main" val="298312023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2283" y="4639290"/>
            <a:ext cx="10060516" cy="461665"/>
          </a:xfrm>
        </p:spPr>
        <p:txBody>
          <a:bodyPr anchor="b"/>
          <a:lstStyle>
            <a:lvl1pPr>
              <a:spcAft>
                <a:spcPts val="0"/>
              </a:spcAft>
              <a:defRPr sz="3000" b="0" baseline="0">
                <a:solidFill>
                  <a:schemeClr val="tx2"/>
                </a:solidFill>
              </a:defRPr>
            </a:lvl1pPr>
          </a:lstStyle>
          <a:p>
            <a:r>
              <a:rPr lang="en-US" dirty="0"/>
              <a:t>“Quote”</a:t>
            </a:r>
          </a:p>
        </p:txBody>
      </p:sp>
      <p:sp>
        <p:nvSpPr>
          <p:cNvPr id="4" name="Text Placeholder 3"/>
          <p:cNvSpPr>
            <a:spLocks noGrp="1"/>
          </p:cNvSpPr>
          <p:nvPr>
            <p:ph type="body" sz="quarter" idx="10" hasCustomPrompt="1"/>
          </p:nvPr>
        </p:nvSpPr>
        <p:spPr>
          <a:xfrm>
            <a:off x="912283" y="5697071"/>
            <a:ext cx="10060516" cy="400110"/>
          </a:xfrm>
          <a:noFill/>
        </p:spPr>
        <p:txBody>
          <a:bodyPr vert="horz" wrap="square" lIns="0" tIns="0" rIns="0" bIns="0" rtlCol="0" anchor="t">
            <a:spAutoFit/>
          </a:bodyPr>
          <a:lstStyle>
            <a:lvl1pPr marL="0" indent="0" algn="r">
              <a:spcAft>
                <a:spcPts val="0"/>
              </a:spcAft>
              <a:buFontTx/>
              <a:buNone/>
              <a:defRPr lang="en-US" sz="2600" b="0" baseline="0" smtClean="0">
                <a:solidFill>
                  <a:schemeClr val="accent2">
                    <a:lumMod val="50000"/>
                  </a:schemeClr>
                </a:solidFill>
                <a:latin typeface="+mj-lt"/>
                <a:ea typeface="+mj-ea"/>
              </a:defRPr>
            </a:lvl1pPr>
            <a:lvl2pPr>
              <a:defRPr lang="en-US" smtClean="0"/>
            </a:lvl2pPr>
            <a:lvl3pPr>
              <a:defRPr lang="en-US" smtClean="0"/>
            </a:lvl3pPr>
            <a:lvl4pPr>
              <a:defRPr lang="en-US" smtClean="0"/>
            </a:lvl4pPr>
            <a:lvl5pPr>
              <a:defRPr lang="en-US"/>
            </a:lvl5pPr>
          </a:lstStyle>
          <a:p>
            <a:pPr lvl="0">
              <a:spcBef>
                <a:spcPct val="0"/>
              </a:spcBef>
            </a:pPr>
            <a:r>
              <a:rPr lang="en-US" dirty="0"/>
              <a:t>Name</a:t>
            </a:r>
          </a:p>
        </p:txBody>
      </p:sp>
    </p:spTree>
    <p:extLst>
      <p:ext uri="{BB962C8B-B14F-4D97-AF65-F5344CB8AC3E}">
        <p14:creationId xmlns:p14="http://schemas.microsoft.com/office/powerpoint/2010/main" val="161795246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8F1BCB-F3A1-4DE3-A169-F0DAF88B346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2434915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36933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06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0" y="2057400"/>
            <a:ext cx="4622800" cy="35052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272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8F1BCB-F3A1-4DE3-A169-F0DAF88B346D}"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278080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8F1BCB-F3A1-4DE3-A169-F0DAF88B346D}"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422689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F1BCB-F3A1-4DE3-A169-F0DAF88B346D}"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215540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F1BCB-F3A1-4DE3-A169-F0DAF88B346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85780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F1BCB-F3A1-4DE3-A169-F0DAF88B346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D66A3-21C6-49D2-9727-B2042803DDB4}" type="slidenum">
              <a:rPr lang="en-US" smtClean="0"/>
              <a:t>‹#›</a:t>
            </a:fld>
            <a:endParaRPr lang="en-US"/>
          </a:p>
        </p:txBody>
      </p:sp>
    </p:spTree>
    <p:extLst>
      <p:ext uri="{BB962C8B-B14F-4D97-AF65-F5344CB8AC3E}">
        <p14:creationId xmlns:p14="http://schemas.microsoft.com/office/powerpoint/2010/main" val="159904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6.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F1BCB-F3A1-4DE3-A169-F0DAF88B346D}" type="datetimeFigureOut">
              <a:rPr lang="en-US" smtClean="0"/>
              <a:t>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D66A3-21C6-49D2-9727-B2042803DDB4}" type="slidenum">
              <a:rPr lang="en-US" smtClean="0"/>
              <a:t>‹#›</a:t>
            </a:fld>
            <a:endParaRPr lang="en-US"/>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217124" y="6311900"/>
            <a:ext cx="2983865" cy="341630"/>
          </a:xfrm>
          <a:prstGeom prst="rect">
            <a:avLst/>
          </a:prstGeom>
        </p:spPr>
      </p:pic>
    </p:spTree>
    <p:extLst>
      <p:ext uri="{BB962C8B-B14F-4D97-AF65-F5344CB8AC3E}">
        <p14:creationId xmlns:p14="http://schemas.microsoft.com/office/powerpoint/2010/main" val="15486994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 y="56697"/>
            <a:ext cx="12091912" cy="369332"/>
          </a:xfrm>
          <a:prstGeom prst="rect">
            <a:avLst/>
          </a:prstGeom>
          <a:noFill/>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7200" y="598715"/>
            <a:ext cx="12091912" cy="5709557"/>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4" name="Picture 3"/>
          <p:cNvPicPr>
            <a:picLocks noChangeAspect="1"/>
          </p:cNvPicPr>
          <p:nvPr/>
        </p:nvPicPr>
        <p:blipFill>
          <a:blip r:embed="rId12"/>
          <a:stretch>
            <a:fillRect/>
          </a:stretch>
        </p:blipFill>
        <p:spPr>
          <a:xfrm>
            <a:off x="37201" y="6440808"/>
            <a:ext cx="3789891" cy="328149"/>
          </a:xfrm>
          <a:prstGeom prst="rect">
            <a:avLst/>
          </a:prstGeom>
        </p:spPr>
      </p:pic>
      <p:cxnSp>
        <p:nvCxnSpPr>
          <p:cNvPr id="8" name="Straight Connector 7"/>
          <p:cNvCxnSpPr/>
          <p:nvPr/>
        </p:nvCxnSpPr>
        <p:spPr bwMode="auto">
          <a:xfrm>
            <a:off x="0" y="6308270"/>
            <a:ext cx="12192000" cy="0"/>
          </a:xfrm>
          <a:prstGeom prst="line">
            <a:avLst/>
          </a:prstGeom>
          <a:noFill/>
          <a:ln w="19050" cap="flat" cmpd="sng" algn="ctr">
            <a:solidFill>
              <a:schemeClr val="tx2"/>
            </a:solidFill>
            <a:prstDash val="solid"/>
            <a:round/>
            <a:headEnd type="none" w="med" len="med"/>
            <a:tailEnd type="none" w="med" len="med"/>
          </a:ln>
          <a:effectLst/>
        </p:spPr>
      </p:cxnSp>
      <p:pic>
        <p:nvPicPr>
          <p:cNvPr id="9" name="Picture 8" descr="UNWDF"/>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24995" y="6371063"/>
            <a:ext cx="1404117" cy="476956"/>
          </a:xfrm>
          <a:prstGeom prst="rect">
            <a:avLst/>
          </a:prstGeom>
          <a:noFill/>
          <a:ln>
            <a:noFill/>
          </a:ln>
        </p:spPr>
      </p:pic>
    </p:spTree>
    <p:extLst>
      <p:ext uri="{BB962C8B-B14F-4D97-AF65-F5344CB8AC3E}">
        <p14:creationId xmlns:p14="http://schemas.microsoft.com/office/powerpoint/2010/main" val="2322196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med">
    <p:fade/>
  </p:transition>
  <p:txStyles>
    <p:titleStyle>
      <a:lvl1pPr algn="l" defTabSz="457200" rtl="0" eaLnBrk="1" latinLnBrk="0" hangingPunct="1">
        <a:lnSpc>
          <a:spcPct val="100000"/>
        </a:lnSpc>
        <a:spcBef>
          <a:spcPct val="0"/>
        </a:spcBef>
        <a:buNone/>
        <a:defRPr sz="2400" b="1" kern="1200">
          <a:solidFill>
            <a:schemeClr val="accent2">
              <a:lumMod val="50000"/>
            </a:schemeClr>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 y="56697"/>
            <a:ext cx="12091912" cy="369332"/>
          </a:xfrm>
          <a:prstGeom prst="rect">
            <a:avLst/>
          </a:prstGeom>
          <a:noFill/>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7200" y="598715"/>
            <a:ext cx="12091912" cy="5709557"/>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4" name="Picture 3"/>
          <p:cNvPicPr>
            <a:picLocks noChangeAspect="1"/>
          </p:cNvPicPr>
          <p:nvPr/>
        </p:nvPicPr>
        <p:blipFill>
          <a:blip r:embed="rId12"/>
          <a:stretch>
            <a:fillRect/>
          </a:stretch>
        </p:blipFill>
        <p:spPr>
          <a:xfrm>
            <a:off x="37201" y="6440808"/>
            <a:ext cx="3789891" cy="328149"/>
          </a:xfrm>
          <a:prstGeom prst="rect">
            <a:avLst/>
          </a:prstGeom>
        </p:spPr>
      </p:pic>
      <p:cxnSp>
        <p:nvCxnSpPr>
          <p:cNvPr id="8" name="Straight Connector 7"/>
          <p:cNvCxnSpPr/>
          <p:nvPr/>
        </p:nvCxnSpPr>
        <p:spPr bwMode="auto">
          <a:xfrm>
            <a:off x="0" y="6308270"/>
            <a:ext cx="12192000" cy="0"/>
          </a:xfrm>
          <a:prstGeom prst="line">
            <a:avLst/>
          </a:prstGeom>
          <a:noFill/>
          <a:ln w="19050" cap="flat" cmpd="sng" algn="ctr">
            <a:solidFill>
              <a:schemeClr val="tx2"/>
            </a:solidFill>
            <a:prstDash val="solid"/>
            <a:round/>
            <a:headEnd type="none" w="med" len="med"/>
            <a:tailEnd type="none" w="med" len="med"/>
          </a:ln>
          <a:effectLst/>
        </p:spPr>
      </p:cxnSp>
      <p:pic>
        <p:nvPicPr>
          <p:cNvPr id="9" name="Picture 8" descr="UNWDF"/>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24995" y="6371063"/>
            <a:ext cx="1404117" cy="476956"/>
          </a:xfrm>
          <a:prstGeom prst="rect">
            <a:avLst/>
          </a:prstGeom>
          <a:noFill/>
          <a:ln>
            <a:noFill/>
          </a:ln>
        </p:spPr>
      </p:pic>
    </p:spTree>
    <p:extLst>
      <p:ext uri="{BB962C8B-B14F-4D97-AF65-F5344CB8AC3E}">
        <p14:creationId xmlns:p14="http://schemas.microsoft.com/office/powerpoint/2010/main" val="114129454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ransition spd="med">
    <p:fade/>
  </p:transition>
  <p:txStyles>
    <p:titleStyle>
      <a:lvl1pPr algn="l" defTabSz="457200" rtl="0" eaLnBrk="1" latinLnBrk="0" hangingPunct="1">
        <a:lnSpc>
          <a:spcPct val="100000"/>
        </a:lnSpc>
        <a:spcBef>
          <a:spcPct val="0"/>
        </a:spcBef>
        <a:buNone/>
        <a:defRPr sz="2400" b="1" kern="1200">
          <a:solidFill>
            <a:schemeClr val="accent2">
              <a:lumMod val="50000"/>
            </a:schemeClr>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200" y="56697"/>
            <a:ext cx="12091912" cy="369332"/>
          </a:xfrm>
          <a:prstGeom prst="rect">
            <a:avLst/>
          </a:prstGeom>
          <a:noFill/>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7200" y="598715"/>
            <a:ext cx="12091912" cy="5709557"/>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cxnSp>
        <p:nvCxnSpPr>
          <p:cNvPr id="8" name="Straight Connector 7"/>
          <p:cNvCxnSpPr/>
          <p:nvPr/>
        </p:nvCxnSpPr>
        <p:spPr bwMode="auto">
          <a:xfrm>
            <a:off x="0" y="6308270"/>
            <a:ext cx="12192000" cy="0"/>
          </a:xfrm>
          <a:prstGeom prst="line">
            <a:avLst/>
          </a:prstGeom>
          <a:noFill/>
          <a:ln w="19050" cap="flat" cmpd="sng" algn="ctr">
            <a:solidFill>
              <a:schemeClr val="tx2"/>
            </a:solidFill>
            <a:prstDash val="solid"/>
            <a:round/>
            <a:headEnd type="none" w="med" len="med"/>
            <a:tailEnd type="none" w="med" len="med"/>
          </a:ln>
          <a:effectLst/>
        </p:spPr>
      </p:cxnSp>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41063" y="6334396"/>
            <a:ext cx="3188050" cy="510542"/>
          </a:xfrm>
          <a:prstGeom prst="rect">
            <a:avLst/>
          </a:prstGeom>
        </p:spPr>
      </p:pic>
    </p:spTree>
    <p:extLst>
      <p:ext uri="{BB962C8B-B14F-4D97-AF65-F5344CB8AC3E}">
        <p14:creationId xmlns:p14="http://schemas.microsoft.com/office/powerpoint/2010/main" val="308865401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ransition spd="med">
    <p:fade/>
  </p:transition>
  <p:txStyles>
    <p:titleStyle>
      <a:lvl1pPr algn="l" defTabSz="457200" rtl="0" eaLnBrk="1" latinLnBrk="0" hangingPunct="1">
        <a:lnSpc>
          <a:spcPct val="100000"/>
        </a:lnSpc>
        <a:spcBef>
          <a:spcPct val="0"/>
        </a:spcBef>
        <a:buNone/>
        <a:defRPr sz="2400" b="1" kern="1200">
          <a:solidFill>
            <a:schemeClr val="accent2">
              <a:lumMod val="50000"/>
            </a:schemeClr>
          </a:solidFill>
          <a:latin typeface="+mj-lt"/>
          <a:ea typeface="+mj-ea"/>
          <a:cs typeface="Arial"/>
        </a:defRPr>
      </a:lvl1pPr>
    </p:titleStyle>
    <p:bodyStyle>
      <a:lvl1pPr marL="176213" indent="-176213" algn="l" defTabSz="457200" rtl="0" eaLnBrk="1" latinLnBrk="0" hangingPunct="1">
        <a:lnSpc>
          <a:spcPct val="100000"/>
        </a:lnSpc>
        <a:spcBef>
          <a:spcPts val="300"/>
        </a:spcBef>
        <a:spcAft>
          <a:spcPts val="600"/>
        </a:spcAft>
        <a:buClr>
          <a:schemeClr val="accent4">
            <a:lumMod val="60000"/>
            <a:lumOff val="40000"/>
          </a:schemeClr>
        </a:buClr>
        <a:buSzPct val="80000"/>
        <a:buFont typeface="Arial"/>
        <a:buChar char="•"/>
        <a:defRPr sz="2000" b="1" kern="1200">
          <a:solidFill>
            <a:schemeClr val="tx2"/>
          </a:solidFill>
          <a:latin typeface="+mn-lt"/>
          <a:ea typeface="+mn-ea"/>
          <a:cs typeface="Arial"/>
        </a:defRPr>
      </a:lvl1pPr>
      <a:lvl2pPr marL="457200"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800" b="1" kern="1200">
          <a:solidFill>
            <a:schemeClr val="tx2"/>
          </a:solidFill>
          <a:latin typeface="+mn-lt"/>
          <a:ea typeface="+mn-ea"/>
          <a:cs typeface="Arial"/>
        </a:defRPr>
      </a:lvl2pPr>
      <a:lvl3pPr marL="795528" indent="-173736" algn="l" defTabSz="457200" rtl="0" eaLnBrk="1" latinLnBrk="0" hangingPunct="1">
        <a:lnSpc>
          <a:spcPct val="100000"/>
        </a:lnSpc>
        <a:spcBef>
          <a:spcPts val="0"/>
        </a:spcBef>
        <a:spcAft>
          <a:spcPts val="600"/>
        </a:spcAft>
        <a:buClr>
          <a:schemeClr val="accent4">
            <a:lumMod val="60000"/>
            <a:lumOff val="40000"/>
          </a:schemeClr>
        </a:buClr>
        <a:buSzPct val="80000"/>
        <a:buFont typeface="Lucida Grande"/>
        <a:buChar char="-"/>
        <a:defRPr sz="1600" b="1" kern="1200">
          <a:solidFill>
            <a:schemeClr val="tx2"/>
          </a:solidFill>
          <a:latin typeface="+mn-lt"/>
          <a:ea typeface="+mn-ea"/>
          <a:cs typeface="Arial"/>
        </a:defRPr>
      </a:lvl3pPr>
      <a:lvl4pPr marL="1216152" indent="-173736" algn="l" defTabSz="457200" rtl="0" eaLnBrk="1" latinLnBrk="0" hangingPunct="1">
        <a:lnSpc>
          <a:spcPts val="1800"/>
        </a:lnSpc>
        <a:spcBef>
          <a:spcPts val="0"/>
        </a:spcBef>
        <a:spcAft>
          <a:spcPts val="600"/>
        </a:spcAft>
        <a:buClr>
          <a:schemeClr val="accent4">
            <a:lumMod val="60000"/>
            <a:lumOff val="40000"/>
          </a:schemeClr>
        </a:buClr>
        <a:buSzPct val="80000"/>
        <a:buFont typeface="Lucida Grande"/>
        <a:buChar char="-"/>
        <a:defRPr sz="1400" b="1" kern="1200">
          <a:solidFill>
            <a:schemeClr val="tx1"/>
          </a:solidFill>
          <a:latin typeface="+mn-lt"/>
          <a:ea typeface="+mn-ea"/>
          <a:cs typeface="Arial"/>
        </a:defRPr>
      </a:lvl4pPr>
      <a:lvl5pPr marL="1546225" indent="-176213" algn="l" defTabSz="457200" rtl="0" eaLnBrk="1" latinLnBrk="0" hangingPunct="1">
        <a:lnSpc>
          <a:spcPts val="1900"/>
        </a:lnSpc>
        <a:spcBef>
          <a:spcPts val="0"/>
        </a:spcBef>
        <a:spcAft>
          <a:spcPts val="600"/>
        </a:spcAft>
        <a:buClr>
          <a:schemeClr val="accent4">
            <a:lumMod val="60000"/>
            <a:lumOff val="40000"/>
          </a:schemeClr>
        </a:buClr>
        <a:buSzPct val="80000"/>
        <a:buFont typeface="Lucida Grande"/>
        <a:buChar char="-"/>
        <a:defRPr lang="en-US" sz="1400" b="1" kern="1200" dirty="0">
          <a:solidFill>
            <a:schemeClr val="tx1"/>
          </a:solidFill>
          <a:latin typeface="+mn-lt"/>
          <a:ea typeface="+mn-ea"/>
          <a:cs typeface="Arial"/>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865" y="2428193"/>
            <a:ext cx="9120023" cy="914400"/>
          </a:xfrm>
        </p:spPr>
        <p:txBody>
          <a:bodyPr>
            <a:normAutofit fontScale="90000"/>
          </a:bodyPr>
          <a:lstStyle/>
          <a:p>
            <a:pPr lvl="0"/>
            <a:r>
              <a:rPr lang="en-GB" b="0" dirty="0" smtClean="0"/>
              <a:t>Implementation of the UN DA 10 project </a:t>
            </a:r>
            <a:br>
              <a:rPr lang="en-GB" b="0" dirty="0" smtClean="0"/>
            </a:br>
            <a:r>
              <a:rPr lang="en-GB" b="0" dirty="0" smtClean="0"/>
              <a:t>“</a:t>
            </a:r>
            <a:r>
              <a:rPr lang="en-GB" b="0" i="1" dirty="0" smtClean="0"/>
              <a:t>The </a:t>
            </a:r>
            <a:r>
              <a:rPr lang="en-GB" b="0" i="1" dirty="0"/>
              <a:t>African </a:t>
            </a:r>
            <a:r>
              <a:rPr lang="en-GB" b="0" i="1" dirty="0" smtClean="0"/>
              <a:t>context”</a:t>
            </a:r>
            <a:endParaRPr lang="en-US" b="0" i="1" dirty="0"/>
          </a:p>
        </p:txBody>
      </p:sp>
      <p:sp>
        <p:nvSpPr>
          <p:cNvPr id="3" name="Subtitle 2"/>
          <p:cNvSpPr>
            <a:spLocks noGrp="1"/>
          </p:cNvSpPr>
          <p:nvPr>
            <p:ph type="subTitle" idx="1"/>
          </p:nvPr>
        </p:nvSpPr>
        <p:spPr>
          <a:xfrm>
            <a:off x="1524000" y="3657604"/>
            <a:ext cx="9144000" cy="1655762"/>
          </a:xfrm>
        </p:spPr>
        <p:txBody>
          <a:bodyPr/>
          <a:lstStyle/>
          <a:p>
            <a:endParaRPr lang="en-US" dirty="0" smtClean="0"/>
          </a:p>
          <a:p>
            <a:r>
              <a:rPr lang="en-US" dirty="0" smtClean="0"/>
              <a:t>Oliver </a:t>
            </a:r>
            <a:r>
              <a:rPr lang="en-US" dirty="0" smtClean="0"/>
              <a:t>Chinganya</a:t>
            </a:r>
          </a:p>
          <a:p>
            <a:r>
              <a:rPr lang="en-US" dirty="0" smtClean="0"/>
              <a:t>African </a:t>
            </a:r>
            <a:r>
              <a:rPr lang="en-US" dirty="0" smtClean="0"/>
              <a:t>Centre for </a:t>
            </a:r>
            <a:r>
              <a:rPr lang="en-US" dirty="0" smtClean="0"/>
              <a:t>Statistics</a:t>
            </a:r>
          </a:p>
          <a:p>
            <a:endParaRPr lang="en-US" dirty="0" smtClean="0"/>
          </a:p>
          <a:p>
            <a:r>
              <a:rPr lang="en-US" dirty="0" smtClean="0"/>
              <a:t>Cape </a:t>
            </a:r>
            <a:r>
              <a:rPr lang="en-US" dirty="0"/>
              <a:t>Town, South Africa, 19-20 January 2017</a:t>
            </a:r>
          </a:p>
          <a:p>
            <a:endParaRPr lang="en-US" dirty="0"/>
          </a:p>
        </p:txBody>
      </p:sp>
      <p:sp>
        <p:nvSpPr>
          <p:cNvPr id="4" name="TextBox 3"/>
          <p:cNvSpPr txBox="1"/>
          <p:nvPr/>
        </p:nvSpPr>
        <p:spPr>
          <a:xfrm>
            <a:off x="0" y="177324"/>
            <a:ext cx="12192000" cy="1938992"/>
          </a:xfrm>
          <a:prstGeom prst="rect">
            <a:avLst/>
          </a:prstGeom>
          <a:noFill/>
        </p:spPr>
        <p:txBody>
          <a:bodyPr wrap="square" rtlCol="0">
            <a:spAutoFit/>
          </a:bodyPr>
          <a:lstStyle/>
          <a:p>
            <a:pPr algn="ctr"/>
            <a:endParaRPr lang="en-GB" sz="4000" b="1" dirty="0" smtClean="0"/>
          </a:p>
          <a:p>
            <a:pPr algn="ctr"/>
            <a:r>
              <a:rPr lang="en-GB" sz="4000" b="1" dirty="0" smtClean="0"/>
              <a:t>Workshop </a:t>
            </a:r>
            <a:r>
              <a:rPr lang="en-GB" sz="4000" b="1" dirty="0" smtClean="0"/>
              <a:t>on the implementation of the SDG indicator </a:t>
            </a:r>
            <a:r>
              <a:rPr lang="en-GB" sz="4000" b="1" dirty="0" smtClean="0"/>
              <a:t>framework</a:t>
            </a:r>
            <a:r>
              <a:rPr lang="en-GB" b="1" dirty="0" smtClean="0"/>
              <a:t>             </a:t>
            </a:r>
            <a:endParaRPr lang="en-US"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112"/>
            <a:ext cx="3307015" cy="44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2731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 10 in Africa</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2934965445"/>
              </p:ext>
            </p:extLst>
          </p:nvPr>
        </p:nvGraphicFramePr>
        <p:xfrm>
          <a:off x="276225" y="757238"/>
          <a:ext cx="11588750" cy="5529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68857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 10 in Africa</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4047769971"/>
              </p:ext>
            </p:extLst>
          </p:nvPr>
        </p:nvGraphicFramePr>
        <p:xfrm>
          <a:off x="276225" y="757238"/>
          <a:ext cx="11588750" cy="5529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22108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 10 in Africa</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208955366"/>
              </p:ext>
            </p:extLst>
          </p:nvPr>
        </p:nvGraphicFramePr>
        <p:xfrm>
          <a:off x="276225" y="757238"/>
          <a:ext cx="11588750" cy="5529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36784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Focus of activities -  DA 10 </a:t>
            </a:r>
            <a:r>
              <a:rPr lang="en-GB" dirty="0" smtClean="0"/>
              <a:t>in Africa</a:t>
            </a:r>
            <a:endParaRPr lang="en-US" dirty="0"/>
          </a:p>
        </p:txBody>
      </p:sp>
      <p:sp>
        <p:nvSpPr>
          <p:cNvPr id="3" name="Content Placeholder 2"/>
          <p:cNvSpPr>
            <a:spLocks noGrp="1"/>
          </p:cNvSpPr>
          <p:nvPr>
            <p:ph sz="quarter" idx="10"/>
          </p:nvPr>
        </p:nvSpPr>
        <p:spPr/>
        <p:txBody>
          <a:bodyPr/>
          <a:lstStyle/>
          <a:p>
            <a:r>
              <a:rPr lang="en-GB" b="0" dirty="0" smtClean="0">
                <a:solidFill>
                  <a:schemeClr val="tx1"/>
                </a:solidFill>
                <a:latin typeface="Calibri" panose="020F0502020204030204" pitchFamily="34" charset="0"/>
              </a:rPr>
              <a:t>Technical and training workshops (regional, sub-regional and national)</a:t>
            </a:r>
          </a:p>
          <a:p>
            <a:endParaRPr lang="en-GB" b="0" dirty="0" smtClean="0">
              <a:solidFill>
                <a:schemeClr val="tx1"/>
              </a:solidFill>
              <a:latin typeface="Calibri" panose="020F0502020204030204" pitchFamily="34" charset="0"/>
            </a:endParaRPr>
          </a:p>
          <a:p>
            <a:r>
              <a:rPr lang="en-GB" b="0" dirty="0" smtClean="0">
                <a:solidFill>
                  <a:schemeClr val="tx1"/>
                </a:solidFill>
                <a:latin typeface="Calibri" panose="020F0502020204030204" pitchFamily="34" charset="0"/>
              </a:rPr>
              <a:t>Capacity </a:t>
            </a:r>
            <a:r>
              <a:rPr lang="en-GB" b="0" dirty="0" smtClean="0">
                <a:solidFill>
                  <a:schemeClr val="tx1"/>
                </a:solidFill>
                <a:latin typeface="Calibri" panose="020F0502020204030204" pitchFamily="34" charset="0"/>
              </a:rPr>
              <a:t>building</a:t>
            </a:r>
          </a:p>
          <a:p>
            <a:endParaRPr lang="en-US" b="0" dirty="0" smtClean="0">
              <a:solidFill>
                <a:schemeClr val="tx1"/>
              </a:solidFill>
              <a:latin typeface="Calibri" panose="020F0502020204030204" pitchFamily="34" charset="0"/>
            </a:endParaRPr>
          </a:p>
          <a:p>
            <a:r>
              <a:rPr lang="en-US" b="0" dirty="0" smtClean="0">
                <a:solidFill>
                  <a:schemeClr val="tx1"/>
                </a:solidFill>
                <a:latin typeface="Calibri" panose="020F0502020204030204" pitchFamily="34" charset="0"/>
              </a:rPr>
              <a:t>Guideline </a:t>
            </a:r>
            <a:r>
              <a:rPr lang="en-US" b="0" dirty="0">
                <a:solidFill>
                  <a:schemeClr val="tx1"/>
                </a:solidFill>
                <a:latin typeface="Calibri" panose="020F0502020204030204" pitchFamily="34" charset="0"/>
              </a:rPr>
              <a:t>and training material </a:t>
            </a:r>
            <a:r>
              <a:rPr lang="en-US" b="0" dirty="0" smtClean="0">
                <a:solidFill>
                  <a:schemeClr val="tx1"/>
                </a:solidFill>
                <a:latin typeface="Calibri" panose="020F0502020204030204" pitchFamily="34" charset="0"/>
              </a:rPr>
              <a:t>addressing specifics issues </a:t>
            </a:r>
            <a:r>
              <a:rPr lang="en-GB" b="0" dirty="0" smtClean="0">
                <a:solidFill>
                  <a:schemeClr val="tx1"/>
                </a:solidFill>
                <a:latin typeface="Calibri" panose="020F0502020204030204" pitchFamily="34" charset="0"/>
              </a:rPr>
              <a:t>(data </a:t>
            </a:r>
            <a:r>
              <a:rPr lang="en-GB" b="0" dirty="0" smtClean="0">
                <a:solidFill>
                  <a:schemeClr val="tx1"/>
                </a:solidFill>
                <a:latin typeface="Calibri" panose="020F0502020204030204" pitchFamily="34" charset="0"/>
              </a:rPr>
              <a:t>disaggregation… </a:t>
            </a:r>
            <a:r>
              <a:rPr lang="en-GB" b="0" dirty="0" smtClean="0">
                <a:solidFill>
                  <a:schemeClr val="tx1"/>
                </a:solidFill>
                <a:latin typeface="Calibri" panose="020F0502020204030204" pitchFamily="34" charset="0"/>
              </a:rPr>
              <a:t>), technical reports,  E-learning portal</a:t>
            </a:r>
          </a:p>
          <a:p>
            <a:endParaRPr lang="en-GB" b="0" dirty="0">
              <a:solidFill>
                <a:schemeClr val="tx1"/>
              </a:solidFill>
              <a:latin typeface="Calibri" panose="020F0502020204030204" pitchFamily="34" charset="0"/>
            </a:endParaRPr>
          </a:p>
          <a:p>
            <a:r>
              <a:rPr lang="en-GB" b="0" dirty="0" smtClean="0">
                <a:solidFill>
                  <a:schemeClr val="tx1"/>
                </a:solidFill>
                <a:latin typeface="Calibri" panose="020F0502020204030204" pitchFamily="34" charset="0"/>
              </a:rPr>
              <a:t>Work </a:t>
            </a:r>
            <a:r>
              <a:rPr lang="en-GB" b="0" dirty="0" smtClean="0">
                <a:solidFill>
                  <a:schemeClr val="tx1"/>
                </a:solidFill>
                <a:latin typeface="Calibri" panose="020F0502020204030204" pitchFamily="34" charset="0"/>
              </a:rPr>
              <a:t>closely with selected pilot </a:t>
            </a:r>
            <a:r>
              <a:rPr lang="en-GB" b="0" dirty="0" smtClean="0">
                <a:solidFill>
                  <a:schemeClr val="tx1"/>
                </a:solidFill>
                <a:latin typeface="Calibri" panose="020F0502020204030204" pitchFamily="34" charset="0"/>
              </a:rPr>
              <a:t>countries </a:t>
            </a:r>
            <a:r>
              <a:rPr lang="en-GB" b="0" dirty="0" smtClean="0">
                <a:solidFill>
                  <a:schemeClr val="tx1"/>
                </a:solidFill>
                <a:latin typeface="Calibri" panose="020F0502020204030204" pitchFamily="34" charset="0"/>
              </a:rPr>
              <a:t>for each pillar and component</a:t>
            </a:r>
          </a:p>
          <a:p>
            <a:endParaRPr lang="en-GB" b="0" dirty="0">
              <a:solidFill>
                <a:schemeClr val="tx1"/>
              </a:solidFill>
              <a:latin typeface="Calibri" panose="020F0502020204030204" pitchFamily="34" charset="0"/>
            </a:endParaRPr>
          </a:p>
          <a:p>
            <a:r>
              <a:rPr lang="en-GB" b="0" dirty="0" smtClean="0">
                <a:solidFill>
                  <a:schemeClr val="tx1"/>
                </a:solidFill>
                <a:latin typeface="Calibri" panose="020F0502020204030204" pitchFamily="34" charset="0"/>
              </a:rPr>
              <a:t>Technical </a:t>
            </a:r>
            <a:r>
              <a:rPr lang="en-GB" b="0" dirty="0" smtClean="0">
                <a:solidFill>
                  <a:schemeClr val="tx1"/>
                </a:solidFill>
                <a:latin typeface="Calibri" panose="020F0502020204030204" pitchFamily="34" charset="0"/>
              </a:rPr>
              <a:t>advisory mission to specifics countries </a:t>
            </a:r>
            <a:endParaRPr lang="en-US"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29519641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1" cy="1224115"/>
          </a:xfrm>
        </p:spPr>
        <p:txBody>
          <a:bodyPr>
            <a:normAutofit fontScale="90000"/>
          </a:bodyPr>
          <a:lstStyle/>
          <a:p>
            <a:r>
              <a:rPr lang="en-GB" i="1" dirty="0" smtClean="0"/>
              <a:t/>
            </a:r>
            <a:br>
              <a:rPr lang="en-GB" i="1" dirty="0" smtClean="0"/>
            </a:br>
            <a:r>
              <a:rPr lang="en-GB" i="1" dirty="0" smtClean="0"/>
              <a:t>					</a:t>
            </a:r>
            <a:br>
              <a:rPr lang="en-GB" i="1" dirty="0" smtClean="0"/>
            </a:br>
            <a:r>
              <a:rPr lang="en-GB" i="1" dirty="0"/>
              <a:t/>
            </a:r>
            <a:br>
              <a:rPr lang="en-GB" i="1" dirty="0"/>
            </a:br>
            <a:r>
              <a:rPr lang="en-GB" i="1" dirty="0" smtClean="0"/>
              <a:t/>
            </a:r>
            <a:br>
              <a:rPr lang="en-GB" i="1" dirty="0" smtClean="0"/>
            </a:br>
            <a:r>
              <a:rPr lang="en-GB" i="1" dirty="0"/>
              <a:t/>
            </a:r>
            <a:br>
              <a:rPr lang="en-GB" i="1" dirty="0"/>
            </a:br>
            <a:r>
              <a:rPr lang="en-GB" i="1" dirty="0" smtClean="0"/>
              <a:t/>
            </a:r>
            <a:br>
              <a:rPr lang="en-GB" i="1" dirty="0" smtClean="0"/>
            </a:br>
            <a:r>
              <a:rPr lang="en-GB" i="1" dirty="0"/>
              <a:t/>
            </a:r>
            <a:br>
              <a:rPr lang="en-GB" i="1" dirty="0"/>
            </a:br>
            <a:r>
              <a:rPr lang="en-GB" i="1" dirty="0" smtClean="0"/>
              <a:t/>
            </a:r>
            <a:br>
              <a:rPr lang="en-GB" i="1" dirty="0" smtClean="0"/>
            </a:br>
            <a:r>
              <a:rPr lang="en-GB" i="1" dirty="0"/>
              <a:t/>
            </a:r>
            <a:br>
              <a:rPr lang="en-GB" i="1" dirty="0"/>
            </a:br>
            <a:r>
              <a:rPr lang="en-GB" i="1" dirty="0" smtClean="0"/>
              <a:t>					</a:t>
            </a:r>
            <a:r>
              <a:rPr lang="en-GB" sz="4000" b="1" dirty="0" smtClean="0">
                <a:solidFill>
                  <a:srgbClr val="002060"/>
                </a:solidFill>
                <a:effectLst>
                  <a:outerShdw blurRad="38100" dist="38100" dir="2700000" algn="tl">
                    <a:srgbClr val="000000">
                      <a:alpha val="43137"/>
                    </a:srgbClr>
                  </a:outerShdw>
                </a:effectLst>
              </a:rPr>
              <a:t>Thank you</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047136"/>
            <a:ext cx="12192001" cy="5810864"/>
          </a:xfrm>
          <a:prstGeom prst="rect">
            <a:avLst/>
          </a:prstGeom>
        </p:spPr>
        <p:txBody>
          <a:bodyPr>
            <a:normAutofit/>
          </a:bodyPr>
          <a:lstStyle/>
          <a:p>
            <a:pPr marL="0" indent="0">
              <a:buNone/>
            </a:pPr>
            <a:endParaRPr lang="en-US" sz="3200" b="1" dirty="0">
              <a:solidFill>
                <a:srgbClr val="002060"/>
              </a:solidFill>
            </a:endParaRPr>
          </a:p>
          <a:p>
            <a:pPr marL="0" indent="0">
              <a:buNone/>
            </a:pPr>
            <a:endParaRPr lang="en-US" sz="3200" dirty="0"/>
          </a:p>
          <a:p>
            <a:endParaRPr lang="en-US" sz="3200" dirty="0"/>
          </a:p>
          <a:p>
            <a:endParaRPr lang="en-US" sz="3200" dirty="0"/>
          </a:p>
        </p:txBody>
      </p:sp>
    </p:spTree>
    <p:extLst>
      <p:ext uri="{BB962C8B-B14F-4D97-AF65-F5344CB8AC3E}">
        <p14:creationId xmlns:p14="http://schemas.microsoft.com/office/powerpoint/2010/main" val="94277191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303" y="56700"/>
            <a:ext cx="11553935" cy="1477328"/>
          </a:xfrm>
        </p:spPr>
        <p:txBody>
          <a:bodyPr/>
          <a:lstStyle/>
          <a:p>
            <a:r>
              <a:rPr lang="en-US" dirty="0" smtClean="0"/>
              <a:t>Outline</a:t>
            </a:r>
            <a:br>
              <a:rPr lang="en-US" dirty="0" smtClean="0"/>
            </a:br>
            <a:r>
              <a:rPr lang="en-US" dirty="0"/>
              <a:t/>
            </a:r>
            <a:br>
              <a:rPr lang="en-US" dirty="0"/>
            </a:br>
            <a:endParaRPr lang="en-US" dirty="0"/>
          </a:p>
        </p:txBody>
      </p:sp>
      <p:sp>
        <p:nvSpPr>
          <p:cNvPr id="3" name="Content Placeholder 2"/>
          <p:cNvSpPr>
            <a:spLocks noGrp="1"/>
          </p:cNvSpPr>
          <p:nvPr>
            <p:ph sz="quarter" idx="10"/>
          </p:nvPr>
        </p:nvSpPr>
        <p:spPr/>
        <p:txBody>
          <a:bodyPr/>
          <a:lstStyle/>
          <a:p>
            <a:endParaRPr lang="en-US" dirty="0" smtClean="0">
              <a:solidFill>
                <a:schemeClr val="tx1"/>
              </a:solidFill>
              <a:latin typeface="Calibri" panose="020F0502020204030204" pitchFamily="34" charset="0"/>
            </a:endParaRPr>
          </a:p>
          <a:p>
            <a:endParaRPr lang="en-US" dirty="0">
              <a:solidFill>
                <a:schemeClr val="tx1"/>
              </a:solidFill>
              <a:latin typeface="Calibri" panose="020F0502020204030204" pitchFamily="34" charset="0"/>
            </a:endParaRPr>
          </a:p>
          <a:p>
            <a:r>
              <a:rPr lang="en-US" dirty="0" smtClean="0">
                <a:solidFill>
                  <a:schemeClr val="tx1"/>
                </a:solidFill>
                <a:latin typeface="Calibri" panose="020F0502020204030204" pitchFamily="34" charset="0"/>
              </a:rPr>
              <a:t>The </a:t>
            </a:r>
            <a:r>
              <a:rPr lang="en-US" dirty="0" smtClean="0">
                <a:solidFill>
                  <a:schemeClr val="tx1"/>
                </a:solidFill>
                <a:latin typeface="Calibri" panose="020F0502020204030204" pitchFamily="34" charset="0"/>
              </a:rPr>
              <a:t>African context</a:t>
            </a:r>
          </a:p>
          <a:p>
            <a:r>
              <a:rPr lang="en-US" dirty="0" smtClean="0">
                <a:solidFill>
                  <a:schemeClr val="tx1"/>
                </a:solidFill>
                <a:latin typeface="Calibri" panose="020F0502020204030204" pitchFamily="34" charset="0"/>
              </a:rPr>
              <a:t>Objectives and outcome of the workshop</a:t>
            </a:r>
          </a:p>
          <a:p>
            <a:r>
              <a:rPr lang="en-US" dirty="0" smtClean="0">
                <a:solidFill>
                  <a:schemeClr val="tx1"/>
                </a:solidFill>
                <a:latin typeface="Calibri" panose="020F0502020204030204" pitchFamily="34" charset="0"/>
              </a:rPr>
              <a:t>The DA 10 in Africa</a:t>
            </a:r>
            <a:endParaRPr lang="en-US" dirty="0">
              <a:solidFill>
                <a:schemeClr val="tx1"/>
              </a:solidFill>
              <a:latin typeface="Calibri" panose="020F0502020204030204" pitchFamily="34" charset="0"/>
            </a:endParaRPr>
          </a:p>
        </p:txBody>
      </p:sp>
    </p:spTree>
    <p:extLst>
      <p:ext uri="{BB962C8B-B14F-4D97-AF65-F5344CB8AC3E}">
        <p14:creationId xmlns:p14="http://schemas.microsoft.com/office/powerpoint/2010/main" val="3869591331"/>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            The </a:t>
            </a:r>
            <a:r>
              <a:rPr lang="en-US" dirty="0">
                <a:latin typeface="Calibri" panose="020F0502020204030204" pitchFamily="34" charset="0"/>
              </a:rPr>
              <a:t>African </a:t>
            </a:r>
            <a:r>
              <a:rPr lang="en-US" dirty="0" smtClean="0">
                <a:latin typeface="Calibri" panose="020F0502020204030204" pitchFamily="34" charset="0"/>
              </a:rPr>
              <a:t>Context: the Agenda </a:t>
            </a:r>
            <a:r>
              <a:rPr lang="en-US" dirty="0" smtClean="0">
                <a:latin typeface="Calibri" panose="020F0502020204030204" pitchFamily="34" charset="0"/>
              </a:rPr>
              <a:t>2063 &amp; 2030</a:t>
            </a:r>
            <a:endParaRPr lang="en-US" dirty="0">
              <a:latin typeface="Calibri" panose="020F0502020204030204" pitchFamily="34" charset="0"/>
            </a:endParaRPr>
          </a:p>
        </p:txBody>
      </p:sp>
      <p:pic>
        <p:nvPicPr>
          <p:cNvPr id="4" name="Content Placeholder 3"/>
          <p:cNvPicPr>
            <a:picLocks noGrp="1" noChangeAspect="1"/>
          </p:cNvPicPr>
          <p:nvPr>
            <p:ph sz="quarter" idx="10"/>
          </p:nvPr>
        </p:nvPicPr>
        <p:blipFill>
          <a:blip r:embed="rId3"/>
          <a:stretch>
            <a:fillRect/>
          </a:stretch>
        </p:blipFill>
        <p:spPr>
          <a:xfrm>
            <a:off x="312304" y="721379"/>
            <a:ext cx="5467460" cy="5374621"/>
          </a:xfrm>
          <a:prstGeom prst="rect">
            <a:avLst/>
          </a:prstGeom>
        </p:spPr>
      </p:pic>
      <p:sp>
        <p:nvSpPr>
          <p:cNvPr id="5" name="TextBox 4"/>
          <p:cNvSpPr txBox="1"/>
          <p:nvPr/>
        </p:nvSpPr>
        <p:spPr>
          <a:xfrm>
            <a:off x="6257365" y="721379"/>
            <a:ext cx="5608873" cy="5374621"/>
          </a:xfrm>
          <a:prstGeom prst="rect">
            <a:avLst/>
          </a:prstGeom>
          <a:noFill/>
          <a:effectLst/>
        </p:spPr>
        <p:txBody>
          <a:bodyPr wrap="square" lIns="0" tIns="0" rIns="0" bIns="0" rtlCol="0">
            <a:noAutofit/>
          </a:bodyPr>
          <a:lstStyle/>
          <a:p>
            <a:pPr marL="457200" indent="-457200" eaLnBrk="0" hangingPunct="0">
              <a:buFont typeface="Arial" panose="020B0604020202020204" pitchFamily="34" charset="0"/>
              <a:buChar char="•"/>
            </a:pPr>
            <a:endParaRPr lang="en-US" sz="2800" dirty="0" smtClean="0">
              <a:latin typeface="Calibri" panose="020F0502020204030204" pitchFamily="34" charset="0"/>
              <a:cs typeface="Arial"/>
            </a:endParaRPr>
          </a:p>
          <a:p>
            <a:pPr marL="457200" indent="-457200" eaLnBrk="0" hangingPunct="0">
              <a:buFont typeface="Arial" panose="020B0604020202020204" pitchFamily="34" charset="0"/>
              <a:buChar char="•"/>
            </a:pPr>
            <a:endParaRPr lang="en-US" sz="2800" dirty="0">
              <a:latin typeface="Calibri" panose="020F0502020204030204" pitchFamily="34" charset="0"/>
              <a:cs typeface="Arial"/>
            </a:endParaRPr>
          </a:p>
          <a:p>
            <a:pPr marL="457200" indent="-457200" eaLnBrk="0" hangingPunct="0">
              <a:buFont typeface="Arial" panose="020B0604020202020204" pitchFamily="34" charset="0"/>
              <a:buChar char="•"/>
            </a:pPr>
            <a:endParaRPr lang="en-US" sz="2800" dirty="0" smtClean="0">
              <a:latin typeface="Calibri" panose="020F0502020204030204" pitchFamily="34" charset="0"/>
              <a:cs typeface="Arial"/>
            </a:endParaRPr>
          </a:p>
          <a:p>
            <a:pPr marL="457200" indent="-457200" eaLnBrk="0" hangingPunct="0">
              <a:buFont typeface="Arial" panose="020B0604020202020204" pitchFamily="34" charset="0"/>
              <a:buChar char="•"/>
            </a:pPr>
            <a:endParaRPr lang="en-US" sz="2800" dirty="0">
              <a:latin typeface="Calibri" panose="020F0502020204030204" pitchFamily="34" charset="0"/>
              <a:cs typeface="Arial"/>
            </a:endParaRPr>
          </a:p>
          <a:p>
            <a:pPr eaLnBrk="0" hangingPunct="0"/>
            <a:endParaRPr lang="en-US" sz="2800" dirty="0">
              <a:latin typeface="Calibri" panose="020F0502020204030204" pitchFamily="34" charset="0"/>
              <a:cs typeface="Arial"/>
            </a:endParaRPr>
          </a:p>
          <a:p>
            <a:pPr marL="457200" indent="-457200" eaLnBrk="0" hangingPunct="0">
              <a:buFont typeface="Arial" panose="020B0604020202020204" pitchFamily="34" charset="0"/>
              <a:buChar char="•"/>
            </a:pPr>
            <a:endParaRPr lang="en-GB" sz="2800" dirty="0">
              <a:latin typeface="Calibri" panose="020F0502020204030204" pitchFamily="34" charset="0"/>
              <a:cs typeface="Arial"/>
            </a:endParaRPr>
          </a:p>
          <a:p>
            <a:pPr eaLnBrk="0" hangingPunct="0"/>
            <a:endParaRPr lang="en-US" dirty="0" smtClean="0">
              <a:ea typeface="+mn-ea"/>
              <a:cs typeface="+mn-cs"/>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8563" y="549143"/>
            <a:ext cx="6086475" cy="585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15228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African Context</a:t>
            </a:r>
            <a:endParaRPr lang="en-US" dirty="0"/>
          </a:p>
        </p:txBody>
      </p:sp>
      <p:sp>
        <p:nvSpPr>
          <p:cNvPr id="3" name="Content Placeholder 2"/>
          <p:cNvSpPr>
            <a:spLocks noGrp="1"/>
          </p:cNvSpPr>
          <p:nvPr>
            <p:ph sz="quarter" idx="10"/>
          </p:nvPr>
        </p:nvSpPr>
        <p:spPr>
          <a:xfrm>
            <a:off x="275951" y="756560"/>
            <a:ext cx="11916049" cy="5529943"/>
          </a:xfrm>
        </p:spPr>
        <p:txBody>
          <a:bodyPr>
            <a:normAutofit lnSpcReduction="10000"/>
          </a:bodyPr>
          <a:lstStyle/>
          <a:p>
            <a:r>
              <a:rPr lang="en-GB" b="0" dirty="0" smtClean="0">
                <a:solidFill>
                  <a:schemeClr val="tx1"/>
                </a:solidFill>
                <a:latin typeface="Calibri" panose="020F0502020204030204" pitchFamily="34" charset="0"/>
              </a:rPr>
              <a:t>Assessment &amp; implementation </a:t>
            </a:r>
            <a:r>
              <a:rPr lang="en-GB" b="0" dirty="0" smtClean="0">
                <a:solidFill>
                  <a:schemeClr val="tx1"/>
                </a:solidFill>
                <a:latin typeface="Calibri" panose="020F0502020204030204" pitchFamily="34" charset="0"/>
              </a:rPr>
              <a:t>of the </a:t>
            </a:r>
            <a:r>
              <a:rPr lang="en-GB" b="0" dirty="0" smtClean="0">
                <a:solidFill>
                  <a:schemeClr val="tx1"/>
                </a:solidFill>
                <a:latin typeface="Calibri" panose="020F0502020204030204" pitchFamily="34" charset="0"/>
              </a:rPr>
              <a:t>SDGs need to be critically strengthened </a:t>
            </a:r>
            <a:r>
              <a:rPr lang="en-GB" b="0" dirty="0" smtClean="0">
                <a:solidFill>
                  <a:schemeClr val="tx1"/>
                </a:solidFill>
                <a:latin typeface="Calibri" panose="020F0502020204030204" pitchFamily="34" charset="0"/>
              </a:rPr>
              <a:t>at all levels </a:t>
            </a:r>
            <a:r>
              <a:rPr lang="en-GB" b="0" dirty="0" smtClean="0">
                <a:solidFill>
                  <a:schemeClr val="tx1"/>
                </a:solidFill>
                <a:latin typeface="Calibri" panose="020F0502020204030204" pitchFamily="34" charset="0"/>
              </a:rPr>
              <a:t>of the </a:t>
            </a:r>
            <a:r>
              <a:rPr lang="en-GB" b="0" dirty="0" smtClean="0">
                <a:solidFill>
                  <a:schemeClr val="tx1"/>
                </a:solidFill>
                <a:latin typeface="Calibri" panose="020F0502020204030204" pitchFamily="34" charset="0"/>
              </a:rPr>
              <a:t>capacity of statistical systems to produce timely </a:t>
            </a:r>
            <a:r>
              <a:rPr lang="en-GB" b="0" dirty="0" smtClean="0">
                <a:solidFill>
                  <a:schemeClr val="tx1"/>
                </a:solidFill>
                <a:latin typeface="Calibri" panose="020F0502020204030204" pitchFamily="34" charset="0"/>
              </a:rPr>
              <a:t>&amp; </a:t>
            </a:r>
            <a:r>
              <a:rPr lang="en-GB" b="0" dirty="0" smtClean="0">
                <a:solidFill>
                  <a:schemeClr val="tx1"/>
                </a:solidFill>
                <a:latin typeface="Calibri" panose="020F0502020204030204" pitchFamily="34" charset="0"/>
              </a:rPr>
              <a:t>reliable statistics and data</a:t>
            </a:r>
          </a:p>
          <a:p>
            <a:r>
              <a:rPr lang="en-GB" b="0" dirty="0" smtClean="0">
                <a:solidFill>
                  <a:schemeClr val="tx1"/>
                </a:solidFill>
                <a:latin typeface="Calibri" panose="020F0502020204030204" pitchFamily="34" charset="0"/>
              </a:rPr>
              <a:t>African countries have already </a:t>
            </a:r>
            <a:r>
              <a:rPr lang="en-GB" b="0" dirty="0">
                <a:solidFill>
                  <a:schemeClr val="tx1"/>
                </a:solidFill>
                <a:latin typeface="Calibri" panose="020F0502020204030204" pitchFamily="34" charset="0"/>
              </a:rPr>
              <a:t>committed to implement SDGs and </a:t>
            </a:r>
            <a:r>
              <a:rPr lang="en-GB" b="0" dirty="0" smtClean="0">
                <a:solidFill>
                  <a:schemeClr val="tx1"/>
                </a:solidFill>
                <a:latin typeface="Calibri" panose="020F0502020204030204" pitchFamily="34" charset="0"/>
              </a:rPr>
              <a:t>adopted </a:t>
            </a:r>
            <a:r>
              <a:rPr lang="en-GB" b="0" dirty="0">
                <a:solidFill>
                  <a:schemeClr val="tx1"/>
                </a:solidFill>
                <a:latin typeface="Calibri" panose="020F0502020204030204" pitchFamily="34" charset="0"/>
              </a:rPr>
              <a:t>all the targets that are </a:t>
            </a:r>
            <a:r>
              <a:rPr lang="en-GB" b="0" dirty="0" smtClean="0">
                <a:solidFill>
                  <a:schemeClr val="tx1"/>
                </a:solidFill>
                <a:latin typeface="Calibri" panose="020F0502020204030204" pitchFamily="34" charset="0"/>
              </a:rPr>
              <a:t>relevant</a:t>
            </a:r>
            <a:endParaRPr lang="en-GB" b="0" dirty="0" smtClean="0">
              <a:solidFill>
                <a:schemeClr val="tx1"/>
              </a:solidFill>
              <a:latin typeface="Calibri" panose="020F0502020204030204" pitchFamily="34" charset="0"/>
            </a:endParaRPr>
          </a:p>
          <a:p>
            <a:r>
              <a:rPr lang="en-GB" b="0" dirty="0" smtClean="0">
                <a:solidFill>
                  <a:schemeClr val="tx1"/>
                </a:solidFill>
                <a:latin typeface="Calibri" panose="020F0502020204030204" pitchFamily="34" charset="0"/>
              </a:rPr>
              <a:t>Several </a:t>
            </a:r>
            <a:r>
              <a:rPr lang="en-GB" b="0" dirty="0">
                <a:solidFill>
                  <a:schemeClr val="tx1"/>
                </a:solidFill>
                <a:latin typeface="Calibri" panose="020F0502020204030204" pitchFamily="34" charset="0"/>
              </a:rPr>
              <a:t>countries have started the </a:t>
            </a:r>
            <a:r>
              <a:rPr lang="en-GB" b="0" dirty="0" smtClean="0">
                <a:solidFill>
                  <a:schemeClr val="tx1"/>
                </a:solidFill>
                <a:latin typeface="Calibri" panose="020F0502020204030204" pitchFamily="34" charset="0"/>
              </a:rPr>
              <a:t>SDG’s domestication </a:t>
            </a:r>
            <a:r>
              <a:rPr lang="en-GB" b="0" dirty="0" smtClean="0">
                <a:solidFill>
                  <a:schemeClr val="tx1"/>
                </a:solidFill>
                <a:latin typeface="Calibri" panose="020F0502020204030204" pitchFamily="34" charset="0"/>
              </a:rPr>
              <a:t>process</a:t>
            </a:r>
          </a:p>
          <a:p>
            <a:r>
              <a:rPr lang="en-GB" b="0" dirty="0" smtClean="0">
                <a:solidFill>
                  <a:schemeClr val="tx1"/>
                </a:solidFill>
                <a:latin typeface="Calibri" panose="020F0502020204030204" pitchFamily="34" charset="0"/>
              </a:rPr>
              <a:t>African countries have a another ambition to support Agenda 2063</a:t>
            </a:r>
            <a:endParaRPr lang="en-GB" b="0" dirty="0" smtClean="0">
              <a:solidFill>
                <a:schemeClr val="tx1"/>
              </a:solidFill>
              <a:latin typeface="Calibri" panose="020F0502020204030204" pitchFamily="34" charset="0"/>
            </a:endParaRPr>
          </a:p>
          <a:p>
            <a:r>
              <a:rPr lang="en-GB" b="0" dirty="0" smtClean="0">
                <a:solidFill>
                  <a:schemeClr val="tx1"/>
                </a:solidFill>
                <a:latin typeface="Calibri" panose="020F0502020204030204" pitchFamily="34" charset="0"/>
              </a:rPr>
              <a:t> Some countries are </a:t>
            </a:r>
            <a:r>
              <a:rPr lang="en-GB" b="0" dirty="0">
                <a:solidFill>
                  <a:schemeClr val="tx1"/>
                </a:solidFill>
                <a:latin typeface="Calibri" panose="020F0502020204030204" pitchFamily="34" charset="0"/>
              </a:rPr>
              <a:t>in the </a:t>
            </a:r>
            <a:r>
              <a:rPr lang="en-GB" b="0" dirty="0" smtClean="0">
                <a:solidFill>
                  <a:schemeClr val="tx1"/>
                </a:solidFill>
                <a:latin typeface="Calibri" panose="020F0502020204030204" pitchFamily="34" charset="0"/>
              </a:rPr>
              <a:t>process of </a:t>
            </a:r>
            <a:r>
              <a:rPr lang="en-GB" b="0" dirty="0" smtClean="0">
                <a:solidFill>
                  <a:schemeClr val="tx1"/>
                </a:solidFill>
                <a:latin typeface="Calibri" panose="020F0502020204030204" pitchFamily="34" charset="0"/>
              </a:rPr>
              <a:t>integrating </a:t>
            </a:r>
            <a:r>
              <a:rPr lang="en-GB" b="0" dirty="0">
                <a:solidFill>
                  <a:schemeClr val="tx1"/>
                </a:solidFill>
                <a:latin typeface="Calibri" panose="020F0502020204030204" pitchFamily="34" charset="0"/>
              </a:rPr>
              <a:t>SDGs into the existing development </a:t>
            </a:r>
            <a:r>
              <a:rPr lang="en-GB" b="0" dirty="0" smtClean="0">
                <a:solidFill>
                  <a:schemeClr val="tx1"/>
                </a:solidFill>
                <a:latin typeface="Calibri" panose="020F0502020204030204" pitchFamily="34" charset="0"/>
              </a:rPr>
              <a:t>frameworks </a:t>
            </a:r>
          </a:p>
          <a:p>
            <a:pPr lvl="1"/>
            <a:r>
              <a:rPr lang="en-GB" b="0" dirty="0" smtClean="0">
                <a:solidFill>
                  <a:schemeClr val="tx1"/>
                </a:solidFill>
                <a:latin typeface="Calibri" panose="020F0502020204030204" pitchFamily="34" charset="0"/>
              </a:rPr>
              <a:t> For some it is p</a:t>
            </a:r>
            <a:r>
              <a:rPr lang="en-GB" b="0" dirty="0" smtClean="0">
                <a:solidFill>
                  <a:schemeClr val="tx1"/>
                </a:solidFill>
                <a:latin typeface="Calibri" panose="020F0502020204030204" pitchFamily="34" charset="0"/>
              </a:rPr>
              <a:t>roving </a:t>
            </a:r>
            <a:r>
              <a:rPr lang="en-GB" b="0" dirty="0">
                <a:solidFill>
                  <a:schemeClr val="tx1"/>
                </a:solidFill>
                <a:latin typeface="Calibri" panose="020F0502020204030204" pitchFamily="34" charset="0"/>
              </a:rPr>
              <a:t>to be a </a:t>
            </a:r>
            <a:r>
              <a:rPr lang="en-GB" b="0" dirty="0" smtClean="0">
                <a:solidFill>
                  <a:schemeClr val="tx1"/>
                </a:solidFill>
                <a:latin typeface="Calibri" panose="020F0502020204030204" pitchFamily="34" charset="0"/>
              </a:rPr>
              <a:t>challenge</a:t>
            </a:r>
          </a:p>
          <a:p>
            <a:pPr lvl="1"/>
            <a:r>
              <a:rPr lang="en-GB" b="0" dirty="0" smtClean="0">
                <a:solidFill>
                  <a:schemeClr val="tx1"/>
                </a:solidFill>
                <a:latin typeface="Calibri" panose="020F0502020204030204" pitchFamily="34" charset="0"/>
              </a:rPr>
              <a:t>This </a:t>
            </a:r>
            <a:r>
              <a:rPr lang="en-GB" b="0" dirty="0" smtClean="0">
                <a:solidFill>
                  <a:schemeClr val="tx1"/>
                </a:solidFill>
                <a:latin typeface="Calibri" panose="020F0502020204030204" pitchFamily="34" charset="0"/>
              </a:rPr>
              <a:t>requires discussions </a:t>
            </a:r>
            <a:r>
              <a:rPr lang="en-GB" b="0" dirty="0">
                <a:solidFill>
                  <a:schemeClr val="tx1"/>
                </a:solidFill>
                <a:latin typeface="Calibri" panose="020F0502020204030204" pitchFamily="34" charset="0"/>
              </a:rPr>
              <a:t>on national indicator framework </a:t>
            </a:r>
            <a:r>
              <a:rPr lang="en-GB" b="0" dirty="0" smtClean="0">
                <a:solidFill>
                  <a:schemeClr val="tx1"/>
                </a:solidFill>
                <a:latin typeface="Calibri" panose="020F0502020204030204" pitchFamily="34" charset="0"/>
              </a:rPr>
              <a:t>on process which also includes Agenda </a:t>
            </a:r>
            <a:r>
              <a:rPr lang="en-GB" b="0" dirty="0" smtClean="0">
                <a:solidFill>
                  <a:schemeClr val="tx1"/>
                </a:solidFill>
                <a:latin typeface="Calibri" panose="020F0502020204030204" pitchFamily="34" charset="0"/>
              </a:rPr>
              <a:t>2063</a:t>
            </a:r>
            <a:endParaRPr lang="en-US"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022857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African Context: </a:t>
            </a:r>
            <a:r>
              <a:rPr lang="en-US" dirty="0" err="1" smtClean="0"/>
              <a:t>SHaSA</a:t>
            </a:r>
            <a:endParaRPr lang="en-US" dirty="0"/>
          </a:p>
        </p:txBody>
      </p:sp>
      <p:sp>
        <p:nvSpPr>
          <p:cNvPr id="3" name="Content Placeholder 2"/>
          <p:cNvSpPr>
            <a:spLocks noGrp="1"/>
          </p:cNvSpPr>
          <p:nvPr>
            <p:ph sz="quarter" idx="10"/>
          </p:nvPr>
        </p:nvSpPr>
        <p:spPr/>
        <p:txBody>
          <a:bodyPr>
            <a:normAutofit/>
          </a:bodyPr>
          <a:lstStyle/>
          <a:p>
            <a:endParaRPr lang="en-US" b="0" dirty="0" smtClean="0">
              <a:solidFill>
                <a:schemeClr val="tx1"/>
              </a:solidFill>
              <a:latin typeface="Calibri" panose="020F0502020204030204" pitchFamily="34" charset="0"/>
            </a:endParaRPr>
          </a:p>
          <a:p>
            <a:pPr algn="just"/>
            <a:r>
              <a:rPr lang="en-US" b="0" dirty="0" smtClean="0">
                <a:solidFill>
                  <a:schemeClr val="tx1"/>
                </a:solidFill>
                <a:latin typeface="Calibri" panose="020F0502020204030204" pitchFamily="34" charset="0"/>
              </a:rPr>
              <a:t>The </a:t>
            </a:r>
            <a:r>
              <a:rPr lang="en-US" b="0" dirty="0" smtClean="0">
                <a:solidFill>
                  <a:schemeClr val="tx1"/>
                </a:solidFill>
                <a:latin typeface="Calibri" panose="020F0502020204030204" pitchFamily="34" charset="0"/>
              </a:rPr>
              <a:t>Strategy for the Harmonization of Statistics in Africa (</a:t>
            </a:r>
            <a:r>
              <a:rPr lang="en-US" b="0" dirty="0" err="1" smtClean="0">
                <a:solidFill>
                  <a:schemeClr val="tx1"/>
                </a:solidFill>
                <a:latin typeface="Calibri" panose="020F0502020204030204" pitchFamily="34" charset="0"/>
              </a:rPr>
              <a:t>SHaSA</a:t>
            </a:r>
            <a:r>
              <a:rPr lang="en-US" b="0" dirty="0" smtClean="0">
                <a:solidFill>
                  <a:schemeClr val="tx1"/>
                </a:solidFill>
                <a:latin typeface="Calibri" panose="020F0502020204030204" pitchFamily="34" charset="0"/>
              </a:rPr>
              <a:t>) aims to enable the </a:t>
            </a:r>
            <a:r>
              <a:rPr lang="en-US" b="0" dirty="0" smtClean="0">
                <a:solidFill>
                  <a:schemeClr val="tx1"/>
                </a:solidFill>
                <a:latin typeface="Calibri" panose="020F0502020204030204" pitchFamily="34" charset="0"/>
              </a:rPr>
              <a:t>African Statistical System </a:t>
            </a:r>
            <a:r>
              <a:rPr lang="en-US" b="0" dirty="0" smtClean="0">
                <a:solidFill>
                  <a:schemeClr val="tx1"/>
                </a:solidFill>
                <a:latin typeface="Calibri" panose="020F0502020204030204" pitchFamily="34" charset="0"/>
              </a:rPr>
              <a:t>to generate timely, reliable, and harmonized statistical information, covering all aspects of political, economic, social, and cultural integration for Africa. </a:t>
            </a:r>
            <a:endParaRPr lang="en-US" b="0" dirty="0" smtClean="0">
              <a:solidFill>
                <a:schemeClr val="tx1"/>
              </a:solidFill>
              <a:latin typeface="Calibri" panose="020F0502020204030204" pitchFamily="34" charset="0"/>
            </a:endParaRPr>
          </a:p>
          <a:p>
            <a:pPr algn="just"/>
            <a:endParaRPr lang="en-US" b="0" dirty="0" smtClean="0">
              <a:solidFill>
                <a:schemeClr val="tx1"/>
              </a:solidFill>
              <a:latin typeface="Calibri" panose="020F0502020204030204" pitchFamily="34" charset="0"/>
            </a:endParaRPr>
          </a:p>
          <a:p>
            <a:pPr algn="just"/>
            <a:r>
              <a:rPr lang="en-US" b="0" dirty="0" smtClean="0">
                <a:solidFill>
                  <a:schemeClr val="tx1"/>
                </a:solidFill>
                <a:latin typeface="Calibri" panose="020F0502020204030204" pitchFamily="34" charset="0"/>
              </a:rPr>
              <a:t>The </a:t>
            </a:r>
            <a:r>
              <a:rPr lang="en-US" b="0" dirty="0" err="1" smtClean="0">
                <a:solidFill>
                  <a:schemeClr val="tx1"/>
                </a:solidFill>
                <a:latin typeface="Calibri" panose="020F0502020204030204" pitchFamily="34" charset="0"/>
              </a:rPr>
              <a:t>SHaSA</a:t>
            </a:r>
            <a:r>
              <a:rPr lang="en-US" b="0" dirty="0" smtClean="0">
                <a:solidFill>
                  <a:schemeClr val="tx1"/>
                </a:solidFill>
                <a:latin typeface="Calibri" panose="020F0502020204030204" pitchFamily="34" charset="0"/>
              </a:rPr>
              <a:t> is being revised to be the backbone for the provision of data on indicators for monitoring the implementation of the two </a:t>
            </a:r>
            <a:r>
              <a:rPr lang="en-US" b="0" dirty="0" smtClean="0">
                <a:solidFill>
                  <a:schemeClr val="tx1"/>
                </a:solidFill>
                <a:latin typeface="Calibri" panose="020F0502020204030204" pitchFamily="34" charset="0"/>
              </a:rPr>
              <a:t>agendas</a:t>
            </a:r>
          </a:p>
          <a:p>
            <a:pPr algn="just"/>
            <a:endParaRPr lang="en-US" b="0" dirty="0" smtClean="0">
              <a:solidFill>
                <a:schemeClr val="tx1"/>
              </a:solidFill>
              <a:latin typeface="Calibri" panose="020F0502020204030204" pitchFamily="34" charset="0"/>
            </a:endParaRPr>
          </a:p>
          <a:p>
            <a:pPr algn="just"/>
            <a:r>
              <a:rPr lang="en-US" b="0" dirty="0" smtClean="0">
                <a:solidFill>
                  <a:schemeClr val="tx1"/>
                </a:solidFill>
                <a:latin typeface="Calibri" panose="020F0502020204030204" pitchFamily="34" charset="0"/>
              </a:rPr>
              <a:t>Pan African institutions have aligned the First 10-Year Implementation Plan of Agenda 2063 </a:t>
            </a:r>
            <a:r>
              <a:rPr lang="en-US" b="0" dirty="0" smtClean="0">
                <a:solidFill>
                  <a:schemeClr val="tx1"/>
                </a:solidFill>
                <a:latin typeface="Calibri" panose="020F0502020204030204" pitchFamily="34" charset="0"/>
              </a:rPr>
              <a:t>and SDGs with </a:t>
            </a:r>
            <a:r>
              <a:rPr lang="en-US" b="0" dirty="0" smtClean="0">
                <a:solidFill>
                  <a:schemeClr val="tx1"/>
                </a:solidFill>
                <a:latin typeface="Calibri" panose="020F0502020204030204" pitchFamily="34" charset="0"/>
              </a:rPr>
              <a:t>the </a:t>
            </a:r>
            <a:r>
              <a:rPr lang="en-US" b="0" dirty="0" err="1" smtClean="0">
                <a:solidFill>
                  <a:schemeClr val="tx1"/>
                </a:solidFill>
                <a:latin typeface="Calibri" panose="020F0502020204030204" pitchFamily="34" charset="0"/>
              </a:rPr>
              <a:t>SHaSA</a:t>
            </a:r>
            <a:endParaRPr lang="en-GB" b="0"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394164323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t>
            </a:r>
            <a:r>
              <a:rPr lang="en-US" dirty="0" smtClean="0"/>
              <a:t>the ob</a:t>
            </a:r>
            <a:r>
              <a:rPr lang="en-US" dirty="0" smtClean="0"/>
              <a:t>jectives </a:t>
            </a:r>
            <a:r>
              <a:rPr lang="en-US" dirty="0" smtClean="0"/>
              <a:t>of the workshop</a:t>
            </a:r>
            <a:endParaRPr lang="en-US" dirty="0"/>
          </a:p>
        </p:txBody>
      </p:sp>
      <p:sp>
        <p:nvSpPr>
          <p:cNvPr id="3" name="Content Placeholder 2"/>
          <p:cNvSpPr>
            <a:spLocks noGrp="1"/>
          </p:cNvSpPr>
          <p:nvPr>
            <p:ph sz="quarter" idx="10"/>
          </p:nvPr>
        </p:nvSpPr>
        <p:spPr/>
        <p:txBody>
          <a:bodyPr/>
          <a:lstStyle/>
          <a:p>
            <a:r>
              <a:rPr lang="en-GB" b="0" dirty="0">
                <a:solidFill>
                  <a:schemeClr val="tx1"/>
                </a:solidFill>
                <a:latin typeface="Calibri" panose="020F0502020204030204" pitchFamily="34" charset="0"/>
              </a:rPr>
              <a:t>R</a:t>
            </a:r>
            <a:r>
              <a:rPr lang="en-GB" b="0" dirty="0" smtClean="0">
                <a:solidFill>
                  <a:schemeClr val="tx1"/>
                </a:solidFill>
                <a:latin typeface="Calibri" panose="020F0502020204030204" pitchFamily="34" charset="0"/>
              </a:rPr>
              <a:t>eflect </a:t>
            </a:r>
            <a:r>
              <a:rPr lang="en-GB" b="0" dirty="0">
                <a:solidFill>
                  <a:schemeClr val="tx1"/>
                </a:solidFill>
                <a:latin typeface="Calibri" panose="020F0502020204030204" pitchFamily="34" charset="0"/>
              </a:rPr>
              <a:t>on the preparation of national indicator </a:t>
            </a:r>
            <a:r>
              <a:rPr lang="en-GB" b="0" dirty="0" smtClean="0">
                <a:solidFill>
                  <a:schemeClr val="tx1"/>
                </a:solidFill>
                <a:latin typeface="Calibri" panose="020F0502020204030204" pitchFamily="34" charset="0"/>
              </a:rPr>
              <a:t>framework </a:t>
            </a:r>
            <a:r>
              <a:rPr lang="en-GB" b="0" dirty="0">
                <a:solidFill>
                  <a:schemeClr val="tx1"/>
                </a:solidFill>
                <a:latin typeface="Calibri" panose="020F0502020204030204" pitchFamily="34" charset="0"/>
              </a:rPr>
              <a:t>based on national, regional and global </a:t>
            </a:r>
            <a:r>
              <a:rPr lang="en-GB" b="0" dirty="0" smtClean="0">
                <a:solidFill>
                  <a:schemeClr val="tx1"/>
                </a:solidFill>
                <a:latin typeface="Calibri" panose="020F0502020204030204" pitchFamily="34" charset="0"/>
              </a:rPr>
              <a:t>priorities</a:t>
            </a:r>
          </a:p>
          <a:p>
            <a:endParaRPr lang="en-GB" b="0" dirty="0" smtClean="0">
              <a:solidFill>
                <a:schemeClr val="tx1"/>
              </a:solidFill>
              <a:latin typeface="Calibri" panose="020F0502020204030204" pitchFamily="34" charset="0"/>
            </a:endParaRPr>
          </a:p>
          <a:p>
            <a:r>
              <a:rPr lang="en-GB" b="0" dirty="0" smtClean="0">
                <a:solidFill>
                  <a:schemeClr val="tx1"/>
                </a:solidFill>
                <a:latin typeface="Calibri" panose="020F0502020204030204" pitchFamily="34" charset="0"/>
              </a:rPr>
              <a:t>Reflect </a:t>
            </a:r>
            <a:r>
              <a:rPr lang="en-GB" b="0" dirty="0">
                <a:solidFill>
                  <a:schemeClr val="tx1"/>
                </a:solidFill>
                <a:latin typeface="Calibri" panose="020F0502020204030204" pitchFamily="34" charset="0"/>
              </a:rPr>
              <a:t>on the roadmaps for the development of a clear set of strategies to strengthen national statistical systems and their </a:t>
            </a:r>
            <a:r>
              <a:rPr lang="en-GB" b="0" dirty="0" smtClean="0">
                <a:solidFill>
                  <a:schemeClr val="tx1"/>
                </a:solidFill>
                <a:latin typeface="Calibri" panose="020F0502020204030204" pitchFamily="34" charset="0"/>
              </a:rPr>
              <a:t>deliverables in </a:t>
            </a:r>
            <a:r>
              <a:rPr lang="en-GB" b="0" dirty="0">
                <a:solidFill>
                  <a:schemeClr val="tx1"/>
                </a:solidFill>
                <a:latin typeface="Calibri" panose="020F0502020204030204" pitchFamily="34" charset="0"/>
              </a:rPr>
              <a:t>line with the Global Action </a:t>
            </a:r>
            <a:r>
              <a:rPr lang="en-GB" b="0" dirty="0" smtClean="0">
                <a:solidFill>
                  <a:schemeClr val="tx1"/>
                </a:solidFill>
                <a:latin typeface="Calibri" panose="020F0502020204030204" pitchFamily="34" charset="0"/>
              </a:rPr>
              <a:t>Plan</a:t>
            </a:r>
          </a:p>
          <a:p>
            <a:endParaRPr lang="en-GB" b="0" dirty="0" smtClean="0">
              <a:solidFill>
                <a:schemeClr val="tx1"/>
              </a:solidFill>
              <a:latin typeface="Calibri" panose="020F0502020204030204" pitchFamily="34" charset="0"/>
            </a:endParaRPr>
          </a:p>
          <a:p>
            <a:r>
              <a:rPr lang="en-GB" b="0" dirty="0" smtClean="0">
                <a:solidFill>
                  <a:schemeClr val="tx1"/>
                </a:solidFill>
                <a:latin typeface="Calibri" panose="020F0502020204030204" pitchFamily="34" charset="0"/>
              </a:rPr>
              <a:t>Increase </a:t>
            </a:r>
            <a:r>
              <a:rPr lang="en-GB" b="0" dirty="0" smtClean="0">
                <a:solidFill>
                  <a:schemeClr val="tx1"/>
                </a:solidFill>
                <a:latin typeface="Calibri" panose="020F0502020204030204" pitchFamily="34" charset="0"/>
              </a:rPr>
              <a:t>awareness </a:t>
            </a:r>
            <a:r>
              <a:rPr lang="en-GB" b="0" dirty="0">
                <a:solidFill>
                  <a:schemeClr val="tx1"/>
                </a:solidFill>
                <a:latin typeface="Calibri" panose="020F0502020204030204" pitchFamily="34" charset="0"/>
              </a:rPr>
              <a:t>of the </a:t>
            </a:r>
            <a:r>
              <a:rPr lang="en-GB" b="0" dirty="0" smtClean="0">
                <a:solidFill>
                  <a:schemeClr val="tx1"/>
                </a:solidFill>
                <a:latin typeface="Calibri" panose="020F0502020204030204" pitchFamily="34" charset="0"/>
              </a:rPr>
              <a:t>DA 10 Programme among bilateral </a:t>
            </a:r>
            <a:r>
              <a:rPr lang="en-GB" b="0" dirty="0">
                <a:solidFill>
                  <a:schemeClr val="tx1"/>
                </a:solidFill>
                <a:latin typeface="Calibri" panose="020F0502020204030204" pitchFamily="34" charset="0"/>
              </a:rPr>
              <a:t>and multilateral partners </a:t>
            </a:r>
            <a:r>
              <a:rPr lang="en-GB" b="0" dirty="0" smtClean="0">
                <a:solidFill>
                  <a:schemeClr val="tx1"/>
                </a:solidFill>
                <a:latin typeface="Calibri" panose="020F0502020204030204" pitchFamily="34" charset="0"/>
              </a:rPr>
              <a:t>to improve </a:t>
            </a:r>
            <a:r>
              <a:rPr lang="en-GB" b="0" dirty="0">
                <a:solidFill>
                  <a:schemeClr val="tx1"/>
                </a:solidFill>
                <a:latin typeface="Calibri" panose="020F0502020204030204" pitchFamily="34" charset="0"/>
              </a:rPr>
              <a:t>coordination and synergies, leveraging financial support, and </a:t>
            </a:r>
            <a:r>
              <a:rPr lang="en-GB" b="0" dirty="0" smtClean="0">
                <a:solidFill>
                  <a:schemeClr val="tx1"/>
                </a:solidFill>
                <a:latin typeface="Calibri" panose="020F0502020204030204" pitchFamily="34" charset="0"/>
              </a:rPr>
              <a:t>avoid overlap</a:t>
            </a:r>
            <a:endParaRPr lang="en-US"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23042392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a:t>
            </a:r>
            <a:endParaRPr lang="en-US" dirty="0"/>
          </a:p>
        </p:txBody>
      </p:sp>
      <p:sp>
        <p:nvSpPr>
          <p:cNvPr id="3" name="Content Placeholder 2"/>
          <p:cNvSpPr>
            <a:spLocks noGrp="1"/>
          </p:cNvSpPr>
          <p:nvPr>
            <p:ph sz="quarter" idx="10"/>
          </p:nvPr>
        </p:nvSpPr>
        <p:spPr/>
        <p:txBody>
          <a:bodyPr/>
          <a:lstStyle/>
          <a:p>
            <a:endParaRPr lang="en-GB" b="0" dirty="0" smtClean="0">
              <a:solidFill>
                <a:schemeClr val="tx1"/>
              </a:solidFill>
              <a:latin typeface="Calibri" panose="020F0502020204030204" pitchFamily="34" charset="0"/>
            </a:endParaRPr>
          </a:p>
          <a:p>
            <a:r>
              <a:rPr lang="en-GB" b="0" dirty="0" smtClean="0">
                <a:solidFill>
                  <a:schemeClr val="tx1"/>
                </a:solidFill>
                <a:latin typeface="Calibri" panose="020F0502020204030204" pitchFamily="34" charset="0"/>
              </a:rPr>
              <a:t>Raise </a:t>
            </a:r>
            <a:r>
              <a:rPr lang="en-GB" b="0" dirty="0">
                <a:solidFill>
                  <a:schemeClr val="tx1"/>
                </a:solidFill>
                <a:latin typeface="Calibri" panose="020F0502020204030204" pitchFamily="34" charset="0"/>
              </a:rPr>
              <a:t>awareness of the programme among countries and partners </a:t>
            </a:r>
          </a:p>
          <a:p>
            <a:pPr marL="0" indent="0">
              <a:buNone/>
            </a:pPr>
            <a:r>
              <a:rPr lang="en-GB" b="0" dirty="0">
                <a:solidFill>
                  <a:schemeClr val="tx1"/>
                </a:solidFill>
                <a:latin typeface="Calibri" panose="020F0502020204030204" pitchFamily="34" charset="0"/>
              </a:rPr>
              <a:t> </a:t>
            </a:r>
            <a:endParaRPr lang="en-GB" b="0" dirty="0" smtClean="0">
              <a:solidFill>
                <a:schemeClr val="tx1"/>
              </a:solidFill>
              <a:latin typeface="Calibri" panose="020F0502020204030204" pitchFamily="34" charset="0"/>
            </a:endParaRPr>
          </a:p>
          <a:p>
            <a:r>
              <a:rPr lang="en-GB" b="0" dirty="0" smtClean="0">
                <a:solidFill>
                  <a:schemeClr val="tx1"/>
                </a:solidFill>
                <a:latin typeface="Calibri" panose="020F0502020204030204" pitchFamily="34" charset="0"/>
              </a:rPr>
              <a:t>Identify </a:t>
            </a:r>
            <a:r>
              <a:rPr lang="en-GB" b="0" dirty="0">
                <a:solidFill>
                  <a:schemeClr val="tx1"/>
                </a:solidFill>
                <a:latin typeface="Calibri" panose="020F0502020204030204" pitchFamily="34" charset="0"/>
              </a:rPr>
              <a:t>major challenges in the production and utilization of SDG indicators in Africa</a:t>
            </a:r>
          </a:p>
          <a:p>
            <a:endParaRPr lang="en-GB" b="0" dirty="0">
              <a:solidFill>
                <a:schemeClr val="tx1"/>
              </a:solidFill>
              <a:latin typeface="Calibri" panose="020F0502020204030204" pitchFamily="34" charset="0"/>
            </a:endParaRPr>
          </a:p>
          <a:p>
            <a:r>
              <a:rPr lang="en-GB" b="0" smtClean="0">
                <a:solidFill>
                  <a:schemeClr val="tx1"/>
                </a:solidFill>
                <a:latin typeface="Calibri" panose="020F0502020204030204" pitchFamily="34" charset="0"/>
              </a:rPr>
              <a:t>Agree on specific </a:t>
            </a:r>
            <a:r>
              <a:rPr lang="en-GB" b="0" dirty="0">
                <a:solidFill>
                  <a:schemeClr val="tx1"/>
                </a:solidFill>
                <a:latin typeface="Calibri" panose="020F0502020204030204" pitchFamily="34" charset="0"/>
              </a:rPr>
              <a:t>objectives and priorities in the implementation of the programme pillars</a:t>
            </a:r>
          </a:p>
          <a:p>
            <a:endParaRPr lang="en-GB" dirty="0" smtClean="0"/>
          </a:p>
        </p:txBody>
      </p:sp>
    </p:spTree>
    <p:extLst>
      <p:ext uri="{BB962C8B-B14F-4D97-AF65-F5344CB8AC3E}">
        <p14:creationId xmlns:p14="http://schemas.microsoft.com/office/powerpoint/2010/main" val="15955879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 10 in Africa</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632436908"/>
              </p:ext>
            </p:extLst>
          </p:nvPr>
        </p:nvGraphicFramePr>
        <p:xfrm>
          <a:off x="276225" y="757238"/>
          <a:ext cx="11588750" cy="5529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792310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DA 10 in Africa</a:t>
            </a:r>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1961001383"/>
              </p:ext>
            </p:extLst>
          </p:nvPr>
        </p:nvGraphicFramePr>
        <p:xfrm>
          <a:off x="276225" y="757238"/>
          <a:ext cx="11588750" cy="5529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176622"/>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UNIQUEIDENTIFIER" val="303c059b-bd53-4b93-9021-35790a31647d"/>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DF-ACS Theme">
  <a:themeElements>
    <a:clrScheme name="Esri Branding Colors 2013_Blue Background">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9F2FF"/>
      </a:hlink>
      <a:folHlink>
        <a:srgbClr val="94E6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defRPr dirty="0" err="1" smtClean="0">
            <a:ea typeface="+mn-ea"/>
            <a:cs typeface="+mn-cs"/>
          </a:defRPr>
        </a:defPPr>
      </a:lstStyle>
    </a:txDef>
  </a:objectDefaults>
  <a:extraClrSchemeLst/>
  <a:extLst>
    <a:ext uri="{05A4C25C-085E-4340-85A3-A5531E510DB2}">
      <thm15:themeFamily xmlns:thm15="http://schemas.microsoft.com/office/thememl/2012/main" name="WDF-ACS Theme" id="{8C771F07-12ED-4DBE-8947-A35A8CD044D5}" vid="{E49EF684-0B09-4C41-A50C-B9ED672AE300}"/>
    </a:ext>
  </a:extLst>
</a:theme>
</file>

<file path=ppt/theme/theme3.xml><?xml version="1.0" encoding="utf-8"?>
<a:theme xmlns:a="http://schemas.openxmlformats.org/drawingml/2006/main" name="1_WDF-ACS Theme">
  <a:themeElements>
    <a:clrScheme name="Esri Branding Colors 2013_Blue Background">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9F2FF"/>
      </a:hlink>
      <a:folHlink>
        <a:srgbClr val="94E6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defRPr dirty="0" err="1" smtClean="0">
            <a:ea typeface="+mn-ea"/>
            <a:cs typeface="+mn-cs"/>
          </a:defRPr>
        </a:defPPr>
      </a:lstStyle>
    </a:txDef>
  </a:objectDefaults>
  <a:extraClrSchemeLst/>
  <a:extLst>
    <a:ext uri="{05A4C25C-085E-4340-85A3-A5531E510DB2}">
      <thm15:themeFamily xmlns:thm15="http://schemas.microsoft.com/office/thememl/2012/main" name="WDF-ACS Theme" id="{8C771F07-12ED-4DBE-8947-A35A8CD044D5}" vid="{E49EF684-0B09-4C41-A50C-B9ED672AE300}"/>
    </a:ext>
  </a:extLst>
</a:theme>
</file>

<file path=ppt/theme/theme4.xml><?xml version="1.0" encoding="utf-8"?>
<a:theme xmlns:a="http://schemas.openxmlformats.org/drawingml/2006/main" name="DA10-ACS Theme">
  <a:themeElements>
    <a:clrScheme name="Esri Branding Colors 2013_Blue Background">
      <a:dk1>
        <a:sysClr val="windowText" lastClr="000000"/>
      </a:dk1>
      <a:lt1>
        <a:sysClr val="window" lastClr="FFFFFF"/>
      </a:lt1>
      <a:dk2>
        <a:srgbClr val="007AC2"/>
      </a:dk2>
      <a:lt2>
        <a:srgbClr val="FFFF96"/>
      </a:lt2>
      <a:accent1>
        <a:srgbClr val="35AC46"/>
      </a:accent1>
      <a:accent2>
        <a:srgbClr val="AAD04B"/>
      </a:accent2>
      <a:accent3>
        <a:srgbClr val="F89927"/>
      </a:accent3>
      <a:accent4>
        <a:srgbClr val="00B9F2"/>
      </a:accent4>
      <a:accent5>
        <a:srgbClr val="8E499B"/>
      </a:accent5>
      <a:accent6>
        <a:srgbClr val="BE9969"/>
      </a:accent6>
      <a:hlink>
        <a:srgbClr val="C9F2FF"/>
      </a:hlink>
      <a:folHlink>
        <a:srgbClr val="94E6FF"/>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defRPr dirty="0" err="1" smtClean="0">
            <a:ea typeface="+mn-ea"/>
            <a:cs typeface="+mn-cs"/>
          </a:defRPr>
        </a:defPPr>
      </a:lstStyle>
    </a:txDef>
  </a:objectDefaults>
  <a:extraClrSchemeLst/>
  <a:extLst>
    <a:ext uri="{05A4C25C-085E-4340-85A3-A5531E510DB2}">
      <thm15:themeFamily xmlns:thm15="http://schemas.microsoft.com/office/thememl/2012/main" name="DA10-ACS Theme" id="{6E64896B-2D72-4F36-A46F-F24C1B2A7A1B}" vid="{C142F98F-9AE1-4873-BEA5-5A9D9CB8F7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929</Words>
  <Application>Microsoft Office PowerPoint</Application>
  <PresentationFormat>Widescreen</PresentationFormat>
  <Paragraphs>118</Paragraphs>
  <Slides>14</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ＭＳ Ｐゴシック</vt:lpstr>
      <vt:lpstr>Arial</vt:lpstr>
      <vt:lpstr>Calibri</vt:lpstr>
      <vt:lpstr>Calibri Light</vt:lpstr>
      <vt:lpstr>Lucida Grande</vt:lpstr>
      <vt:lpstr>Wingdings</vt:lpstr>
      <vt:lpstr>Custom Design</vt:lpstr>
      <vt:lpstr>WDF-ACS Theme</vt:lpstr>
      <vt:lpstr>1_WDF-ACS Theme</vt:lpstr>
      <vt:lpstr>DA10-ACS Theme</vt:lpstr>
      <vt:lpstr>Implementation of the UN DA 10 project  “The African context”</vt:lpstr>
      <vt:lpstr>Outline  </vt:lpstr>
      <vt:lpstr>            The African Context: the Agenda 2063 &amp; 2030</vt:lpstr>
      <vt:lpstr>The African Context</vt:lpstr>
      <vt:lpstr>The African Context: SHaSA</vt:lpstr>
      <vt:lpstr>What are the objectives of the workshop</vt:lpstr>
      <vt:lpstr>Outcome</vt:lpstr>
      <vt:lpstr>The DA 10 in Africa</vt:lpstr>
      <vt:lpstr>The DA 10 in Africa</vt:lpstr>
      <vt:lpstr>The DA 10 in Africa</vt:lpstr>
      <vt:lpstr>The DA 10 in Africa</vt:lpstr>
      <vt:lpstr>The DA 10 in Africa</vt:lpstr>
      <vt:lpstr>Focus of activities -  DA 10 in Africa</vt:lpstr>
      <vt:lpstr>                   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Léandre NGOGANG WANDJI</dc:creator>
  <cp:lastModifiedBy>Oliver Chinganya</cp:lastModifiedBy>
  <cp:revision>61</cp:revision>
  <dcterms:created xsi:type="dcterms:W3CDTF">2017-01-10T07:19:53Z</dcterms:created>
  <dcterms:modified xsi:type="dcterms:W3CDTF">2017-01-19T06:12:05Z</dcterms:modified>
</cp:coreProperties>
</file>