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339" r:id="rId3"/>
    <p:sldId id="349" r:id="rId4"/>
    <p:sldId id="284" r:id="rId5"/>
    <p:sldId id="342" r:id="rId6"/>
    <p:sldId id="343" r:id="rId7"/>
    <p:sldId id="344" r:id="rId8"/>
    <p:sldId id="350" r:id="rId9"/>
    <p:sldId id="346" r:id="rId10"/>
    <p:sldId id="347" r:id="rId11"/>
    <p:sldId id="352" r:id="rId12"/>
    <p:sldId id="353" r:id="rId13"/>
    <p:sldId id="354" r:id="rId14"/>
    <p:sldId id="337" r:id="rId15"/>
    <p:sldId id="340" r:id="rId16"/>
    <p:sldId id="341" r:id="rId17"/>
    <p:sldId id="325" r:id="rId18"/>
    <p:sldId id="326" r:id="rId19"/>
    <p:sldId id="348" r:id="rId20"/>
    <p:sldId id="327" r:id="rId21"/>
    <p:sldId id="328" r:id="rId22"/>
    <p:sldId id="329" r:id="rId23"/>
    <p:sldId id="330" r:id="rId24"/>
    <p:sldId id="331" r:id="rId25"/>
    <p:sldId id="35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838282-F5B0-43B5-9982-A48264906C76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513FDE-E7FA-4E14-91C9-3AE492D714B3}">
      <dgm:prSet phldrT="[Text]" custT="1"/>
      <dgm:spPr/>
      <dgm:t>
        <a:bodyPr/>
        <a:lstStyle/>
        <a:p>
          <a:r>
            <a:rPr lang="en-US" sz="3200" dirty="0" smtClean="0"/>
            <a:t>GTP II and SDG data Sources</a:t>
          </a:r>
          <a:endParaRPr lang="en-US" sz="3200" dirty="0"/>
        </a:p>
      </dgm:t>
    </dgm:pt>
    <dgm:pt modelId="{22279505-E38B-4C3D-B4EC-A856493DA749}" type="parTrans" cxnId="{66622135-BA84-4F83-AB68-821F2F8A78F4}">
      <dgm:prSet/>
      <dgm:spPr/>
      <dgm:t>
        <a:bodyPr/>
        <a:lstStyle/>
        <a:p>
          <a:endParaRPr lang="en-US"/>
        </a:p>
      </dgm:t>
    </dgm:pt>
    <dgm:pt modelId="{AA3D34C9-FF67-468E-8747-FF5BB20BFDEE}" type="sibTrans" cxnId="{66622135-BA84-4F83-AB68-821F2F8A78F4}">
      <dgm:prSet/>
      <dgm:spPr/>
      <dgm:t>
        <a:bodyPr/>
        <a:lstStyle/>
        <a:p>
          <a:endParaRPr lang="en-US"/>
        </a:p>
      </dgm:t>
    </dgm:pt>
    <dgm:pt modelId="{6DCC9EEA-48CC-4365-927F-17F68D59F043}">
      <dgm:prSet phldrT="[Text]" custT="1"/>
      <dgm:spPr/>
      <dgm:t>
        <a:bodyPr/>
        <a:lstStyle/>
        <a:p>
          <a:r>
            <a:rPr lang="en-US" sz="1800" dirty="0" smtClean="0"/>
            <a:t>Census</a:t>
          </a:r>
          <a:endParaRPr lang="en-US" sz="1800" dirty="0"/>
        </a:p>
      </dgm:t>
    </dgm:pt>
    <dgm:pt modelId="{D83D5C1A-B218-4A7D-9C1E-97A72B75BB3C}" type="parTrans" cxnId="{16743747-1C0B-40C1-8CD6-9A5F677B63EF}">
      <dgm:prSet/>
      <dgm:spPr/>
      <dgm:t>
        <a:bodyPr/>
        <a:lstStyle/>
        <a:p>
          <a:endParaRPr lang="en-US"/>
        </a:p>
      </dgm:t>
    </dgm:pt>
    <dgm:pt modelId="{3C096843-22CD-48AA-B7DE-809BB2D63C59}" type="sibTrans" cxnId="{16743747-1C0B-40C1-8CD6-9A5F677B63EF}">
      <dgm:prSet/>
      <dgm:spPr/>
      <dgm:t>
        <a:bodyPr/>
        <a:lstStyle/>
        <a:p>
          <a:endParaRPr lang="en-US"/>
        </a:p>
      </dgm:t>
    </dgm:pt>
    <dgm:pt modelId="{C5A176F2-42F3-4751-88F9-7FE949580C89}">
      <dgm:prSet phldrT="[Text]" custT="1"/>
      <dgm:spPr/>
      <dgm:t>
        <a:bodyPr/>
        <a:lstStyle/>
        <a:p>
          <a:r>
            <a:rPr lang="en-US" sz="1800" dirty="0" smtClean="0"/>
            <a:t>Administrative records</a:t>
          </a:r>
          <a:endParaRPr lang="en-US" sz="1800" dirty="0"/>
        </a:p>
      </dgm:t>
    </dgm:pt>
    <dgm:pt modelId="{055FCB95-02FE-4C09-94A6-D7F83BBED548}" type="parTrans" cxnId="{0479B0C4-289C-4C7E-AEC8-374EA540B79B}">
      <dgm:prSet/>
      <dgm:spPr/>
      <dgm:t>
        <a:bodyPr/>
        <a:lstStyle/>
        <a:p>
          <a:endParaRPr lang="en-US"/>
        </a:p>
      </dgm:t>
    </dgm:pt>
    <dgm:pt modelId="{1005D8D2-893D-46A5-9791-14C380E73844}" type="sibTrans" cxnId="{0479B0C4-289C-4C7E-AEC8-374EA540B79B}">
      <dgm:prSet/>
      <dgm:spPr/>
      <dgm:t>
        <a:bodyPr/>
        <a:lstStyle/>
        <a:p>
          <a:endParaRPr lang="en-US"/>
        </a:p>
      </dgm:t>
    </dgm:pt>
    <dgm:pt modelId="{8D7CB0DA-74AB-4DBD-97FD-191EDCB97170}">
      <dgm:prSet phldrT="[Text]" custT="1"/>
      <dgm:spPr/>
      <dgm:t>
        <a:bodyPr/>
        <a:lstStyle/>
        <a:p>
          <a:r>
            <a:rPr lang="en-US" sz="1800" dirty="0" smtClean="0"/>
            <a:t>Sample survey</a:t>
          </a:r>
          <a:endParaRPr lang="en-US" sz="1800" dirty="0"/>
        </a:p>
      </dgm:t>
    </dgm:pt>
    <dgm:pt modelId="{CB234464-CD90-454A-B51A-26E441F5BC76}" type="parTrans" cxnId="{B69CE2B7-2A88-4013-852C-2713517B3878}">
      <dgm:prSet/>
      <dgm:spPr/>
      <dgm:t>
        <a:bodyPr/>
        <a:lstStyle/>
        <a:p>
          <a:endParaRPr lang="en-US"/>
        </a:p>
      </dgm:t>
    </dgm:pt>
    <dgm:pt modelId="{E68BA2A1-E2CD-495E-9058-C8A79903642A}" type="sibTrans" cxnId="{B69CE2B7-2A88-4013-852C-2713517B3878}">
      <dgm:prSet/>
      <dgm:spPr/>
      <dgm:t>
        <a:bodyPr/>
        <a:lstStyle/>
        <a:p>
          <a:endParaRPr lang="en-US"/>
        </a:p>
      </dgm:t>
    </dgm:pt>
    <dgm:pt modelId="{CD446DA6-502F-4093-BA3C-CAFDF9A183CB}" type="pres">
      <dgm:prSet presAssocID="{B6838282-F5B0-43B5-9982-A48264906C7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FEAD3B1-A40B-479D-9B81-15BAB7A582B3}" type="pres">
      <dgm:prSet presAssocID="{B6838282-F5B0-43B5-9982-A48264906C76}" presName="radial" presStyleCnt="0">
        <dgm:presLayoutVars>
          <dgm:animLvl val="ctr"/>
        </dgm:presLayoutVars>
      </dgm:prSet>
      <dgm:spPr/>
    </dgm:pt>
    <dgm:pt modelId="{7B206A85-521A-4C76-901A-0CCC303809B4}" type="pres">
      <dgm:prSet presAssocID="{11513FDE-E7FA-4E14-91C9-3AE492D714B3}" presName="centerShape" presStyleLbl="vennNode1" presStyleIdx="0" presStyleCnt="4" custScaleX="102698" custScaleY="79387"/>
      <dgm:spPr/>
      <dgm:t>
        <a:bodyPr/>
        <a:lstStyle/>
        <a:p>
          <a:endParaRPr lang="en-US"/>
        </a:p>
      </dgm:t>
    </dgm:pt>
    <dgm:pt modelId="{8C2F2E77-9CC8-4F9C-AB33-C4BAF1FD016F}" type="pres">
      <dgm:prSet presAssocID="{6DCC9EEA-48CC-4365-927F-17F68D59F043}" presName="node" presStyleLbl="vennNode1" presStyleIdx="1" presStyleCnt="4" custScaleY="1168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96AD97-872D-4E5F-AC74-5CB7281DD189}" type="pres">
      <dgm:prSet presAssocID="{C5A176F2-42F3-4751-88F9-7FE949580C89}" presName="node" presStyleLbl="vennNode1" presStyleIdx="2" presStyleCnt="4" custScaleX="170347" custScaleY="1112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E0C0CF-8ED0-412A-8071-3CC79A068F77}" type="pres">
      <dgm:prSet presAssocID="{8D7CB0DA-74AB-4DBD-97FD-191EDCB97170}" presName="node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67070F-0134-4413-A940-D42A8A10139E}" type="presOf" srcId="{8D7CB0DA-74AB-4DBD-97FD-191EDCB97170}" destId="{6CE0C0CF-8ED0-412A-8071-3CC79A068F77}" srcOrd="0" destOrd="0" presId="urn:microsoft.com/office/officeart/2005/8/layout/radial3"/>
    <dgm:cxn modelId="{65AEBC71-8E11-4D41-BED1-4254E0B9B0EC}" type="presOf" srcId="{6DCC9EEA-48CC-4365-927F-17F68D59F043}" destId="{8C2F2E77-9CC8-4F9C-AB33-C4BAF1FD016F}" srcOrd="0" destOrd="0" presId="urn:microsoft.com/office/officeart/2005/8/layout/radial3"/>
    <dgm:cxn modelId="{B69CE2B7-2A88-4013-852C-2713517B3878}" srcId="{11513FDE-E7FA-4E14-91C9-3AE492D714B3}" destId="{8D7CB0DA-74AB-4DBD-97FD-191EDCB97170}" srcOrd="2" destOrd="0" parTransId="{CB234464-CD90-454A-B51A-26E441F5BC76}" sibTransId="{E68BA2A1-E2CD-495E-9058-C8A79903642A}"/>
    <dgm:cxn modelId="{38B782A5-4095-402F-A571-81EB61EBC982}" type="presOf" srcId="{B6838282-F5B0-43B5-9982-A48264906C76}" destId="{CD446DA6-502F-4093-BA3C-CAFDF9A183CB}" srcOrd="0" destOrd="0" presId="urn:microsoft.com/office/officeart/2005/8/layout/radial3"/>
    <dgm:cxn modelId="{16743747-1C0B-40C1-8CD6-9A5F677B63EF}" srcId="{11513FDE-E7FA-4E14-91C9-3AE492D714B3}" destId="{6DCC9EEA-48CC-4365-927F-17F68D59F043}" srcOrd="0" destOrd="0" parTransId="{D83D5C1A-B218-4A7D-9C1E-97A72B75BB3C}" sibTransId="{3C096843-22CD-48AA-B7DE-809BB2D63C59}"/>
    <dgm:cxn modelId="{0479B0C4-289C-4C7E-AEC8-374EA540B79B}" srcId="{11513FDE-E7FA-4E14-91C9-3AE492D714B3}" destId="{C5A176F2-42F3-4751-88F9-7FE949580C89}" srcOrd="1" destOrd="0" parTransId="{055FCB95-02FE-4C09-94A6-D7F83BBED548}" sibTransId="{1005D8D2-893D-46A5-9791-14C380E73844}"/>
    <dgm:cxn modelId="{66622135-BA84-4F83-AB68-821F2F8A78F4}" srcId="{B6838282-F5B0-43B5-9982-A48264906C76}" destId="{11513FDE-E7FA-4E14-91C9-3AE492D714B3}" srcOrd="0" destOrd="0" parTransId="{22279505-E38B-4C3D-B4EC-A856493DA749}" sibTransId="{AA3D34C9-FF67-468E-8747-FF5BB20BFDEE}"/>
    <dgm:cxn modelId="{93EFF6F5-1327-4711-8FBC-109B364D525F}" type="presOf" srcId="{C5A176F2-42F3-4751-88F9-7FE949580C89}" destId="{EF96AD97-872D-4E5F-AC74-5CB7281DD189}" srcOrd="0" destOrd="0" presId="urn:microsoft.com/office/officeart/2005/8/layout/radial3"/>
    <dgm:cxn modelId="{E50C7C33-FBD7-417D-8B7C-D85B9CDFD8F0}" type="presOf" srcId="{11513FDE-E7FA-4E14-91C9-3AE492D714B3}" destId="{7B206A85-521A-4C76-901A-0CCC303809B4}" srcOrd="0" destOrd="0" presId="urn:microsoft.com/office/officeart/2005/8/layout/radial3"/>
    <dgm:cxn modelId="{DC85AEFF-0BAB-47B6-8507-8043E20136C0}" type="presParOf" srcId="{CD446DA6-502F-4093-BA3C-CAFDF9A183CB}" destId="{6FEAD3B1-A40B-479D-9B81-15BAB7A582B3}" srcOrd="0" destOrd="0" presId="urn:microsoft.com/office/officeart/2005/8/layout/radial3"/>
    <dgm:cxn modelId="{5593B6D1-1178-4796-80E7-92DA54AB0EB8}" type="presParOf" srcId="{6FEAD3B1-A40B-479D-9B81-15BAB7A582B3}" destId="{7B206A85-521A-4C76-901A-0CCC303809B4}" srcOrd="0" destOrd="0" presId="urn:microsoft.com/office/officeart/2005/8/layout/radial3"/>
    <dgm:cxn modelId="{0397D9C8-2D61-482D-A24B-2E2BED563DE6}" type="presParOf" srcId="{6FEAD3B1-A40B-479D-9B81-15BAB7A582B3}" destId="{8C2F2E77-9CC8-4F9C-AB33-C4BAF1FD016F}" srcOrd="1" destOrd="0" presId="urn:microsoft.com/office/officeart/2005/8/layout/radial3"/>
    <dgm:cxn modelId="{B17AE152-C583-4B66-A715-8EE4FA81E4CA}" type="presParOf" srcId="{6FEAD3B1-A40B-479D-9B81-15BAB7A582B3}" destId="{EF96AD97-872D-4E5F-AC74-5CB7281DD189}" srcOrd="2" destOrd="0" presId="urn:microsoft.com/office/officeart/2005/8/layout/radial3"/>
    <dgm:cxn modelId="{07400267-5772-4778-B4C0-DD0D545B9F5B}" type="presParOf" srcId="{6FEAD3B1-A40B-479D-9B81-15BAB7A582B3}" destId="{6CE0C0CF-8ED0-412A-8071-3CC79A068F77}" srcOrd="3" destOrd="0" presId="urn:microsoft.com/office/officeart/2005/8/layout/radial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047766-0120-44DE-941D-EEFCD5FDC5B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5BA7F7-F232-4C33-9D2C-24240756BC93}">
      <dgm:prSet phldrT="[Text]"/>
      <dgm:spPr/>
      <dgm:t>
        <a:bodyPr/>
        <a:lstStyle/>
        <a:p>
          <a:r>
            <a:rPr lang="en-US" u="sng" dirty="0" smtClean="0"/>
            <a:t>STRATEGIC THEME 1</a:t>
          </a:r>
          <a:endParaRPr lang="en-US" dirty="0"/>
        </a:p>
      </dgm:t>
    </dgm:pt>
    <dgm:pt modelId="{B52A6C6F-4C04-4EAE-9757-FE1348082C1D}" type="parTrans" cxnId="{4E13154A-CAA9-4401-9490-7DE4F1195EA8}">
      <dgm:prSet/>
      <dgm:spPr/>
      <dgm:t>
        <a:bodyPr/>
        <a:lstStyle/>
        <a:p>
          <a:endParaRPr lang="en-US"/>
        </a:p>
      </dgm:t>
    </dgm:pt>
    <dgm:pt modelId="{D27AF5B5-36EF-4FD1-A2C1-135447CACE24}" type="sibTrans" cxnId="{4E13154A-CAA9-4401-9490-7DE4F1195EA8}">
      <dgm:prSet/>
      <dgm:spPr/>
      <dgm:t>
        <a:bodyPr/>
        <a:lstStyle/>
        <a:p>
          <a:endParaRPr lang="en-US"/>
        </a:p>
      </dgm:t>
    </dgm:pt>
    <dgm:pt modelId="{0A09644D-0D12-4591-9D3E-49F8EAA151A6}">
      <dgm:prSet phldrT="[Text]" custT="1"/>
      <dgm:spPr/>
      <dgm:t>
        <a:bodyPr/>
        <a:lstStyle/>
        <a:p>
          <a:r>
            <a:rPr lang="en-US" sz="1400" dirty="0" smtClean="0"/>
            <a:t>Responsive Legal Framework for Statistical Work in the NSS</a:t>
          </a:r>
          <a:endParaRPr lang="en-US" sz="1400" dirty="0"/>
        </a:p>
      </dgm:t>
    </dgm:pt>
    <dgm:pt modelId="{450FAE86-A12A-429A-A534-7CF12A771455}" type="parTrans" cxnId="{1AF55AA2-BE28-4CB9-A255-F063FAC2966D}">
      <dgm:prSet/>
      <dgm:spPr/>
      <dgm:t>
        <a:bodyPr/>
        <a:lstStyle/>
        <a:p>
          <a:endParaRPr lang="en-US"/>
        </a:p>
      </dgm:t>
    </dgm:pt>
    <dgm:pt modelId="{58F017A4-B051-4990-AF07-FA8BAEBB1ED6}" type="sibTrans" cxnId="{1AF55AA2-BE28-4CB9-A255-F063FAC2966D}">
      <dgm:prSet/>
      <dgm:spPr/>
      <dgm:t>
        <a:bodyPr/>
        <a:lstStyle/>
        <a:p>
          <a:endParaRPr lang="en-US"/>
        </a:p>
      </dgm:t>
    </dgm:pt>
    <dgm:pt modelId="{21A4F2A9-6B2D-4774-8EA5-97E4A60DED47}">
      <dgm:prSet phldrT="[Text]"/>
      <dgm:spPr/>
      <dgm:t>
        <a:bodyPr/>
        <a:lstStyle/>
        <a:p>
          <a:r>
            <a:rPr lang="en-US" u="sng" dirty="0" smtClean="0"/>
            <a:t>STRATEGIC THEME 2</a:t>
          </a:r>
          <a:r>
            <a:rPr lang="en-US" dirty="0" smtClean="0"/>
            <a:t>: </a:t>
          </a:r>
          <a:endParaRPr lang="en-US" dirty="0"/>
        </a:p>
      </dgm:t>
    </dgm:pt>
    <dgm:pt modelId="{91305024-AB75-46A0-8E00-7B998AA8CFC3}" type="parTrans" cxnId="{6E8A2DE3-BAFA-412F-ABFC-084CB81EB58B}">
      <dgm:prSet/>
      <dgm:spPr/>
      <dgm:t>
        <a:bodyPr/>
        <a:lstStyle/>
        <a:p>
          <a:endParaRPr lang="en-US"/>
        </a:p>
      </dgm:t>
    </dgm:pt>
    <dgm:pt modelId="{B33358E3-49C0-4E5A-9DC9-6957B2A21C69}" type="sibTrans" cxnId="{6E8A2DE3-BAFA-412F-ABFC-084CB81EB58B}">
      <dgm:prSet/>
      <dgm:spPr/>
      <dgm:t>
        <a:bodyPr/>
        <a:lstStyle/>
        <a:p>
          <a:endParaRPr lang="en-US"/>
        </a:p>
      </dgm:t>
    </dgm:pt>
    <dgm:pt modelId="{3D5E6A06-39B1-42E1-8015-71E25C6F5AE4}">
      <dgm:prSet phldrT="[Text]" custT="1"/>
      <dgm:spPr/>
      <dgm:t>
        <a:bodyPr/>
        <a:lstStyle/>
        <a:p>
          <a:endParaRPr lang="en-US" sz="1400" dirty="0"/>
        </a:p>
      </dgm:t>
    </dgm:pt>
    <dgm:pt modelId="{696606A3-8102-410E-B1E5-7FB071056334}" type="parTrans" cxnId="{46A90C2A-4512-48CD-BAAA-5FA95E8CFB49}">
      <dgm:prSet/>
      <dgm:spPr/>
      <dgm:t>
        <a:bodyPr/>
        <a:lstStyle/>
        <a:p>
          <a:endParaRPr lang="en-US"/>
        </a:p>
      </dgm:t>
    </dgm:pt>
    <dgm:pt modelId="{C3DBBC2B-A6C0-4DC4-A9B7-4D4E116AA88C}" type="sibTrans" cxnId="{46A90C2A-4512-48CD-BAAA-5FA95E8CFB49}">
      <dgm:prSet/>
      <dgm:spPr/>
      <dgm:t>
        <a:bodyPr/>
        <a:lstStyle/>
        <a:p>
          <a:endParaRPr lang="en-US"/>
        </a:p>
      </dgm:t>
    </dgm:pt>
    <dgm:pt modelId="{38FC5898-1D25-45B5-9BA7-A68B050B6FC5}">
      <dgm:prSet phldrT="[Text]" custT="1"/>
      <dgm:spPr/>
      <dgm:t>
        <a:bodyPr/>
        <a:lstStyle/>
        <a:p>
          <a:r>
            <a:rPr lang="en-US" sz="1400" u="sng" dirty="0" smtClean="0"/>
            <a:t>Sub-Theme 2.1</a:t>
          </a:r>
          <a:r>
            <a:rPr lang="en-US" sz="1400" dirty="0" smtClean="0"/>
            <a:t>: Data Quality</a:t>
          </a:r>
          <a:endParaRPr lang="en-US" sz="1400" dirty="0"/>
        </a:p>
      </dgm:t>
    </dgm:pt>
    <dgm:pt modelId="{52B1BD55-90CC-4BB1-A3E4-687D427BE443}" type="parTrans" cxnId="{AAC39DDA-5F7F-4790-AB58-037A49584DA6}">
      <dgm:prSet/>
      <dgm:spPr/>
      <dgm:t>
        <a:bodyPr/>
        <a:lstStyle/>
        <a:p>
          <a:endParaRPr lang="en-US"/>
        </a:p>
      </dgm:t>
    </dgm:pt>
    <dgm:pt modelId="{F841483E-88A6-4C5A-8F2D-D12A7FAE007F}" type="sibTrans" cxnId="{AAC39DDA-5F7F-4790-AB58-037A49584DA6}">
      <dgm:prSet/>
      <dgm:spPr/>
      <dgm:t>
        <a:bodyPr/>
        <a:lstStyle/>
        <a:p>
          <a:endParaRPr lang="en-US"/>
        </a:p>
      </dgm:t>
    </dgm:pt>
    <dgm:pt modelId="{306A21D5-9BE2-42E5-8BEE-C6E0191F5674}">
      <dgm:prSet custT="1"/>
      <dgm:spPr/>
      <dgm:t>
        <a:bodyPr/>
        <a:lstStyle/>
        <a:p>
          <a:r>
            <a:rPr lang="en-US" sz="1400" u="sng" dirty="0" smtClean="0"/>
            <a:t>Sub-Theme 2.2</a:t>
          </a:r>
          <a:r>
            <a:rPr lang="en-US" sz="1400" dirty="0" smtClean="0"/>
            <a:t>: Data Presentation, Analysis, Dissemination and Use </a:t>
          </a:r>
          <a:endParaRPr lang="en-US" sz="1400" dirty="0"/>
        </a:p>
      </dgm:t>
    </dgm:pt>
    <dgm:pt modelId="{6AE69B30-530D-476A-B150-B8567A16F01C}" type="parTrans" cxnId="{58A86347-C371-4071-8C54-2D5E10C19019}">
      <dgm:prSet/>
      <dgm:spPr/>
      <dgm:t>
        <a:bodyPr/>
        <a:lstStyle/>
        <a:p>
          <a:endParaRPr lang="en-US"/>
        </a:p>
      </dgm:t>
    </dgm:pt>
    <dgm:pt modelId="{E0142D34-5FDC-456C-AA50-8BD34A41F696}" type="sibTrans" cxnId="{58A86347-C371-4071-8C54-2D5E10C19019}">
      <dgm:prSet/>
      <dgm:spPr/>
      <dgm:t>
        <a:bodyPr/>
        <a:lstStyle/>
        <a:p>
          <a:endParaRPr lang="en-US"/>
        </a:p>
      </dgm:t>
    </dgm:pt>
    <dgm:pt modelId="{F2476A26-4B6C-4331-ACC9-B398CB7C54F3}">
      <dgm:prSet custT="1"/>
      <dgm:spPr/>
      <dgm:t>
        <a:bodyPr/>
        <a:lstStyle/>
        <a:p>
          <a:r>
            <a:rPr lang="en-US" sz="1400" u="sng" dirty="0" smtClean="0"/>
            <a:t>Sub -Theme 2.3:</a:t>
          </a:r>
          <a:r>
            <a:rPr lang="en-US" sz="1400" dirty="0" smtClean="0"/>
            <a:t> Enhancing the Coverage and Capacity of Data Collection</a:t>
          </a:r>
          <a:endParaRPr lang="en-US" sz="1400" dirty="0"/>
        </a:p>
      </dgm:t>
    </dgm:pt>
    <dgm:pt modelId="{9E6F0A8F-008C-458A-8BC5-040349739768}" type="parTrans" cxnId="{8B106805-1241-4558-A12E-1D487A2C8C74}">
      <dgm:prSet/>
      <dgm:spPr/>
      <dgm:t>
        <a:bodyPr/>
        <a:lstStyle/>
        <a:p>
          <a:endParaRPr lang="en-US"/>
        </a:p>
      </dgm:t>
    </dgm:pt>
    <dgm:pt modelId="{82B45136-034B-4583-BAA6-6B98D41F319B}" type="sibTrans" cxnId="{8B106805-1241-4558-A12E-1D487A2C8C74}">
      <dgm:prSet/>
      <dgm:spPr/>
      <dgm:t>
        <a:bodyPr/>
        <a:lstStyle/>
        <a:p>
          <a:endParaRPr lang="en-US"/>
        </a:p>
      </dgm:t>
    </dgm:pt>
    <dgm:pt modelId="{7A3404D2-943E-429D-BBB8-4D353604F27B}">
      <dgm:prSet custT="1"/>
      <dgm:spPr/>
      <dgm:t>
        <a:bodyPr/>
        <a:lstStyle/>
        <a:p>
          <a:r>
            <a:rPr lang="en-US" sz="1400" u="sng" dirty="0" smtClean="0"/>
            <a:t>Sub-Theme 2.4</a:t>
          </a:r>
          <a:r>
            <a:rPr lang="en-US" sz="1400" dirty="0" smtClean="0"/>
            <a:t>: Supporting Methodological Improvement and Statistical modernization to surveys and Censuses </a:t>
          </a:r>
          <a:endParaRPr lang="en-US" sz="1400" dirty="0"/>
        </a:p>
      </dgm:t>
    </dgm:pt>
    <dgm:pt modelId="{483CEFE6-1165-4A84-AFC0-96B7F79A05EA}" type="parTrans" cxnId="{0023EC06-B103-4B78-9E4A-2AC8F4AA8972}">
      <dgm:prSet/>
      <dgm:spPr/>
      <dgm:t>
        <a:bodyPr/>
        <a:lstStyle/>
        <a:p>
          <a:endParaRPr lang="en-US"/>
        </a:p>
      </dgm:t>
    </dgm:pt>
    <dgm:pt modelId="{1C02530C-B14A-4B22-8105-5D8B8FEA6935}" type="sibTrans" cxnId="{0023EC06-B103-4B78-9E4A-2AC8F4AA8972}">
      <dgm:prSet/>
      <dgm:spPr/>
      <dgm:t>
        <a:bodyPr/>
        <a:lstStyle/>
        <a:p>
          <a:endParaRPr lang="en-US"/>
        </a:p>
      </dgm:t>
    </dgm:pt>
    <dgm:pt modelId="{4C70557D-B4FA-4BC9-908C-C13572BAA4EB}">
      <dgm:prSet custT="1"/>
      <dgm:spPr/>
      <dgm:t>
        <a:bodyPr/>
        <a:lstStyle/>
        <a:p>
          <a:r>
            <a:rPr lang="en-US" sz="1400" u="sng" dirty="0" smtClean="0"/>
            <a:t>Sub-Theme 2.5</a:t>
          </a:r>
          <a:r>
            <a:rPr lang="en-US" sz="1400" dirty="0" smtClean="0"/>
            <a:t>: Improvement of the Management Information System (MIS)/System Administration Statistics (SAS) </a:t>
          </a:r>
          <a:endParaRPr lang="en-US" sz="1400" dirty="0"/>
        </a:p>
      </dgm:t>
    </dgm:pt>
    <dgm:pt modelId="{AB845622-B1FD-46BE-9BBC-53B78BB3F8DB}" type="parTrans" cxnId="{C19BA895-630A-4B3A-A4F2-05A3D1492DD1}">
      <dgm:prSet/>
      <dgm:spPr/>
      <dgm:t>
        <a:bodyPr/>
        <a:lstStyle/>
        <a:p>
          <a:endParaRPr lang="en-US"/>
        </a:p>
      </dgm:t>
    </dgm:pt>
    <dgm:pt modelId="{8018065E-82F0-4D03-81EA-EF18425640CA}" type="sibTrans" cxnId="{C19BA895-630A-4B3A-A4F2-05A3D1492DD1}">
      <dgm:prSet/>
      <dgm:spPr/>
      <dgm:t>
        <a:bodyPr/>
        <a:lstStyle/>
        <a:p>
          <a:endParaRPr lang="en-US"/>
        </a:p>
      </dgm:t>
    </dgm:pt>
    <dgm:pt modelId="{1C0C4BA8-1D80-4CEE-AF1D-1E9D3E00EDB1}">
      <dgm:prSet custT="1"/>
      <dgm:spPr/>
      <dgm:t>
        <a:bodyPr/>
        <a:lstStyle/>
        <a:p>
          <a:r>
            <a:rPr lang="en-US" sz="1400" u="sng" dirty="0" smtClean="0"/>
            <a:t>Sub-Theme 2.6</a:t>
          </a:r>
          <a:r>
            <a:rPr lang="en-US" sz="1400" dirty="0" smtClean="0"/>
            <a:t>: Gender Mainstreaming and Development of Statistics</a:t>
          </a:r>
          <a:endParaRPr lang="en-US" sz="1400" dirty="0"/>
        </a:p>
      </dgm:t>
    </dgm:pt>
    <dgm:pt modelId="{02E3057A-BC37-473C-9D08-01A8F2380389}" type="parTrans" cxnId="{B8EB6328-7B3E-406B-812A-8653B17EEF49}">
      <dgm:prSet/>
      <dgm:spPr/>
      <dgm:t>
        <a:bodyPr/>
        <a:lstStyle/>
        <a:p>
          <a:endParaRPr lang="en-US"/>
        </a:p>
      </dgm:t>
    </dgm:pt>
    <dgm:pt modelId="{A6C51EC2-A4A5-4244-B209-94332BC1EC6A}" type="sibTrans" cxnId="{B8EB6328-7B3E-406B-812A-8653B17EEF49}">
      <dgm:prSet/>
      <dgm:spPr/>
      <dgm:t>
        <a:bodyPr/>
        <a:lstStyle/>
        <a:p>
          <a:endParaRPr lang="en-US"/>
        </a:p>
      </dgm:t>
    </dgm:pt>
    <dgm:pt modelId="{E8C9453B-267E-453B-80B4-C9907491A506}">
      <dgm:prSet custT="1"/>
      <dgm:spPr/>
      <dgm:t>
        <a:bodyPr/>
        <a:lstStyle/>
        <a:p>
          <a:r>
            <a:rPr lang="en-US" sz="1400" u="sng" dirty="0" smtClean="0"/>
            <a:t>Sub-Theme 2.7</a:t>
          </a:r>
          <a:r>
            <a:rPr lang="en-US" sz="1400" dirty="0" smtClean="0"/>
            <a:t>: Environment and Related Statistic</a:t>
          </a:r>
          <a:endParaRPr lang="en-US" sz="1400" dirty="0"/>
        </a:p>
      </dgm:t>
    </dgm:pt>
    <dgm:pt modelId="{26D3B5D6-6BB6-471E-8C70-E686B385B291}" type="parTrans" cxnId="{543D28BE-90B3-4FFE-8602-52AC9937CF8B}">
      <dgm:prSet/>
      <dgm:spPr/>
      <dgm:t>
        <a:bodyPr/>
        <a:lstStyle/>
        <a:p>
          <a:endParaRPr lang="en-US"/>
        </a:p>
      </dgm:t>
    </dgm:pt>
    <dgm:pt modelId="{C9BDC321-933D-408E-8C62-2729B67BB82F}" type="sibTrans" cxnId="{543D28BE-90B3-4FFE-8602-52AC9937CF8B}">
      <dgm:prSet/>
      <dgm:spPr/>
      <dgm:t>
        <a:bodyPr/>
        <a:lstStyle/>
        <a:p>
          <a:endParaRPr lang="en-US"/>
        </a:p>
      </dgm:t>
    </dgm:pt>
    <dgm:pt modelId="{35054306-5740-4CEB-90F1-82985E04C8C6}">
      <dgm:prSet phldrT="[Text]" custT="1"/>
      <dgm:spPr/>
      <dgm:t>
        <a:bodyPr/>
        <a:lstStyle/>
        <a:p>
          <a:r>
            <a:rPr lang="en-US" sz="1400" dirty="0" smtClean="0"/>
            <a:t> Data Development</a:t>
          </a:r>
          <a:endParaRPr lang="en-US" sz="1400" dirty="0"/>
        </a:p>
      </dgm:t>
    </dgm:pt>
    <dgm:pt modelId="{AFB86C6D-BD36-4F4F-B66D-20F6CAE9E4DB}" type="parTrans" cxnId="{84D537C7-8F3D-41FF-96BD-64ED5E4F3696}">
      <dgm:prSet/>
      <dgm:spPr/>
    </dgm:pt>
    <dgm:pt modelId="{0261C315-2AF6-4777-B1F8-551FA4E4E479}" type="sibTrans" cxnId="{84D537C7-8F3D-41FF-96BD-64ED5E4F3696}">
      <dgm:prSet/>
      <dgm:spPr/>
    </dgm:pt>
    <dgm:pt modelId="{283F905D-6305-412A-8287-DCF392C869A9}" type="pres">
      <dgm:prSet presAssocID="{D0047766-0120-44DE-941D-EEFCD5FDC5BD}" presName="linearFlow" presStyleCnt="0">
        <dgm:presLayoutVars>
          <dgm:dir/>
          <dgm:animLvl val="lvl"/>
          <dgm:resizeHandles val="exact"/>
        </dgm:presLayoutVars>
      </dgm:prSet>
      <dgm:spPr/>
    </dgm:pt>
    <dgm:pt modelId="{DB846336-9AE2-4955-9DA6-472DDF524F95}" type="pres">
      <dgm:prSet presAssocID="{B65BA7F7-F232-4C33-9D2C-24240756BC93}" presName="composite" presStyleCnt="0"/>
      <dgm:spPr/>
    </dgm:pt>
    <dgm:pt modelId="{D2F8182A-7D4F-4BE8-8B4F-44321B0EE5DC}" type="pres">
      <dgm:prSet presAssocID="{B65BA7F7-F232-4C33-9D2C-24240756BC93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FD4A00-9B3A-40A1-8C81-904BAA46DDEB}" type="pres">
      <dgm:prSet presAssocID="{B65BA7F7-F232-4C33-9D2C-24240756BC93}" presName="descendantText" presStyleLbl="alignAcc1" presStyleIdx="0" presStyleCnt="2" custScaleY="100000" custLinFactNeighborX="-77" custLinFactNeighborY="-169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2433F3-0CC6-41AE-985B-D37CE8C0DD9A}" type="pres">
      <dgm:prSet presAssocID="{D27AF5B5-36EF-4FD1-A2C1-135447CACE24}" presName="sp" presStyleCnt="0"/>
      <dgm:spPr/>
    </dgm:pt>
    <dgm:pt modelId="{148DB4EE-D131-4D3E-B768-4C48196BDCD0}" type="pres">
      <dgm:prSet presAssocID="{21A4F2A9-6B2D-4774-8EA5-97E4A60DED47}" presName="composite" presStyleCnt="0"/>
      <dgm:spPr/>
    </dgm:pt>
    <dgm:pt modelId="{F66252F1-3AD3-419C-B900-85DC6D3BA748}" type="pres">
      <dgm:prSet presAssocID="{21A4F2A9-6B2D-4774-8EA5-97E4A60DED47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89EA5C-68E1-41F8-96B7-0B7976BB109D}" type="pres">
      <dgm:prSet presAssocID="{21A4F2A9-6B2D-4774-8EA5-97E4A60DED47}" presName="descendantText" presStyleLbl="alignAcc1" presStyleIdx="1" presStyleCnt="2" custScaleY="372033" custLinFactNeighborX="-77" custLinFactNeighborY="-354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13154A-CAA9-4401-9490-7DE4F1195EA8}" srcId="{D0047766-0120-44DE-941D-EEFCD5FDC5BD}" destId="{B65BA7F7-F232-4C33-9D2C-24240756BC93}" srcOrd="0" destOrd="0" parTransId="{B52A6C6F-4C04-4EAE-9757-FE1348082C1D}" sibTransId="{D27AF5B5-36EF-4FD1-A2C1-135447CACE24}"/>
    <dgm:cxn modelId="{D34CA48F-BCF9-49B1-8148-3D84268A6244}" type="presOf" srcId="{38FC5898-1D25-45B5-9BA7-A68B050B6FC5}" destId="{2A89EA5C-68E1-41F8-96B7-0B7976BB109D}" srcOrd="0" destOrd="2" presId="urn:microsoft.com/office/officeart/2005/8/layout/chevron2"/>
    <dgm:cxn modelId="{8B106805-1241-4558-A12E-1D487A2C8C74}" srcId="{35054306-5740-4CEB-90F1-82985E04C8C6}" destId="{F2476A26-4B6C-4331-ACC9-B398CB7C54F3}" srcOrd="2" destOrd="0" parTransId="{9E6F0A8F-008C-458A-8BC5-040349739768}" sibTransId="{82B45136-034B-4583-BAA6-6B98D41F319B}"/>
    <dgm:cxn modelId="{46A90C2A-4512-48CD-BAAA-5FA95E8CFB49}" srcId="{21A4F2A9-6B2D-4774-8EA5-97E4A60DED47}" destId="{3D5E6A06-39B1-42E1-8015-71E25C6F5AE4}" srcOrd="0" destOrd="0" parTransId="{696606A3-8102-410E-B1E5-7FB071056334}" sibTransId="{C3DBBC2B-A6C0-4DC4-A9B7-4D4E116AA88C}"/>
    <dgm:cxn modelId="{CED86B3D-9CDE-40D3-B676-4B03358B3C0D}" type="presOf" srcId="{0A09644D-0D12-4591-9D3E-49F8EAA151A6}" destId="{7BFD4A00-9B3A-40A1-8C81-904BAA46DDEB}" srcOrd="0" destOrd="0" presId="urn:microsoft.com/office/officeart/2005/8/layout/chevron2"/>
    <dgm:cxn modelId="{C19BA895-630A-4B3A-A4F2-05A3D1492DD1}" srcId="{35054306-5740-4CEB-90F1-82985E04C8C6}" destId="{4C70557D-B4FA-4BC9-908C-C13572BAA4EB}" srcOrd="4" destOrd="0" parTransId="{AB845622-B1FD-46BE-9BBC-53B78BB3F8DB}" sibTransId="{8018065E-82F0-4D03-81EA-EF18425640CA}"/>
    <dgm:cxn modelId="{84D537C7-8F3D-41FF-96BD-64ED5E4F3696}" srcId="{21A4F2A9-6B2D-4774-8EA5-97E4A60DED47}" destId="{35054306-5740-4CEB-90F1-82985E04C8C6}" srcOrd="1" destOrd="0" parTransId="{AFB86C6D-BD36-4F4F-B66D-20F6CAE9E4DB}" sibTransId="{0261C315-2AF6-4777-B1F8-551FA4E4E479}"/>
    <dgm:cxn modelId="{543D28BE-90B3-4FFE-8602-52AC9937CF8B}" srcId="{35054306-5740-4CEB-90F1-82985E04C8C6}" destId="{E8C9453B-267E-453B-80B4-C9907491A506}" srcOrd="6" destOrd="0" parTransId="{26D3B5D6-6BB6-471E-8C70-E686B385B291}" sibTransId="{C9BDC321-933D-408E-8C62-2729B67BB82F}"/>
    <dgm:cxn modelId="{BFB61295-B520-4D63-B401-8F4394BA48E2}" type="presOf" srcId="{E8C9453B-267E-453B-80B4-C9907491A506}" destId="{2A89EA5C-68E1-41F8-96B7-0B7976BB109D}" srcOrd="0" destOrd="8" presId="urn:microsoft.com/office/officeart/2005/8/layout/chevron2"/>
    <dgm:cxn modelId="{0023EC06-B103-4B78-9E4A-2AC8F4AA8972}" srcId="{35054306-5740-4CEB-90F1-82985E04C8C6}" destId="{7A3404D2-943E-429D-BBB8-4D353604F27B}" srcOrd="3" destOrd="0" parTransId="{483CEFE6-1165-4A84-AFC0-96B7F79A05EA}" sibTransId="{1C02530C-B14A-4B22-8105-5D8B8FEA6935}"/>
    <dgm:cxn modelId="{58A86347-C371-4071-8C54-2D5E10C19019}" srcId="{35054306-5740-4CEB-90F1-82985E04C8C6}" destId="{306A21D5-9BE2-42E5-8BEE-C6E0191F5674}" srcOrd="1" destOrd="0" parTransId="{6AE69B30-530D-476A-B150-B8567A16F01C}" sibTransId="{E0142D34-5FDC-456C-AA50-8BD34A41F696}"/>
    <dgm:cxn modelId="{AAC39DDA-5F7F-4790-AB58-037A49584DA6}" srcId="{35054306-5740-4CEB-90F1-82985E04C8C6}" destId="{38FC5898-1D25-45B5-9BA7-A68B050B6FC5}" srcOrd="0" destOrd="0" parTransId="{52B1BD55-90CC-4BB1-A3E4-687D427BE443}" sibTransId="{F841483E-88A6-4C5A-8F2D-D12A7FAE007F}"/>
    <dgm:cxn modelId="{191E6745-33DB-4D71-B228-0B714C8143C3}" type="presOf" srcId="{F2476A26-4B6C-4331-ACC9-B398CB7C54F3}" destId="{2A89EA5C-68E1-41F8-96B7-0B7976BB109D}" srcOrd="0" destOrd="4" presId="urn:microsoft.com/office/officeart/2005/8/layout/chevron2"/>
    <dgm:cxn modelId="{118FE239-A6CE-4FD7-A5EB-F756331F8477}" type="presOf" srcId="{7A3404D2-943E-429D-BBB8-4D353604F27B}" destId="{2A89EA5C-68E1-41F8-96B7-0B7976BB109D}" srcOrd="0" destOrd="5" presId="urn:microsoft.com/office/officeart/2005/8/layout/chevron2"/>
    <dgm:cxn modelId="{1AF55AA2-BE28-4CB9-A255-F063FAC2966D}" srcId="{B65BA7F7-F232-4C33-9D2C-24240756BC93}" destId="{0A09644D-0D12-4591-9D3E-49F8EAA151A6}" srcOrd="0" destOrd="0" parTransId="{450FAE86-A12A-429A-A534-7CF12A771455}" sibTransId="{58F017A4-B051-4990-AF07-FA8BAEBB1ED6}"/>
    <dgm:cxn modelId="{CEDCED1D-996E-442D-80B3-F3E627B22A7E}" type="presOf" srcId="{D0047766-0120-44DE-941D-EEFCD5FDC5BD}" destId="{283F905D-6305-412A-8287-DCF392C869A9}" srcOrd="0" destOrd="0" presId="urn:microsoft.com/office/officeart/2005/8/layout/chevron2"/>
    <dgm:cxn modelId="{9891C4C5-0C74-4BCF-9C4F-3ABBAFC10CFA}" type="presOf" srcId="{4C70557D-B4FA-4BC9-908C-C13572BAA4EB}" destId="{2A89EA5C-68E1-41F8-96B7-0B7976BB109D}" srcOrd="0" destOrd="6" presId="urn:microsoft.com/office/officeart/2005/8/layout/chevron2"/>
    <dgm:cxn modelId="{6E8A2DE3-BAFA-412F-ABFC-084CB81EB58B}" srcId="{D0047766-0120-44DE-941D-EEFCD5FDC5BD}" destId="{21A4F2A9-6B2D-4774-8EA5-97E4A60DED47}" srcOrd="1" destOrd="0" parTransId="{91305024-AB75-46A0-8E00-7B998AA8CFC3}" sibTransId="{B33358E3-49C0-4E5A-9DC9-6957B2A21C69}"/>
    <dgm:cxn modelId="{3CFF51BD-5A34-4516-8592-8E7EDD6DD22F}" type="presOf" srcId="{3D5E6A06-39B1-42E1-8015-71E25C6F5AE4}" destId="{2A89EA5C-68E1-41F8-96B7-0B7976BB109D}" srcOrd="0" destOrd="0" presId="urn:microsoft.com/office/officeart/2005/8/layout/chevron2"/>
    <dgm:cxn modelId="{DEF2E410-5549-4D0B-BB08-41AFEA5AE4F5}" type="presOf" srcId="{21A4F2A9-6B2D-4774-8EA5-97E4A60DED47}" destId="{F66252F1-3AD3-419C-B900-85DC6D3BA748}" srcOrd="0" destOrd="0" presId="urn:microsoft.com/office/officeart/2005/8/layout/chevron2"/>
    <dgm:cxn modelId="{0A210EC2-2D05-4108-B6BC-428C5E66EEEA}" type="presOf" srcId="{35054306-5740-4CEB-90F1-82985E04C8C6}" destId="{2A89EA5C-68E1-41F8-96B7-0B7976BB109D}" srcOrd="0" destOrd="1" presId="urn:microsoft.com/office/officeart/2005/8/layout/chevron2"/>
    <dgm:cxn modelId="{545CBDE4-8262-425D-A89A-348E9A65CFC8}" type="presOf" srcId="{B65BA7F7-F232-4C33-9D2C-24240756BC93}" destId="{D2F8182A-7D4F-4BE8-8B4F-44321B0EE5DC}" srcOrd="0" destOrd="0" presId="urn:microsoft.com/office/officeart/2005/8/layout/chevron2"/>
    <dgm:cxn modelId="{B8EB6328-7B3E-406B-812A-8653B17EEF49}" srcId="{35054306-5740-4CEB-90F1-82985E04C8C6}" destId="{1C0C4BA8-1D80-4CEE-AF1D-1E9D3E00EDB1}" srcOrd="5" destOrd="0" parTransId="{02E3057A-BC37-473C-9D08-01A8F2380389}" sibTransId="{A6C51EC2-A4A5-4244-B209-94332BC1EC6A}"/>
    <dgm:cxn modelId="{28CFC3AB-E50E-40F3-89FC-9F2FDD0CDFF6}" type="presOf" srcId="{306A21D5-9BE2-42E5-8BEE-C6E0191F5674}" destId="{2A89EA5C-68E1-41F8-96B7-0B7976BB109D}" srcOrd="0" destOrd="3" presId="urn:microsoft.com/office/officeart/2005/8/layout/chevron2"/>
    <dgm:cxn modelId="{E97F5163-C045-4C45-9994-C564165F278A}" type="presOf" srcId="{1C0C4BA8-1D80-4CEE-AF1D-1E9D3E00EDB1}" destId="{2A89EA5C-68E1-41F8-96B7-0B7976BB109D}" srcOrd="0" destOrd="7" presId="urn:microsoft.com/office/officeart/2005/8/layout/chevron2"/>
    <dgm:cxn modelId="{210020BD-A783-4C0E-BCC7-E15361A93D2E}" type="presParOf" srcId="{283F905D-6305-412A-8287-DCF392C869A9}" destId="{DB846336-9AE2-4955-9DA6-472DDF524F95}" srcOrd="0" destOrd="0" presId="urn:microsoft.com/office/officeart/2005/8/layout/chevron2"/>
    <dgm:cxn modelId="{844764B9-9798-4A85-A245-7F3467A0BFC2}" type="presParOf" srcId="{DB846336-9AE2-4955-9DA6-472DDF524F95}" destId="{D2F8182A-7D4F-4BE8-8B4F-44321B0EE5DC}" srcOrd="0" destOrd="0" presId="urn:microsoft.com/office/officeart/2005/8/layout/chevron2"/>
    <dgm:cxn modelId="{6A034885-21FB-4F7D-B334-3667287896A0}" type="presParOf" srcId="{DB846336-9AE2-4955-9DA6-472DDF524F95}" destId="{7BFD4A00-9B3A-40A1-8C81-904BAA46DDEB}" srcOrd="1" destOrd="0" presId="urn:microsoft.com/office/officeart/2005/8/layout/chevron2"/>
    <dgm:cxn modelId="{C1BC9689-FBE4-42E9-9D60-D9FD41008764}" type="presParOf" srcId="{283F905D-6305-412A-8287-DCF392C869A9}" destId="{802433F3-0CC6-41AE-985B-D37CE8C0DD9A}" srcOrd="1" destOrd="0" presId="urn:microsoft.com/office/officeart/2005/8/layout/chevron2"/>
    <dgm:cxn modelId="{68C7A145-6111-408F-A37D-ED5B3E96FC0D}" type="presParOf" srcId="{283F905D-6305-412A-8287-DCF392C869A9}" destId="{148DB4EE-D131-4D3E-B768-4C48196BDCD0}" srcOrd="2" destOrd="0" presId="urn:microsoft.com/office/officeart/2005/8/layout/chevron2"/>
    <dgm:cxn modelId="{315D7002-E019-44EC-821D-03C009C13EDB}" type="presParOf" srcId="{148DB4EE-D131-4D3E-B768-4C48196BDCD0}" destId="{F66252F1-3AD3-419C-B900-85DC6D3BA748}" srcOrd="0" destOrd="0" presId="urn:microsoft.com/office/officeart/2005/8/layout/chevron2"/>
    <dgm:cxn modelId="{8C3704DB-55AA-4CCD-B26B-094E8D4FF756}" type="presParOf" srcId="{148DB4EE-D131-4D3E-B768-4C48196BDCD0}" destId="{2A89EA5C-68E1-41F8-96B7-0B7976BB109D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E6A8D8-101A-475D-BBBA-6D0D2A83F77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C8B662-64E0-43AB-B2B7-70635CD02FA2}">
      <dgm:prSet phldrT="[Text]"/>
      <dgm:spPr/>
      <dgm:t>
        <a:bodyPr/>
        <a:lstStyle/>
        <a:p>
          <a:r>
            <a:rPr lang="en-US" u="sng" dirty="0" smtClean="0"/>
            <a:t>STRATEGIC THEME 3</a:t>
          </a:r>
          <a:endParaRPr lang="en-US" dirty="0"/>
        </a:p>
      </dgm:t>
    </dgm:pt>
    <dgm:pt modelId="{8D8EFFC8-7402-49C6-96B3-F62B0FE6CAFD}" type="parTrans" cxnId="{19C97547-838D-4AD8-82AC-33B6B7CB3DE8}">
      <dgm:prSet/>
      <dgm:spPr/>
      <dgm:t>
        <a:bodyPr/>
        <a:lstStyle/>
        <a:p>
          <a:endParaRPr lang="en-US"/>
        </a:p>
      </dgm:t>
    </dgm:pt>
    <dgm:pt modelId="{948C197B-6FB7-4093-9FCC-99AE741EE29C}" type="sibTrans" cxnId="{19C97547-838D-4AD8-82AC-33B6B7CB3DE8}">
      <dgm:prSet/>
      <dgm:spPr/>
      <dgm:t>
        <a:bodyPr/>
        <a:lstStyle/>
        <a:p>
          <a:endParaRPr lang="en-US"/>
        </a:p>
      </dgm:t>
    </dgm:pt>
    <dgm:pt modelId="{12D072D3-C4F2-4C06-8C7A-D9868288C12B}">
      <dgm:prSet phldrT="[Text]" custT="1"/>
      <dgm:spPr/>
      <dgm:t>
        <a:bodyPr/>
        <a:lstStyle/>
        <a:p>
          <a:r>
            <a:rPr lang="en-US" sz="1300" dirty="0" smtClean="0"/>
            <a:t>NSS Coordination and Preparation of Sectors Strategic Plan </a:t>
          </a:r>
          <a:endParaRPr lang="en-US" sz="1300" dirty="0"/>
        </a:p>
      </dgm:t>
    </dgm:pt>
    <dgm:pt modelId="{34A4991D-D474-4F2D-97D5-36F852CF007A}" type="parTrans" cxnId="{0A6A8E38-FBCD-466D-ABE7-88F171CE65EE}">
      <dgm:prSet/>
      <dgm:spPr/>
      <dgm:t>
        <a:bodyPr/>
        <a:lstStyle/>
        <a:p>
          <a:endParaRPr lang="en-US"/>
        </a:p>
      </dgm:t>
    </dgm:pt>
    <dgm:pt modelId="{19332983-69B2-4875-8074-E6CED0E18CB1}" type="sibTrans" cxnId="{0A6A8E38-FBCD-466D-ABE7-88F171CE65EE}">
      <dgm:prSet/>
      <dgm:spPr/>
      <dgm:t>
        <a:bodyPr/>
        <a:lstStyle/>
        <a:p>
          <a:endParaRPr lang="en-US"/>
        </a:p>
      </dgm:t>
    </dgm:pt>
    <dgm:pt modelId="{0FE04BD4-36F5-4BB9-AA93-27D1C592E721}">
      <dgm:prSet phldrT="[Text]" custT="1"/>
      <dgm:spPr/>
      <dgm:t>
        <a:bodyPr/>
        <a:lstStyle/>
        <a:p>
          <a:r>
            <a:rPr lang="en-US" sz="1300" u="sng" dirty="0" smtClean="0"/>
            <a:t>Sub-Theme 3.1:</a:t>
          </a:r>
          <a:r>
            <a:rPr lang="en-US" sz="1300" dirty="0" smtClean="0"/>
            <a:t> Improved Coordination of the NSS and other Coordination Issues </a:t>
          </a:r>
          <a:endParaRPr lang="en-US" sz="1300" dirty="0"/>
        </a:p>
      </dgm:t>
    </dgm:pt>
    <dgm:pt modelId="{A751B07F-5A30-4056-8812-E454D7644662}" type="parTrans" cxnId="{7F042A51-DA6E-4765-BE44-6FFEBEBEEC5C}">
      <dgm:prSet/>
      <dgm:spPr/>
      <dgm:t>
        <a:bodyPr/>
        <a:lstStyle/>
        <a:p>
          <a:endParaRPr lang="en-US"/>
        </a:p>
      </dgm:t>
    </dgm:pt>
    <dgm:pt modelId="{9943E7E0-5B86-48F6-A315-C5418F775248}" type="sibTrans" cxnId="{7F042A51-DA6E-4765-BE44-6FFEBEBEEC5C}">
      <dgm:prSet/>
      <dgm:spPr/>
      <dgm:t>
        <a:bodyPr/>
        <a:lstStyle/>
        <a:p>
          <a:endParaRPr lang="en-US"/>
        </a:p>
      </dgm:t>
    </dgm:pt>
    <dgm:pt modelId="{31896641-5145-4BFA-9F54-90FC3C4FB75D}">
      <dgm:prSet phldrT="[Text]"/>
      <dgm:spPr/>
      <dgm:t>
        <a:bodyPr/>
        <a:lstStyle/>
        <a:p>
          <a:r>
            <a:rPr lang="en-US" u="sng" dirty="0" smtClean="0"/>
            <a:t>STRATEGIC THEME 4</a:t>
          </a:r>
          <a:endParaRPr lang="en-US" dirty="0"/>
        </a:p>
      </dgm:t>
    </dgm:pt>
    <dgm:pt modelId="{80385954-A364-4620-9D75-DC7DB26869B4}" type="parTrans" cxnId="{366585D6-AB25-4DBA-BE61-CBD9D1329C42}">
      <dgm:prSet/>
      <dgm:spPr/>
      <dgm:t>
        <a:bodyPr/>
        <a:lstStyle/>
        <a:p>
          <a:endParaRPr lang="en-US"/>
        </a:p>
      </dgm:t>
    </dgm:pt>
    <dgm:pt modelId="{E6D63A8B-7BBC-4BD5-95D2-2A435B11AFD0}" type="sibTrans" cxnId="{366585D6-AB25-4DBA-BE61-CBD9D1329C42}">
      <dgm:prSet/>
      <dgm:spPr/>
      <dgm:t>
        <a:bodyPr/>
        <a:lstStyle/>
        <a:p>
          <a:endParaRPr lang="en-US"/>
        </a:p>
      </dgm:t>
    </dgm:pt>
    <dgm:pt modelId="{B7512A51-5BAD-4926-9ADA-D9D30E3E88AD}">
      <dgm:prSet phldrT="[Text]" custT="1"/>
      <dgm:spPr/>
      <dgm:t>
        <a:bodyPr/>
        <a:lstStyle/>
        <a:p>
          <a:r>
            <a:rPr lang="en-US" sz="1800" dirty="0" smtClean="0"/>
            <a:t>Human as well as Institutional Development </a:t>
          </a:r>
          <a:endParaRPr lang="en-US" sz="1800" dirty="0"/>
        </a:p>
      </dgm:t>
    </dgm:pt>
    <dgm:pt modelId="{3A329CD2-32F6-4438-80CA-035C4B40CBCE}" type="parTrans" cxnId="{9D463402-56B1-4E55-B33B-71EB2319A2F2}">
      <dgm:prSet/>
      <dgm:spPr/>
      <dgm:t>
        <a:bodyPr/>
        <a:lstStyle/>
        <a:p>
          <a:endParaRPr lang="en-US"/>
        </a:p>
      </dgm:t>
    </dgm:pt>
    <dgm:pt modelId="{1C99FFBE-F0E4-46FD-A036-616A26A08A83}" type="sibTrans" cxnId="{9D463402-56B1-4E55-B33B-71EB2319A2F2}">
      <dgm:prSet/>
      <dgm:spPr/>
      <dgm:t>
        <a:bodyPr/>
        <a:lstStyle/>
        <a:p>
          <a:endParaRPr lang="en-US"/>
        </a:p>
      </dgm:t>
    </dgm:pt>
    <dgm:pt modelId="{A473D74C-2365-4F13-88E6-6F40A076CD34}">
      <dgm:prSet phldrT="[Text]"/>
      <dgm:spPr/>
      <dgm:t>
        <a:bodyPr/>
        <a:lstStyle/>
        <a:p>
          <a:r>
            <a:rPr lang="en-US" u="sng" dirty="0" smtClean="0"/>
            <a:t>STRATEGIC THEME 5</a:t>
          </a:r>
          <a:r>
            <a:rPr lang="en-US" dirty="0" smtClean="0"/>
            <a:t>:</a:t>
          </a:r>
          <a:endParaRPr lang="en-US" dirty="0"/>
        </a:p>
      </dgm:t>
    </dgm:pt>
    <dgm:pt modelId="{D0B5F5DE-EC0B-427F-8A80-D6263E6922ED}" type="parTrans" cxnId="{EE4AF00E-D119-457F-9213-78255AB652A9}">
      <dgm:prSet/>
      <dgm:spPr/>
      <dgm:t>
        <a:bodyPr/>
        <a:lstStyle/>
        <a:p>
          <a:endParaRPr lang="en-US"/>
        </a:p>
      </dgm:t>
    </dgm:pt>
    <dgm:pt modelId="{348A38A7-1B7C-4BA8-9C02-B4EC7E4FEF77}" type="sibTrans" cxnId="{EE4AF00E-D119-457F-9213-78255AB652A9}">
      <dgm:prSet/>
      <dgm:spPr/>
      <dgm:t>
        <a:bodyPr/>
        <a:lstStyle/>
        <a:p>
          <a:endParaRPr lang="en-US"/>
        </a:p>
      </dgm:t>
    </dgm:pt>
    <dgm:pt modelId="{6092FFD6-B623-4AF0-A062-11904B9C0DD9}">
      <dgm:prSet phldrT="[Text]" custT="1"/>
      <dgm:spPr/>
      <dgm:t>
        <a:bodyPr/>
        <a:lstStyle/>
        <a:p>
          <a:r>
            <a:rPr lang="en-US" sz="1400" dirty="0" smtClean="0"/>
            <a:t>: Infrastructural Development</a:t>
          </a:r>
          <a:endParaRPr lang="en-US" sz="1400" dirty="0"/>
        </a:p>
      </dgm:t>
    </dgm:pt>
    <dgm:pt modelId="{631A8A93-139F-4092-89FB-613322D67EB2}" type="parTrans" cxnId="{3C897E5E-4554-4C1F-8476-56FD8F2AF632}">
      <dgm:prSet/>
      <dgm:spPr/>
      <dgm:t>
        <a:bodyPr/>
        <a:lstStyle/>
        <a:p>
          <a:endParaRPr lang="en-US"/>
        </a:p>
      </dgm:t>
    </dgm:pt>
    <dgm:pt modelId="{F8D0B46D-2081-4BA6-9AA9-8C4B34CC0D41}" type="sibTrans" cxnId="{3C897E5E-4554-4C1F-8476-56FD8F2AF632}">
      <dgm:prSet/>
      <dgm:spPr/>
      <dgm:t>
        <a:bodyPr/>
        <a:lstStyle/>
        <a:p>
          <a:endParaRPr lang="en-US"/>
        </a:p>
      </dgm:t>
    </dgm:pt>
    <dgm:pt modelId="{449E98BB-DE79-4FD1-A3F5-DBFEFD8AF201}">
      <dgm:prSet phldrT="[Text]" custT="1"/>
      <dgm:spPr/>
      <dgm:t>
        <a:bodyPr/>
        <a:lstStyle/>
        <a:p>
          <a:r>
            <a:rPr lang="en-US" sz="1400" u="sng" dirty="0" smtClean="0"/>
            <a:t>Sub-Theme 5.1</a:t>
          </a:r>
          <a:r>
            <a:rPr lang="en-US" sz="1400" dirty="0" smtClean="0"/>
            <a:t>: Improving Physical Infrastructures</a:t>
          </a:r>
          <a:endParaRPr lang="en-US" sz="1400" dirty="0"/>
        </a:p>
      </dgm:t>
    </dgm:pt>
    <dgm:pt modelId="{ED2B70F9-F9FC-4166-AA09-A5D81F3262A5}" type="parTrans" cxnId="{1EB81FA8-964D-49B8-A1F6-23075EAF1231}">
      <dgm:prSet/>
      <dgm:spPr/>
      <dgm:t>
        <a:bodyPr/>
        <a:lstStyle/>
        <a:p>
          <a:endParaRPr lang="en-US"/>
        </a:p>
      </dgm:t>
    </dgm:pt>
    <dgm:pt modelId="{A96488E2-14C4-46CD-B4D1-8C6DCE856C0C}" type="sibTrans" cxnId="{1EB81FA8-964D-49B8-A1F6-23075EAF1231}">
      <dgm:prSet/>
      <dgm:spPr/>
      <dgm:t>
        <a:bodyPr/>
        <a:lstStyle/>
        <a:p>
          <a:endParaRPr lang="en-US"/>
        </a:p>
      </dgm:t>
    </dgm:pt>
    <dgm:pt modelId="{16D55857-2B6F-4C75-AA5C-A219121C00E5}">
      <dgm:prSet custT="1"/>
      <dgm:spPr/>
      <dgm:t>
        <a:bodyPr/>
        <a:lstStyle/>
        <a:p>
          <a:r>
            <a:rPr lang="en-US" sz="1300" u="sng" dirty="0" smtClean="0"/>
            <a:t>Sub-Theme 3.2</a:t>
          </a:r>
          <a:r>
            <a:rPr lang="en-US" sz="1300" dirty="0" smtClean="0"/>
            <a:t>: Preparation of Sector Strategies for the Development of Statistics (SSDSs)</a:t>
          </a:r>
          <a:endParaRPr lang="en-US" sz="1300" dirty="0" smtClean="0"/>
        </a:p>
      </dgm:t>
    </dgm:pt>
    <dgm:pt modelId="{E6253FD2-2F57-424C-9AE6-0A84BFBC83B1}" type="parTrans" cxnId="{C105C541-5351-47E2-A0A4-3C4A0314D9F3}">
      <dgm:prSet/>
      <dgm:spPr/>
      <dgm:t>
        <a:bodyPr/>
        <a:lstStyle/>
        <a:p>
          <a:endParaRPr lang="en-US"/>
        </a:p>
      </dgm:t>
    </dgm:pt>
    <dgm:pt modelId="{1D851C43-57AE-47FB-B7F9-9DD3F3FDC8F2}" type="sibTrans" cxnId="{C105C541-5351-47E2-A0A4-3C4A0314D9F3}">
      <dgm:prSet/>
      <dgm:spPr/>
      <dgm:t>
        <a:bodyPr/>
        <a:lstStyle/>
        <a:p>
          <a:endParaRPr lang="en-US"/>
        </a:p>
      </dgm:t>
    </dgm:pt>
    <dgm:pt modelId="{AE656706-5F7F-4E67-8541-C2E91DD0C2D3}">
      <dgm:prSet custT="1"/>
      <dgm:spPr/>
      <dgm:t>
        <a:bodyPr/>
        <a:lstStyle/>
        <a:p>
          <a:r>
            <a:rPr lang="en-US" sz="1400" u="sng" dirty="0" smtClean="0"/>
            <a:t>Sub-Theme 5.2</a:t>
          </a:r>
          <a:r>
            <a:rPr lang="en-US" sz="1400" dirty="0" smtClean="0"/>
            <a:t>: Improving Statistical Infrastructures</a:t>
          </a:r>
          <a:endParaRPr lang="en-US" sz="1400" dirty="0" smtClean="0"/>
        </a:p>
      </dgm:t>
    </dgm:pt>
    <dgm:pt modelId="{6FDFA3B2-3175-436B-A33C-5360E4D97CB6}" type="parTrans" cxnId="{C4775FF0-68C7-4CBF-A1FD-9884B28969B8}">
      <dgm:prSet/>
      <dgm:spPr/>
      <dgm:t>
        <a:bodyPr/>
        <a:lstStyle/>
        <a:p>
          <a:endParaRPr lang="en-US"/>
        </a:p>
      </dgm:t>
    </dgm:pt>
    <dgm:pt modelId="{9BE2334D-45AD-41FD-818F-C8D778556B27}" type="sibTrans" cxnId="{C4775FF0-68C7-4CBF-A1FD-9884B28969B8}">
      <dgm:prSet/>
      <dgm:spPr/>
      <dgm:t>
        <a:bodyPr/>
        <a:lstStyle/>
        <a:p>
          <a:endParaRPr lang="en-US"/>
        </a:p>
      </dgm:t>
    </dgm:pt>
    <dgm:pt modelId="{B46F4E16-0620-488D-B020-9B05D8E94F15}">
      <dgm:prSet custT="1"/>
      <dgm:spPr/>
      <dgm:t>
        <a:bodyPr/>
        <a:lstStyle/>
        <a:p>
          <a:r>
            <a:rPr lang="en-US" sz="1400" u="sng" dirty="0" smtClean="0"/>
            <a:t>Sub-Theme 5.3</a:t>
          </a:r>
          <a:r>
            <a:rPr lang="en-US" sz="1400" dirty="0" smtClean="0"/>
            <a:t>: Improving ICT Infrastructures:</a:t>
          </a:r>
          <a:endParaRPr lang="en-US" sz="1400" dirty="0" smtClean="0"/>
        </a:p>
      </dgm:t>
    </dgm:pt>
    <dgm:pt modelId="{95EED7DC-40A1-4412-9FF3-980782D1E93D}" type="parTrans" cxnId="{5B578527-89F7-4CDF-8824-19AAD14792B3}">
      <dgm:prSet/>
      <dgm:spPr/>
      <dgm:t>
        <a:bodyPr/>
        <a:lstStyle/>
        <a:p>
          <a:endParaRPr lang="en-US"/>
        </a:p>
      </dgm:t>
    </dgm:pt>
    <dgm:pt modelId="{FA2696B2-80A4-4C99-BD08-8A613EA8A381}" type="sibTrans" cxnId="{5B578527-89F7-4CDF-8824-19AAD14792B3}">
      <dgm:prSet/>
      <dgm:spPr/>
      <dgm:t>
        <a:bodyPr/>
        <a:lstStyle/>
        <a:p>
          <a:endParaRPr lang="en-US"/>
        </a:p>
      </dgm:t>
    </dgm:pt>
    <dgm:pt modelId="{75FE94B7-5785-41E1-A14F-FB6DBABFBCE0}" type="pres">
      <dgm:prSet presAssocID="{92E6A8D8-101A-475D-BBBA-6D0D2A83F77D}" presName="linearFlow" presStyleCnt="0">
        <dgm:presLayoutVars>
          <dgm:dir/>
          <dgm:animLvl val="lvl"/>
          <dgm:resizeHandles val="exact"/>
        </dgm:presLayoutVars>
      </dgm:prSet>
      <dgm:spPr/>
    </dgm:pt>
    <dgm:pt modelId="{025033D4-1F24-40C1-AC88-6B41EBE22556}" type="pres">
      <dgm:prSet presAssocID="{71C8B662-64E0-43AB-B2B7-70635CD02FA2}" presName="composite" presStyleCnt="0"/>
      <dgm:spPr/>
    </dgm:pt>
    <dgm:pt modelId="{3499D334-EFEA-4752-ADF7-B144FF6954C1}" type="pres">
      <dgm:prSet presAssocID="{71C8B662-64E0-43AB-B2B7-70635CD02FA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79A35-F9DF-4306-BAED-7BB8992509D0}" type="pres">
      <dgm:prSet presAssocID="{71C8B662-64E0-43AB-B2B7-70635CD02FA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10743A-4E11-4DC4-927C-333C9442EB2F}" type="pres">
      <dgm:prSet presAssocID="{948C197B-6FB7-4093-9FCC-99AE741EE29C}" presName="sp" presStyleCnt="0"/>
      <dgm:spPr/>
    </dgm:pt>
    <dgm:pt modelId="{E82D8BB1-8905-4668-9FCF-42A0F4F77850}" type="pres">
      <dgm:prSet presAssocID="{31896641-5145-4BFA-9F54-90FC3C4FB75D}" presName="composite" presStyleCnt="0"/>
      <dgm:spPr/>
    </dgm:pt>
    <dgm:pt modelId="{827BB00D-1F1A-4B07-A8D0-F53F305B26F9}" type="pres">
      <dgm:prSet presAssocID="{31896641-5145-4BFA-9F54-90FC3C4FB75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B7076E-A373-4EAF-B38C-4BF296A6C9AF}" type="pres">
      <dgm:prSet presAssocID="{31896641-5145-4BFA-9F54-90FC3C4FB75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6B9F67-3730-4223-B7C0-99742B5CE54B}" type="pres">
      <dgm:prSet presAssocID="{E6D63A8B-7BBC-4BD5-95D2-2A435B11AFD0}" presName="sp" presStyleCnt="0"/>
      <dgm:spPr/>
    </dgm:pt>
    <dgm:pt modelId="{7667052D-741D-4F50-B21C-1647D07E1969}" type="pres">
      <dgm:prSet presAssocID="{A473D74C-2365-4F13-88E6-6F40A076CD34}" presName="composite" presStyleCnt="0"/>
      <dgm:spPr/>
    </dgm:pt>
    <dgm:pt modelId="{A8CB025E-FD3A-43BD-AA85-BCBBE349FECA}" type="pres">
      <dgm:prSet presAssocID="{A473D74C-2365-4F13-88E6-6F40A076CD3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E7BC84-3CBA-4CC1-A989-45C45F538B8D}" type="pres">
      <dgm:prSet presAssocID="{A473D74C-2365-4F13-88E6-6F40A076CD3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8FA88B-09DA-4F47-80CE-0AC5A5768DCE}" type="presOf" srcId="{71C8B662-64E0-43AB-B2B7-70635CD02FA2}" destId="{3499D334-EFEA-4752-ADF7-B144FF6954C1}" srcOrd="0" destOrd="0" presId="urn:microsoft.com/office/officeart/2005/8/layout/chevron2"/>
    <dgm:cxn modelId="{366585D6-AB25-4DBA-BE61-CBD9D1329C42}" srcId="{92E6A8D8-101A-475D-BBBA-6D0D2A83F77D}" destId="{31896641-5145-4BFA-9F54-90FC3C4FB75D}" srcOrd="1" destOrd="0" parTransId="{80385954-A364-4620-9D75-DC7DB26869B4}" sibTransId="{E6D63A8B-7BBC-4BD5-95D2-2A435B11AFD0}"/>
    <dgm:cxn modelId="{36E98988-E7E0-4F85-A6E6-AD64338511C0}" type="presOf" srcId="{12D072D3-C4F2-4C06-8C7A-D9868288C12B}" destId="{88579A35-F9DF-4306-BAED-7BB8992509D0}" srcOrd="0" destOrd="0" presId="urn:microsoft.com/office/officeart/2005/8/layout/chevron2"/>
    <dgm:cxn modelId="{5B578527-89F7-4CDF-8824-19AAD14792B3}" srcId="{A473D74C-2365-4F13-88E6-6F40A076CD34}" destId="{B46F4E16-0620-488D-B020-9B05D8E94F15}" srcOrd="3" destOrd="0" parTransId="{95EED7DC-40A1-4412-9FF3-980782D1E93D}" sibTransId="{FA2696B2-80A4-4C99-BD08-8A613EA8A381}"/>
    <dgm:cxn modelId="{1EB81FA8-964D-49B8-A1F6-23075EAF1231}" srcId="{A473D74C-2365-4F13-88E6-6F40A076CD34}" destId="{449E98BB-DE79-4FD1-A3F5-DBFEFD8AF201}" srcOrd="1" destOrd="0" parTransId="{ED2B70F9-F9FC-4166-AA09-A5D81F3262A5}" sibTransId="{A96488E2-14C4-46CD-B4D1-8C6DCE856C0C}"/>
    <dgm:cxn modelId="{C105C541-5351-47E2-A0A4-3C4A0314D9F3}" srcId="{71C8B662-64E0-43AB-B2B7-70635CD02FA2}" destId="{16D55857-2B6F-4C75-AA5C-A219121C00E5}" srcOrd="2" destOrd="0" parTransId="{E6253FD2-2F57-424C-9AE6-0A84BFBC83B1}" sibTransId="{1D851C43-57AE-47FB-B7F9-9DD3F3FDC8F2}"/>
    <dgm:cxn modelId="{EE4AF00E-D119-457F-9213-78255AB652A9}" srcId="{92E6A8D8-101A-475D-BBBA-6D0D2A83F77D}" destId="{A473D74C-2365-4F13-88E6-6F40A076CD34}" srcOrd="2" destOrd="0" parTransId="{D0B5F5DE-EC0B-427F-8A80-D6263E6922ED}" sibTransId="{348A38A7-1B7C-4BA8-9C02-B4EC7E4FEF77}"/>
    <dgm:cxn modelId="{19C97547-838D-4AD8-82AC-33B6B7CB3DE8}" srcId="{92E6A8D8-101A-475D-BBBA-6D0D2A83F77D}" destId="{71C8B662-64E0-43AB-B2B7-70635CD02FA2}" srcOrd="0" destOrd="0" parTransId="{8D8EFFC8-7402-49C6-96B3-F62B0FE6CAFD}" sibTransId="{948C197B-6FB7-4093-9FCC-99AE741EE29C}"/>
    <dgm:cxn modelId="{3DAC872C-507E-4791-9D7B-27D98F8DF060}" type="presOf" srcId="{92E6A8D8-101A-475D-BBBA-6D0D2A83F77D}" destId="{75FE94B7-5785-41E1-A14F-FB6DBABFBCE0}" srcOrd="0" destOrd="0" presId="urn:microsoft.com/office/officeart/2005/8/layout/chevron2"/>
    <dgm:cxn modelId="{0A6A8E38-FBCD-466D-ABE7-88F171CE65EE}" srcId="{71C8B662-64E0-43AB-B2B7-70635CD02FA2}" destId="{12D072D3-C4F2-4C06-8C7A-D9868288C12B}" srcOrd="0" destOrd="0" parTransId="{34A4991D-D474-4F2D-97D5-36F852CF007A}" sibTransId="{19332983-69B2-4875-8074-E6CED0E18CB1}"/>
    <dgm:cxn modelId="{11DED512-C43F-4DFD-9C27-51A75D172F11}" type="presOf" srcId="{B7512A51-5BAD-4926-9ADA-D9D30E3E88AD}" destId="{AFB7076E-A373-4EAF-B38C-4BF296A6C9AF}" srcOrd="0" destOrd="0" presId="urn:microsoft.com/office/officeart/2005/8/layout/chevron2"/>
    <dgm:cxn modelId="{50BAA81A-AE78-4A88-8C1D-68129190D3DB}" type="presOf" srcId="{31896641-5145-4BFA-9F54-90FC3C4FB75D}" destId="{827BB00D-1F1A-4B07-A8D0-F53F305B26F9}" srcOrd="0" destOrd="0" presId="urn:microsoft.com/office/officeart/2005/8/layout/chevron2"/>
    <dgm:cxn modelId="{7F042A51-DA6E-4765-BE44-6FFEBEBEEC5C}" srcId="{71C8B662-64E0-43AB-B2B7-70635CD02FA2}" destId="{0FE04BD4-36F5-4BB9-AA93-27D1C592E721}" srcOrd="1" destOrd="0" parTransId="{A751B07F-5A30-4056-8812-E454D7644662}" sibTransId="{9943E7E0-5B86-48F6-A315-C5418F775248}"/>
    <dgm:cxn modelId="{A428AA67-61ED-4912-9954-7ADFF47900C5}" type="presOf" srcId="{16D55857-2B6F-4C75-AA5C-A219121C00E5}" destId="{88579A35-F9DF-4306-BAED-7BB8992509D0}" srcOrd="0" destOrd="2" presId="urn:microsoft.com/office/officeart/2005/8/layout/chevron2"/>
    <dgm:cxn modelId="{89B6DCB9-CD97-41A3-BB9A-8DCECCE2E591}" type="presOf" srcId="{449E98BB-DE79-4FD1-A3F5-DBFEFD8AF201}" destId="{38E7BC84-3CBA-4CC1-A989-45C45F538B8D}" srcOrd="0" destOrd="1" presId="urn:microsoft.com/office/officeart/2005/8/layout/chevron2"/>
    <dgm:cxn modelId="{689AFBFC-76C6-4650-8A4B-3CBFB700B707}" type="presOf" srcId="{A473D74C-2365-4F13-88E6-6F40A076CD34}" destId="{A8CB025E-FD3A-43BD-AA85-BCBBE349FECA}" srcOrd="0" destOrd="0" presId="urn:microsoft.com/office/officeart/2005/8/layout/chevron2"/>
    <dgm:cxn modelId="{DAA8C784-A685-4F78-94A3-E3EF13482CE6}" type="presOf" srcId="{AE656706-5F7F-4E67-8541-C2E91DD0C2D3}" destId="{38E7BC84-3CBA-4CC1-A989-45C45F538B8D}" srcOrd="0" destOrd="2" presId="urn:microsoft.com/office/officeart/2005/8/layout/chevron2"/>
    <dgm:cxn modelId="{3C897E5E-4554-4C1F-8476-56FD8F2AF632}" srcId="{A473D74C-2365-4F13-88E6-6F40A076CD34}" destId="{6092FFD6-B623-4AF0-A062-11904B9C0DD9}" srcOrd="0" destOrd="0" parTransId="{631A8A93-139F-4092-89FB-613322D67EB2}" sibTransId="{F8D0B46D-2081-4BA6-9AA9-8C4B34CC0D41}"/>
    <dgm:cxn modelId="{9D463402-56B1-4E55-B33B-71EB2319A2F2}" srcId="{31896641-5145-4BFA-9F54-90FC3C4FB75D}" destId="{B7512A51-5BAD-4926-9ADA-D9D30E3E88AD}" srcOrd="0" destOrd="0" parTransId="{3A329CD2-32F6-4438-80CA-035C4B40CBCE}" sibTransId="{1C99FFBE-F0E4-46FD-A036-616A26A08A83}"/>
    <dgm:cxn modelId="{25E93F1A-198D-4BD6-A3ED-5106BCF60C23}" type="presOf" srcId="{0FE04BD4-36F5-4BB9-AA93-27D1C592E721}" destId="{88579A35-F9DF-4306-BAED-7BB8992509D0}" srcOrd="0" destOrd="1" presId="urn:microsoft.com/office/officeart/2005/8/layout/chevron2"/>
    <dgm:cxn modelId="{C4775FF0-68C7-4CBF-A1FD-9884B28969B8}" srcId="{A473D74C-2365-4F13-88E6-6F40A076CD34}" destId="{AE656706-5F7F-4E67-8541-C2E91DD0C2D3}" srcOrd="2" destOrd="0" parTransId="{6FDFA3B2-3175-436B-A33C-5360E4D97CB6}" sibTransId="{9BE2334D-45AD-41FD-818F-C8D778556B27}"/>
    <dgm:cxn modelId="{50B341D1-EDB5-41E5-A983-565920F45E50}" type="presOf" srcId="{B46F4E16-0620-488D-B020-9B05D8E94F15}" destId="{38E7BC84-3CBA-4CC1-A989-45C45F538B8D}" srcOrd="0" destOrd="3" presId="urn:microsoft.com/office/officeart/2005/8/layout/chevron2"/>
    <dgm:cxn modelId="{CA8C02D5-B273-4762-BD3B-28A5EAB2571B}" type="presOf" srcId="{6092FFD6-B623-4AF0-A062-11904B9C0DD9}" destId="{38E7BC84-3CBA-4CC1-A989-45C45F538B8D}" srcOrd="0" destOrd="0" presId="urn:microsoft.com/office/officeart/2005/8/layout/chevron2"/>
    <dgm:cxn modelId="{6E32E333-6859-4273-B3BF-6ECC4D9352C3}" type="presParOf" srcId="{75FE94B7-5785-41E1-A14F-FB6DBABFBCE0}" destId="{025033D4-1F24-40C1-AC88-6B41EBE22556}" srcOrd="0" destOrd="0" presId="urn:microsoft.com/office/officeart/2005/8/layout/chevron2"/>
    <dgm:cxn modelId="{5999AFA7-E358-4DEE-B051-DFF2ECE12FA3}" type="presParOf" srcId="{025033D4-1F24-40C1-AC88-6B41EBE22556}" destId="{3499D334-EFEA-4752-ADF7-B144FF6954C1}" srcOrd="0" destOrd="0" presId="urn:microsoft.com/office/officeart/2005/8/layout/chevron2"/>
    <dgm:cxn modelId="{86D40E21-5DEC-40B5-AC7E-6EB251EA4EAE}" type="presParOf" srcId="{025033D4-1F24-40C1-AC88-6B41EBE22556}" destId="{88579A35-F9DF-4306-BAED-7BB8992509D0}" srcOrd="1" destOrd="0" presId="urn:microsoft.com/office/officeart/2005/8/layout/chevron2"/>
    <dgm:cxn modelId="{D963C816-05BB-4F3D-A63F-0F09DF062BA8}" type="presParOf" srcId="{75FE94B7-5785-41E1-A14F-FB6DBABFBCE0}" destId="{6F10743A-4E11-4DC4-927C-333C9442EB2F}" srcOrd="1" destOrd="0" presId="urn:microsoft.com/office/officeart/2005/8/layout/chevron2"/>
    <dgm:cxn modelId="{CA6FDE58-C3BB-4ADF-9FEF-70D5230376FA}" type="presParOf" srcId="{75FE94B7-5785-41E1-A14F-FB6DBABFBCE0}" destId="{E82D8BB1-8905-4668-9FCF-42A0F4F77850}" srcOrd="2" destOrd="0" presId="urn:microsoft.com/office/officeart/2005/8/layout/chevron2"/>
    <dgm:cxn modelId="{88C5EC71-3541-4C46-B265-E7A69228F76F}" type="presParOf" srcId="{E82D8BB1-8905-4668-9FCF-42A0F4F77850}" destId="{827BB00D-1F1A-4B07-A8D0-F53F305B26F9}" srcOrd="0" destOrd="0" presId="urn:microsoft.com/office/officeart/2005/8/layout/chevron2"/>
    <dgm:cxn modelId="{CE02E13A-B8B6-4ADD-882F-A4B7D73BF5A7}" type="presParOf" srcId="{E82D8BB1-8905-4668-9FCF-42A0F4F77850}" destId="{AFB7076E-A373-4EAF-B38C-4BF296A6C9AF}" srcOrd="1" destOrd="0" presId="urn:microsoft.com/office/officeart/2005/8/layout/chevron2"/>
    <dgm:cxn modelId="{8AE2B84D-14D1-488A-A946-88A30B301E01}" type="presParOf" srcId="{75FE94B7-5785-41E1-A14F-FB6DBABFBCE0}" destId="{FB6B9F67-3730-4223-B7C0-99742B5CE54B}" srcOrd="3" destOrd="0" presId="urn:microsoft.com/office/officeart/2005/8/layout/chevron2"/>
    <dgm:cxn modelId="{DA51B7CA-A0F6-4988-919C-250399BAB4F6}" type="presParOf" srcId="{75FE94B7-5785-41E1-A14F-FB6DBABFBCE0}" destId="{7667052D-741D-4F50-B21C-1647D07E1969}" srcOrd="4" destOrd="0" presId="urn:microsoft.com/office/officeart/2005/8/layout/chevron2"/>
    <dgm:cxn modelId="{FE3349BE-B9A6-44B1-8DE2-81E7ED8C4C4A}" type="presParOf" srcId="{7667052D-741D-4F50-B21C-1647D07E1969}" destId="{A8CB025E-FD3A-43BD-AA85-BCBBE349FECA}" srcOrd="0" destOrd="0" presId="urn:microsoft.com/office/officeart/2005/8/layout/chevron2"/>
    <dgm:cxn modelId="{BB3653EB-CB69-40C5-BC2B-6D28FA9B698E}" type="presParOf" srcId="{7667052D-741D-4F50-B21C-1647D07E1969}" destId="{38E7BC84-3CBA-4CC1-A989-45C45F538B8D}" srcOrd="1" destOrd="0" presId="urn:microsoft.com/office/officeart/2005/8/layout/chevr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281669-DA98-4F11-8E64-E5DD3588A15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7410C7-61AE-4A59-ACBB-2992D028D7E7}">
      <dgm:prSet phldrT="[Text]"/>
      <dgm:spPr/>
      <dgm:t>
        <a:bodyPr/>
        <a:lstStyle/>
        <a:p>
          <a:r>
            <a:rPr lang="en-US" u="sng" dirty="0" smtClean="0"/>
            <a:t>STRATEGIC THEME 6</a:t>
          </a:r>
          <a:endParaRPr lang="en-US" dirty="0"/>
        </a:p>
      </dgm:t>
    </dgm:pt>
    <dgm:pt modelId="{BA552267-1EDA-4B04-9642-A21FDB4C0C5C}" type="parTrans" cxnId="{9F384844-FD73-472B-8F48-175CEBCEE9AA}">
      <dgm:prSet/>
      <dgm:spPr/>
      <dgm:t>
        <a:bodyPr/>
        <a:lstStyle/>
        <a:p>
          <a:endParaRPr lang="en-US"/>
        </a:p>
      </dgm:t>
    </dgm:pt>
    <dgm:pt modelId="{2612900B-EF66-46FA-A9D4-6A17F214A9FA}" type="sibTrans" cxnId="{9F384844-FD73-472B-8F48-175CEBCEE9AA}">
      <dgm:prSet/>
      <dgm:spPr/>
      <dgm:t>
        <a:bodyPr/>
        <a:lstStyle/>
        <a:p>
          <a:endParaRPr lang="en-US"/>
        </a:p>
      </dgm:t>
    </dgm:pt>
    <dgm:pt modelId="{A8CC56AD-E3A2-4564-B43E-3EA7C526BD47}">
      <dgm:prSet phldrT="[Text]"/>
      <dgm:spPr/>
      <dgm:t>
        <a:bodyPr/>
        <a:lstStyle/>
        <a:p>
          <a:r>
            <a:rPr lang="en-US" dirty="0" smtClean="0"/>
            <a:t>Promotion of Statistical Advocacy and Involvement of the Media</a:t>
          </a:r>
          <a:endParaRPr lang="en-US" dirty="0"/>
        </a:p>
      </dgm:t>
    </dgm:pt>
    <dgm:pt modelId="{A6F724FE-3702-4D75-BD2F-CB00594F5D71}" type="parTrans" cxnId="{49863A3F-78E7-447F-8E30-EF30A75CECC1}">
      <dgm:prSet/>
      <dgm:spPr/>
      <dgm:t>
        <a:bodyPr/>
        <a:lstStyle/>
        <a:p>
          <a:endParaRPr lang="en-US"/>
        </a:p>
      </dgm:t>
    </dgm:pt>
    <dgm:pt modelId="{8818919B-6CDA-414F-99BF-1FC2507586CC}" type="sibTrans" cxnId="{49863A3F-78E7-447F-8E30-EF30A75CECC1}">
      <dgm:prSet/>
      <dgm:spPr/>
      <dgm:t>
        <a:bodyPr/>
        <a:lstStyle/>
        <a:p>
          <a:endParaRPr lang="en-US"/>
        </a:p>
      </dgm:t>
    </dgm:pt>
    <dgm:pt modelId="{26D4FC8F-1309-477D-9715-28AE92A13C52}">
      <dgm:prSet phldrT="[Text]"/>
      <dgm:spPr/>
      <dgm:t>
        <a:bodyPr/>
        <a:lstStyle/>
        <a:p>
          <a:r>
            <a:rPr lang="en-US" u="sng" dirty="0" smtClean="0"/>
            <a:t>STRATEGIC THEME 7</a:t>
          </a:r>
          <a:endParaRPr lang="en-US" dirty="0"/>
        </a:p>
      </dgm:t>
    </dgm:pt>
    <dgm:pt modelId="{76902CB7-9441-4B88-BCCC-B3B58F40F6BD}" type="parTrans" cxnId="{662DE5FF-80D5-4A7B-AFF1-262396027CD7}">
      <dgm:prSet/>
      <dgm:spPr/>
      <dgm:t>
        <a:bodyPr/>
        <a:lstStyle/>
        <a:p>
          <a:endParaRPr lang="en-US"/>
        </a:p>
      </dgm:t>
    </dgm:pt>
    <dgm:pt modelId="{22A24E25-E5DA-4BF3-BF59-C6B269F44F27}" type="sibTrans" cxnId="{662DE5FF-80D5-4A7B-AFF1-262396027CD7}">
      <dgm:prSet/>
      <dgm:spPr/>
      <dgm:t>
        <a:bodyPr/>
        <a:lstStyle/>
        <a:p>
          <a:endParaRPr lang="en-US"/>
        </a:p>
      </dgm:t>
    </dgm:pt>
    <dgm:pt modelId="{1417E480-A87D-4023-8E47-C4CF8C624746}">
      <dgm:prSet phldrT="[Text]"/>
      <dgm:spPr/>
      <dgm:t>
        <a:bodyPr/>
        <a:lstStyle/>
        <a:p>
          <a:r>
            <a:rPr lang="en-US" dirty="0" smtClean="0"/>
            <a:t>Statistical Financing Strategy</a:t>
          </a:r>
          <a:endParaRPr lang="en-US" dirty="0"/>
        </a:p>
      </dgm:t>
    </dgm:pt>
    <dgm:pt modelId="{B832499B-1484-45FF-B934-2245BF8DA3B9}" type="parTrans" cxnId="{0EE1F02B-A100-41A4-8FA5-C2C2D931ED3B}">
      <dgm:prSet/>
      <dgm:spPr/>
      <dgm:t>
        <a:bodyPr/>
        <a:lstStyle/>
        <a:p>
          <a:endParaRPr lang="en-US"/>
        </a:p>
      </dgm:t>
    </dgm:pt>
    <dgm:pt modelId="{FA1522C4-8F6D-4160-BF7F-D1D6E7BA29C7}" type="sibTrans" cxnId="{0EE1F02B-A100-41A4-8FA5-C2C2D931ED3B}">
      <dgm:prSet/>
      <dgm:spPr/>
      <dgm:t>
        <a:bodyPr/>
        <a:lstStyle/>
        <a:p>
          <a:endParaRPr lang="en-US"/>
        </a:p>
      </dgm:t>
    </dgm:pt>
    <dgm:pt modelId="{FBB6F090-4683-43A6-AA2E-0DB621B33227}" type="pres">
      <dgm:prSet presAssocID="{D4281669-DA98-4F11-8E64-E5DD3588A15D}" presName="linearFlow" presStyleCnt="0">
        <dgm:presLayoutVars>
          <dgm:dir/>
          <dgm:animLvl val="lvl"/>
          <dgm:resizeHandles val="exact"/>
        </dgm:presLayoutVars>
      </dgm:prSet>
      <dgm:spPr/>
    </dgm:pt>
    <dgm:pt modelId="{FED2F886-AFB8-4BE0-97DF-411E9BAC1372}" type="pres">
      <dgm:prSet presAssocID="{097410C7-61AE-4A59-ACBB-2992D028D7E7}" presName="composite" presStyleCnt="0"/>
      <dgm:spPr/>
    </dgm:pt>
    <dgm:pt modelId="{C9288FC7-A2F3-4FC4-A198-7811144980EE}" type="pres">
      <dgm:prSet presAssocID="{097410C7-61AE-4A59-ACBB-2992D028D7E7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6871B5-88AE-482A-BA20-595698DDB4A7}" type="pres">
      <dgm:prSet presAssocID="{097410C7-61AE-4A59-ACBB-2992D028D7E7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744173-5081-4C86-897F-25D8BDE16A7C}" type="pres">
      <dgm:prSet presAssocID="{2612900B-EF66-46FA-A9D4-6A17F214A9FA}" presName="sp" presStyleCnt="0"/>
      <dgm:spPr/>
    </dgm:pt>
    <dgm:pt modelId="{1017CE00-2982-478E-AF24-EB7C01C2CB13}" type="pres">
      <dgm:prSet presAssocID="{26D4FC8F-1309-477D-9715-28AE92A13C52}" presName="composite" presStyleCnt="0"/>
      <dgm:spPr/>
    </dgm:pt>
    <dgm:pt modelId="{051EE964-0F9B-44E5-9BC0-7553DA806947}" type="pres">
      <dgm:prSet presAssocID="{26D4FC8F-1309-477D-9715-28AE92A13C5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681C5C-F01C-4E94-BDC0-46E41097F927}" type="pres">
      <dgm:prSet presAssocID="{26D4FC8F-1309-477D-9715-28AE92A13C52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9863A3F-78E7-447F-8E30-EF30A75CECC1}" srcId="{097410C7-61AE-4A59-ACBB-2992D028D7E7}" destId="{A8CC56AD-E3A2-4564-B43E-3EA7C526BD47}" srcOrd="0" destOrd="0" parTransId="{A6F724FE-3702-4D75-BD2F-CB00594F5D71}" sibTransId="{8818919B-6CDA-414F-99BF-1FC2507586CC}"/>
    <dgm:cxn modelId="{C0524199-089F-41A8-B654-F29D311E31C3}" type="presOf" srcId="{A8CC56AD-E3A2-4564-B43E-3EA7C526BD47}" destId="{3B6871B5-88AE-482A-BA20-595698DDB4A7}" srcOrd="0" destOrd="0" presId="urn:microsoft.com/office/officeart/2005/8/layout/chevron2"/>
    <dgm:cxn modelId="{662DE5FF-80D5-4A7B-AFF1-262396027CD7}" srcId="{D4281669-DA98-4F11-8E64-E5DD3588A15D}" destId="{26D4FC8F-1309-477D-9715-28AE92A13C52}" srcOrd="1" destOrd="0" parTransId="{76902CB7-9441-4B88-BCCC-B3B58F40F6BD}" sibTransId="{22A24E25-E5DA-4BF3-BF59-C6B269F44F27}"/>
    <dgm:cxn modelId="{515C58F9-FF1B-4E11-B7D5-B84868C80C36}" type="presOf" srcId="{097410C7-61AE-4A59-ACBB-2992D028D7E7}" destId="{C9288FC7-A2F3-4FC4-A198-7811144980EE}" srcOrd="0" destOrd="0" presId="urn:microsoft.com/office/officeart/2005/8/layout/chevron2"/>
    <dgm:cxn modelId="{1A1CF2B6-11C0-4B33-BE4D-AB4AF1298C86}" type="presOf" srcId="{1417E480-A87D-4023-8E47-C4CF8C624746}" destId="{88681C5C-F01C-4E94-BDC0-46E41097F927}" srcOrd="0" destOrd="0" presId="urn:microsoft.com/office/officeart/2005/8/layout/chevron2"/>
    <dgm:cxn modelId="{0EE1F02B-A100-41A4-8FA5-C2C2D931ED3B}" srcId="{26D4FC8F-1309-477D-9715-28AE92A13C52}" destId="{1417E480-A87D-4023-8E47-C4CF8C624746}" srcOrd="0" destOrd="0" parTransId="{B832499B-1484-45FF-B934-2245BF8DA3B9}" sibTransId="{FA1522C4-8F6D-4160-BF7F-D1D6E7BA29C7}"/>
    <dgm:cxn modelId="{9F384844-FD73-472B-8F48-175CEBCEE9AA}" srcId="{D4281669-DA98-4F11-8E64-E5DD3588A15D}" destId="{097410C7-61AE-4A59-ACBB-2992D028D7E7}" srcOrd="0" destOrd="0" parTransId="{BA552267-1EDA-4B04-9642-A21FDB4C0C5C}" sibTransId="{2612900B-EF66-46FA-A9D4-6A17F214A9FA}"/>
    <dgm:cxn modelId="{2FD6EB0F-F8D4-443F-B62C-08BEB049B27A}" type="presOf" srcId="{D4281669-DA98-4F11-8E64-E5DD3588A15D}" destId="{FBB6F090-4683-43A6-AA2E-0DB621B33227}" srcOrd="0" destOrd="0" presId="urn:microsoft.com/office/officeart/2005/8/layout/chevron2"/>
    <dgm:cxn modelId="{7E49FF20-777E-4DF5-8007-6E2BD10F8EDC}" type="presOf" srcId="{26D4FC8F-1309-477D-9715-28AE92A13C52}" destId="{051EE964-0F9B-44E5-9BC0-7553DA806947}" srcOrd="0" destOrd="0" presId="urn:microsoft.com/office/officeart/2005/8/layout/chevron2"/>
    <dgm:cxn modelId="{183B9526-B9A2-4F27-9081-674DF3078141}" type="presParOf" srcId="{FBB6F090-4683-43A6-AA2E-0DB621B33227}" destId="{FED2F886-AFB8-4BE0-97DF-411E9BAC1372}" srcOrd="0" destOrd="0" presId="urn:microsoft.com/office/officeart/2005/8/layout/chevron2"/>
    <dgm:cxn modelId="{EF79D7BD-4845-4C8F-95AA-47B8491D9DDE}" type="presParOf" srcId="{FED2F886-AFB8-4BE0-97DF-411E9BAC1372}" destId="{C9288FC7-A2F3-4FC4-A198-7811144980EE}" srcOrd="0" destOrd="0" presId="urn:microsoft.com/office/officeart/2005/8/layout/chevron2"/>
    <dgm:cxn modelId="{8623C2EF-CC57-4BAB-800C-546B028FA5D5}" type="presParOf" srcId="{FED2F886-AFB8-4BE0-97DF-411E9BAC1372}" destId="{3B6871B5-88AE-482A-BA20-595698DDB4A7}" srcOrd="1" destOrd="0" presId="urn:microsoft.com/office/officeart/2005/8/layout/chevron2"/>
    <dgm:cxn modelId="{4032486C-96C6-445D-982E-80F2FD742DEB}" type="presParOf" srcId="{FBB6F090-4683-43A6-AA2E-0DB621B33227}" destId="{2F744173-5081-4C86-897F-25D8BDE16A7C}" srcOrd="1" destOrd="0" presId="urn:microsoft.com/office/officeart/2005/8/layout/chevron2"/>
    <dgm:cxn modelId="{4E1826E7-4EBB-474F-926C-ACF75F851979}" type="presParOf" srcId="{FBB6F090-4683-43A6-AA2E-0DB621B33227}" destId="{1017CE00-2982-478E-AF24-EB7C01C2CB13}" srcOrd="2" destOrd="0" presId="urn:microsoft.com/office/officeart/2005/8/layout/chevron2"/>
    <dgm:cxn modelId="{085E5B12-25FA-4C1D-B40E-F59A9E40A394}" type="presParOf" srcId="{1017CE00-2982-478E-AF24-EB7C01C2CB13}" destId="{051EE964-0F9B-44E5-9BC0-7553DA806947}" srcOrd="0" destOrd="0" presId="urn:microsoft.com/office/officeart/2005/8/layout/chevron2"/>
    <dgm:cxn modelId="{2DAA6326-06C4-425C-8383-6216FA6F294D}" type="presParOf" srcId="{1017CE00-2982-478E-AF24-EB7C01C2CB13}" destId="{88681C5C-F01C-4E94-BDC0-46E41097F927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DB4C1-CF79-4021-A5B1-0214B912EEAD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F948E-9CA8-4288-8FEF-2C9A39980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2042B0-B5B5-40FA-BA34-75D9B3DFE316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2250E9-95A5-4C64-A28D-10F307012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2042B0-B5B5-40FA-BA34-75D9B3DFE316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250E9-95A5-4C64-A28D-10F307012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2042B0-B5B5-40FA-BA34-75D9B3DFE316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250E9-95A5-4C64-A28D-10F307012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2042B0-B5B5-40FA-BA34-75D9B3DFE316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250E9-95A5-4C64-A28D-10F3070124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2042B0-B5B5-40FA-BA34-75D9B3DFE316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250E9-95A5-4C64-A28D-10F3070124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2042B0-B5B5-40FA-BA34-75D9B3DFE316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250E9-95A5-4C64-A28D-10F3070124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2042B0-B5B5-40FA-BA34-75D9B3DFE316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250E9-95A5-4C64-A28D-10F307012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2042B0-B5B5-40FA-BA34-75D9B3DFE316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250E9-95A5-4C64-A28D-10F3070124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2042B0-B5B5-40FA-BA34-75D9B3DFE316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250E9-95A5-4C64-A28D-10F307012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C2042B0-B5B5-40FA-BA34-75D9B3DFE316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250E9-95A5-4C64-A28D-10F307012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2042B0-B5B5-40FA-BA34-75D9B3DFE316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2250E9-95A5-4C64-A28D-10F3070124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C2042B0-B5B5-40FA-BA34-75D9B3DFE316}" type="datetimeFigureOut">
              <a:rPr lang="en-US" smtClean="0"/>
              <a:pPr/>
              <a:t>1/14/2017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C2250E9-95A5-4C64-A28D-10F307012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4114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Developing </a:t>
            </a:r>
            <a:r>
              <a:rPr lang="en-US" dirty="0"/>
              <a:t>reporting system for SDG and Agenda 2063, contribution of </a:t>
            </a:r>
            <a:r>
              <a:rPr lang="en-US" dirty="0" smtClean="0"/>
              <a:t>National </a:t>
            </a:r>
            <a:r>
              <a:rPr lang="en-US" dirty="0"/>
              <a:t>S</a:t>
            </a:r>
            <a:r>
              <a:rPr lang="en-US" dirty="0" smtClean="0"/>
              <a:t>tatistical </a:t>
            </a:r>
            <a:r>
              <a:rPr lang="en-US" dirty="0"/>
              <a:t>S</a:t>
            </a:r>
            <a:r>
              <a:rPr lang="en-US" dirty="0" smtClean="0"/>
              <a:t>ystem</a:t>
            </a:r>
            <a:r>
              <a:rPr lang="en-US" dirty="0"/>
              <a:t>, issues faced and challenges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/>
          <a:p>
            <a:r>
              <a:rPr lang="en-US" dirty="0" smtClean="0"/>
              <a:t>CSA Ethiopia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4711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304801"/>
            <a:ext cx="8077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Sources of data for monitoring and evaluation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NSDSII Strategic Themes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NSDSII Strategic Themes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NSDSII Strategic Themes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Population and housing census every 10 years- the next in 2017</a:t>
            </a:r>
          </a:p>
          <a:p>
            <a:pPr algn="just"/>
            <a:r>
              <a:rPr lang="en-US" dirty="0" smtClean="0"/>
              <a:t>Annual Agriculture survey and census</a:t>
            </a:r>
          </a:p>
          <a:p>
            <a:pPr algn="just"/>
            <a:r>
              <a:rPr lang="en-US" dirty="0" smtClean="0"/>
              <a:t>Household consumption survey – five year</a:t>
            </a:r>
          </a:p>
          <a:p>
            <a:pPr algn="just"/>
            <a:r>
              <a:rPr lang="en-US" dirty="0" smtClean="0"/>
              <a:t>Welfare monitoring survey – five year</a:t>
            </a:r>
          </a:p>
          <a:p>
            <a:pPr algn="just"/>
            <a:r>
              <a:rPr lang="en-US" dirty="0" smtClean="0"/>
              <a:t>Labor force survey - five year</a:t>
            </a:r>
          </a:p>
          <a:p>
            <a:pPr algn="just"/>
            <a:r>
              <a:rPr lang="en-US" dirty="0" smtClean="0"/>
              <a:t>Manufacturing industry survey – every year</a:t>
            </a:r>
          </a:p>
          <a:p>
            <a:pPr algn="just"/>
            <a:r>
              <a:rPr lang="en-US" dirty="0" smtClean="0"/>
              <a:t>Demographic and health survey – five year</a:t>
            </a:r>
          </a:p>
          <a:p>
            <a:pPr algn="just"/>
            <a:r>
              <a:rPr lang="en-US" dirty="0" smtClean="0"/>
              <a:t>Statistical bulletin from administrative records – every year</a:t>
            </a:r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Major census and survey in CSA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Some activities are planned to support sectors to build or improve their management information system</a:t>
            </a:r>
          </a:p>
          <a:p>
            <a:pPr algn="just"/>
            <a:r>
              <a:rPr lang="en-US" dirty="0" smtClean="0"/>
              <a:t>Improvement of management information system is one of the sub theme under data development in the NSDS</a:t>
            </a:r>
          </a:p>
          <a:p>
            <a:pPr algn="just"/>
            <a:r>
              <a:rPr lang="en-US" dirty="0" smtClean="0"/>
              <a:t>This involves supporting the establishment and functioning of the M&amp;E system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Activities planned and conducted to support ministries and regions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NSS coordination and preparation of sector strategic plan is another activity to support regions and sectors</a:t>
            </a:r>
          </a:p>
          <a:p>
            <a:r>
              <a:rPr lang="en-US" dirty="0" smtClean="0"/>
              <a:t>This involves setting different coordination mechanisms and prepare strategic plan for five sectors</a:t>
            </a:r>
          </a:p>
          <a:p>
            <a:r>
              <a:rPr lang="en-US" dirty="0" smtClean="0"/>
              <a:t>Conducting data quality assessment is also planned</a:t>
            </a:r>
          </a:p>
          <a:p>
            <a:r>
              <a:rPr lang="en-US" dirty="0" smtClean="0"/>
              <a:t>Data quality assessment for  education, health and water sector is already conducted.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Activities planned and conducted to support ministries and regions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3000" dirty="0" smtClean="0">
                <a:latin typeface="+mj-lt"/>
                <a:cs typeface="Arial" pitchFamily="34" charset="0"/>
              </a:rPr>
              <a:t>Increasing demand for timely and high quality data (adoption of evidence-based management );</a:t>
            </a:r>
          </a:p>
          <a:p>
            <a:pPr algn="just"/>
            <a:r>
              <a:rPr lang="en-US" sz="3000" dirty="0" smtClean="0">
                <a:latin typeface="+mj-lt"/>
                <a:cs typeface="Arial" pitchFamily="34" charset="0"/>
              </a:rPr>
              <a:t>Existence of the National Statistics council;</a:t>
            </a:r>
          </a:p>
          <a:p>
            <a:pPr algn="just"/>
            <a:r>
              <a:rPr lang="en-US" sz="3200" dirty="0" smtClean="0">
                <a:latin typeface="+mj-lt"/>
                <a:cs typeface="Arial" pitchFamily="34" charset="0"/>
              </a:rPr>
              <a:t>Willingness on the part of the donors to support statistical development both financially and technically;</a:t>
            </a:r>
          </a:p>
          <a:p>
            <a:pPr algn="just"/>
            <a:r>
              <a:rPr lang="en-US" sz="3200" dirty="0" smtClean="0">
                <a:latin typeface="+mj-lt"/>
                <a:cs typeface="Arial" pitchFamily="34" charset="0"/>
              </a:rPr>
              <a:t>Government interest and commitment for the development and strengthening of the statistical system.</a:t>
            </a:r>
          </a:p>
          <a:p>
            <a:pPr algn="just"/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33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opportunities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+mj-lt"/>
                <a:cs typeface="Arial" pitchFamily="34" charset="0"/>
              </a:rPr>
              <a:t>Initiatives related to data collection, analysis and dissemination in Africa and the world – initiatives to </a:t>
            </a:r>
            <a:r>
              <a:rPr lang="en-US" dirty="0" err="1" smtClean="0">
                <a:latin typeface="+mj-lt"/>
                <a:cs typeface="Arial" pitchFamily="34" charset="0"/>
              </a:rPr>
              <a:t>suport</a:t>
            </a:r>
            <a:r>
              <a:rPr lang="en-US" dirty="0" smtClean="0">
                <a:latin typeface="+mj-lt"/>
                <a:cs typeface="Arial" pitchFamily="34" charset="0"/>
              </a:rPr>
              <a:t> Data revolution and related initiatives</a:t>
            </a:r>
          </a:p>
          <a:p>
            <a:pPr algn="just"/>
            <a:r>
              <a:rPr lang="en-US" dirty="0" smtClean="0">
                <a:latin typeface="+mj-lt"/>
                <a:cs typeface="Arial" pitchFamily="34" charset="0"/>
              </a:rPr>
              <a:t>Modernization in data collection and dissemination related to technological developments</a:t>
            </a:r>
          </a:p>
          <a:p>
            <a:pPr algn="just"/>
            <a:r>
              <a:rPr lang="en-US" dirty="0" smtClean="0">
                <a:latin typeface="+mj-lt"/>
                <a:cs typeface="Arial" pitchFamily="34" charset="0"/>
              </a:rPr>
              <a:t>Development in geo-</a:t>
            </a:r>
            <a:r>
              <a:rPr lang="en-US" dirty="0" err="1" smtClean="0">
                <a:latin typeface="+mj-lt"/>
                <a:cs typeface="Arial" pitchFamily="34" charset="0"/>
              </a:rPr>
              <a:t>spacial</a:t>
            </a:r>
            <a:r>
              <a:rPr lang="en-US" dirty="0" smtClean="0">
                <a:latin typeface="+mj-lt"/>
                <a:cs typeface="Arial" pitchFamily="34" charset="0"/>
              </a:rPr>
              <a:t> data and integration to statistical activities</a:t>
            </a:r>
          </a:p>
          <a:p>
            <a:pPr algn="just"/>
            <a:r>
              <a:rPr lang="en-US" dirty="0" smtClean="0">
                <a:latin typeface="+mj-lt"/>
                <a:cs typeface="Arial" pitchFamily="34" charset="0"/>
              </a:rPr>
              <a:t>Initiatives from development partners on SDG -  UN development </a:t>
            </a:r>
            <a:r>
              <a:rPr lang="en-US" dirty="0" smtClean="0">
                <a:latin typeface="+mj-lt"/>
                <a:cs typeface="Arial" pitchFamily="34" charset="0"/>
              </a:rPr>
              <a:t>account project</a:t>
            </a:r>
            <a:endParaRPr lang="en-US" dirty="0" smtClean="0">
              <a:latin typeface="+mj-lt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opportunities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Absence of base line data for some indicators</a:t>
            </a:r>
          </a:p>
          <a:p>
            <a:pPr algn="just"/>
            <a:r>
              <a:rPr lang="en-US" dirty="0" smtClean="0"/>
              <a:t>Capacity  gap to produce, analyze and use the data</a:t>
            </a:r>
          </a:p>
          <a:p>
            <a:pPr algn="just"/>
            <a:r>
              <a:rPr lang="en-US" dirty="0" smtClean="0"/>
              <a:t>Methodology for data production specially for those needed at disaggregated level</a:t>
            </a:r>
          </a:p>
          <a:p>
            <a:pPr algn="just"/>
            <a:r>
              <a:rPr lang="en-US" dirty="0" smtClean="0"/>
              <a:t>Need  for agreed formats and  standards in the NSS</a:t>
            </a:r>
          </a:p>
          <a:p>
            <a:pPr algn="just"/>
            <a:r>
              <a:rPr lang="en-US" dirty="0" smtClean="0"/>
              <a:t>week data reporting system in some sectors</a:t>
            </a:r>
          </a:p>
          <a:p>
            <a:pPr lvl="0" algn="just"/>
            <a:r>
              <a:rPr lang="en-US" dirty="0" smtClean="0">
                <a:latin typeface="Arial" pitchFamily="34" charset="0"/>
                <a:cs typeface="Arial" pitchFamily="34" charset="0"/>
              </a:rPr>
              <a:t>Data need increase in coverage and frequency and capacity to satisfy the need</a:t>
            </a:r>
          </a:p>
          <a:p>
            <a:pPr lvl="0" algn="just"/>
            <a:r>
              <a:rPr lang="en-US" dirty="0" smtClean="0">
                <a:latin typeface="Arial" pitchFamily="34" charset="0"/>
                <a:cs typeface="Arial" pitchFamily="34" charset="0"/>
              </a:rPr>
              <a:t>Week  coordination between and within the NSS .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Challenges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 constitution is the foundation for all national strategies and policies</a:t>
            </a:r>
          </a:p>
          <a:p>
            <a:pPr algn="just"/>
            <a:r>
              <a:rPr lang="en-US" dirty="0" smtClean="0"/>
              <a:t>International conventions which are approved by the country are considered as National commitment according to the constitution</a:t>
            </a:r>
          </a:p>
          <a:p>
            <a:pPr algn="just"/>
            <a:r>
              <a:rPr lang="en-US" dirty="0" smtClean="0"/>
              <a:t>The country’s vision, economic policies and national development plan (GTP) enhance synergy with SDG</a:t>
            </a:r>
          </a:p>
          <a:p>
            <a:pPr algn="just"/>
            <a:r>
              <a:rPr lang="en-US" dirty="0" smtClean="0"/>
              <a:t>Accordingly integration of the National development plan (GTP) with SDG started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Integration between the country Growth and Development plan (GTP) and SDG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n-US" dirty="0" smtClean="0">
                <a:latin typeface="+mj-lt"/>
                <a:cs typeface="Arial" pitchFamily="34" charset="0"/>
              </a:rPr>
              <a:t>Lack of support from the management of sectors for statistical activities</a:t>
            </a:r>
          </a:p>
          <a:p>
            <a:pPr lvl="0" algn="just"/>
            <a:r>
              <a:rPr lang="en-US" dirty="0" smtClean="0">
                <a:latin typeface="+mj-lt"/>
                <a:cs typeface="Arial" pitchFamily="34" charset="0"/>
              </a:rPr>
              <a:t>Inadequate </a:t>
            </a:r>
            <a:r>
              <a:rPr lang="en-US" dirty="0">
                <a:latin typeface="+mj-lt"/>
                <a:cs typeface="Arial" pitchFamily="34" charset="0"/>
              </a:rPr>
              <a:t>placement of statistical units within </a:t>
            </a:r>
            <a:r>
              <a:rPr lang="en-US" dirty="0" smtClean="0">
                <a:latin typeface="+mj-lt"/>
                <a:cs typeface="Arial" pitchFamily="34" charset="0"/>
              </a:rPr>
              <a:t>sectors </a:t>
            </a:r>
            <a:r>
              <a:rPr lang="en-US" dirty="0">
                <a:latin typeface="+mj-lt"/>
                <a:cs typeface="Arial" pitchFamily="34" charset="0"/>
              </a:rPr>
              <a:t>set-up and lack of effective organizational structures across the NSS.</a:t>
            </a:r>
          </a:p>
          <a:p>
            <a:pPr lvl="0" algn="just"/>
            <a:r>
              <a:rPr lang="en-US" dirty="0" smtClean="0">
                <a:latin typeface="+mj-lt"/>
                <a:cs typeface="Arial" pitchFamily="34" charset="0"/>
              </a:rPr>
              <a:t>high </a:t>
            </a:r>
            <a:r>
              <a:rPr lang="en-US" dirty="0">
                <a:latin typeface="+mj-lt"/>
                <a:cs typeface="Arial" pitchFamily="34" charset="0"/>
              </a:rPr>
              <a:t>turn-over of staff and poor conditions of service for the </a:t>
            </a:r>
            <a:r>
              <a:rPr lang="en-US" dirty="0" smtClean="0">
                <a:latin typeface="+mj-lt"/>
                <a:cs typeface="Arial" pitchFamily="34" charset="0"/>
              </a:rPr>
              <a:t>MIS staff </a:t>
            </a:r>
            <a:r>
              <a:rPr lang="en-US" dirty="0">
                <a:latin typeface="+mj-lt"/>
                <a:cs typeface="Arial" pitchFamily="34" charset="0"/>
              </a:rPr>
              <a:t>of the NSS.  </a:t>
            </a:r>
          </a:p>
          <a:p>
            <a:pPr lvl="0" algn="just"/>
            <a:r>
              <a:rPr lang="en-US" dirty="0" smtClean="0">
                <a:latin typeface="+mj-lt"/>
                <a:cs typeface="Arial" pitchFamily="34" charset="0"/>
              </a:rPr>
              <a:t>Inadequate Infrastructures </a:t>
            </a:r>
            <a:r>
              <a:rPr lang="en-US" dirty="0">
                <a:latin typeface="+mj-lt"/>
                <a:cs typeface="Arial" pitchFamily="34" charset="0"/>
              </a:rPr>
              <a:t>in terms of physical, statistical and ICT that are required to support data production in an efficient manner to meet data </a:t>
            </a:r>
            <a:r>
              <a:rPr lang="en-US" dirty="0" smtClean="0">
                <a:latin typeface="+mj-lt"/>
                <a:cs typeface="Arial" pitchFamily="34" charset="0"/>
              </a:rPr>
              <a:t>demands.</a:t>
            </a:r>
            <a:endParaRPr lang="en-US" dirty="0">
              <a:latin typeface="+mj-lt"/>
              <a:cs typeface="Arial" pitchFamily="34" charset="0"/>
            </a:endParaRPr>
          </a:p>
          <a:p>
            <a:pPr lvl="0" algn="just"/>
            <a:r>
              <a:rPr lang="en-US" dirty="0" smtClean="0">
                <a:latin typeface="+mj-lt"/>
                <a:cs typeface="Arial" pitchFamily="34" charset="0"/>
              </a:rPr>
              <a:t>lack </a:t>
            </a:r>
            <a:r>
              <a:rPr lang="en-US" dirty="0">
                <a:latin typeface="+mj-lt"/>
                <a:cs typeface="Arial" pitchFamily="34" charset="0"/>
              </a:rPr>
              <a:t>of statistical </a:t>
            </a:r>
            <a:r>
              <a:rPr lang="en-US" dirty="0" smtClean="0">
                <a:latin typeface="+mj-lt"/>
                <a:cs typeface="Arial" pitchFamily="34" charset="0"/>
              </a:rPr>
              <a:t>awareness in the community</a:t>
            </a:r>
            <a:endParaRPr lang="en-US" dirty="0">
              <a:latin typeface="+mj-lt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challenges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dirty="0" smtClean="0">
                <a:latin typeface="+mj-lt"/>
              </a:rPr>
              <a:t>Inadequate resources and logistics for statistical production</a:t>
            </a:r>
            <a:endParaRPr lang="en-US" dirty="0">
              <a:latin typeface="+mj-lt"/>
              <a:cs typeface="Arial" pitchFamily="34" charset="0"/>
            </a:endParaRPr>
          </a:p>
          <a:p>
            <a:pPr lvl="0" algn="just"/>
            <a:r>
              <a:rPr lang="en-US" dirty="0" smtClean="0">
                <a:latin typeface="+mj-lt"/>
                <a:cs typeface="Arial" pitchFamily="34" charset="0"/>
              </a:rPr>
              <a:t>Low level of capacity in data users. </a:t>
            </a:r>
          </a:p>
          <a:p>
            <a:pPr lvl="0" algn="just"/>
            <a:r>
              <a:rPr lang="en-US" dirty="0" smtClean="0">
                <a:latin typeface="+mj-lt"/>
                <a:cs typeface="Arial" pitchFamily="34" charset="0"/>
              </a:rPr>
              <a:t>Duplication of efforts in data collection </a:t>
            </a:r>
          </a:p>
          <a:p>
            <a:pPr lvl="0" algn="just"/>
            <a:r>
              <a:rPr lang="en-US" dirty="0" smtClean="0">
                <a:latin typeface="+mj-lt"/>
                <a:cs typeface="Arial" pitchFamily="34" charset="0"/>
              </a:rPr>
              <a:t>Mismatch of data from different sources</a:t>
            </a:r>
          </a:p>
          <a:p>
            <a:pPr algn="just"/>
            <a:r>
              <a:rPr lang="en-US" dirty="0" smtClean="0">
                <a:latin typeface="+mj-lt"/>
                <a:cs typeface="Arial" pitchFamily="34" charset="0"/>
              </a:rPr>
              <a:t>Data Gaps in the new areas like  Environment, Tourism, Horticulture, Gender responsive statistics and on other emerging issues;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challenges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+mj-lt"/>
                <a:cs typeface="Arial" pitchFamily="34" charset="0"/>
              </a:rPr>
              <a:t>Non response and Low level of cooperation of data suppliers in statistical operations leading to poor data quality and lack of timeliness in data release;</a:t>
            </a:r>
          </a:p>
          <a:p>
            <a:pPr algn="just"/>
            <a:r>
              <a:rPr lang="en-US" dirty="0" smtClean="0">
                <a:latin typeface="+mj-lt"/>
                <a:cs typeface="Arial" pitchFamily="34" charset="0"/>
              </a:rPr>
              <a:t>Weak Institutional knowledge management;</a:t>
            </a:r>
          </a:p>
          <a:p>
            <a:pPr lvl="0" algn="just"/>
            <a:r>
              <a:rPr lang="en-US" dirty="0" smtClean="0">
                <a:latin typeface="+mj-lt"/>
              </a:rPr>
              <a:t>Absence or below standard state of Management Information System for many sectors and lack of training to establish and operate MIS;</a:t>
            </a:r>
            <a:endParaRPr lang="en-US" dirty="0" smtClean="0">
              <a:latin typeface="+mj-lt"/>
              <a:cs typeface="Arial" pitchFamily="34" charset="0"/>
            </a:endParaRPr>
          </a:p>
          <a:p>
            <a:pPr algn="just"/>
            <a:r>
              <a:rPr lang="en-US" dirty="0" smtClean="0">
                <a:latin typeface="+mj-lt"/>
                <a:cs typeface="Arial" pitchFamily="34" charset="0"/>
              </a:rPr>
              <a:t>Data quality issue in administrative records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challenges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Effective coordination among data producers and users is essential. Mechanism should be set for this.</a:t>
            </a:r>
          </a:p>
          <a:p>
            <a:pPr algn="just"/>
            <a:r>
              <a:rPr lang="en-US" dirty="0" smtClean="0"/>
              <a:t>Well organized and sustainable monitoring and evaluation needed </a:t>
            </a:r>
          </a:p>
          <a:p>
            <a:pPr algn="just"/>
            <a:r>
              <a:rPr lang="en-US" dirty="0" smtClean="0"/>
              <a:t>Agreed standard procedure should be set and followed at all level</a:t>
            </a:r>
          </a:p>
          <a:p>
            <a:pPr algn="just"/>
            <a:r>
              <a:rPr lang="en-US" dirty="0" smtClean="0"/>
              <a:t>The higher officials should own and give serious attention for the management information system in their sectors and region so as to produce quality and timely administrative data</a:t>
            </a:r>
          </a:p>
          <a:p>
            <a:pPr algn="just"/>
            <a:r>
              <a:rPr lang="en-US" dirty="0" smtClean="0"/>
              <a:t>Avoid duplication of effort in data production by effective coordination</a:t>
            </a:r>
          </a:p>
          <a:p>
            <a:pPr algn="just"/>
            <a:r>
              <a:rPr lang="en-US" dirty="0" smtClean="0"/>
              <a:t>Capacity building for the staff working in data specially at grass root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Conclusion and way foreword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Implement effective advocacy for the community to reduce non response at all level and get quality data </a:t>
            </a:r>
          </a:p>
          <a:p>
            <a:pPr algn="just"/>
            <a:r>
              <a:rPr lang="en-US" dirty="0" smtClean="0"/>
              <a:t>Financial and technical support for effective implementation of the five year statistical plan (NSDSII) needed</a:t>
            </a:r>
          </a:p>
          <a:p>
            <a:pPr algn="just"/>
            <a:r>
              <a:rPr lang="en-US" dirty="0" smtClean="0"/>
              <a:t>Participation of all stack holders including the government, private sector, civil society and the public at large is very important for the effective development of the reporting system for M&amp;E of SDG and GTP</a:t>
            </a:r>
          </a:p>
          <a:p>
            <a:pPr algn="just"/>
            <a:r>
              <a:rPr lang="en-US" dirty="0" smtClean="0"/>
              <a:t>The government structure is expected to play its coordination an leading  role effectively</a:t>
            </a:r>
          </a:p>
          <a:p>
            <a:pPr algn="just"/>
            <a:r>
              <a:rPr lang="en-US" dirty="0" smtClean="0"/>
              <a:t>Advocacy should be done at all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 and </a:t>
            </a:r>
            <a:r>
              <a:rPr lang="en-US" dirty="0" err="1" smtClean="0"/>
              <a:t>wayforeword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8800" dirty="0" smtClean="0"/>
          </a:p>
          <a:p>
            <a:pPr>
              <a:buNone/>
            </a:pPr>
            <a:r>
              <a:rPr lang="en-US" sz="8800" dirty="0" smtClean="0"/>
              <a:t>THANK YOU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The SDG is integrated in to the GTP starting from the development stage with the objective , pillars (goals) and macro economic direction of the country plan </a:t>
            </a:r>
          </a:p>
          <a:p>
            <a:pPr algn="just"/>
            <a:r>
              <a:rPr lang="en-US" dirty="0" smtClean="0"/>
              <a:t>Integration is also started at targets and indicators level. A number of SDG targets and indicators are already included in the GTP policy matrix.</a:t>
            </a:r>
          </a:p>
          <a:p>
            <a:pPr algn="just"/>
            <a:r>
              <a:rPr lang="en-US" dirty="0" smtClean="0"/>
              <a:t>But not all indicators and targets are integrated and this needs further consideration in the future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Integration between the country Growth and Development plan (GTP) and SDG cont’d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Monitoring and evaluation in the country follows the same procedure as the preparation of the countries development plan and follows sectoral approach</a:t>
            </a:r>
          </a:p>
          <a:p>
            <a:pPr algn="just"/>
            <a:r>
              <a:rPr lang="en-US" dirty="0" smtClean="0"/>
              <a:t>The monitoring and evaluation procedure is conducted mainly based on the National Strategy for the development of Statistics (NSDS)</a:t>
            </a:r>
          </a:p>
          <a:p>
            <a:pPr algn="just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Monitoring and evaluation system of the country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Policy matrix with annual targets and indicators is prepared to monitor over all and sectoral performances</a:t>
            </a:r>
          </a:p>
          <a:p>
            <a:pPr algn="just"/>
            <a:r>
              <a:rPr lang="en-US" dirty="0" smtClean="0"/>
              <a:t> Annual reports will be prepared in consultation with regions and sectors and then approved by government and distributed</a:t>
            </a:r>
          </a:p>
          <a:p>
            <a:pPr algn="just"/>
            <a:r>
              <a:rPr lang="en-US" dirty="0" smtClean="0"/>
              <a:t>The same system will be followed to monitor the SDG goals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Monitoring and evaluation system  of the country  cont’d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latin typeface="+mj-lt"/>
                <a:cs typeface="Arial" pitchFamily="34" charset="0"/>
              </a:rPr>
              <a:t>National Plan commission is responsible for Monitoring and evaluation of the countries development plan </a:t>
            </a:r>
          </a:p>
          <a:p>
            <a:pPr algn="just"/>
            <a:r>
              <a:rPr lang="en-US" dirty="0" smtClean="0">
                <a:latin typeface="+mj-lt"/>
                <a:cs typeface="Arial" pitchFamily="34" charset="0"/>
              </a:rPr>
              <a:t>It also coordinates the preparation of evaluation reports, consultative forums and distribution of reports.</a:t>
            </a:r>
          </a:p>
          <a:p>
            <a:pPr algn="just"/>
            <a:r>
              <a:rPr lang="en-US" dirty="0" smtClean="0">
                <a:latin typeface="+mj-lt"/>
                <a:cs typeface="Arial" pitchFamily="34" charset="0"/>
              </a:rPr>
              <a:t>National plan council  led by the prime minister which involves regions  is responsible for monitoring and evaluation of major targets and indicators and provides policy direction</a:t>
            </a:r>
          </a:p>
          <a:p>
            <a:pPr algn="just"/>
            <a:r>
              <a:rPr lang="en-US" dirty="0" smtClean="0">
                <a:latin typeface="+mj-lt"/>
                <a:cs typeface="Arial" pitchFamily="34" charset="0"/>
              </a:rPr>
              <a:t>Sector ministries are also expected to monitor and evaluate their sector plan and are expected to prepare report and also to produce data from administrative records</a:t>
            </a:r>
            <a:endParaRPr lang="en-US" dirty="0">
              <a:latin typeface="+mj-lt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Monitoring and evaluation structure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+mj-lt"/>
                <a:cs typeface="Arial" pitchFamily="34" charset="0"/>
              </a:rPr>
              <a:t>Central Statistical Agency is responsible to develop a statistics plan which is the  National Strategy for the development of statistics based on the countries development plan. </a:t>
            </a:r>
          </a:p>
          <a:p>
            <a:pPr algn="just"/>
            <a:r>
              <a:rPr lang="en-US" dirty="0" smtClean="0">
                <a:latin typeface="+mj-lt"/>
                <a:cs typeface="Arial" pitchFamily="34" charset="0"/>
              </a:rPr>
              <a:t>Based on the statistics plan the agency is expected to produce data from census and survey, conduct data quality assessment, capacity building and coordinate the NSS.  </a:t>
            </a:r>
            <a:endParaRPr lang="en-US" dirty="0">
              <a:latin typeface="+mj-lt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Monitoring and evaluation structure cont’d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685800"/>
            <a:ext cx="5486400" cy="1447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Implementation tools for monitoring and evaluation  of the plan</a:t>
            </a:r>
            <a:endParaRPr lang="en-US" sz="3200" dirty="0"/>
          </a:p>
        </p:txBody>
      </p:sp>
      <p:sp>
        <p:nvSpPr>
          <p:cNvPr id="5" name="Down Arrow 4"/>
          <p:cNvSpPr/>
          <p:nvPr/>
        </p:nvSpPr>
        <p:spPr>
          <a:xfrm>
            <a:off x="3657600" y="2209800"/>
            <a:ext cx="713232" cy="838200"/>
          </a:xfrm>
          <a:prstGeom prst="down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-Right Arrow 5"/>
          <p:cNvSpPr/>
          <p:nvPr/>
        </p:nvSpPr>
        <p:spPr>
          <a:xfrm>
            <a:off x="1524000" y="2895600"/>
            <a:ext cx="5029200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1524000" y="2971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096000" y="29718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9600" y="3733800"/>
            <a:ext cx="3581400" cy="2362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dirty="0" smtClean="0">
                <a:cs typeface="Arial" pitchFamily="34" charset="0"/>
              </a:rPr>
              <a:t>Policy matrix with indicators and targets is prepared and monitoring and evaluation will be conducted at different time and level based on the matrix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5486400" y="3733800"/>
            <a:ext cx="3276600" cy="2362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 smtClean="0">
              <a:cs typeface="Arial" pitchFamily="34" charset="0"/>
            </a:endParaRPr>
          </a:p>
          <a:p>
            <a:pPr algn="just"/>
            <a:r>
              <a:rPr lang="en-US" sz="2000" dirty="0" smtClean="0">
                <a:cs typeface="Arial" pitchFamily="34" charset="0"/>
              </a:rPr>
              <a:t>National Strategy for the development of Statistics (NSDS) is developed with list of survey and census and other statistical activities for monitoring and evaluation of the plan.</a:t>
            </a:r>
          </a:p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05000" y="22098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7091"/>
          </a:xfrm>
        </p:spPr>
        <p:txBody>
          <a:bodyPr/>
          <a:lstStyle/>
          <a:p>
            <a:pPr algn="just"/>
            <a:r>
              <a:rPr lang="en-US" dirty="0" smtClean="0"/>
              <a:t>Sample survey and census conducted by CSA based on the NSDS</a:t>
            </a:r>
          </a:p>
          <a:p>
            <a:pPr algn="just"/>
            <a:r>
              <a:rPr lang="en-US" dirty="0" smtClean="0"/>
              <a:t>Data from administrative records prepared by sector ministries and regions</a:t>
            </a:r>
          </a:p>
          <a:p>
            <a:pPr algn="just"/>
            <a:r>
              <a:rPr lang="en-US" dirty="0" smtClean="0"/>
              <a:t>Data from other reliable data sources and surveys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Sources of data for monitoring and evaluation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749</TotalTime>
  <Words>1461</Words>
  <Application>Microsoft Office PowerPoint</Application>
  <PresentationFormat>On-screen Show (4:3)</PresentationFormat>
  <Paragraphs>139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Developing reporting system for SDG and Agenda 2063, contribution of National Statistical System, issues faced and challenges</vt:lpstr>
      <vt:lpstr>Integration between the country Growth and Development plan (GTP) and SDG</vt:lpstr>
      <vt:lpstr>Integration between the country Growth and Development plan (GTP) and SDG cont’d</vt:lpstr>
      <vt:lpstr>Monitoring and evaluation system of the country </vt:lpstr>
      <vt:lpstr>Monitoring and evaluation system  of the country  cont’d</vt:lpstr>
      <vt:lpstr>Monitoring and evaluation structure</vt:lpstr>
      <vt:lpstr>Monitoring and evaluation structure cont’d</vt:lpstr>
      <vt:lpstr>Slide 8</vt:lpstr>
      <vt:lpstr>Sources of data for monitoring and evaluation </vt:lpstr>
      <vt:lpstr>Slide 10</vt:lpstr>
      <vt:lpstr>NSDSII Strategic Themes </vt:lpstr>
      <vt:lpstr>NSDSII Strategic Themes </vt:lpstr>
      <vt:lpstr>NSDSII Strategic Themes </vt:lpstr>
      <vt:lpstr>Major census and survey in CSA</vt:lpstr>
      <vt:lpstr>Activities planned and conducted to support ministries and regions </vt:lpstr>
      <vt:lpstr>Activities planned and conducted to support ministries and regions </vt:lpstr>
      <vt:lpstr>opportunities</vt:lpstr>
      <vt:lpstr>opportunities</vt:lpstr>
      <vt:lpstr>Challenges</vt:lpstr>
      <vt:lpstr>challenges</vt:lpstr>
      <vt:lpstr>challenges</vt:lpstr>
      <vt:lpstr>challenges</vt:lpstr>
      <vt:lpstr>Conclusion and way foreword</vt:lpstr>
      <vt:lpstr>Conclusion and wayforeword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142</cp:revision>
  <dcterms:created xsi:type="dcterms:W3CDTF">2017-01-04T18:43:51Z</dcterms:created>
  <dcterms:modified xsi:type="dcterms:W3CDTF">2017-01-14T10:09:38Z</dcterms:modified>
</cp:coreProperties>
</file>