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88" r:id="rId3"/>
    <p:sldId id="290" r:id="rId4"/>
    <p:sldId id="291" r:id="rId5"/>
    <p:sldId id="293" r:id="rId6"/>
    <p:sldId id="286" r:id="rId7"/>
    <p:sldId id="269" r:id="rId8"/>
    <p:sldId id="270" r:id="rId9"/>
    <p:sldId id="266" r:id="rId10"/>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136"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272"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407"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543"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5679"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2814"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19995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086"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660"/>
  </p:normalViewPr>
  <p:slideViewPr>
    <p:cSldViewPr>
      <p:cViewPr varScale="1">
        <p:scale>
          <a:sx n="73" d="100"/>
          <a:sy n="73" d="100"/>
        </p:scale>
        <p:origin x="-107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98" name="Shape 598"/>
          <p:cNvSpPr>
            <a:spLocks noGrp="1" noRot="1" noChangeAspect="1"/>
          </p:cNvSpPr>
          <p:nvPr>
            <p:ph type="sldImg"/>
          </p:nvPr>
        </p:nvSpPr>
        <p:spPr>
          <a:xfrm>
            <a:off x="917575" y="744538"/>
            <a:ext cx="4962525" cy="3722687"/>
          </a:xfrm>
          <a:prstGeom prst="rect">
            <a:avLst/>
          </a:prstGeom>
        </p:spPr>
        <p:txBody>
          <a:bodyPr/>
          <a:lstStyle/>
          <a:p>
            <a:endParaRPr/>
          </a:p>
        </p:txBody>
      </p:sp>
      <p:sp>
        <p:nvSpPr>
          <p:cNvPr id="599" name="Shape 599"/>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val="1104556004"/>
      </p:ext>
    </p:extLst>
  </p:cSld>
  <p:clrMap bg1="lt1" tx1="dk1" bg2="lt2" tx2="dk2" accent1="accent1" accent2="accent2" accent3="accent3" accent4="accent4" accent5="accent5" accent6="accent6" hlink="hlink" folHlink="folHlink"/>
  <p:notesStyle>
    <a:lvl1pPr defTabSz="457136" latinLnBrk="0">
      <a:defRPr sz="1200">
        <a:latin typeface="+mj-lt"/>
        <a:ea typeface="+mj-ea"/>
        <a:cs typeface="+mj-cs"/>
        <a:sym typeface="Calibri"/>
      </a:defRPr>
    </a:lvl1pPr>
    <a:lvl2pPr indent="228600" defTabSz="457136" latinLnBrk="0">
      <a:defRPr sz="1200">
        <a:latin typeface="+mj-lt"/>
        <a:ea typeface="+mj-ea"/>
        <a:cs typeface="+mj-cs"/>
        <a:sym typeface="Calibri"/>
      </a:defRPr>
    </a:lvl2pPr>
    <a:lvl3pPr indent="457200" defTabSz="457136" latinLnBrk="0">
      <a:defRPr sz="1200">
        <a:latin typeface="+mj-lt"/>
        <a:ea typeface="+mj-ea"/>
        <a:cs typeface="+mj-cs"/>
        <a:sym typeface="Calibri"/>
      </a:defRPr>
    </a:lvl3pPr>
    <a:lvl4pPr indent="685800" defTabSz="457136" latinLnBrk="0">
      <a:defRPr sz="1200">
        <a:latin typeface="+mj-lt"/>
        <a:ea typeface="+mj-ea"/>
        <a:cs typeface="+mj-cs"/>
        <a:sym typeface="Calibri"/>
      </a:defRPr>
    </a:lvl4pPr>
    <a:lvl5pPr indent="914400" defTabSz="457136" latinLnBrk="0">
      <a:defRPr sz="1200">
        <a:latin typeface="+mj-lt"/>
        <a:ea typeface="+mj-ea"/>
        <a:cs typeface="+mj-cs"/>
        <a:sym typeface="Calibri"/>
      </a:defRPr>
    </a:lvl5pPr>
    <a:lvl6pPr indent="1143000" defTabSz="457136" latinLnBrk="0">
      <a:defRPr sz="1200">
        <a:latin typeface="+mj-lt"/>
        <a:ea typeface="+mj-ea"/>
        <a:cs typeface="+mj-cs"/>
        <a:sym typeface="Calibri"/>
      </a:defRPr>
    </a:lvl6pPr>
    <a:lvl7pPr indent="1371600" defTabSz="457136" latinLnBrk="0">
      <a:defRPr sz="1200">
        <a:latin typeface="+mj-lt"/>
        <a:ea typeface="+mj-ea"/>
        <a:cs typeface="+mj-cs"/>
        <a:sym typeface="Calibri"/>
      </a:defRPr>
    </a:lvl7pPr>
    <a:lvl8pPr indent="1600200" defTabSz="457136" latinLnBrk="0">
      <a:defRPr sz="1200">
        <a:latin typeface="+mj-lt"/>
        <a:ea typeface="+mj-ea"/>
        <a:cs typeface="+mj-cs"/>
        <a:sym typeface="Calibri"/>
      </a:defRPr>
    </a:lvl8pPr>
    <a:lvl9pPr indent="1828800" defTabSz="457136"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75115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685800" y="2130426"/>
            <a:ext cx="7772400" cy="1470026"/>
          </a:xfrm>
          <a:prstGeom prst="rect">
            <a:avLst/>
          </a:prstGeom>
        </p:spPr>
        <p:txBody>
          <a:bodyPr/>
          <a:lstStyle/>
          <a:p>
            <a:r>
              <a:t>Title Text</a:t>
            </a:r>
          </a:p>
        </p:txBody>
      </p:sp>
      <p:sp>
        <p:nvSpPr>
          <p:cNvPr id="12" name="Shape 12"/>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92" name="Shape 92"/>
          <p:cNvSpPr>
            <a:spLocks noGrp="1"/>
          </p:cNvSpPr>
          <p:nvPr>
            <p:ph type="title"/>
          </p:nvPr>
        </p:nvSpPr>
        <p:spPr>
          <a:xfrm>
            <a:off x="685800" y="2130426"/>
            <a:ext cx="7772400" cy="1470026"/>
          </a:xfrm>
          <a:prstGeom prst="rect">
            <a:avLst/>
          </a:prstGeom>
        </p:spPr>
        <p:txBody>
          <a:bodyPr/>
          <a:lstStyle/>
          <a:p>
            <a:r>
              <a:t>Title Text</a:t>
            </a:r>
          </a:p>
        </p:txBody>
      </p:sp>
      <p:sp>
        <p:nvSpPr>
          <p:cNvPr id="93" name="Shape 93"/>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10" name="Shape 110"/>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111" name="Shape 111"/>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19" name="Shape 119"/>
          <p:cNvSpPr>
            <a:spLocks noGrp="1"/>
          </p:cNvSpPr>
          <p:nvPr>
            <p:ph type="title"/>
          </p:nvPr>
        </p:nvSpPr>
        <p:spPr>
          <a:prstGeom prst="rect">
            <a:avLst/>
          </a:prstGeom>
        </p:spPr>
        <p:txBody>
          <a:bodyPr/>
          <a:lstStyle/>
          <a:p>
            <a:r>
              <a:t>Title Text</a:t>
            </a:r>
          </a:p>
        </p:txBody>
      </p:sp>
      <p:sp>
        <p:nvSpPr>
          <p:cNvPr id="120" name="Shape 120"/>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28" name="Shape 128"/>
          <p:cNvSpPr>
            <a:spLocks noGrp="1"/>
          </p:cNvSpPr>
          <p:nvPr>
            <p:ph type="title"/>
          </p:nvPr>
        </p:nvSpPr>
        <p:spPr>
          <a:prstGeom prst="rect">
            <a:avLst/>
          </a:prstGeom>
        </p:spPr>
        <p:txBody>
          <a:bodyPr/>
          <a:lstStyle/>
          <a:p>
            <a:r>
              <a:t>Title Text</a:t>
            </a:r>
          </a:p>
        </p:txBody>
      </p:sp>
      <p:sp>
        <p:nvSpPr>
          <p:cNvPr id="129" name="Shape 129"/>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30" name="Shape 130"/>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131" name="Shape 1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38" name="Shape 138"/>
          <p:cNvSpPr>
            <a:spLocks noGrp="1"/>
          </p:cNvSpPr>
          <p:nvPr>
            <p:ph type="title"/>
          </p:nvPr>
        </p:nvSpPr>
        <p:spPr>
          <a:prstGeom prst="rect">
            <a:avLst/>
          </a:prstGeom>
        </p:spPr>
        <p:txBody>
          <a:bodyPr/>
          <a:lstStyle/>
          <a:p>
            <a:r>
              <a:t>Title Text</a:t>
            </a:r>
          </a:p>
        </p:txBody>
      </p:sp>
      <p:sp>
        <p:nvSpPr>
          <p:cNvPr id="139" name="Shape 13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6" name="Shape 1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53" name="Shape 153"/>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154" name="Shape 154"/>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155" name="Shape 155"/>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156" name="Shape 1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63" name="Shape 163"/>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164" name="Shape 164"/>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165" name="Shape 165"/>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66" name="Shape 16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73" name="Shape 173"/>
          <p:cNvSpPr>
            <a:spLocks noGrp="1"/>
          </p:cNvSpPr>
          <p:nvPr>
            <p:ph type="title"/>
          </p:nvPr>
        </p:nvSpPr>
        <p:spPr>
          <a:xfrm>
            <a:off x="685800" y="2130426"/>
            <a:ext cx="7772400" cy="1470026"/>
          </a:xfrm>
          <a:prstGeom prst="rect">
            <a:avLst/>
          </a:prstGeom>
        </p:spPr>
        <p:txBody>
          <a:bodyPr/>
          <a:lstStyle/>
          <a:p>
            <a:r>
              <a:t>Title Text</a:t>
            </a:r>
          </a:p>
        </p:txBody>
      </p:sp>
      <p:sp>
        <p:nvSpPr>
          <p:cNvPr id="174" name="Shape 174"/>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75" name="Shape 1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2" name="Shape 182"/>
          <p:cNvSpPr>
            <a:spLocks noGrp="1"/>
          </p:cNvSpPr>
          <p:nvPr>
            <p:ph type="title"/>
          </p:nvPr>
        </p:nvSpPr>
        <p:spPr>
          <a:prstGeom prst="rect">
            <a:avLst/>
          </a:prstGeom>
        </p:spPr>
        <p:txBody>
          <a:bodyPr/>
          <a:lstStyle/>
          <a:p>
            <a:r>
              <a:t>Title Text</a:t>
            </a:r>
          </a:p>
        </p:txBody>
      </p:sp>
      <p:sp>
        <p:nvSpPr>
          <p:cNvPr id="183" name="Shape 183"/>
          <p:cNvSpPr>
            <a:spLocks noGrp="1"/>
          </p:cNvSpPr>
          <p:nvPr>
            <p:ph type="body" idx="1"/>
          </p:nvPr>
        </p:nvSpPr>
        <p:spPr>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184" name="Shape 18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t>Title Text</a:t>
            </a:r>
          </a:p>
        </p:txBody>
      </p:sp>
      <p:sp>
        <p:nvSpPr>
          <p:cNvPr id="21" name="Shape 21"/>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91" name="Shape 191"/>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192" name="Shape 192"/>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3" name="Shape 1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00" name="Shape 200"/>
          <p:cNvSpPr>
            <a:spLocks noGrp="1"/>
          </p:cNvSpPr>
          <p:nvPr>
            <p:ph type="title"/>
          </p:nvPr>
        </p:nvSpPr>
        <p:spPr>
          <a:prstGeom prst="rect">
            <a:avLst/>
          </a:prstGeom>
        </p:spPr>
        <p:txBody>
          <a:bodyPr/>
          <a:lstStyle/>
          <a:p>
            <a:r>
              <a:t>Title Text</a:t>
            </a:r>
          </a:p>
        </p:txBody>
      </p:sp>
      <p:sp>
        <p:nvSpPr>
          <p:cNvPr id="201" name="Shape 201"/>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202" name="Shape 20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09" name="Shape 209"/>
          <p:cNvSpPr>
            <a:spLocks noGrp="1"/>
          </p:cNvSpPr>
          <p:nvPr>
            <p:ph type="title"/>
          </p:nvPr>
        </p:nvSpPr>
        <p:spPr>
          <a:prstGeom prst="rect">
            <a:avLst/>
          </a:prstGeom>
        </p:spPr>
        <p:txBody>
          <a:bodyPr/>
          <a:lstStyle/>
          <a:p>
            <a:r>
              <a:t>Title Text</a:t>
            </a:r>
          </a:p>
        </p:txBody>
      </p:sp>
      <p:sp>
        <p:nvSpPr>
          <p:cNvPr id="210" name="Shape 210"/>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11" name="Shape 211"/>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212" name="Shape 21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219" name="Shape 219"/>
          <p:cNvSpPr>
            <a:spLocks noGrp="1"/>
          </p:cNvSpPr>
          <p:nvPr>
            <p:ph type="title"/>
          </p:nvPr>
        </p:nvSpPr>
        <p:spPr>
          <a:prstGeom prst="rect">
            <a:avLst/>
          </a:prstGeom>
        </p:spPr>
        <p:txBody>
          <a:bodyPr/>
          <a:lstStyle/>
          <a:p>
            <a:r>
              <a:t>Title Text</a:t>
            </a:r>
          </a:p>
        </p:txBody>
      </p:sp>
      <p:sp>
        <p:nvSpPr>
          <p:cNvPr id="220" name="Shape 22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27" name="Shape 2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234" name="Shape 234"/>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235" name="Shape 235"/>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236" name="Shape 236"/>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237" name="Shape 2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244" name="Shape 244"/>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245" name="Shape 245"/>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246" name="Shape 246"/>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247" name="Shape 24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72" name="Shape 272"/>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273" name="Shape 273"/>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74" name="Shape 2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81" name="Shape 281"/>
          <p:cNvSpPr>
            <a:spLocks noGrp="1"/>
          </p:cNvSpPr>
          <p:nvPr>
            <p:ph type="title"/>
          </p:nvPr>
        </p:nvSpPr>
        <p:spPr>
          <a:prstGeom prst="rect">
            <a:avLst/>
          </a:prstGeom>
        </p:spPr>
        <p:txBody>
          <a:bodyPr/>
          <a:lstStyle/>
          <a:p>
            <a:r>
              <a:t>Title Text</a:t>
            </a:r>
          </a:p>
        </p:txBody>
      </p:sp>
      <p:sp>
        <p:nvSpPr>
          <p:cNvPr id="282" name="Shape 282"/>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283" name="Shape 28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0" name="Shape 290"/>
          <p:cNvSpPr>
            <a:spLocks noGrp="1"/>
          </p:cNvSpPr>
          <p:nvPr>
            <p:ph type="title"/>
          </p:nvPr>
        </p:nvSpPr>
        <p:spPr>
          <a:prstGeom prst="rect">
            <a:avLst/>
          </a:prstGeom>
        </p:spPr>
        <p:txBody>
          <a:bodyPr/>
          <a:lstStyle/>
          <a:p>
            <a:r>
              <a:t>Title Text</a:t>
            </a:r>
          </a:p>
        </p:txBody>
      </p:sp>
      <p:sp>
        <p:nvSpPr>
          <p:cNvPr id="291" name="Shape 291"/>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292" name="Shape 292"/>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293" name="Shape 29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30" name="Shape 30"/>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00" name="Shape 300"/>
          <p:cNvSpPr>
            <a:spLocks noGrp="1"/>
          </p:cNvSpPr>
          <p:nvPr>
            <p:ph type="title"/>
          </p:nvPr>
        </p:nvSpPr>
        <p:spPr>
          <a:prstGeom prst="rect">
            <a:avLst/>
          </a:prstGeom>
        </p:spPr>
        <p:txBody>
          <a:bodyPr/>
          <a:lstStyle/>
          <a:p>
            <a:r>
              <a:t>Title Text</a:t>
            </a:r>
          </a:p>
        </p:txBody>
      </p:sp>
      <p:sp>
        <p:nvSpPr>
          <p:cNvPr id="301" name="Shape 3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08" name="Shape 3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15" name="Shape 315"/>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316" name="Shape 316"/>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317" name="Shape 317"/>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318" name="Shape 3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325" name="Shape 325"/>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326" name="Shape 326"/>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327" name="Shape 327"/>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328" name="Shape 32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335" name="Shape 335"/>
          <p:cNvSpPr>
            <a:spLocks noGrp="1"/>
          </p:cNvSpPr>
          <p:nvPr>
            <p:ph type="title"/>
          </p:nvPr>
        </p:nvSpPr>
        <p:spPr>
          <a:xfrm>
            <a:off x="685800" y="2130426"/>
            <a:ext cx="7772400" cy="1470026"/>
          </a:xfrm>
          <a:prstGeom prst="rect">
            <a:avLst/>
          </a:prstGeom>
        </p:spPr>
        <p:txBody>
          <a:bodyPr/>
          <a:lstStyle/>
          <a:p>
            <a:r>
              <a:t>Title Text</a:t>
            </a:r>
          </a:p>
        </p:txBody>
      </p:sp>
      <p:sp>
        <p:nvSpPr>
          <p:cNvPr id="336" name="Shape 336"/>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37" name="Shape 33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44" name="Shape 344"/>
          <p:cNvSpPr>
            <a:spLocks noGrp="1"/>
          </p:cNvSpPr>
          <p:nvPr>
            <p:ph type="title"/>
          </p:nvPr>
        </p:nvSpPr>
        <p:spPr>
          <a:prstGeom prst="rect">
            <a:avLst/>
          </a:prstGeom>
        </p:spPr>
        <p:txBody>
          <a:bodyPr/>
          <a:lstStyle/>
          <a:p>
            <a:r>
              <a:t>Title Text</a:t>
            </a:r>
          </a:p>
        </p:txBody>
      </p:sp>
      <p:sp>
        <p:nvSpPr>
          <p:cNvPr id="345" name="Shape 345"/>
          <p:cNvSpPr>
            <a:spLocks noGrp="1"/>
          </p:cNvSpPr>
          <p:nvPr>
            <p:ph type="body" idx="1"/>
          </p:nvPr>
        </p:nvSpPr>
        <p:spPr>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346" name="Shape 3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53" name="Shape 353"/>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354" name="Shape 354"/>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55" name="Shape 3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62" name="Shape 362"/>
          <p:cNvSpPr>
            <a:spLocks noGrp="1"/>
          </p:cNvSpPr>
          <p:nvPr>
            <p:ph type="title"/>
          </p:nvPr>
        </p:nvSpPr>
        <p:spPr>
          <a:prstGeom prst="rect">
            <a:avLst/>
          </a:prstGeom>
        </p:spPr>
        <p:txBody>
          <a:bodyPr/>
          <a:lstStyle/>
          <a:p>
            <a:r>
              <a:t>Title Text</a:t>
            </a:r>
          </a:p>
        </p:txBody>
      </p:sp>
      <p:sp>
        <p:nvSpPr>
          <p:cNvPr id="363" name="Shape 363"/>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364" name="Shape 36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71" name="Shape 371"/>
          <p:cNvSpPr>
            <a:spLocks noGrp="1"/>
          </p:cNvSpPr>
          <p:nvPr>
            <p:ph type="title"/>
          </p:nvPr>
        </p:nvSpPr>
        <p:spPr>
          <a:prstGeom prst="rect">
            <a:avLst/>
          </a:prstGeom>
        </p:spPr>
        <p:txBody>
          <a:bodyPr/>
          <a:lstStyle/>
          <a:p>
            <a:r>
              <a:t>Title Text</a:t>
            </a:r>
          </a:p>
        </p:txBody>
      </p:sp>
      <p:sp>
        <p:nvSpPr>
          <p:cNvPr id="372" name="Shape 372"/>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373" name="Shape 373"/>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374" name="Shape 37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81" name="Shape 381"/>
          <p:cNvSpPr>
            <a:spLocks noGrp="1"/>
          </p:cNvSpPr>
          <p:nvPr>
            <p:ph type="title"/>
          </p:nvPr>
        </p:nvSpPr>
        <p:spPr>
          <a:prstGeom prst="rect">
            <a:avLst/>
          </a:prstGeom>
        </p:spPr>
        <p:txBody>
          <a:bodyPr/>
          <a:lstStyle/>
          <a:p>
            <a:r>
              <a:t>Title Text</a:t>
            </a:r>
          </a:p>
        </p:txBody>
      </p:sp>
      <p:sp>
        <p:nvSpPr>
          <p:cNvPr id="382" name="Shape 38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361868" indent="-533325">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89" name="Shape 38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96" name="Shape 396"/>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397" name="Shape 397"/>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398" name="Shape 398"/>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399" name="Shape 39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06" name="Shape 406"/>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407" name="Shape 407"/>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408" name="Shape 408"/>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09" name="Shape 40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416" name="Shape 416"/>
          <p:cNvSpPr>
            <a:spLocks noGrp="1"/>
          </p:cNvSpPr>
          <p:nvPr>
            <p:ph type="title"/>
          </p:nvPr>
        </p:nvSpPr>
        <p:spPr>
          <a:xfrm>
            <a:off x="685800" y="2130426"/>
            <a:ext cx="7772400" cy="1470026"/>
          </a:xfrm>
          <a:prstGeom prst="rect">
            <a:avLst/>
          </a:prstGeom>
        </p:spPr>
        <p:txBody>
          <a:bodyPr/>
          <a:lstStyle/>
          <a:p>
            <a:r>
              <a:t>Title Text</a:t>
            </a:r>
          </a:p>
        </p:txBody>
      </p:sp>
      <p:sp>
        <p:nvSpPr>
          <p:cNvPr id="417" name="Shape 417"/>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18" name="Shape 4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425" name="Shape 425"/>
          <p:cNvSpPr>
            <a:spLocks noGrp="1"/>
          </p:cNvSpPr>
          <p:nvPr>
            <p:ph type="title"/>
          </p:nvPr>
        </p:nvSpPr>
        <p:spPr>
          <a:prstGeom prst="rect">
            <a:avLst/>
          </a:prstGeom>
        </p:spPr>
        <p:txBody>
          <a:bodyPr/>
          <a:lstStyle/>
          <a:p>
            <a:r>
              <a:t>Title Text</a:t>
            </a:r>
          </a:p>
        </p:txBody>
      </p:sp>
      <p:sp>
        <p:nvSpPr>
          <p:cNvPr id="426" name="Shape 426"/>
          <p:cNvSpPr>
            <a:spLocks noGrp="1"/>
          </p:cNvSpPr>
          <p:nvPr>
            <p:ph type="body" idx="1"/>
          </p:nvPr>
        </p:nvSpPr>
        <p:spPr>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427" name="Shape 42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434" name="Shape 434"/>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435" name="Shape 435"/>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36" name="Shape 4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3" name="Shape 443"/>
          <p:cNvSpPr>
            <a:spLocks noGrp="1"/>
          </p:cNvSpPr>
          <p:nvPr>
            <p:ph type="title"/>
          </p:nvPr>
        </p:nvSpPr>
        <p:spPr>
          <a:prstGeom prst="rect">
            <a:avLst/>
          </a:prstGeom>
        </p:spPr>
        <p:txBody>
          <a:bodyPr/>
          <a:lstStyle/>
          <a:p>
            <a:r>
              <a:t>Title Text</a:t>
            </a:r>
          </a:p>
        </p:txBody>
      </p:sp>
      <p:sp>
        <p:nvSpPr>
          <p:cNvPr id="444" name="Shape 444"/>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445" name="Shape 44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52" name="Shape 452"/>
          <p:cNvSpPr>
            <a:spLocks noGrp="1"/>
          </p:cNvSpPr>
          <p:nvPr>
            <p:ph type="title"/>
          </p:nvPr>
        </p:nvSpPr>
        <p:spPr>
          <a:prstGeom prst="rect">
            <a:avLst/>
          </a:prstGeom>
        </p:spPr>
        <p:txBody>
          <a:bodyPr/>
          <a:lstStyle/>
          <a:p>
            <a:r>
              <a:t>Title Text</a:t>
            </a:r>
          </a:p>
        </p:txBody>
      </p:sp>
      <p:sp>
        <p:nvSpPr>
          <p:cNvPr id="453" name="Shape 453"/>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54" name="Shape 454"/>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455" name="Shape 4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462" name="Shape 462"/>
          <p:cNvSpPr>
            <a:spLocks noGrp="1"/>
          </p:cNvSpPr>
          <p:nvPr>
            <p:ph type="title"/>
          </p:nvPr>
        </p:nvSpPr>
        <p:spPr>
          <a:prstGeom prst="rect">
            <a:avLst/>
          </a:prstGeom>
        </p:spPr>
        <p:txBody>
          <a:bodyPr/>
          <a:lstStyle/>
          <a:p>
            <a:r>
              <a:t>Title Text</a:t>
            </a:r>
          </a:p>
        </p:txBody>
      </p:sp>
      <p:sp>
        <p:nvSpPr>
          <p:cNvPr id="463" name="Shape 46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70" name="Shape 47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prstGeom prst="rect">
            <a:avLst/>
          </a:prstGeom>
        </p:spPr>
        <p:txBody>
          <a:bodyPr/>
          <a:lstStyle/>
          <a:p>
            <a:r>
              <a:t>Title Text</a:t>
            </a:r>
          </a:p>
        </p:txBody>
      </p:sp>
      <p:sp>
        <p:nvSpPr>
          <p:cNvPr id="48" name="Shape 48"/>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Shape 49"/>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477" name="Shape 477"/>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478" name="Shape 478"/>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479" name="Shape 479"/>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480" name="Shape 48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487" name="Shape 487"/>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488" name="Shape 488"/>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489" name="Shape 489"/>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490" name="Shape 49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506" name="Shape 506"/>
          <p:cNvSpPr>
            <a:spLocks noGrp="1"/>
          </p:cNvSpPr>
          <p:nvPr>
            <p:ph type="title"/>
          </p:nvPr>
        </p:nvSpPr>
        <p:spPr>
          <a:prstGeom prst="rect">
            <a:avLst/>
          </a:prstGeom>
        </p:spPr>
        <p:txBody>
          <a:bodyPr/>
          <a:lstStyle/>
          <a:p>
            <a:r>
              <a:t>Title Text</a:t>
            </a:r>
          </a:p>
        </p:txBody>
      </p:sp>
      <p:sp>
        <p:nvSpPr>
          <p:cNvPr id="507" name="Shape 507"/>
          <p:cNvSpPr>
            <a:spLocks noGrp="1"/>
          </p:cNvSpPr>
          <p:nvPr>
            <p:ph type="body" idx="1"/>
          </p:nvPr>
        </p:nvSpPr>
        <p:spPr>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508" name="Shape 5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515" name="Shape 515"/>
          <p:cNvSpPr>
            <a:spLocks noGrp="1"/>
          </p:cNvSpPr>
          <p:nvPr>
            <p:ph type="title"/>
          </p:nvPr>
        </p:nvSpPr>
        <p:spPr>
          <a:xfrm>
            <a:off x="722312" y="4406901"/>
            <a:ext cx="7772401" cy="1362076"/>
          </a:xfrm>
          <a:prstGeom prst="rect">
            <a:avLst/>
          </a:prstGeom>
        </p:spPr>
        <p:txBody>
          <a:bodyPr anchor="t"/>
          <a:lstStyle>
            <a:lvl1pPr>
              <a:defRPr sz="4000" b="1" cap="all"/>
            </a:lvl1pPr>
          </a:lstStyle>
          <a:p>
            <a:r>
              <a:t>Title Text</a:t>
            </a:r>
          </a:p>
        </p:txBody>
      </p:sp>
      <p:sp>
        <p:nvSpPr>
          <p:cNvPr id="516" name="Shape 516"/>
          <p:cNvSpPr>
            <a:spLocks noGrp="1"/>
          </p:cNvSpPr>
          <p:nvPr>
            <p:ph type="body" sz="quarter" idx="1"/>
          </p:nvPr>
        </p:nvSpPr>
        <p:spPr>
          <a:xfrm>
            <a:off x="722312" y="2906715"/>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136">
              <a:spcBef>
                <a:spcPts val="400"/>
              </a:spcBef>
              <a:buSzTx/>
              <a:buFontTx/>
              <a:buNone/>
              <a:defRPr sz="2000">
                <a:solidFill>
                  <a:srgbClr val="888888"/>
                </a:solidFill>
              </a:defRPr>
            </a:lvl2pPr>
            <a:lvl3pPr marL="0" indent="914272">
              <a:spcBef>
                <a:spcPts val="400"/>
              </a:spcBef>
              <a:buSzTx/>
              <a:buFontTx/>
              <a:buNone/>
              <a:defRPr sz="2000">
                <a:solidFill>
                  <a:srgbClr val="888888"/>
                </a:solidFill>
              </a:defRPr>
            </a:lvl3pPr>
            <a:lvl4pPr marL="0" indent="1371407">
              <a:spcBef>
                <a:spcPts val="400"/>
              </a:spcBef>
              <a:buSzTx/>
              <a:buFontTx/>
              <a:buNone/>
              <a:defRPr sz="2000">
                <a:solidFill>
                  <a:srgbClr val="888888"/>
                </a:solidFill>
              </a:defRPr>
            </a:lvl4pPr>
            <a:lvl5pPr marL="0" indent="1828543">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17" name="Shape 517"/>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24" name="Shape 524"/>
          <p:cNvSpPr>
            <a:spLocks noGrp="1"/>
          </p:cNvSpPr>
          <p:nvPr>
            <p:ph type="title"/>
          </p:nvPr>
        </p:nvSpPr>
        <p:spPr>
          <a:prstGeom prst="rect">
            <a:avLst/>
          </a:prstGeom>
        </p:spPr>
        <p:txBody>
          <a:bodyPr/>
          <a:lstStyle/>
          <a:p>
            <a:r>
              <a:t>Title Text</a:t>
            </a:r>
          </a:p>
        </p:txBody>
      </p:sp>
      <p:sp>
        <p:nvSpPr>
          <p:cNvPr id="525" name="Shape 525"/>
          <p:cNvSpPr>
            <a:spLocks noGrp="1"/>
          </p:cNvSpPr>
          <p:nvPr>
            <p:ph type="body" sz="half" idx="1"/>
          </p:nvPr>
        </p:nvSpPr>
        <p:spPr>
          <a:xfrm>
            <a:off x="457200" y="1600202"/>
            <a:ext cx="4038600" cy="4525963"/>
          </a:xfrm>
          <a:prstGeom prst="rect">
            <a:avLst/>
          </a:prstGeom>
        </p:spPr>
        <p:txBody>
          <a:bodyPr/>
          <a:lstStyle>
            <a:lvl1pPr>
              <a:spcBef>
                <a:spcPts val="600"/>
              </a:spcBef>
              <a:defRPr sz="2800"/>
            </a:lvl1pPr>
            <a:lvl2pPr marL="790463" indent="-333328">
              <a:spcBef>
                <a:spcPts val="600"/>
              </a:spcBef>
              <a:defRPr sz="2800"/>
            </a:lvl2pPr>
            <a:lvl3pPr marL="1234267" indent="-319995">
              <a:spcBef>
                <a:spcPts val="600"/>
              </a:spcBef>
              <a:defRPr sz="2800"/>
            </a:lvl3pPr>
            <a:lvl4pPr marL="1726957" indent="-355550">
              <a:spcBef>
                <a:spcPts val="600"/>
              </a:spcBef>
              <a:defRPr sz="2800"/>
            </a:lvl4pPr>
            <a:lvl5pPr marL="2184093" indent="-355550">
              <a:spcBef>
                <a:spcPts val="6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526" name="Shape 52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3" name="Shape 533"/>
          <p:cNvSpPr>
            <a:spLocks noGrp="1"/>
          </p:cNvSpPr>
          <p:nvPr>
            <p:ph type="title"/>
          </p:nvPr>
        </p:nvSpPr>
        <p:spPr>
          <a:prstGeom prst="rect">
            <a:avLst/>
          </a:prstGeom>
        </p:spPr>
        <p:txBody>
          <a:bodyPr/>
          <a:lstStyle/>
          <a:p>
            <a:r>
              <a:t>Title Text</a:t>
            </a:r>
          </a:p>
        </p:txBody>
      </p:sp>
      <p:sp>
        <p:nvSpPr>
          <p:cNvPr id="534" name="Shape 534"/>
          <p:cNvSpPr>
            <a:spLocks noGrp="1"/>
          </p:cNvSpPr>
          <p:nvPr>
            <p:ph type="body" sz="quarter" idx="1"/>
          </p:nvPr>
        </p:nvSpPr>
        <p:spPr>
          <a:xfrm>
            <a:off x="457201" y="1535112"/>
            <a:ext cx="4040189" cy="639763"/>
          </a:xfrm>
          <a:prstGeom prst="rect">
            <a:avLst/>
          </a:prstGeom>
        </p:spPr>
        <p:txBody>
          <a:bodyPr anchor="b"/>
          <a:lstStyle>
            <a:lvl1pPr marL="0" indent="0">
              <a:spcBef>
                <a:spcPts val="500"/>
              </a:spcBef>
              <a:buSzTx/>
              <a:buFontTx/>
              <a:buNone/>
              <a:defRPr sz="2400" b="1"/>
            </a:lvl1pPr>
            <a:lvl2pPr marL="0" indent="457136">
              <a:spcBef>
                <a:spcPts val="500"/>
              </a:spcBef>
              <a:buSzTx/>
              <a:buFontTx/>
              <a:buNone/>
              <a:defRPr sz="2400" b="1"/>
            </a:lvl2pPr>
            <a:lvl3pPr marL="0" indent="914272">
              <a:spcBef>
                <a:spcPts val="500"/>
              </a:spcBef>
              <a:buSzTx/>
              <a:buFontTx/>
              <a:buNone/>
              <a:defRPr sz="2400" b="1"/>
            </a:lvl3pPr>
            <a:lvl4pPr marL="0" indent="1371407">
              <a:spcBef>
                <a:spcPts val="500"/>
              </a:spcBef>
              <a:buSzTx/>
              <a:buFontTx/>
              <a:buNone/>
              <a:defRPr sz="2400" b="1"/>
            </a:lvl4pPr>
            <a:lvl5pPr marL="0" indent="1828543">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35" name="Shape 535"/>
          <p:cNvSpPr>
            <a:spLocks noGrp="1"/>
          </p:cNvSpPr>
          <p:nvPr>
            <p:ph type="body" sz="quarter" idx="13"/>
          </p:nvPr>
        </p:nvSpPr>
        <p:spPr>
          <a:xfrm>
            <a:off x="4645026" y="1535112"/>
            <a:ext cx="4041776" cy="639763"/>
          </a:xfrm>
          <a:prstGeom prst="rect">
            <a:avLst/>
          </a:prstGeom>
        </p:spPr>
        <p:txBody>
          <a:bodyPr lIns="45719" tIns="45719" rIns="45719" bIns="45719" anchor="b"/>
          <a:lstStyle/>
          <a:p>
            <a:pPr marL="0" indent="0">
              <a:spcBef>
                <a:spcPts val="500"/>
              </a:spcBef>
              <a:buSzTx/>
              <a:buFontTx/>
              <a:buNone/>
              <a:defRPr sz="2400" b="1"/>
            </a:pPr>
            <a:endParaRPr/>
          </a:p>
        </p:txBody>
      </p:sp>
      <p:sp>
        <p:nvSpPr>
          <p:cNvPr id="536" name="Shape 53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43" name="Shape 543"/>
          <p:cNvSpPr>
            <a:spLocks noGrp="1"/>
          </p:cNvSpPr>
          <p:nvPr>
            <p:ph type="title"/>
          </p:nvPr>
        </p:nvSpPr>
        <p:spPr>
          <a:prstGeom prst="rect">
            <a:avLst/>
          </a:prstGeom>
        </p:spPr>
        <p:txBody>
          <a:bodyPr/>
          <a:lstStyle/>
          <a:p>
            <a:r>
              <a:t>Title Text</a:t>
            </a:r>
          </a:p>
        </p:txBody>
      </p:sp>
      <p:sp>
        <p:nvSpPr>
          <p:cNvPr id="544" name="Shape 54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51" name="Shape 55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558" name="Shape 558"/>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559" name="Shape 559"/>
          <p:cNvSpPr>
            <a:spLocks noGrp="1"/>
          </p:cNvSpPr>
          <p:nvPr>
            <p:ph type="body" idx="1"/>
          </p:nvPr>
        </p:nvSpPr>
        <p:spPr>
          <a:xfrm>
            <a:off x="3575051" y="273050"/>
            <a:ext cx="5111752" cy="5853114"/>
          </a:xfrm>
          <a:prstGeom prst="rect">
            <a:avLst/>
          </a:prstGeom>
        </p:spPr>
        <p:txBody>
          <a:bodyPr/>
          <a:lstStyle>
            <a:lvl5pPr marL="2194251" indent="-365708">
              <a:buChar char="»"/>
            </a:lvl5pPr>
          </a:lstStyle>
          <a:p>
            <a:r>
              <a:t>Body Level One</a:t>
            </a:r>
          </a:p>
          <a:p>
            <a:pPr lvl="1"/>
            <a:r>
              <a:t>Body Level Two</a:t>
            </a:r>
          </a:p>
          <a:p>
            <a:pPr lvl="2"/>
            <a:r>
              <a:t>Body Level Three</a:t>
            </a:r>
          </a:p>
          <a:p>
            <a:pPr lvl="3"/>
            <a:r>
              <a:t>Body Level Four</a:t>
            </a:r>
          </a:p>
          <a:p>
            <a:pPr lvl="4"/>
            <a:r>
              <a:t>Body Level Five</a:t>
            </a:r>
          </a:p>
        </p:txBody>
      </p:sp>
      <p:sp>
        <p:nvSpPr>
          <p:cNvPr id="560" name="Shape 560"/>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561" name="Shape 56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568" name="Shape 568"/>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569" name="Shape 569"/>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570" name="Shape 570"/>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571" name="Shape 5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t>Title Text</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578" name="Shape 578"/>
          <p:cNvSpPr/>
          <p:nvPr/>
        </p:nvSpPr>
        <p:spPr>
          <a:xfrm flipV="1">
            <a:off x="357187" y="6500810"/>
            <a:ext cx="8429626" cy="4"/>
          </a:xfrm>
          <a:prstGeom prst="line">
            <a:avLst/>
          </a:prstGeom>
          <a:ln w="50800">
            <a:solidFill>
              <a:srgbClr val="444444">
                <a:alpha val="30000"/>
              </a:srgbClr>
            </a:solidFill>
            <a:miter lim="400000"/>
          </a:ln>
        </p:spPr>
        <p:txBody>
          <a:bodyPr lIns="35718" tIns="35718" rIns="35718" bIns="35718" anchor="ctr"/>
          <a:lstStyle/>
          <a:p>
            <a:pPr defTabSz="321468">
              <a:defRPr sz="800">
                <a:latin typeface="+mn-lt"/>
                <a:ea typeface="+mn-ea"/>
                <a:cs typeface="+mn-cs"/>
                <a:sym typeface="Helvetica"/>
              </a:defRPr>
            </a:pPr>
            <a:endParaRPr/>
          </a:p>
        </p:txBody>
      </p:sp>
      <p:sp>
        <p:nvSpPr>
          <p:cNvPr id="579" name="Shape 579"/>
          <p:cNvSpPr/>
          <p:nvPr/>
        </p:nvSpPr>
        <p:spPr>
          <a:xfrm flipV="1">
            <a:off x="357187" y="357187"/>
            <a:ext cx="8429626" cy="1"/>
          </a:xfrm>
          <a:prstGeom prst="line">
            <a:avLst/>
          </a:prstGeom>
          <a:ln w="3175">
            <a:solidFill>
              <a:srgbClr val="444444">
                <a:alpha val="30000"/>
              </a:srgbClr>
            </a:solidFill>
            <a:miter lim="400000"/>
          </a:ln>
        </p:spPr>
        <p:txBody>
          <a:bodyPr lIns="35718" tIns="35718" rIns="35718" bIns="35718" anchor="ctr"/>
          <a:lstStyle/>
          <a:p>
            <a:pPr defTabSz="321468">
              <a:defRPr sz="800">
                <a:latin typeface="+mn-lt"/>
                <a:ea typeface="+mn-ea"/>
                <a:cs typeface="+mn-cs"/>
                <a:sym typeface="Helvetica"/>
              </a:defRPr>
            </a:pPr>
            <a:endParaRPr/>
          </a:p>
        </p:txBody>
      </p:sp>
      <p:sp>
        <p:nvSpPr>
          <p:cNvPr id="580" name="Shape 580"/>
          <p:cNvSpPr/>
          <p:nvPr/>
        </p:nvSpPr>
        <p:spPr>
          <a:xfrm>
            <a:off x="357187" y="3643312"/>
            <a:ext cx="8429626" cy="1"/>
          </a:xfrm>
          <a:prstGeom prst="line">
            <a:avLst/>
          </a:prstGeom>
          <a:ln w="3175">
            <a:solidFill>
              <a:srgbClr val="444444">
                <a:alpha val="30000"/>
              </a:srgbClr>
            </a:solidFill>
            <a:miter lim="400000"/>
          </a:ln>
        </p:spPr>
        <p:txBody>
          <a:bodyPr lIns="35718" tIns="35718" rIns="35718" bIns="35718" anchor="ctr"/>
          <a:lstStyle/>
          <a:p>
            <a:pPr defTabSz="321468">
              <a:defRPr sz="800">
                <a:latin typeface="+mn-lt"/>
                <a:ea typeface="+mn-ea"/>
                <a:cs typeface="+mn-cs"/>
                <a:sym typeface="Helvetica"/>
              </a:defRPr>
            </a:pPr>
            <a:endParaRPr/>
          </a:p>
        </p:txBody>
      </p:sp>
      <p:sp>
        <p:nvSpPr>
          <p:cNvPr id="581" name="Shape 581"/>
          <p:cNvSpPr>
            <a:spLocks noGrp="1"/>
          </p:cNvSpPr>
          <p:nvPr>
            <p:ph type="title"/>
          </p:nvPr>
        </p:nvSpPr>
        <p:spPr>
          <a:xfrm>
            <a:off x="357187" y="2116335"/>
            <a:ext cx="8429626" cy="1428751"/>
          </a:xfrm>
          <a:prstGeom prst="rect">
            <a:avLst/>
          </a:prstGeom>
        </p:spPr>
        <p:txBody>
          <a:bodyPr lIns="35718" tIns="35718" rIns="35718" bIns="35718" anchor="b"/>
          <a:lstStyle>
            <a:lvl1pPr defTabSz="410765">
              <a:lnSpc>
                <a:spcPct val="90000"/>
              </a:lnSpc>
              <a:defRPr cap="all">
                <a:solidFill>
                  <a:srgbClr val="606060"/>
                </a:solidFill>
                <a:latin typeface="Gill Sans Light"/>
                <a:ea typeface="Gill Sans Light"/>
                <a:cs typeface="Gill Sans Light"/>
                <a:sym typeface="Gill Sans Light"/>
              </a:defRPr>
            </a:lvl1pPr>
          </a:lstStyle>
          <a:p>
            <a:r>
              <a:t>Title Text</a:t>
            </a:r>
          </a:p>
        </p:txBody>
      </p:sp>
      <p:sp>
        <p:nvSpPr>
          <p:cNvPr id="582" name="Shape 582"/>
          <p:cNvSpPr>
            <a:spLocks noGrp="1"/>
          </p:cNvSpPr>
          <p:nvPr>
            <p:ph type="body" sz="quarter" idx="1"/>
          </p:nvPr>
        </p:nvSpPr>
        <p:spPr>
          <a:xfrm>
            <a:off x="357187" y="3911203"/>
            <a:ext cx="8429626" cy="580430"/>
          </a:xfrm>
          <a:prstGeom prst="rect">
            <a:avLst/>
          </a:prstGeom>
        </p:spPr>
        <p:txBody>
          <a:bodyPr lIns="35718" tIns="35718" rIns="35718" bIns="35718"/>
          <a:lstStyle>
            <a:lvl1pPr marL="0" indent="0" defTabSz="410765">
              <a:lnSpc>
                <a:spcPct val="120000"/>
              </a:lnSpc>
              <a:spcBef>
                <a:spcPts val="0"/>
              </a:spcBef>
              <a:buSzTx/>
              <a:buFontTx/>
              <a:buNone/>
              <a:defRPr sz="1600">
                <a:solidFill>
                  <a:srgbClr val="606060"/>
                </a:solidFill>
                <a:latin typeface="Gill Sans"/>
                <a:ea typeface="Gill Sans"/>
                <a:cs typeface="Gill Sans"/>
                <a:sym typeface="Gill Sans"/>
              </a:defRPr>
            </a:lvl1pPr>
            <a:lvl2pPr marL="0" indent="228600" defTabSz="410765">
              <a:lnSpc>
                <a:spcPct val="120000"/>
              </a:lnSpc>
              <a:spcBef>
                <a:spcPts val="0"/>
              </a:spcBef>
              <a:buSzTx/>
              <a:buFontTx/>
              <a:buNone/>
              <a:defRPr sz="1600">
                <a:solidFill>
                  <a:srgbClr val="606060"/>
                </a:solidFill>
                <a:latin typeface="Gill Sans"/>
                <a:ea typeface="Gill Sans"/>
                <a:cs typeface="Gill Sans"/>
                <a:sym typeface="Gill Sans"/>
              </a:defRPr>
            </a:lvl2pPr>
            <a:lvl3pPr marL="0" indent="457200" defTabSz="410765">
              <a:lnSpc>
                <a:spcPct val="120000"/>
              </a:lnSpc>
              <a:spcBef>
                <a:spcPts val="0"/>
              </a:spcBef>
              <a:buSzTx/>
              <a:buFontTx/>
              <a:buNone/>
              <a:defRPr sz="1600">
                <a:solidFill>
                  <a:srgbClr val="606060"/>
                </a:solidFill>
                <a:latin typeface="Gill Sans"/>
                <a:ea typeface="Gill Sans"/>
                <a:cs typeface="Gill Sans"/>
                <a:sym typeface="Gill Sans"/>
              </a:defRPr>
            </a:lvl3pPr>
            <a:lvl4pPr marL="0" indent="685800" defTabSz="410765">
              <a:lnSpc>
                <a:spcPct val="120000"/>
              </a:lnSpc>
              <a:spcBef>
                <a:spcPts val="0"/>
              </a:spcBef>
              <a:buSzTx/>
              <a:buFontTx/>
              <a:buNone/>
              <a:defRPr sz="1600">
                <a:solidFill>
                  <a:srgbClr val="606060"/>
                </a:solidFill>
                <a:latin typeface="Gill Sans"/>
                <a:ea typeface="Gill Sans"/>
                <a:cs typeface="Gill Sans"/>
                <a:sym typeface="Gill Sans"/>
              </a:defRPr>
            </a:lvl4pPr>
            <a:lvl5pPr marL="0" indent="914400" defTabSz="410765">
              <a:lnSpc>
                <a:spcPct val="120000"/>
              </a:lnSpc>
              <a:spcBef>
                <a:spcPts val="0"/>
              </a:spcBef>
              <a:buSzTx/>
              <a:buFontTx/>
              <a:buNone/>
              <a:defRPr sz="1600">
                <a:solidFill>
                  <a:srgbClr val="606060"/>
                </a:solidFill>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583" name="Shape 583"/>
          <p:cNvSpPr>
            <a:spLocks noGrp="1"/>
          </p:cNvSpPr>
          <p:nvPr>
            <p:ph type="sldNum" sz="quarter" idx="2"/>
          </p:nvPr>
        </p:nvSpPr>
        <p:spPr>
          <a:xfrm>
            <a:off x="8548064" y="6161484"/>
            <a:ext cx="236538" cy="249238"/>
          </a:xfrm>
          <a:prstGeom prst="rect">
            <a:avLst/>
          </a:prstGeom>
        </p:spPr>
        <p:txBody>
          <a:bodyPr lIns="35718" tIns="35718" rIns="35718" bIns="35718" anchor="t"/>
          <a:lstStyle>
            <a:lvl1pPr algn="ctr" defTabSz="410765">
              <a:defRPr>
                <a:solidFill>
                  <a:srgbClr val="60606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slow" advClick="0">
    <p:randomBar dir="vert"/>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590" name="Shape 590"/>
          <p:cNvSpPr>
            <a:spLocks noGrp="1"/>
          </p:cNvSpPr>
          <p:nvPr>
            <p:ph type="title"/>
          </p:nvPr>
        </p:nvSpPr>
        <p:spPr>
          <a:xfrm>
            <a:off x="685800" y="2130426"/>
            <a:ext cx="7772400" cy="1470026"/>
          </a:xfrm>
          <a:prstGeom prst="rect">
            <a:avLst/>
          </a:prstGeom>
        </p:spPr>
        <p:txBody>
          <a:bodyPr/>
          <a:lstStyle/>
          <a:p>
            <a:r>
              <a:t>Title Text</a:t>
            </a:r>
          </a:p>
        </p:txBody>
      </p:sp>
      <p:sp>
        <p:nvSpPr>
          <p:cNvPr id="591" name="Shape 591"/>
          <p:cNvSpPr>
            <a:spLocks noGrp="1"/>
          </p:cNvSpPr>
          <p:nvPr>
            <p:ph type="body" sz="quarter" idx="1"/>
          </p:nvPr>
        </p:nvSpPr>
        <p:spPr>
          <a:xfrm>
            <a:off x="1371600" y="3886200"/>
            <a:ext cx="6400800" cy="1752600"/>
          </a:xfrm>
          <a:prstGeom prst="rect">
            <a:avLst/>
          </a:prstGeom>
        </p:spPr>
        <p:txBody>
          <a:bodyPr/>
          <a:lstStyle>
            <a:lvl1pPr marL="0" indent="0">
              <a:buSzTx/>
              <a:buFontTx/>
              <a:buNone/>
              <a:defRPr>
                <a:solidFill>
                  <a:srgbClr val="888888"/>
                </a:solidFill>
              </a:defRPr>
            </a:lvl1pPr>
            <a:lvl2pPr marL="0" indent="457136">
              <a:buSzTx/>
              <a:buFontTx/>
              <a:buNone/>
              <a:defRPr>
                <a:solidFill>
                  <a:srgbClr val="888888"/>
                </a:solidFill>
              </a:defRPr>
            </a:lvl2pPr>
            <a:lvl3pPr marL="0" indent="914272">
              <a:buSzTx/>
              <a:buFontTx/>
              <a:buNone/>
              <a:defRPr>
                <a:solidFill>
                  <a:srgbClr val="888888"/>
                </a:solidFill>
              </a:defRPr>
            </a:lvl3pPr>
            <a:lvl4pPr marL="0" indent="1371407">
              <a:buSzTx/>
              <a:buFontTx/>
              <a:buNone/>
              <a:defRPr>
                <a:solidFill>
                  <a:srgbClr val="888888"/>
                </a:solidFill>
              </a:defRPr>
            </a:lvl4pPr>
            <a:lvl5pPr marL="0" indent="1828543">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92" name="Shape 5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457201" y="273050"/>
            <a:ext cx="3008315" cy="1162051"/>
          </a:xfrm>
          <a:prstGeom prst="rect">
            <a:avLst/>
          </a:prstGeom>
        </p:spPr>
        <p:txBody>
          <a:bodyPr anchor="b"/>
          <a:lstStyle>
            <a:lvl1pPr>
              <a:defRPr sz="2000" b="1"/>
            </a:lvl1pPr>
          </a:lstStyle>
          <a:p>
            <a:r>
              <a:t>Title Text</a:t>
            </a:r>
          </a:p>
        </p:txBody>
      </p:sp>
      <p:sp>
        <p:nvSpPr>
          <p:cNvPr id="73" name="Shape 73"/>
          <p:cNvSpPr>
            <a:spLocks noGrp="1"/>
          </p:cNvSpPr>
          <p:nvPr>
            <p:ph type="body" idx="1"/>
          </p:nvPr>
        </p:nvSpPr>
        <p:spPr>
          <a:xfrm>
            <a:off x="3575051" y="273050"/>
            <a:ext cx="5111752" cy="58531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Shape 74"/>
          <p:cNvSpPr>
            <a:spLocks noGrp="1"/>
          </p:cNvSpPr>
          <p:nvPr>
            <p:ph type="body" sz="half" idx="13"/>
          </p:nvPr>
        </p:nvSpPr>
        <p:spPr>
          <a:xfrm>
            <a:off x="457201" y="1435102"/>
            <a:ext cx="3008315" cy="4691064"/>
          </a:xfrm>
          <a:prstGeom prst="rect">
            <a:avLst/>
          </a:prstGeom>
        </p:spPr>
        <p:txBody>
          <a:bodyPr lIns="45719" tIns="45719" rIns="45719" bIns="45719"/>
          <a:lstStyle/>
          <a:p>
            <a:pPr marL="0" indent="0">
              <a:spcBef>
                <a:spcPts val="300"/>
              </a:spcBef>
              <a:buSzTx/>
              <a:buFontTx/>
              <a:buNone/>
              <a:defRPr sz="1400"/>
            </a:pPr>
            <a:endParaRP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1792289" y="4800601"/>
            <a:ext cx="5486401" cy="566739"/>
          </a:xfrm>
          <a:prstGeom prst="rect">
            <a:avLst/>
          </a:prstGeom>
        </p:spPr>
        <p:txBody>
          <a:bodyPr anchor="b"/>
          <a:lstStyle>
            <a:lvl1pPr>
              <a:defRPr sz="2000" b="1"/>
            </a:lvl1pPr>
          </a:lstStyle>
          <a:p>
            <a:r>
              <a:t>Title Text</a:t>
            </a:r>
          </a:p>
        </p:txBody>
      </p:sp>
      <p:sp>
        <p:nvSpPr>
          <p:cNvPr id="83" name="Shape 83"/>
          <p:cNvSpPr>
            <a:spLocks noGrp="1"/>
          </p:cNvSpPr>
          <p:nvPr>
            <p:ph type="pic" sz="half" idx="13"/>
          </p:nvPr>
        </p:nvSpPr>
        <p:spPr>
          <a:xfrm>
            <a:off x="1792289" y="612775"/>
            <a:ext cx="5486401" cy="4114800"/>
          </a:xfrm>
          <a:prstGeom prst="rect">
            <a:avLst/>
          </a:prstGeom>
        </p:spPr>
        <p:txBody>
          <a:bodyPr lIns="91439" tIns="45719" rIns="91439" bIns="45719">
            <a:noAutofit/>
          </a:bodyPr>
          <a:lstStyle/>
          <a:p>
            <a:endParaRPr/>
          </a:p>
        </p:txBody>
      </p:sp>
      <p:sp>
        <p:nvSpPr>
          <p:cNvPr id="84" name="Shape 84"/>
          <p:cNvSpPr>
            <a:spLocks noGrp="1"/>
          </p:cNvSpPr>
          <p:nvPr>
            <p:ph type="body" sz="quarter" idx="1"/>
          </p:nvPr>
        </p:nvSpPr>
        <p:spPr>
          <a:xfrm>
            <a:off x="1792289" y="5367339"/>
            <a:ext cx="5486401" cy="804863"/>
          </a:xfrm>
          <a:prstGeom prst="rect">
            <a:avLst/>
          </a:prstGeom>
        </p:spPr>
        <p:txBody>
          <a:bodyPr/>
          <a:lstStyle>
            <a:lvl1pPr marL="0" indent="0">
              <a:spcBef>
                <a:spcPts val="300"/>
              </a:spcBef>
              <a:buSzTx/>
              <a:buFontTx/>
              <a:buNone/>
              <a:defRPr sz="1400"/>
            </a:lvl1pPr>
            <a:lvl2pPr marL="0" indent="457136">
              <a:spcBef>
                <a:spcPts val="300"/>
              </a:spcBef>
              <a:buSzTx/>
              <a:buFontTx/>
              <a:buNone/>
              <a:defRPr sz="1400"/>
            </a:lvl2pPr>
            <a:lvl3pPr marL="0" indent="914272">
              <a:spcBef>
                <a:spcPts val="300"/>
              </a:spcBef>
              <a:buSzTx/>
              <a:buFontTx/>
              <a:buNone/>
              <a:defRPr sz="1400"/>
            </a:lvl3pPr>
            <a:lvl4pPr marL="0" indent="1371407">
              <a:spcBef>
                <a:spcPts val="300"/>
              </a:spcBef>
              <a:buSzTx/>
              <a:buFontTx/>
              <a:buNone/>
              <a:defRPr sz="1400"/>
            </a:lvl4pPr>
            <a:lvl5pPr marL="0" indent="1828543">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slow" advClick="0">
    <p:randomBar dir="vert"/>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1" y="274638"/>
            <a:ext cx="8229601" cy="1143001"/>
          </a:xfrm>
          <a:prstGeom prst="rect">
            <a:avLst/>
          </a:prstGeom>
          <a:ln w="12700">
            <a:miter lim="400000"/>
          </a:ln>
          <a:extLst>
            <a:ext uri="{C572A759-6A51-4108-AA02-DFA0A04FC94B}">
              <ma14:wrappingTextBoxFlag xmlns="" xmlns:ma14="http://schemas.microsoft.com/office/mac/drawingml/2011/main" val="1"/>
            </a:ext>
          </a:extLst>
        </p:spPr>
        <p:txBody>
          <a:bodyPr lIns="45713" tIns="45713" rIns="45713" bIns="45713" anchor="ctr">
            <a:normAutofit/>
          </a:bodyPr>
          <a:lstStyle/>
          <a:p>
            <a:r>
              <a:t>Title Text</a:t>
            </a:r>
          </a:p>
        </p:txBody>
      </p:sp>
      <p:sp>
        <p:nvSpPr>
          <p:cNvPr id="3" name="Shape 3"/>
          <p:cNvSpPr>
            <a:spLocks noGrp="1"/>
          </p:cNvSpPr>
          <p:nvPr>
            <p:ph type="body" idx="1"/>
          </p:nvPr>
        </p:nvSpPr>
        <p:spPr>
          <a:xfrm>
            <a:off x="457201" y="1600202"/>
            <a:ext cx="8229601" cy="4525963"/>
          </a:xfrm>
          <a:prstGeom prst="rect">
            <a:avLst/>
          </a:prstGeom>
          <a:ln w="12700">
            <a:miter lim="400000"/>
          </a:ln>
          <a:extLst>
            <a:ext uri="{C572A759-6A51-4108-AA02-DFA0A04FC94B}">
              <ma14:wrappingTextBoxFlag xmlns="" xmlns:ma14="http://schemas.microsoft.com/office/mac/drawingml/2011/main" val="1"/>
            </a:ext>
          </a:extLst>
        </p:spPr>
        <p:txBody>
          <a:bodyPr lIns="45713" tIns="45713" rIns="45713" bIns="45713">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553200" y="6404301"/>
            <a:ext cx="273643" cy="269227"/>
          </a:xfrm>
          <a:prstGeom prst="rect">
            <a:avLst/>
          </a:prstGeom>
          <a:ln w="12700">
            <a:miter lim="400000"/>
          </a:ln>
        </p:spPr>
        <p:txBody>
          <a:bodyPr wrap="none" lIns="45713" tIns="45713" rIns="45713" bIns="45713" anchor="ctr">
            <a:spAutoFit/>
          </a:bodyPr>
          <a:lstStyle>
            <a:lvl1pPr>
              <a:defRPr sz="1200">
                <a:solidFill>
                  <a:srgbClr val="888888"/>
                </a:solidFill>
                <a:latin typeface="Roboto Regular"/>
                <a:ea typeface="Roboto Regular"/>
                <a:cs typeface="Roboto Regular"/>
                <a:sym typeface="Roboto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1" r:id="rId40"/>
    <p:sldLayoutId id="2147483692" r:id="rId41"/>
    <p:sldLayoutId id="2147483693" r:id="rId42"/>
    <p:sldLayoutId id="2147483694" r:id="rId43"/>
    <p:sldLayoutId id="2147483695" r:id="rId44"/>
    <p:sldLayoutId id="2147483696" r:id="rId45"/>
    <p:sldLayoutId id="2147483697" r:id="rId46"/>
    <p:sldLayoutId id="2147483698" r:id="rId47"/>
    <p:sldLayoutId id="2147483699" r:id="rId48"/>
    <p:sldLayoutId id="2147483700" r:id="rId49"/>
    <p:sldLayoutId id="2147483701" r:id="rId50"/>
    <p:sldLayoutId id="2147483702" r:id="rId51"/>
    <p:sldLayoutId id="2147483704" r:id="rId52"/>
    <p:sldLayoutId id="2147483705" r:id="rId53"/>
    <p:sldLayoutId id="2147483706" r:id="rId54"/>
    <p:sldLayoutId id="2147483707" r:id="rId55"/>
    <p:sldLayoutId id="2147483708" r:id="rId56"/>
    <p:sldLayoutId id="2147483709" r:id="rId57"/>
    <p:sldLayoutId id="2147483710" r:id="rId58"/>
    <p:sldLayoutId id="2147483711" r:id="rId59"/>
    <p:sldLayoutId id="2147483712" r:id="rId60"/>
    <p:sldLayoutId id="2147483713" r:id="rId61"/>
  </p:sldLayoutIdLst>
  <p:transition spd="slow" advClick="0">
    <p:randomBar dir="vert"/>
  </p:transition>
  <p:txStyles>
    <p:titleStyle>
      <a:lvl1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1pPr>
      <a:lvl2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2pPr>
      <a:lvl3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3pPr>
      <a:lvl4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4pPr>
      <a:lvl5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5pPr>
      <a:lvl6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6pPr>
      <a:lvl7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7pPr>
      <a:lvl8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8pPr>
      <a:lvl9pPr marL="0" marR="0" indent="0" algn="l" defTabSz="457136"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Roboto Regular"/>
          <a:ea typeface="Roboto Regular"/>
          <a:cs typeface="Roboto Regular"/>
          <a:sym typeface="Roboto Regular"/>
        </a:defRPr>
      </a:lvl9pPr>
    </p:titleStyle>
    <p:bodyStyle>
      <a:lvl1pPr marL="342851" marR="0" indent="-342851"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1pPr>
      <a:lvl2pPr marL="783660" marR="0" indent="-326525"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2pPr>
      <a:lvl3pPr marL="1219029" marR="0" indent="-304757"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3pPr>
      <a:lvl4pPr marL="1737115"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4pPr>
      <a:lvl5pPr marL="2377106" marR="0" indent="-548563"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5pPr>
      <a:lvl6pPr marL="2651387"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6pPr>
      <a:lvl7pPr marL="3108523"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7pPr>
      <a:lvl8pPr marL="3565659"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8pPr>
      <a:lvl9pPr marL="4022795" marR="0" indent="-365708" algn="l" defTabSz="457136"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Roboto Regular"/>
          <a:ea typeface="Roboto Regular"/>
          <a:cs typeface="Roboto Regular"/>
          <a:sym typeface="Roboto Regular"/>
        </a:defRPr>
      </a:lvl9pPr>
    </p:bodyStyle>
    <p:otherStyle>
      <a:lvl1pPr marL="0" marR="0" indent="0"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1pPr>
      <a:lvl2pPr marL="0" marR="0" indent="457136"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2pPr>
      <a:lvl3pPr marL="0" marR="0" indent="914272"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3pPr>
      <a:lvl4pPr marL="0" marR="0" indent="1371407"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4pPr>
      <a:lvl5pPr marL="0" marR="0" indent="1828543"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5pPr>
      <a:lvl6pPr marL="0" marR="0" indent="2285679"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6pPr>
      <a:lvl7pPr marL="0" marR="0" indent="2742814"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7pPr>
      <a:lvl8pPr marL="0" marR="0" indent="3199950"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8pPr>
      <a:lvl9pPr marL="0" marR="0" indent="3657086" algn="l" defTabSz="457136"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Roboto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601" name="Shape 601"/>
          <p:cNvSpPr>
            <a:spLocks noGrp="1"/>
          </p:cNvSpPr>
          <p:nvPr>
            <p:ph type="ctrTitle"/>
          </p:nvPr>
        </p:nvSpPr>
        <p:spPr>
          <a:xfrm>
            <a:off x="709071" y="2133600"/>
            <a:ext cx="7679264" cy="2233085"/>
          </a:xfrm>
          <a:prstGeom prst="rect">
            <a:avLst/>
          </a:prstGeom>
        </p:spPr>
        <p:txBody>
          <a:bodyPr lIns="0" tIns="0" rIns="0" bIns="0" anchor="b">
            <a:normAutofit fontScale="90000"/>
          </a:bodyPr>
          <a:lstStyle/>
          <a:p>
            <a:pPr>
              <a:defRPr sz="4000">
                <a:solidFill>
                  <a:srgbClr val="FFFFFF"/>
                </a:solidFill>
              </a:defRPr>
            </a:pPr>
            <a:r>
              <a:rPr lang="fr-FR" dirty="0"/>
              <a:t/>
            </a:r>
            <a:br>
              <a:rPr lang="fr-FR" dirty="0"/>
            </a:br>
            <a:r>
              <a:rPr lang="fr-FR" dirty="0"/>
              <a:t>Le lien entre l'environnement et la dimension sociale du développement</a:t>
            </a:r>
            <a:endParaRPr dirty="0"/>
          </a:p>
        </p:txBody>
      </p:sp>
      <p:sp>
        <p:nvSpPr>
          <p:cNvPr id="602" name="Shape 602"/>
          <p:cNvSpPr>
            <a:spLocks noGrp="1"/>
          </p:cNvSpPr>
          <p:nvPr>
            <p:ph type="subTitle" sz="quarter" idx="1"/>
          </p:nvPr>
        </p:nvSpPr>
        <p:spPr>
          <a:xfrm>
            <a:off x="728121" y="4493683"/>
            <a:ext cx="7679264" cy="1271157"/>
          </a:xfrm>
          <a:prstGeom prst="rect">
            <a:avLst/>
          </a:prstGeom>
        </p:spPr>
        <p:txBody>
          <a:bodyPr lIns="0" tIns="0" rIns="0" bIns="0"/>
          <a:lstStyle/>
          <a:p>
            <a:pPr>
              <a:spcBef>
                <a:spcPts val="400"/>
              </a:spcBef>
              <a:defRPr sz="1800" b="1">
                <a:solidFill>
                  <a:srgbClr val="FFFFFF"/>
                </a:solidFill>
              </a:defRPr>
            </a:pPr>
            <a:r>
              <a:rPr lang="fr-FR" sz="1800" b="1" dirty="0"/>
              <a:t>En mettant l'accent sur le genre</a:t>
            </a:r>
            <a:endParaRPr dirty="0"/>
          </a:p>
        </p:txBody>
      </p:sp>
      <p:sp>
        <p:nvSpPr>
          <p:cNvPr id="603" name="Shape 603"/>
          <p:cNvSpPr/>
          <p:nvPr/>
        </p:nvSpPr>
        <p:spPr>
          <a:xfrm>
            <a:off x="728121" y="4493683"/>
            <a:ext cx="7679264" cy="1"/>
          </a:xfrm>
          <a:prstGeom prst="line">
            <a:avLst/>
          </a:prstGeom>
          <a:ln w="12700">
            <a:solidFill>
              <a:srgbClr val="FFFFFF"/>
            </a:solidFill>
          </a:ln>
        </p:spPr>
        <p:txBody>
          <a:bodyPr lIns="45719" rIns="45719"/>
          <a:lstStyle/>
          <a:p>
            <a:endParaRPr/>
          </a:p>
        </p:txBody>
      </p:sp>
      <p:sp>
        <p:nvSpPr>
          <p:cNvPr id="604" name="Shape 604"/>
          <p:cNvSpPr/>
          <p:nvPr/>
        </p:nvSpPr>
        <p:spPr>
          <a:xfrm>
            <a:off x="728121" y="5790239"/>
            <a:ext cx="7679264" cy="1"/>
          </a:xfrm>
          <a:prstGeom prst="line">
            <a:avLst/>
          </a:prstGeom>
          <a:ln w="12700">
            <a:solidFill>
              <a:srgbClr val="FFFFFF"/>
            </a:solidFill>
          </a:ln>
        </p:spPr>
        <p:txBody>
          <a:bodyPr lIns="45719" rIns="45719"/>
          <a:lstStyle/>
          <a:p>
            <a:endParaRPr/>
          </a:p>
        </p:txBody>
      </p:sp>
      <p:sp>
        <p:nvSpPr>
          <p:cNvPr id="605" name="Shape 605"/>
          <p:cNvSpPr/>
          <p:nvPr/>
        </p:nvSpPr>
        <p:spPr>
          <a:xfrm>
            <a:off x="728121" y="5790239"/>
            <a:ext cx="7679264" cy="1651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lnSpcReduction="10000"/>
          </a:bodyPr>
          <a:lstStyle>
            <a:lvl1pPr defTabSz="457200">
              <a:spcBef>
                <a:spcPts val="200"/>
              </a:spcBef>
              <a:defRPr sz="1100">
                <a:solidFill>
                  <a:srgbClr val="FFFFFF"/>
                </a:solidFill>
                <a:latin typeface="Roboto Regular"/>
                <a:ea typeface="Roboto Regular"/>
                <a:cs typeface="Roboto Regular"/>
                <a:sym typeface="Roboto Regular"/>
              </a:defRPr>
            </a:lvl1pPr>
          </a:lstStyle>
          <a:p>
            <a:endParaRPr dirty="0"/>
          </a:p>
        </p:txBody>
      </p:sp>
      <p:pic>
        <p:nvPicPr>
          <p:cNvPr id="8" name="Picture 7" descr="UN Environment Logo French short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933" y="561966"/>
            <a:ext cx="2566502" cy="1057691"/>
          </a:xfrm>
          <a:prstGeom prst="rect">
            <a:avLst/>
          </a:prstGeom>
        </p:spPr>
      </p:pic>
      <p:sp>
        <p:nvSpPr>
          <p:cNvPr id="9" name="Subtitle 2"/>
          <p:cNvSpPr txBox="1">
            <a:spLocks/>
          </p:cNvSpPr>
          <p:nvPr/>
        </p:nvSpPr>
        <p:spPr>
          <a:xfrm>
            <a:off x="728122" y="5790240"/>
            <a:ext cx="7679262" cy="458159"/>
          </a:xfrm>
          <a:prstGeom prst="rect">
            <a:avLst/>
          </a:prstGeom>
        </p:spPr>
        <p:txBody>
          <a:bodyPr vert="horz" lIns="0" tIns="144000" rIns="0" bIns="45713"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fr-FR" sz="1100" dirty="0" smtClean="0">
                <a:solidFill>
                  <a:srgbClr val="FFFFFF"/>
                </a:solidFill>
              </a:rPr>
              <a:t>Victoria</a:t>
            </a:r>
            <a:r>
              <a:rPr lang="fr-FR" sz="1100" dirty="0">
                <a:solidFill>
                  <a:srgbClr val="FFFFFF"/>
                </a:solidFill>
              </a:rPr>
              <a:t>, Seychelles, 25-27 octobre 2017</a:t>
            </a:r>
            <a:r>
              <a:rPr lang="en-US" sz="1100" dirty="0" smtClean="0">
                <a:solidFill>
                  <a:srgbClr val="FFFFFF"/>
                </a:solidFill>
              </a:rPr>
              <a:t> /  </a:t>
            </a:r>
            <a:r>
              <a:rPr lang="fr-FR" sz="1100" dirty="0">
                <a:solidFill>
                  <a:srgbClr val="FFFFFF"/>
                </a:solidFill>
              </a:rPr>
              <a:t>Atelier sous régional sur la désagrégation des </a:t>
            </a:r>
            <a:r>
              <a:rPr lang="fr-FR" sz="1100" dirty="0" smtClean="0">
                <a:solidFill>
                  <a:srgbClr val="FFFFFF"/>
                </a:solidFill>
              </a:rPr>
              <a:t>données</a:t>
            </a:r>
            <a:endParaRPr lang="en-US" sz="1100" dirty="0">
              <a:solidFill>
                <a:srgbClr val="FFFFFF"/>
              </a:solidFill>
            </a:endParaRPr>
          </a:p>
        </p:txBody>
      </p:sp>
    </p:spTree>
  </p:cSld>
  <p:clrMapOvr>
    <a:masterClrMapping/>
  </p:clrMapOvr>
  <p:transition spd="slow" advClick="0">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52400" y="3657600"/>
            <a:ext cx="8915400" cy="1200329"/>
          </a:xfrm>
          <a:prstGeom prst="rect">
            <a:avLst/>
          </a:prstGeom>
          <a:noFill/>
        </p:spPr>
        <p:txBody>
          <a:bodyPr wrap="square" rtlCol="0">
            <a:spAutoFit/>
          </a:bodyPr>
          <a:lstStyle/>
          <a:p>
            <a:r>
              <a:rPr lang="fr-FR" i="1" dirty="0">
                <a:solidFill>
                  <a:schemeClr val="tx1"/>
                </a:solidFill>
              </a:rPr>
              <a:t>Les services écosystémiques aquatiques se détériorent plus rapidement que ceux de nombreux autres systèmes naturels. L'augmentation de la pollution de l'eau dans les pays en développement représente un risque pour la santé publique, la sécurité alimentaire et l'économie.</a:t>
            </a:r>
            <a:endParaRPr lang="en-US" i="1" dirty="0">
              <a:solidFill>
                <a:schemeClr val="tx1"/>
              </a:solidFill>
            </a:endParaRPr>
          </a:p>
        </p:txBody>
      </p:sp>
      <p:sp>
        <p:nvSpPr>
          <p:cNvPr id="10" name="TextBox 9"/>
          <p:cNvSpPr txBox="1"/>
          <p:nvPr/>
        </p:nvSpPr>
        <p:spPr>
          <a:xfrm>
            <a:off x="304800" y="352425"/>
            <a:ext cx="4038600" cy="584775"/>
          </a:xfrm>
          <a:prstGeom prst="rect">
            <a:avLst/>
          </a:prstGeom>
        </p:spPr>
        <p:txBody>
          <a:bodyPr vert="horz" lIns="0" tIns="144000" rIns="0" bIns="1440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defTabSz="457200" eaLnBrk="1" hangingPunct="1">
              <a:spcBef>
                <a:spcPct val="0"/>
              </a:spcBef>
              <a:defRPr sz="3200" kern="1200">
                <a:solidFill>
                  <a:srgbClr val="00AEEF"/>
                </a:solidFill>
                <a:latin typeface="Roboto Regular"/>
                <a:cs typeface="Roboto Regular"/>
              </a:defRPr>
            </a:lvl1pPr>
          </a:lstStyle>
          <a:p>
            <a:endParaRPr lang="en-US" dirty="0"/>
          </a:p>
        </p:txBody>
      </p:sp>
      <p:sp>
        <p:nvSpPr>
          <p:cNvPr id="11" name="TextBox 10"/>
          <p:cNvSpPr txBox="1"/>
          <p:nvPr/>
        </p:nvSpPr>
        <p:spPr>
          <a:xfrm>
            <a:off x="876300" y="5353050"/>
            <a:ext cx="4953000" cy="646331"/>
          </a:xfrm>
          <a:prstGeom prst="rect">
            <a:avLst/>
          </a:prstGeom>
          <a:noFill/>
        </p:spPr>
        <p:txBody>
          <a:bodyPr wrap="square" rtlCol="0">
            <a:spAutoFit/>
          </a:bodyPr>
          <a:lstStyle/>
          <a:p>
            <a:pPr algn="r"/>
            <a:r>
              <a:rPr lang="fr-FR" i="1" dirty="0">
                <a:solidFill>
                  <a:schemeClr val="tx1"/>
                </a:solidFill>
              </a:rPr>
              <a:t>Chaque année, la diarrhée tue environ 760 000 enfants de moins de cinq ans. (WHO)</a:t>
            </a:r>
            <a:endParaRPr lang="en-US" i="1" dirty="0">
              <a:solidFill>
                <a:schemeClr val="tx1"/>
              </a:solidFill>
            </a:endParaRPr>
          </a:p>
        </p:txBody>
      </p:sp>
      <p:pic>
        <p:nvPicPr>
          <p:cNvPr id="12" name="Picture 2" descr="Image result for polluted water river une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04" r="-3213"/>
          <a:stretch/>
        </p:blipFill>
        <p:spPr bwMode="auto">
          <a:xfrm>
            <a:off x="0" y="1247269"/>
            <a:ext cx="3352800" cy="23341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polluted river"/>
          <p:cNvPicPr>
            <a:picLocks noChangeAspect="1" noChangeArrowheads="1"/>
          </p:cNvPicPr>
          <p:nvPr/>
        </p:nvPicPr>
        <p:blipFill rotWithShape="1">
          <a:blip r:embed="rId3">
            <a:extLst>
              <a:ext uri="{28A0092B-C50C-407E-A947-70E740481C1C}">
                <a14:useLocalDpi xmlns:a14="http://schemas.microsoft.com/office/drawing/2010/main" val="0"/>
              </a:ext>
            </a:extLst>
          </a:blip>
          <a:srcRect r="2105"/>
          <a:stretch/>
        </p:blipFill>
        <p:spPr bwMode="auto">
          <a:xfrm>
            <a:off x="3103880" y="1247268"/>
            <a:ext cx="2992120" cy="23341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polluted river usa"/>
          <p:cNvPicPr>
            <a:picLocks noChangeAspect="1" noChangeArrowheads="1"/>
          </p:cNvPicPr>
          <p:nvPr/>
        </p:nvPicPr>
        <p:blipFill rotWithShape="1">
          <a:blip r:embed="rId4">
            <a:extLst>
              <a:ext uri="{28A0092B-C50C-407E-A947-70E740481C1C}">
                <a14:useLocalDpi xmlns:a14="http://schemas.microsoft.com/office/drawing/2010/main" val="0"/>
              </a:ext>
            </a:extLst>
          </a:blip>
          <a:srcRect l="1024" r="1024"/>
          <a:stretch/>
        </p:blipFill>
        <p:spPr bwMode="auto">
          <a:xfrm>
            <a:off x="6096000" y="1240122"/>
            <a:ext cx="3056263" cy="23412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3887" r="11804"/>
          <a:stretch/>
        </p:blipFill>
        <p:spPr bwMode="auto">
          <a:xfrm>
            <a:off x="5951863" y="4670607"/>
            <a:ext cx="3200400" cy="218739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txBox="1">
            <a:spLocks/>
          </p:cNvSpPr>
          <p:nvPr/>
        </p:nvSpPr>
        <p:spPr>
          <a:xfrm>
            <a:off x="728122" y="2"/>
            <a:ext cx="7679262" cy="1193799"/>
          </a:xfrm>
          <a:prstGeom prst="rect">
            <a:avLst/>
          </a:prstGeom>
        </p:spPr>
        <p:txBody>
          <a:bodyPr vert="horz" lIns="0" tIns="144000" rIns="0" bIns="144000" rtlCol="0" anchor="t">
            <a:noAutofit/>
          </a:bodyPr>
          <a:lstStyle>
            <a:lvl1pPr algn="l" defTabSz="457200" rtl="0" eaLnBrk="1" latinLnBrk="0" hangingPunct="1">
              <a:spcBef>
                <a:spcPct val="0"/>
              </a:spcBef>
              <a:buNone/>
              <a:defRPr sz="4400" kern="1200">
                <a:solidFill>
                  <a:schemeClr val="tx1"/>
                </a:solidFill>
                <a:latin typeface="Roboto Regular"/>
                <a:ea typeface="+mj-ea"/>
                <a:cs typeface="Roboto Regular"/>
              </a:defRPr>
            </a:lvl1pPr>
          </a:lstStyle>
          <a:p>
            <a:r>
              <a:rPr lang="en-US" sz="3200" dirty="0">
                <a:solidFill>
                  <a:srgbClr val="00AEEF"/>
                </a:solidFill>
              </a:rPr>
              <a:t>Eau</a:t>
            </a:r>
          </a:p>
        </p:txBody>
      </p:sp>
      <p:cxnSp>
        <p:nvCxnSpPr>
          <p:cNvPr id="18" name="Straight Connector 17"/>
          <p:cNvCxnSpPr/>
          <p:nvPr/>
        </p:nvCxnSpPr>
        <p:spPr>
          <a:xfrm>
            <a:off x="728122" y="1193800"/>
            <a:ext cx="7679263"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728122" y="6350001"/>
            <a:ext cx="5223741" cy="0"/>
          </a:xfrm>
          <a:prstGeom prst="line">
            <a:avLst/>
          </a:prstGeom>
          <a:ln w="12700" cmpd="sng">
            <a:solidFill>
              <a:srgbClr val="00AEEF"/>
            </a:solidFill>
            <a:rou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049833"/>
      </p:ext>
    </p:extLst>
  </p:cSld>
  <p:clrMapOvr>
    <a:masterClrMapping/>
  </p:clrMapOvr>
  <p:transition spd="slow" advClick="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1" y="304800"/>
            <a:ext cx="3998258"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457200"/>
            <a:r>
              <a:rPr lang="fr-FR" sz="3200" dirty="0">
                <a:solidFill>
                  <a:srgbClr val="00AEEF"/>
                </a:solidFill>
                <a:latin typeface="Roboto Regular"/>
                <a:cs typeface="Roboto Regular"/>
              </a:rPr>
              <a:t>Qualité de l'air </a:t>
            </a:r>
          </a:p>
        </p:txBody>
      </p:sp>
      <p:pic>
        <p:nvPicPr>
          <p:cNvPr id="1026" name="Picture 2" descr="study found that China's export industry is responsible for pollution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614"/>
          <a:stretch/>
        </p:blipFill>
        <p:spPr bwMode="auto">
          <a:xfrm>
            <a:off x="52899" y="1096846"/>
            <a:ext cx="3820716" cy="16003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603" y="762000"/>
            <a:ext cx="4110037" cy="2732371"/>
          </a:xfrm>
          <a:prstGeom prst="rect">
            <a:avLst/>
          </a:prstGeom>
        </p:spPr>
      </p:pic>
      <p:sp>
        <p:nvSpPr>
          <p:cNvPr id="12" name="Title 1"/>
          <p:cNvSpPr txBox="1">
            <a:spLocks/>
          </p:cNvSpPr>
          <p:nvPr/>
        </p:nvSpPr>
        <p:spPr>
          <a:xfrm>
            <a:off x="558544" y="4526189"/>
            <a:ext cx="3820716" cy="224055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i="1" dirty="0"/>
              <a:t>La </a:t>
            </a:r>
            <a:r>
              <a:rPr lang="fr-FR" sz="2000" i="1" dirty="0">
                <a:solidFill>
                  <a:schemeClr val="accent1"/>
                </a:solidFill>
              </a:rPr>
              <a:t>consommation et la production non durables </a:t>
            </a:r>
            <a:r>
              <a:rPr lang="fr-FR" sz="2000" i="1" dirty="0"/>
              <a:t>et </a:t>
            </a:r>
            <a:r>
              <a:rPr lang="fr-FR" sz="2000" i="1" dirty="0">
                <a:solidFill>
                  <a:schemeClr val="accent1"/>
                </a:solidFill>
              </a:rPr>
              <a:t>l'urbanisation accélérée</a:t>
            </a:r>
            <a:r>
              <a:rPr lang="fr-FR" sz="2000" i="1" dirty="0"/>
              <a:t> ont créé des problèmes de qualité de l'air dans le monde entier</a:t>
            </a:r>
            <a:endParaRPr lang="en-US" sz="1800" i="1" dirty="0"/>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4526189"/>
            <a:ext cx="3363545" cy="2240555"/>
          </a:xfrm>
          <a:prstGeom prst="rect">
            <a:avLst/>
          </a:prstGeom>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890" t="21078" r="890" b="-1172"/>
          <a:stretch/>
        </p:blipFill>
        <p:spPr>
          <a:xfrm>
            <a:off x="52899" y="2875663"/>
            <a:ext cx="2317404" cy="1237416"/>
          </a:xfrm>
          <a:prstGeom prst="rect">
            <a:avLst/>
          </a:prstGeom>
        </p:spPr>
      </p:pic>
      <p:sp>
        <p:nvSpPr>
          <p:cNvPr id="18" name="Title 1"/>
          <p:cNvSpPr txBox="1">
            <a:spLocks/>
          </p:cNvSpPr>
          <p:nvPr/>
        </p:nvSpPr>
        <p:spPr>
          <a:xfrm>
            <a:off x="4945604" y="3581400"/>
            <a:ext cx="4110036"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000" i="1" dirty="0"/>
              <a:t>La pollution atmosphérique mondiale contribue à </a:t>
            </a:r>
            <a:r>
              <a:rPr lang="fr-FR" sz="2000" i="1" dirty="0">
                <a:solidFill>
                  <a:schemeClr val="accent1"/>
                </a:solidFill>
              </a:rPr>
              <a:t>environ 600 000 décès d'enfants par an</a:t>
            </a:r>
            <a:endParaRPr lang="en-US" sz="2000" i="1" dirty="0">
              <a:solidFill>
                <a:schemeClr val="accent1"/>
              </a:solidFill>
            </a:endParaRPr>
          </a:p>
        </p:txBody>
      </p:sp>
      <p:sp>
        <p:nvSpPr>
          <p:cNvPr id="16" name="TextBox 15"/>
          <p:cNvSpPr txBox="1"/>
          <p:nvPr/>
        </p:nvSpPr>
        <p:spPr>
          <a:xfrm>
            <a:off x="2468902" y="2697184"/>
            <a:ext cx="1994850" cy="1600438"/>
          </a:xfrm>
          <a:prstGeom prst="rect">
            <a:avLst/>
          </a:prstGeom>
          <a:noFill/>
        </p:spPr>
        <p:txBody>
          <a:bodyPr wrap="square" rtlCol="0">
            <a:spAutoFit/>
          </a:bodyPr>
          <a:lstStyle/>
          <a:p>
            <a:pPr algn="just"/>
            <a:r>
              <a:rPr lang="fr-FR" sz="1400" i="1" dirty="0" smtClean="0">
                <a:solidFill>
                  <a:schemeClr val="tx1"/>
                </a:solidFill>
              </a:rPr>
              <a:t>La </a:t>
            </a:r>
            <a:r>
              <a:rPr lang="fr-FR" sz="1400" i="1" dirty="0">
                <a:solidFill>
                  <a:schemeClr val="tx1"/>
                </a:solidFill>
              </a:rPr>
              <a:t>Banque mondiale estime que les pertes de bien-être causées par la pollution atmosphérique sont </a:t>
            </a:r>
            <a:r>
              <a:rPr lang="fr-FR" sz="1400" i="1" dirty="0">
                <a:solidFill>
                  <a:schemeClr val="accent1"/>
                </a:solidFill>
              </a:rPr>
              <a:t>supérieures à 5 milliards de dollars par an.</a:t>
            </a:r>
            <a:endParaRPr lang="en-US" sz="1400" i="1" dirty="0">
              <a:solidFill>
                <a:schemeClr val="accent1"/>
              </a:solidFill>
            </a:endParaRPr>
          </a:p>
        </p:txBody>
      </p:sp>
    </p:spTree>
    <p:extLst>
      <p:ext uri="{BB962C8B-B14F-4D97-AF65-F5344CB8AC3E}">
        <p14:creationId xmlns:p14="http://schemas.microsoft.com/office/powerpoint/2010/main" val="1014268837"/>
      </p:ext>
    </p:extLst>
  </p:cSld>
  <p:clrMapOvr>
    <a:masterClrMapping/>
  </p:clrMapOvr>
  <p:transition spd="slow" advClick="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096000" y="965774"/>
            <a:ext cx="2881118" cy="23780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fr-FR" sz="2400" i="1" dirty="0"/>
              <a:t>De nouveaux défis découlent des déchets et des déchets dangereux, y compris les déchets électroniques</a:t>
            </a:r>
            <a:endParaRPr lang="en-US" sz="2400" i="1" dirty="0"/>
          </a:p>
        </p:txBody>
      </p:sp>
      <p:pic>
        <p:nvPicPr>
          <p:cNvPr id="3074" name="Picture 2" descr="Image result for unep hazardous wa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5334000" cy="23532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unep wa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19500"/>
            <a:ext cx="6496050" cy="226712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3400" y="381000"/>
            <a:ext cx="4038600" cy="584775"/>
          </a:xfrm>
          <a:prstGeom prst="rect">
            <a:avLst/>
          </a:prstGeom>
          <a:noFill/>
        </p:spPr>
        <p:txBody>
          <a:bodyPr wrap="square" rtlCol="0">
            <a:spAutoFit/>
          </a:bodyPr>
          <a:lstStyle/>
          <a:p>
            <a:pPr defTabSz="457200" hangingPunct="1"/>
            <a:r>
              <a:rPr lang="fr-FR" sz="3200" kern="1200" dirty="0" smtClean="0">
                <a:solidFill>
                  <a:srgbClr val="00AEEF"/>
                </a:solidFill>
                <a:latin typeface="Roboto Regular"/>
                <a:ea typeface="Roboto Regular"/>
                <a:cs typeface="Roboto Regular"/>
              </a:rPr>
              <a:t>Déchets</a:t>
            </a:r>
            <a:endParaRPr lang="fr-FR" sz="3200" kern="1200" dirty="0">
              <a:solidFill>
                <a:srgbClr val="00AEEF"/>
              </a:solidFill>
              <a:latin typeface="Roboto Regular"/>
              <a:ea typeface="Roboto Regular"/>
              <a:cs typeface="Roboto Regular"/>
            </a:endParaRPr>
          </a:p>
        </p:txBody>
      </p:sp>
    </p:spTree>
    <p:extLst>
      <p:ext uri="{BB962C8B-B14F-4D97-AF65-F5344CB8AC3E}">
        <p14:creationId xmlns:p14="http://schemas.microsoft.com/office/powerpoint/2010/main" val="2272519985"/>
      </p:ext>
    </p:extLst>
  </p:cSld>
  <p:clrMapOvr>
    <a:masterClrMapping/>
  </p:clrMapOvr>
  <p:transition spd="slow" advClick="0">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1219199"/>
            <a:ext cx="9144000" cy="2238375"/>
            <a:chOff x="0" y="2688056"/>
            <a:chExt cx="9144000" cy="2238375"/>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2688057"/>
              <a:ext cx="2921264" cy="21907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88056"/>
              <a:ext cx="3581400" cy="2238375"/>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17302"/>
            <a:stretch/>
          </p:blipFill>
          <p:spPr>
            <a:xfrm>
              <a:off x="6426463" y="2688057"/>
              <a:ext cx="2717537" cy="2190750"/>
            </a:xfrm>
            <a:prstGeom prst="rect">
              <a:avLst/>
            </a:prstGeom>
          </p:spPr>
        </p:pic>
      </p:grpSp>
      <p:sp>
        <p:nvSpPr>
          <p:cNvPr id="9" name="TextBox 8"/>
          <p:cNvSpPr txBox="1"/>
          <p:nvPr/>
        </p:nvSpPr>
        <p:spPr>
          <a:xfrm>
            <a:off x="152400" y="3657600"/>
            <a:ext cx="8737600" cy="707886"/>
          </a:xfrm>
          <a:prstGeom prst="rect">
            <a:avLst/>
          </a:prstGeom>
          <a:noFill/>
        </p:spPr>
        <p:txBody>
          <a:bodyPr wrap="square" rtlCol="0">
            <a:spAutoFit/>
          </a:bodyPr>
          <a:lstStyle/>
          <a:p>
            <a:r>
              <a:rPr lang="fr-FR" sz="2000" i="1" dirty="0">
                <a:solidFill>
                  <a:schemeClr val="tx1"/>
                </a:solidFill>
              </a:rPr>
              <a:t>Les océans sont parmi les écosystèmes les plus diversifiés de la planète et fournissent de la nourriture, des médicaments et d'autres </a:t>
            </a:r>
            <a:r>
              <a:rPr lang="fr-FR" sz="2000" i="1" dirty="0" smtClean="0">
                <a:solidFill>
                  <a:schemeClr val="tx1"/>
                </a:solidFill>
              </a:rPr>
              <a:t>produits</a:t>
            </a:r>
            <a:endParaRPr lang="en-US" sz="2000" i="1" dirty="0">
              <a:solidFill>
                <a:schemeClr val="tx1"/>
              </a:solidFill>
            </a:endParaRPr>
          </a:p>
        </p:txBody>
      </p:sp>
      <p:sp>
        <p:nvSpPr>
          <p:cNvPr id="10" name="TextBox 9"/>
          <p:cNvSpPr txBox="1"/>
          <p:nvPr/>
        </p:nvSpPr>
        <p:spPr>
          <a:xfrm>
            <a:off x="304800" y="381000"/>
            <a:ext cx="4038600" cy="584775"/>
          </a:xfrm>
          <a:prstGeom prst="rect">
            <a:avLst/>
          </a:prstGeom>
          <a:noFill/>
        </p:spPr>
        <p:txBody>
          <a:bodyPr wrap="square" rtlCol="0">
            <a:spAutoFit/>
          </a:bodyPr>
          <a:lstStyle/>
          <a:p>
            <a:pPr defTabSz="457200" hangingPunct="1">
              <a:spcBef>
                <a:spcPct val="0"/>
              </a:spcBef>
            </a:pPr>
            <a:r>
              <a:rPr lang="fr-FR" sz="3200" kern="1200" dirty="0" smtClean="0">
                <a:solidFill>
                  <a:srgbClr val="00AEEF"/>
                </a:solidFill>
                <a:latin typeface="Roboto Regular"/>
                <a:cs typeface="Roboto Regular"/>
              </a:rPr>
              <a:t>Océans</a:t>
            </a:r>
            <a:endParaRPr lang="fr-FR" sz="3200" kern="1200" dirty="0">
              <a:solidFill>
                <a:srgbClr val="00AEEF"/>
              </a:solidFill>
              <a:latin typeface="Roboto Regular"/>
              <a:cs typeface="Roboto Regular"/>
            </a:endParaRPr>
          </a:p>
        </p:txBody>
      </p:sp>
      <p:sp>
        <p:nvSpPr>
          <p:cNvPr id="12" name="TextBox 11"/>
          <p:cNvSpPr txBox="1"/>
          <p:nvPr/>
        </p:nvSpPr>
        <p:spPr>
          <a:xfrm>
            <a:off x="381000" y="4858941"/>
            <a:ext cx="8610600" cy="1754326"/>
          </a:xfrm>
          <a:prstGeom prst="rect">
            <a:avLst/>
          </a:prstGeom>
          <a:noFill/>
        </p:spPr>
        <p:txBody>
          <a:bodyPr wrap="square" rtlCol="0">
            <a:spAutoFit/>
          </a:bodyPr>
          <a:lstStyle/>
          <a:p>
            <a:pPr marL="285750" indent="-285750">
              <a:buFont typeface="Arial" panose="020B0604020202020204" pitchFamily="34" charset="0"/>
              <a:buChar char="•"/>
            </a:pPr>
            <a:r>
              <a:rPr lang="fr-FR" i="1" dirty="0">
                <a:solidFill>
                  <a:schemeClr val="tx1"/>
                </a:solidFill>
              </a:rPr>
              <a:t>Les débris marins ont un impact sur la biodiversité par </a:t>
            </a:r>
            <a:r>
              <a:rPr lang="fr-FR" i="1" dirty="0">
                <a:solidFill>
                  <a:schemeClr val="accent1"/>
                </a:solidFill>
              </a:rPr>
              <a:t>l'intrication ou l'ingestion de débris par des </a:t>
            </a:r>
            <a:r>
              <a:rPr lang="fr-FR" i="1" dirty="0" smtClean="0">
                <a:solidFill>
                  <a:schemeClr val="accent1"/>
                </a:solidFill>
              </a:rPr>
              <a:t>organismes</a:t>
            </a:r>
            <a:endParaRPr lang="fr-FR" i="1" dirty="0">
              <a:solidFill>
                <a:schemeClr val="tx1"/>
              </a:solidFill>
            </a:endParaRPr>
          </a:p>
          <a:p>
            <a:pPr marL="285750" indent="-285750">
              <a:buFont typeface="Arial" panose="020B0604020202020204" pitchFamily="34" charset="0"/>
              <a:buChar char="•"/>
            </a:pPr>
            <a:r>
              <a:rPr lang="fr-FR" i="1" dirty="0" smtClean="0">
                <a:solidFill>
                  <a:schemeClr val="accent1"/>
                </a:solidFill>
              </a:rPr>
              <a:t>Environ </a:t>
            </a:r>
            <a:r>
              <a:rPr lang="fr-FR" i="1" dirty="0">
                <a:solidFill>
                  <a:schemeClr val="accent1"/>
                </a:solidFill>
              </a:rPr>
              <a:t>20% des récifs coralliens </a:t>
            </a:r>
            <a:r>
              <a:rPr lang="fr-FR" i="1" dirty="0">
                <a:solidFill>
                  <a:schemeClr val="tx1"/>
                </a:solidFill>
              </a:rPr>
              <a:t>ont été détruits et ne présentent aucune perspective de </a:t>
            </a:r>
            <a:r>
              <a:rPr lang="fr-FR" i="1" dirty="0" smtClean="0">
                <a:solidFill>
                  <a:schemeClr val="tx1"/>
                </a:solidFill>
              </a:rPr>
              <a:t>reprise</a:t>
            </a:r>
            <a:endParaRPr lang="fr-FR" i="1" dirty="0">
              <a:solidFill>
                <a:schemeClr val="tx1"/>
              </a:solidFill>
            </a:endParaRPr>
          </a:p>
          <a:p>
            <a:pPr marL="285750" indent="-285750">
              <a:buFont typeface="Arial" panose="020B0604020202020204" pitchFamily="34" charset="0"/>
              <a:buChar char="•"/>
            </a:pPr>
            <a:r>
              <a:rPr lang="fr-FR" i="1" dirty="0" smtClean="0">
                <a:solidFill>
                  <a:schemeClr val="tx1"/>
                </a:solidFill>
              </a:rPr>
              <a:t>L'ONU-Environnement </a:t>
            </a:r>
            <a:r>
              <a:rPr lang="fr-FR" i="1" dirty="0">
                <a:solidFill>
                  <a:schemeClr val="tx1"/>
                </a:solidFill>
              </a:rPr>
              <a:t>estime que </a:t>
            </a:r>
            <a:r>
              <a:rPr lang="fr-FR" i="1" dirty="0">
                <a:solidFill>
                  <a:schemeClr val="accent1"/>
                </a:solidFill>
              </a:rPr>
              <a:t>l'impact économique cumulatif des mauvaises pratiques de gestion des océans est d'au moins 200 milliards de dollars par </a:t>
            </a:r>
            <a:r>
              <a:rPr lang="fr-FR" i="1" dirty="0" smtClean="0">
                <a:solidFill>
                  <a:schemeClr val="accent1"/>
                </a:solidFill>
              </a:rPr>
              <a:t>an</a:t>
            </a:r>
            <a:endParaRPr lang="en-US" sz="2000" dirty="0">
              <a:solidFill>
                <a:schemeClr val="tx1"/>
              </a:solidFill>
            </a:endParaRPr>
          </a:p>
        </p:txBody>
      </p:sp>
      <p:grpSp>
        <p:nvGrpSpPr>
          <p:cNvPr id="13" name="Group 12"/>
          <p:cNvGrpSpPr/>
          <p:nvPr/>
        </p:nvGrpSpPr>
        <p:grpSpPr>
          <a:xfrm>
            <a:off x="3205420" y="1222533"/>
            <a:ext cx="5938580" cy="2233513"/>
            <a:chOff x="3149303" y="1166187"/>
            <a:chExt cx="5938580" cy="2233513"/>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9303" y="1166187"/>
              <a:ext cx="2961759" cy="2221319"/>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727" y="1166187"/>
              <a:ext cx="2972156" cy="2233513"/>
            </a:xfrm>
            <a:prstGeom prst="rect">
              <a:avLst/>
            </a:prstGeom>
          </p:spPr>
        </p:pic>
      </p:grpSp>
    </p:spTree>
    <p:extLst>
      <p:ext uri="{BB962C8B-B14F-4D97-AF65-F5344CB8AC3E}">
        <p14:creationId xmlns:p14="http://schemas.microsoft.com/office/powerpoint/2010/main" val="958728254"/>
      </p:ext>
    </p:extLst>
  </p:cSld>
  <p:clrMapOvr>
    <a:masterClrMapping/>
  </p:clrMapOvr>
  <p:transition spd="slow" advClick="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6</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smtClean="0"/>
              <a:t>Le lien social-environnement</a:t>
            </a:r>
            <a:endParaRPr lang="fr-FR" dirty="0"/>
          </a:p>
        </p:txBody>
      </p:sp>
      <p:sp>
        <p:nvSpPr>
          <p:cNvPr id="629" name="Shape 629"/>
          <p:cNvSpPr/>
          <p:nvPr/>
        </p:nvSpPr>
        <p:spPr>
          <a:xfrm>
            <a:off x="641841" y="1447800"/>
            <a:ext cx="8007368" cy="267765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40631" indent="-240631">
              <a:buSzPct val="100000"/>
              <a:buChar char="•"/>
              <a:defRPr sz="2400">
                <a:latin typeface="Roboto Regular"/>
                <a:ea typeface="Roboto Regular"/>
                <a:cs typeface="Roboto Regular"/>
                <a:sym typeface="Roboto Regular"/>
              </a:defRPr>
            </a:pPr>
            <a:r>
              <a:rPr lang="fr-FR" dirty="0"/>
              <a:t>L'environnement affecte les personnes et les personnes affectent </a:t>
            </a:r>
            <a:r>
              <a:rPr lang="fr-FR" dirty="0" smtClean="0"/>
              <a:t>l'environnement</a:t>
            </a:r>
            <a:br>
              <a:rPr lang="fr-FR" dirty="0" smtClean="0"/>
            </a:br>
            <a:endParaRPr lang="fr-FR" dirty="0"/>
          </a:p>
          <a:p>
            <a:pPr marL="240631" indent="-240631">
              <a:buSzPct val="100000"/>
              <a:buChar char="•"/>
              <a:defRPr sz="2400">
                <a:latin typeface="Roboto Regular"/>
                <a:ea typeface="Roboto Regular"/>
                <a:cs typeface="Roboto Regular"/>
                <a:sym typeface="Roboto Regular"/>
              </a:defRPr>
            </a:pPr>
            <a:r>
              <a:rPr lang="fr-FR" dirty="0"/>
              <a:t>Mais toutes les populations ne sont pas affectées de la même manière et </a:t>
            </a:r>
            <a:r>
              <a:rPr lang="fr-FR" dirty="0">
                <a:solidFill>
                  <a:schemeClr val="accent1"/>
                </a:solidFill>
              </a:rPr>
              <a:t>les populations les plus vulnérables sont souvent les plus touchées </a:t>
            </a:r>
            <a:r>
              <a:rPr lang="fr-FR" dirty="0"/>
              <a:t>par la dégradation de l'environnement.</a:t>
            </a:r>
            <a:endParaRPr lang="en-US" dirty="0" smtClean="0"/>
          </a:p>
        </p:txBody>
      </p:sp>
    </p:spTree>
    <p:extLst>
      <p:ext uri="{BB962C8B-B14F-4D97-AF65-F5344CB8AC3E}">
        <p14:creationId xmlns:p14="http://schemas.microsoft.com/office/powerpoint/2010/main" val="1491553174"/>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7</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en-US" dirty="0"/>
              <a:t>Lien de genre</a:t>
            </a:r>
            <a:endParaRPr dirty="0"/>
          </a:p>
        </p:txBody>
      </p:sp>
      <p:sp>
        <p:nvSpPr>
          <p:cNvPr id="629" name="Shape 629"/>
          <p:cNvSpPr/>
          <p:nvPr/>
        </p:nvSpPr>
        <p:spPr>
          <a:xfrm>
            <a:off x="641841" y="1605278"/>
            <a:ext cx="8007368" cy="452431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buSzPct val="100000"/>
              <a:defRPr sz="2400">
                <a:latin typeface="Roboto Regular"/>
                <a:ea typeface="Roboto Regular"/>
                <a:cs typeface="Roboto Regular"/>
                <a:sym typeface="Roboto Regular"/>
              </a:defRPr>
            </a:pPr>
            <a:r>
              <a:rPr lang="fr-FR" dirty="0"/>
              <a:t>Les Perspectives mondiales de l'égalité des sexes et de l'environnement (GGEO) 2016 ont identifié trois questions clés liées au genre et à l'environnement</a:t>
            </a:r>
            <a:r>
              <a:rPr lang="fr-FR" dirty="0" smtClean="0"/>
              <a:t>:</a:t>
            </a:r>
            <a:br>
              <a:rPr lang="fr-FR" dirty="0" smtClean="0"/>
            </a:br>
            <a:endParaRPr lang="fr-FR" dirty="0"/>
          </a:p>
          <a:p>
            <a:pPr marL="457200" indent="-457200">
              <a:buSzPct val="100000"/>
              <a:buFont typeface="+mj-lt"/>
              <a:buAutoNum type="arabicPeriod"/>
              <a:defRPr sz="2400">
                <a:latin typeface="Roboto Regular"/>
                <a:ea typeface="Roboto Regular"/>
                <a:cs typeface="Roboto Regular"/>
                <a:sym typeface="Roboto Regular"/>
              </a:defRPr>
            </a:pPr>
            <a:r>
              <a:rPr lang="fr-FR" dirty="0" smtClean="0"/>
              <a:t>Droits </a:t>
            </a:r>
            <a:r>
              <a:rPr lang="fr-FR" dirty="0"/>
              <a:t>à la terre, aux ressources naturelles et à la </a:t>
            </a:r>
            <a:r>
              <a:rPr lang="fr-FR" dirty="0" smtClean="0"/>
              <a:t>biodiversité</a:t>
            </a:r>
            <a:br>
              <a:rPr lang="fr-FR" dirty="0" smtClean="0"/>
            </a:br>
            <a:endParaRPr lang="fr-FR" dirty="0"/>
          </a:p>
          <a:p>
            <a:pPr marL="457200" indent="-457200">
              <a:buSzPct val="100000"/>
              <a:buFont typeface="+mj-lt"/>
              <a:buAutoNum type="arabicPeriod"/>
              <a:defRPr sz="2400">
                <a:latin typeface="Roboto Regular"/>
                <a:ea typeface="Roboto Regular"/>
                <a:cs typeface="Roboto Regular"/>
                <a:sym typeface="Roboto Regular"/>
              </a:defRPr>
            </a:pPr>
            <a:r>
              <a:rPr lang="fr-FR" dirty="0" smtClean="0"/>
              <a:t>Accès </a:t>
            </a:r>
            <a:r>
              <a:rPr lang="fr-FR" dirty="0"/>
              <a:t>à la nourriture, à l'énergie, à l'eau et à </a:t>
            </a:r>
            <a:r>
              <a:rPr lang="fr-FR" dirty="0" smtClean="0"/>
              <a:t>l'assainissement</a:t>
            </a:r>
            <a:br>
              <a:rPr lang="fr-FR" dirty="0" smtClean="0"/>
            </a:br>
            <a:endParaRPr lang="fr-FR" dirty="0"/>
          </a:p>
          <a:p>
            <a:pPr marL="457200" indent="-457200">
              <a:buSzPct val="100000"/>
              <a:buFont typeface="+mj-lt"/>
              <a:buAutoNum type="arabicPeriod"/>
              <a:defRPr sz="2400">
                <a:latin typeface="Roboto Regular"/>
                <a:ea typeface="Roboto Regular"/>
                <a:cs typeface="Roboto Regular"/>
                <a:sym typeface="Roboto Regular"/>
              </a:defRPr>
            </a:pPr>
            <a:r>
              <a:rPr lang="fr-FR" dirty="0" smtClean="0"/>
              <a:t>Bien-être</a:t>
            </a:r>
            <a:r>
              <a:rPr lang="fr-FR" dirty="0"/>
              <a:t>: changement climatique, consommation et production durables et santé</a:t>
            </a:r>
            <a:endParaRPr lang="en-US" dirty="0"/>
          </a:p>
        </p:txBody>
      </p:sp>
    </p:spTree>
    <p:extLst>
      <p:ext uri="{BB962C8B-B14F-4D97-AF65-F5344CB8AC3E}">
        <p14:creationId xmlns:p14="http://schemas.microsoft.com/office/powerpoint/2010/main" val="56392644"/>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hape 623"/>
          <p:cNvSpPr/>
          <p:nvPr/>
        </p:nvSpPr>
        <p:spPr>
          <a:xfrm>
            <a:off x="9256879" y="5975236"/>
            <a:ext cx="1707457" cy="5105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171425" indent="-171425" algn="r" defTabSz="457200">
              <a:buSzPct val="100000"/>
              <a:buFont typeface="Wingdings"/>
              <a:buChar char="ß"/>
              <a:defRPr sz="900">
                <a:solidFill>
                  <a:srgbClr val="FFFFFF"/>
                </a:solidFill>
                <a:latin typeface="Roboto Regular"/>
                <a:ea typeface="Roboto Regular"/>
                <a:cs typeface="Roboto Regular"/>
                <a:sym typeface="Roboto Regular"/>
              </a:defRPr>
            </a:pPr>
            <a:r>
              <a:t>Photo credit to be given </a:t>
            </a:r>
            <a:endParaRPr sz="4400"/>
          </a:p>
          <a:p>
            <a:pPr algn="r" defTabSz="457200">
              <a:defRPr sz="900">
                <a:solidFill>
                  <a:srgbClr val="FFFFFF"/>
                </a:solidFill>
                <a:latin typeface="Roboto Regular"/>
                <a:ea typeface="Roboto Regular"/>
                <a:cs typeface="Roboto Regular"/>
                <a:sym typeface="Roboto Regular"/>
              </a:defRPr>
            </a:pPr>
            <a:r>
              <a:t>as shown alongside </a:t>
            </a:r>
          </a:p>
          <a:p>
            <a:pPr algn="r" defTabSz="457200">
              <a:defRPr sz="900">
                <a:solidFill>
                  <a:srgbClr val="FFFFFF"/>
                </a:solidFill>
                <a:latin typeface="Roboto Regular"/>
                <a:ea typeface="Roboto Regular"/>
                <a:cs typeface="Roboto Regular"/>
                <a:sym typeface="Roboto Regular"/>
              </a:defRPr>
            </a:pPr>
            <a:r>
              <a:t>(in black or in white)</a:t>
            </a:r>
          </a:p>
        </p:txBody>
      </p:sp>
      <p:sp>
        <p:nvSpPr>
          <p:cNvPr id="624" name="Shape 624"/>
          <p:cNvSpPr>
            <a:spLocks noGrp="1"/>
          </p:cNvSpPr>
          <p:nvPr>
            <p:ph type="sldNum" sz="quarter" idx="4294967295"/>
          </p:nvPr>
        </p:nvSpPr>
        <p:spPr>
          <a:xfrm>
            <a:off x="728121" y="6534151"/>
            <a:ext cx="127001" cy="139701"/>
          </a:xfrm>
          <a:prstGeom prst="rect">
            <a:avLst/>
          </a:prstGeom>
          <a:extLst>
            <a:ext uri="{C572A759-6A51-4108-AA02-DFA0A04FC94B}">
              <ma14:wrappingTextBoxFlag xmlns="" xmlns:ma14="http://schemas.microsoft.com/office/mac/drawingml/2011/main" val="1"/>
            </a:ext>
          </a:extLst>
        </p:spPr>
        <p:txBody>
          <a:bodyPr lIns="0" tIns="0" rIns="0" bIns="0">
            <a:normAutofit/>
          </a:bodyPr>
          <a:lstStyle>
            <a:lvl1pPr defTabSz="457200">
              <a:spcBef>
                <a:spcPts val="200"/>
              </a:spcBef>
              <a:defRPr sz="900">
                <a:solidFill>
                  <a:srgbClr val="A6A6A6"/>
                </a:solidFill>
              </a:defRPr>
            </a:lvl1pPr>
          </a:lstStyle>
          <a:p>
            <a:fld id="{86CB4B4D-7CA3-9044-876B-883B54F8677D}" type="slidenum">
              <a:t>8</a:t>
            </a:fld>
            <a:endParaRPr/>
          </a:p>
        </p:txBody>
      </p:sp>
      <p:sp>
        <p:nvSpPr>
          <p:cNvPr id="625" name="Shape 625"/>
          <p:cNvSpPr/>
          <p:nvPr/>
        </p:nvSpPr>
        <p:spPr>
          <a:xfrm>
            <a:off x="728121" y="1193800"/>
            <a:ext cx="7679264" cy="0"/>
          </a:xfrm>
          <a:prstGeom prst="line">
            <a:avLst/>
          </a:prstGeom>
          <a:ln w="12700">
            <a:solidFill>
              <a:srgbClr val="00AEEF"/>
            </a:solidFill>
          </a:ln>
        </p:spPr>
        <p:txBody>
          <a:bodyPr lIns="45718" tIns="45718" rIns="45718" bIns="45718"/>
          <a:lstStyle/>
          <a:p>
            <a:endParaRPr/>
          </a:p>
        </p:txBody>
      </p:sp>
      <p:sp>
        <p:nvSpPr>
          <p:cNvPr id="626" name="Shape 626"/>
          <p:cNvSpPr/>
          <p:nvPr/>
        </p:nvSpPr>
        <p:spPr>
          <a:xfrm>
            <a:off x="728121" y="6350001"/>
            <a:ext cx="7679264" cy="1"/>
          </a:xfrm>
          <a:prstGeom prst="line">
            <a:avLst/>
          </a:prstGeom>
          <a:ln w="12700">
            <a:solidFill>
              <a:srgbClr val="00AEEF"/>
            </a:solidFill>
          </a:ln>
        </p:spPr>
        <p:txBody>
          <a:bodyPr lIns="45718" tIns="45718" rIns="45718" bIns="45718"/>
          <a:lstStyle/>
          <a:p>
            <a:endParaRPr/>
          </a:p>
        </p:txBody>
      </p:sp>
      <p:sp>
        <p:nvSpPr>
          <p:cNvPr id="627" name="Shape 627"/>
          <p:cNvSpPr/>
          <p:nvPr/>
        </p:nvSpPr>
        <p:spPr>
          <a:xfrm>
            <a:off x="6036700" y="6089093"/>
            <a:ext cx="2370685" cy="2311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r" defTabSz="457200">
              <a:defRPr sz="900">
                <a:solidFill>
                  <a:srgbClr val="FFFFFF"/>
                </a:solidFill>
                <a:latin typeface="Roboto Regular"/>
                <a:ea typeface="Roboto Regular"/>
                <a:cs typeface="Roboto Regular"/>
                <a:sym typeface="Roboto Regular"/>
              </a:defRPr>
            </a:pPr>
            <a:r>
              <a:t>© </a:t>
            </a:r>
            <a:r>
              <a:rPr b="1"/>
              <a:t>NABU/Holger Schulz</a:t>
            </a:r>
          </a:p>
        </p:txBody>
      </p:sp>
      <p:sp>
        <p:nvSpPr>
          <p:cNvPr id="628" name="Shape 628"/>
          <p:cNvSpPr/>
          <p:nvPr/>
        </p:nvSpPr>
        <p:spPr>
          <a:xfrm>
            <a:off x="732368" y="541766"/>
            <a:ext cx="7679264" cy="492443"/>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defTabSz="457200">
              <a:defRPr sz="3200">
                <a:solidFill>
                  <a:srgbClr val="00AEEF"/>
                </a:solidFill>
                <a:latin typeface="Roboto Regular"/>
                <a:ea typeface="Roboto Regular"/>
                <a:cs typeface="Roboto Regular"/>
                <a:sym typeface="Roboto Regular"/>
              </a:defRPr>
            </a:lvl1pPr>
          </a:lstStyle>
          <a:p>
            <a:r>
              <a:rPr lang="fr-FR" dirty="0" smtClean="0"/>
              <a:t>Rôle de l'ONU-Environnement</a:t>
            </a:r>
            <a:endParaRPr lang="fr-FR" dirty="0"/>
          </a:p>
        </p:txBody>
      </p:sp>
      <p:sp>
        <p:nvSpPr>
          <p:cNvPr id="629" name="Shape 629"/>
          <p:cNvSpPr/>
          <p:nvPr/>
        </p:nvSpPr>
        <p:spPr>
          <a:xfrm>
            <a:off x="632316" y="1447800"/>
            <a:ext cx="8007368" cy="267765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40631" indent="-240631">
              <a:buSzPct val="100000"/>
              <a:buChar char="•"/>
              <a:defRPr sz="2400">
                <a:latin typeface="Roboto Regular"/>
                <a:ea typeface="Roboto Regular"/>
                <a:cs typeface="Roboto Regular"/>
                <a:sym typeface="Roboto Regular"/>
              </a:defRPr>
            </a:pPr>
            <a:r>
              <a:rPr lang="fr-FR" dirty="0" smtClean="0"/>
              <a:t>l'ONU-Environnement travaille </a:t>
            </a:r>
            <a:r>
              <a:rPr lang="fr-FR" dirty="0"/>
              <a:t>sur des conseils pour mesurer le lien entre le genre et </a:t>
            </a:r>
            <a:r>
              <a:rPr lang="fr-FR" dirty="0" smtClean="0"/>
              <a:t>l'environnement</a:t>
            </a:r>
            <a:br>
              <a:rPr lang="fr-FR" dirty="0" smtClean="0"/>
            </a:br>
            <a:endParaRPr lang="fr-FR" dirty="0"/>
          </a:p>
          <a:p>
            <a:pPr marL="240631" indent="-240631">
              <a:buSzPct val="100000"/>
              <a:buChar char="•"/>
              <a:defRPr sz="2400">
                <a:latin typeface="Roboto Regular"/>
                <a:ea typeface="Roboto Regular"/>
                <a:cs typeface="Roboto Regular"/>
                <a:sym typeface="Roboto Regular"/>
              </a:defRPr>
            </a:pPr>
            <a:r>
              <a:rPr lang="fr-FR" dirty="0"/>
              <a:t>l'ONU-Environnement fournit un cadre de lutte contre la pauvreté, y compris l'égalité entre les sexes, l'analyse des politiques et le soutien dans le cadre de l'Initiative pour la protection de la pauvreté</a:t>
            </a:r>
            <a:endParaRPr dirty="0"/>
          </a:p>
        </p:txBody>
      </p:sp>
      <p:sp>
        <p:nvSpPr>
          <p:cNvPr id="2" name="AutoShape 2" descr="Image result for photo of satellite na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photo of satellite nas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photo of satellite nas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6392644"/>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
        <p:cNvGrpSpPr/>
        <p:nvPr/>
      </p:nvGrpSpPr>
      <p:grpSpPr>
        <a:xfrm>
          <a:off x="0" y="0"/>
          <a:ext cx="0" cy="0"/>
          <a:chOff x="0" y="0"/>
          <a:chExt cx="0" cy="0"/>
        </a:xfrm>
      </p:grpSpPr>
      <p:sp>
        <p:nvSpPr>
          <p:cNvPr id="752" name="Shape 752"/>
          <p:cNvSpPr>
            <a:spLocks noGrp="1"/>
          </p:cNvSpPr>
          <p:nvPr>
            <p:ph type="ctrTitle"/>
          </p:nvPr>
        </p:nvSpPr>
        <p:spPr>
          <a:xfrm>
            <a:off x="728121" y="3649131"/>
            <a:ext cx="4995350" cy="844552"/>
          </a:xfrm>
          <a:prstGeom prst="rect">
            <a:avLst/>
          </a:prstGeom>
        </p:spPr>
        <p:txBody>
          <a:bodyPr lIns="0" tIns="0" rIns="0" bIns="0" anchor="b"/>
          <a:lstStyle>
            <a:lvl1pPr>
              <a:defRPr sz="3600">
                <a:solidFill>
                  <a:srgbClr val="FFFFFF"/>
                </a:solidFill>
              </a:defRPr>
            </a:lvl1pPr>
          </a:lstStyle>
          <a:p>
            <a:r>
              <a:rPr lang="en-US" dirty="0" smtClean="0"/>
              <a:t>Merci</a:t>
            </a:r>
            <a:endParaRPr dirty="0"/>
          </a:p>
        </p:txBody>
      </p:sp>
      <p:sp>
        <p:nvSpPr>
          <p:cNvPr id="753" name="Shape 753"/>
          <p:cNvSpPr/>
          <p:nvPr/>
        </p:nvSpPr>
        <p:spPr>
          <a:xfrm>
            <a:off x="728121" y="4493683"/>
            <a:ext cx="7679264" cy="1"/>
          </a:xfrm>
          <a:prstGeom prst="line">
            <a:avLst/>
          </a:prstGeom>
          <a:ln w="12700">
            <a:solidFill>
              <a:srgbClr val="FFFFFF"/>
            </a:solidFill>
          </a:ln>
        </p:spPr>
        <p:txBody>
          <a:bodyPr lIns="45719" rIns="45719"/>
          <a:lstStyle/>
          <a:p>
            <a:endParaRPr/>
          </a:p>
        </p:txBody>
      </p:sp>
      <p:sp>
        <p:nvSpPr>
          <p:cNvPr id="755" name="Shape 755"/>
          <p:cNvSpPr>
            <a:spLocks noGrp="1"/>
          </p:cNvSpPr>
          <p:nvPr>
            <p:ph type="subTitle" sz="quarter" idx="1"/>
          </p:nvPr>
        </p:nvSpPr>
        <p:spPr>
          <a:xfrm>
            <a:off x="5156201" y="4493683"/>
            <a:ext cx="3251185" cy="1296557"/>
          </a:xfrm>
          <a:prstGeom prst="rect">
            <a:avLst/>
          </a:prstGeom>
        </p:spPr>
        <p:txBody>
          <a:bodyPr lIns="0" tIns="0" rIns="0" bIns="0"/>
          <a:lstStyle/>
          <a:p>
            <a:pPr algn="r">
              <a:spcBef>
                <a:spcPts val="200"/>
              </a:spcBef>
              <a:defRPr sz="900">
                <a:solidFill>
                  <a:srgbClr val="FFFFFF"/>
                </a:solidFill>
              </a:defRPr>
            </a:pPr>
            <a:r>
              <a:rPr lang="fr-FR" dirty="0" smtClean="0"/>
              <a:t>Dr. </a:t>
            </a:r>
            <a:r>
              <a:rPr lang="fr-FR" dirty="0" err="1" smtClean="0"/>
              <a:t>Ludgarde</a:t>
            </a:r>
            <a:r>
              <a:rPr lang="fr-FR" dirty="0" smtClean="0"/>
              <a:t> Coppens</a:t>
            </a:r>
          </a:p>
          <a:p>
            <a:pPr algn="r">
              <a:spcBef>
                <a:spcPts val="200"/>
              </a:spcBef>
              <a:defRPr sz="900">
                <a:solidFill>
                  <a:srgbClr val="FFFFFF"/>
                </a:solidFill>
              </a:defRPr>
            </a:pPr>
            <a:r>
              <a:rPr lang="fr-FR" sz="900" dirty="0">
                <a:solidFill>
                  <a:srgbClr val="FFFFFF"/>
                </a:solidFill>
              </a:rPr>
              <a:t>SDG Data and Information Unit, Science Division </a:t>
            </a:r>
            <a:r>
              <a:rPr lang="fr-FR" dirty="0" smtClean="0"/>
              <a:t> </a:t>
            </a:r>
          </a:p>
        </p:txBody>
      </p:sp>
      <p:sp>
        <p:nvSpPr>
          <p:cNvPr id="756" name="Shape 756"/>
          <p:cNvSpPr/>
          <p:nvPr/>
        </p:nvSpPr>
        <p:spPr>
          <a:xfrm>
            <a:off x="728121" y="5790239"/>
            <a:ext cx="7679264" cy="1"/>
          </a:xfrm>
          <a:prstGeom prst="line">
            <a:avLst/>
          </a:prstGeom>
          <a:ln w="12700">
            <a:solidFill>
              <a:srgbClr val="FFFFFF"/>
            </a:solidFill>
          </a:ln>
        </p:spPr>
        <p:txBody>
          <a:bodyPr lIns="45719" rIns="45719"/>
          <a:lstStyle/>
          <a:p>
            <a:endParaRPr/>
          </a:p>
        </p:txBody>
      </p:sp>
      <p:sp>
        <p:nvSpPr>
          <p:cNvPr id="757" name="Shape 757"/>
          <p:cNvSpPr/>
          <p:nvPr/>
        </p:nvSpPr>
        <p:spPr>
          <a:xfrm>
            <a:off x="5156201" y="5790239"/>
            <a:ext cx="3251185" cy="2413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lnSpcReduction="10000"/>
          </a:bodyPr>
          <a:lstStyle>
            <a:lvl1pPr algn="r" defTabSz="457200">
              <a:spcBef>
                <a:spcPts val="300"/>
              </a:spcBef>
              <a:defRPr sz="1600">
                <a:solidFill>
                  <a:srgbClr val="FFFFFF"/>
                </a:solidFill>
                <a:latin typeface="Roboto Regular"/>
                <a:ea typeface="Roboto Regular"/>
                <a:cs typeface="Roboto Regular"/>
                <a:sym typeface="Roboto Regular"/>
              </a:defRPr>
            </a:lvl1pPr>
          </a:lstStyle>
          <a:p>
            <a:r>
              <a:t>www.unep.org</a:t>
            </a:r>
          </a:p>
        </p:txBody>
      </p:sp>
      <p:pic>
        <p:nvPicPr>
          <p:cNvPr id="8" name="Picture 7" descr="UN Environment Logo French short whit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0883" y="3124200"/>
            <a:ext cx="2566502" cy="1057691"/>
          </a:xfrm>
          <a:prstGeom prst="rect">
            <a:avLst/>
          </a:prstGeom>
        </p:spPr>
      </p:pic>
    </p:spTree>
  </p:cSld>
  <p:clrMapOvr>
    <a:masterClrMapping/>
  </p:clrMapOvr>
  <p:transition spd="slow" advClick="0">
    <p:randomBar dir="vert"/>
  </p:transition>
  <p:timing>
    <p:tnLst>
      <p:par>
        <p:cTn id="1" dur="indefinite" restart="never" nodeType="tmRoot"/>
      </p:par>
    </p:tnLst>
  </p:timing>
</p:sld>
</file>

<file path=ppt/theme/theme1.xml><?xml version="1.0" encoding="utf-8"?>
<a:theme xmlns:a="http://schemas.openxmlformats.org/drawingml/2006/main" name="UNEnvironment_PPT_English_ver2">
  <a:themeElements>
    <a:clrScheme name="UNEnvironment_PPT_English_ver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UNEnvironment_PPT_English_ver2">
      <a:majorFont>
        <a:latin typeface="Calibri"/>
        <a:ea typeface="Calibri"/>
        <a:cs typeface="Calibri"/>
      </a:majorFont>
      <a:minorFont>
        <a:latin typeface="Helvetica"/>
        <a:ea typeface="Helvetica"/>
        <a:cs typeface="Helvetica"/>
      </a:minorFont>
    </a:fontScheme>
    <a:fmtScheme name="UNEnvironment_PPT_English_ver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UNEnvironment_PPT_English_ver2">
  <a:themeElements>
    <a:clrScheme name="UNEnvironment_PPT_English_ver2">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UNEnvironment_PPT_English_ver2">
      <a:majorFont>
        <a:latin typeface="Calibri"/>
        <a:ea typeface="Calibri"/>
        <a:cs typeface="Calibri"/>
      </a:majorFont>
      <a:minorFont>
        <a:latin typeface="Helvetica"/>
        <a:ea typeface="Helvetica"/>
        <a:cs typeface="Helvetica"/>
      </a:minorFont>
    </a:fontScheme>
    <a:fmtScheme name="UNEnvironment_PPT_English_ver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136"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1061</TotalTime>
  <Words>371</Words>
  <Application>Microsoft Office PowerPoint</Application>
  <PresentationFormat>On-screen Show (4:3)</PresentationFormat>
  <Paragraphs>47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UNEnvironment_PPT_English_ver2</vt:lpstr>
      <vt:lpstr> Le lien entre l'environnement et la dimension sociale du développement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Merci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will the 2030 Agenda  be monitored?</dc:title>
  <dc:creator>Jillian Campbell</dc:creator>
  <cp:lastModifiedBy>UNGSC-Netbook</cp:lastModifiedBy>
  <cp:revision>41</cp:revision>
  <cp:lastPrinted>2017-10-23T07:18:26Z</cp:lastPrinted>
  <dcterms:modified xsi:type="dcterms:W3CDTF">2017-10-26T10:21:35Z</dcterms:modified>
</cp:coreProperties>
</file>