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5" r:id="rId3"/>
    <p:sldId id="259" r:id="rId4"/>
    <p:sldId id="265" r:id="rId5"/>
    <p:sldId id="278" r:id="rId6"/>
    <p:sldId id="279" r:id="rId7"/>
    <p:sldId id="280" r:id="rId8"/>
    <p:sldId id="281" r:id="rId9"/>
    <p:sldId id="282" r:id="rId10"/>
    <p:sldId id="267" r:id="rId11"/>
    <p:sldId id="294" r:id="rId12"/>
    <p:sldId id="285" r:id="rId13"/>
    <p:sldId id="286" r:id="rId14"/>
    <p:sldId id="287" r:id="rId15"/>
    <p:sldId id="288" r:id="rId16"/>
    <p:sldId id="289" r:id="rId17"/>
    <p:sldId id="290" r:id="rId18"/>
    <p:sldId id="291" r:id="rId19"/>
    <p:sldId id="299" r:id="rId20"/>
    <p:sldId id="300" r:id="rId21"/>
    <p:sldId id="276" r:id="rId22"/>
    <p:sldId id="277" r:id="rId23"/>
    <p:sldId id="283" r:id="rId24"/>
    <p:sldId id="295" r:id="rId25"/>
    <p:sldId id="297" r:id="rId26"/>
    <p:sldId id="298"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9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33" autoAdjust="0"/>
  </p:normalViewPr>
  <p:slideViewPr>
    <p:cSldViewPr snapToGrid="0">
      <p:cViewPr varScale="1">
        <p:scale>
          <a:sx n="57" d="100"/>
          <a:sy n="57" d="100"/>
        </p:scale>
        <p:origin x="1152" y="60"/>
      </p:cViewPr>
      <p:guideLst>
        <p:guide pos="3840"/>
        <p:guide pos="39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6C03E-005E-4716-B88E-F86921E2720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FR"/>
        </a:p>
      </dgm:t>
    </dgm:pt>
    <dgm:pt modelId="{12DDB6D4-DD3C-4FFE-BEB8-804A48E8C2CD}">
      <dgm:prSet phldrT="[Texte]" custT="1"/>
      <dgm:spPr>
        <a:solidFill>
          <a:srgbClr val="FF6600"/>
        </a:solidFill>
        <a:ln>
          <a:noFill/>
        </a:ln>
      </dgm:spPr>
      <dgm:t>
        <a:bodyPr/>
        <a:lstStyle/>
        <a:p>
          <a:r>
            <a:rPr lang="fr-FR" sz="1600" b="0" baseline="0" dirty="0" smtClean="0">
              <a:solidFill>
                <a:schemeClr val="tx1"/>
              </a:solidFill>
              <a:latin typeface="Times New Roman" pitchFamily="18" charset="0"/>
              <a:ea typeface="+mn-ea"/>
              <a:cs typeface="Times New Roman" pitchFamily="18" charset="0"/>
            </a:rPr>
            <a:t>Le Système national d’information statistique : </a:t>
          </a:r>
        </a:p>
        <a:p>
          <a:r>
            <a:rPr lang="fr-FR" sz="1600" b="0" dirty="0" smtClean="0">
              <a:solidFill>
                <a:schemeClr val="tx1"/>
              </a:solidFill>
              <a:latin typeface="Times New Roman" pitchFamily="18" charset="0"/>
              <a:cs typeface="Times New Roman" pitchFamily="18" charset="0"/>
            </a:rPr>
            <a:t>HCP est le noyau dure</a:t>
          </a:r>
          <a:endParaRPr lang="fr-FR" sz="1600" b="0" dirty="0">
            <a:solidFill>
              <a:schemeClr val="tx1"/>
            </a:solidFill>
            <a:latin typeface="Times New Roman" pitchFamily="18" charset="0"/>
            <a:cs typeface="Times New Roman" pitchFamily="18" charset="0"/>
          </a:endParaRPr>
        </a:p>
      </dgm:t>
    </dgm:pt>
    <dgm:pt modelId="{EC62DCAB-3B5C-48E0-8A60-87442E442383}" type="parTrans" cxnId="{4F62AF7C-A202-4428-B398-921E6FA0289A}">
      <dgm:prSet/>
      <dgm:spPr/>
      <dgm:t>
        <a:bodyPr/>
        <a:lstStyle/>
        <a:p>
          <a:endParaRPr lang="fr-FR" sz="1300">
            <a:solidFill>
              <a:schemeClr val="tx1"/>
            </a:solidFill>
            <a:latin typeface="Times New Roman" pitchFamily="18" charset="0"/>
            <a:cs typeface="Times New Roman" pitchFamily="18" charset="0"/>
          </a:endParaRPr>
        </a:p>
      </dgm:t>
    </dgm:pt>
    <dgm:pt modelId="{35EEAD5F-BF5C-4ED0-864C-7F6CE518680A}" type="sibTrans" cxnId="{4F62AF7C-A202-4428-B398-921E6FA0289A}">
      <dgm:prSet/>
      <dgm:spPr/>
      <dgm:t>
        <a:bodyPr/>
        <a:lstStyle/>
        <a:p>
          <a:endParaRPr lang="fr-FR" sz="1300">
            <a:solidFill>
              <a:schemeClr val="tx1"/>
            </a:solidFill>
            <a:latin typeface="Times New Roman" pitchFamily="18" charset="0"/>
            <a:cs typeface="Times New Roman" pitchFamily="18" charset="0"/>
          </a:endParaRPr>
        </a:p>
      </dgm:t>
    </dgm:pt>
    <dgm:pt modelId="{9CBB7949-9AF2-42DF-973F-494079894522}">
      <dgm:prSet phldrT="[Texte]" custT="1"/>
      <dgm:spPr>
        <a:solidFill>
          <a:srgbClr val="CC3300"/>
        </a:solidFill>
        <a:ln>
          <a:noFill/>
        </a:ln>
      </dgm:spPr>
      <dgm:t>
        <a:bodyPr/>
        <a:lstStyle/>
        <a:p>
          <a:r>
            <a:rPr lang="fr-FR" sz="1300" dirty="0" smtClean="0">
              <a:solidFill>
                <a:schemeClr val="tx1"/>
              </a:solidFill>
              <a:latin typeface="Times New Roman" pitchFamily="18" charset="0"/>
              <a:cs typeface="Times New Roman" pitchFamily="18" charset="0"/>
            </a:rPr>
            <a:t>Direction de la comptabilité nationale</a:t>
          </a:r>
          <a:endParaRPr lang="fr-FR" sz="1300" b="1" dirty="0">
            <a:solidFill>
              <a:schemeClr val="tx1"/>
            </a:solidFill>
            <a:latin typeface="Times New Roman" pitchFamily="18" charset="0"/>
            <a:cs typeface="Times New Roman" pitchFamily="18" charset="0"/>
          </a:endParaRPr>
        </a:p>
      </dgm:t>
    </dgm:pt>
    <dgm:pt modelId="{5BDF8C79-CD4D-4550-8FFF-6F9844B0A11B}" type="parTrans" cxnId="{6DCBBFAF-1D6E-487E-8376-38C6BDE94391}">
      <dgm:prSet/>
      <dgm:spPr>
        <a:solidFill>
          <a:srgbClr val="7030A0"/>
        </a:solidFill>
      </dgm:spPr>
      <dgm:t>
        <a:bodyPr/>
        <a:lstStyle/>
        <a:p>
          <a:endParaRPr lang="fr-FR" sz="1300">
            <a:solidFill>
              <a:schemeClr val="tx1"/>
            </a:solidFill>
            <a:latin typeface="Times New Roman" pitchFamily="18" charset="0"/>
            <a:cs typeface="Times New Roman" pitchFamily="18" charset="0"/>
          </a:endParaRPr>
        </a:p>
      </dgm:t>
    </dgm:pt>
    <dgm:pt modelId="{A88175A4-A18E-4EDD-980C-2A833B78AD90}" type="sibTrans" cxnId="{6DCBBFAF-1D6E-487E-8376-38C6BDE94391}">
      <dgm:prSet/>
      <dgm:spPr/>
      <dgm:t>
        <a:bodyPr/>
        <a:lstStyle/>
        <a:p>
          <a:endParaRPr lang="fr-FR" sz="1300">
            <a:solidFill>
              <a:schemeClr val="tx1"/>
            </a:solidFill>
            <a:latin typeface="Times New Roman" pitchFamily="18" charset="0"/>
            <a:cs typeface="Times New Roman" pitchFamily="18" charset="0"/>
          </a:endParaRPr>
        </a:p>
      </dgm:t>
    </dgm:pt>
    <dgm:pt modelId="{A0EEFF84-6FCB-4E93-A305-1A24F62A36BC}">
      <dgm:prSet phldrT="[Texte]" custT="1"/>
      <dgm:spPr>
        <a:solidFill>
          <a:srgbClr val="FF9933"/>
        </a:solidFill>
        <a:ln>
          <a:noFill/>
        </a:ln>
      </dgm:spPr>
      <dgm:t>
        <a:bodyPr/>
        <a:lstStyle/>
        <a:p>
          <a:r>
            <a:rPr lang="fr-FR" sz="1300" dirty="0" smtClean="0">
              <a:solidFill>
                <a:schemeClr val="tx1"/>
              </a:solidFill>
              <a:latin typeface="Times New Roman" pitchFamily="18" charset="0"/>
              <a:cs typeface="Times New Roman" pitchFamily="18" charset="0"/>
            </a:rPr>
            <a:t>Ministère de l’Economie, des Finances </a:t>
          </a:r>
          <a:endParaRPr lang="fr-FR" sz="1300" b="1" dirty="0">
            <a:solidFill>
              <a:schemeClr val="tx1"/>
            </a:solidFill>
            <a:latin typeface="Times New Roman" pitchFamily="18" charset="0"/>
            <a:cs typeface="Times New Roman" pitchFamily="18" charset="0"/>
          </a:endParaRPr>
        </a:p>
      </dgm:t>
    </dgm:pt>
    <dgm:pt modelId="{E3FFEB0B-6936-402A-B643-BD5CFE53B2CC}" type="parTrans" cxnId="{6998E3C8-3BC1-4F12-8597-373666177FEA}">
      <dgm:prSet/>
      <dgm:spPr>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path path="circle">
            <a:fillToRect r="100000" b="100000"/>
          </a:path>
          <a:tileRect l="-100000" t="-100000"/>
        </a:gradFill>
      </dgm:spPr>
      <dgm:t>
        <a:bodyPr/>
        <a:lstStyle/>
        <a:p>
          <a:endParaRPr lang="fr-FR" sz="1300">
            <a:solidFill>
              <a:schemeClr val="tx1"/>
            </a:solidFill>
            <a:latin typeface="Times New Roman" pitchFamily="18" charset="0"/>
            <a:cs typeface="Times New Roman" pitchFamily="18" charset="0"/>
          </a:endParaRPr>
        </a:p>
      </dgm:t>
    </dgm:pt>
    <dgm:pt modelId="{B5B44AF4-EFBA-4104-9079-1CA7805EFF50}" type="sibTrans" cxnId="{6998E3C8-3BC1-4F12-8597-373666177FEA}">
      <dgm:prSet/>
      <dgm:spPr/>
      <dgm:t>
        <a:bodyPr/>
        <a:lstStyle/>
        <a:p>
          <a:endParaRPr lang="fr-FR" sz="1300">
            <a:solidFill>
              <a:schemeClr val="tx1"/>
            </a:solidFill>
            <a:latin typeface="Times New Roman" pitchFamily="18" charset="0"/>
            <a:cs typeface="Times New Roman" pitchFamily="18" charset="0"/>
          </a:endParaRPr>
        </a:p>
      </dgm:t>
    </dgm:pt>
    <dgm:pt modelId="{545F7556-6B6F-4586-A867-E540587EB2D7}">
      <dgm:prSet phldrT="[Texte]" custT="1"/>
      <dgm:spPr>
        <a:solidFill>
          <a:srgbClr val="CC3300"/>
        </a:solidFill>
        <a:ln>
          <a:noFill/>
        </a:ln>
      </dgm:spPr>
      <dgm:t>
        <a:bodyPr/>
        <a:lstStyle/>
        <a:p>
          <a:r>
            <a:rPr lang="fr-FR" sz="1300" dirty="0" smtClean="0">
              <a:solidFill>
                <a:schemeClr val="tx1"/>
              </a:solidFill>
              <a:latin typeface="Times New Roman" pitchFamily="18" charset="0"/>
              <a:cs typeface="Times New Roman" pitchFamily="18" charset="0"/>
            </a:rPr>
            <a:t>Le Centre d'études et de recherches démographiques</a:t>
          </a:r>
          <a:endParaRPr lang="fr-FR" sz="1300" b="1" dirty="0">
            <a:solidFill>
              <a:schemeClr val="tx1"/>
            </a:solidFill>
            <a:latin typeface="Times New Roman" pitchFamily="18" charset="0"/>
            <a:cs typeface="Times New Roman" pitchFamily="18" charset="0"/>
          </a:endParaRPr>
        </a:p>
      </dgm:t>
    </dgm:pt>
    <dgm:pt modelId="{58AA2746-E4EA-4369-BE01-B604BCBC2901}" type="parTrans" cxnId="{BB37B33E-A014-4AF4-AD40-19B00494FD4B}">
      <dgm:prSet/>
      <dgm:spPr>
        <a:solidFill>
          <a:srgbClr val="7030A0"/>
        </a:solidFill>
      </dgm:spPr>
      <dgm:t>
        <a:bodyPr/>
        <a:lstStyle/>
        <a:p>
          <a:endParaRPr lang="fr-FR" sz="1300">
            <a:solidFill>
              <a:schemeClr val="tx1"/>
            </a:solidFill>
            <a:latin typeface="Times New Roman" pitchFamily="18" charset="0"/>
            <a:cs typeface="Times New Roman" pitchFamily="18" charset="0"/>
          </a:endParaRPr>
        </a:p>
      </dgm:t>
    </dgm:pt>
    <dgm:pt modelId="{19D88B0F-6AB7-4C9E-A2A5-FA0828B355D8}" type="sibTrans" cxnId="{BB37B33E-A014-4AF4-AD40-19B00494FD4B}">
      <dgm:prSet/>
      <dgm:spPr/>
      <dgm:t>
        <a:bodyPr/>
        <a:lstStyle/>
        <a:p>
          <a:endParaRPr lang="fr-FR" sz="1300">
            <a:solidFill>
              <a:schemeClr val="tx1"/>
            </a:solidFill>
            <a:latin typeface="Times New Roman" pitchFamily="18" charset="0"/>
            <a:cs typeface="Times New Roman" pitchFamily="18" charset="0"/>
          </a:endParaRPr>
        </a:p>
      </dgm:t>
    </dgm:pt>
    <dgm:pt modelId="{5C69BCC2-5134-4DE0-BCAB-27D22E877F8F}">
      <dgm:prSet phldrT="[Texte]" custT="1"/>
      <dgm:spPr>
        <a:gradFill flip="none" rotWithShape="0">
          <a:gsLst>
            <a:gs pos="0">
              <a:srgbClr val="FF9933">
                <a:tint val="66000"/>
                <a:satMod val="160000"/>
              </a:srgbClr>
            </a:gs>
            <a:gs pos="50000">
              <a:srgbClr val="FF9933">
                <a:tint val="44500"/>
                <a:satMod val="160000"/>
              </a:srgbClr>
            </a:gs>
            <a:gs pos="100000">
              <a:srgbClr val="FF9933">
                <a:tint val="23500"/>
                <a:satMod val="160000"/>
              </a:srgbClr>
            </a:gs>
          </a:gsLst>
          <a:lin ang="10800000" scaled="1"/>
          <a:tileRect/>
        </a:gradFill>
        <a:ln>
          <a:noFill/>
        </a:ln>
      </dgm:spPr>
      <dgm:t>
        <a:bodyPr/>
        <a:lstStyle/>
        <a:p>
          <a:r>
            <a:rPr lang="fr-FR" sz="1300" dirty="0" smtClean="0">
              <a:solidFill>
                <a:schemeClr val="tx1"/>
              </a:solidFill>
              <a:latin typeface="Times New Roman" pitchFamily="18" charset="0"/>
              <a:cs typeface="Times New Roman" pitchFamily="18" charset="0"/>
            </a:rPr>
            <a:t>Bank Al-</a:t>
          </a:r>
          <a:r>
            <a:rPr lang="fr-FR" sz="1300" dirty="0" err="1" smtClean="0">
              <a:solidFill>
                <a:schemeClr val="tx1"/>
              </a:solidFill>
              <a:latin typeface="Times New Roman" pitchFamily="18" charset="0"/>
              <a:cs typeface="Times New Roman" pitchFamily="18" charset="0"/>
            </a:rPr>
            <a:t>Maghrib</a:t>
          </a:r>
          <a:r>
            <a:rPr lang="fr-FR" sz="1300" dirty="0" smtClean="0">
              <a:solidFill>
                <a:schemeClr val="tx1"/>
              </a:solidFill>
              <a:latin typeface="Times New Roman" pitchFamily="18" charset="0"/>
              <a:cs typeface="Times New Roman" pitchFamily="18" charset="0"/>
            </a:rPr>
            <a:t> </a:t>
          </a:r>
          <a:endParaRPr lang="fr-FR" sz="1300" b="1" dirty="0">
            <a:solidFill>
              <a:schemeClr val="tx1"/>
            </a:solidFill>
            <a:latin typeface="Times New Roman" pitchFamily="18" charset="0"/>
            <a:cs typeface="Times New Roman" pitchFamily="18" charset="0"/>
          </a:endParaRPr>
        </a:p>
      </dgm:t>
    </dgm:pt>
    <dgm:pt modelId="{B541BA10-D256-4665-90E4-970A6755CFA4}" type="parTrans" cxnId="{87D1EC81-E2DB-4CDF-BF09-0F9147141F48}">
      <dgm:prSet/>
      <dgm:spPr/>
      <dgm:t>
        <a:bodyPr/>
        <a:lstStyle/>
        <a:p>
          <a:endParaRPr lang="fr-FR" sz="1300">
            <a:solidFill>
              <a:schemeClr val="tx1"/>
            </a:solidFill>
            <a:latin typeface="Times New Roman" pitchFamily="18" charset="0"/>
            <a:cs typeface="Times New Roman" pitchFamily="18" charset="0"/>
          </a:endParaRPr>
        </a:p>
      </dgm:t>
    </dgm:pt>
    <dgm:pt modelId="{D591B7CC-713F-4826-9946-E46FFC794355}" type="sibTrans" cxnId="{87D1EC81-E2DB-4CDF-BF09-0F9147141F48}">
      <dgm:prSet/>
      <dgm:spPr/>
      <dgm:t>
        <a:bodyPr/>
        <a:lstStyle/>
        <a:p>
          <a:pPr rtl="1"/>
          <a:endParaRPr lang="ar-MA" sz="1300">
            <a:solidFill>
              <a:schemeClr val="tx1"/>
            </a:solidFill>
            <a:latin typeface="Times New Roman" pitchFamily="18" charset="0"/>
            <a:cs typeface="Times New Roman" pitchFamily="18" charset="0"/>
          </a:endParaRPr>
        </a:p>
      </dgm:t>
    </dgm:pt>
    <dgm:pt modelId="{51F43002-BEF0-434A-9F80-20CE3D33E708}">
      <dgm:prSet phldrT="[Texte]" custT="1"/>
      <dgm:spPr>
        <a:solidFill>
          <a:srgbClr val="FF9933"/>
        </a:solidFill>
        <a:ln>
          <a:noFill/>
        </a:ln>
      </dgm:spPr>
      <dgm:t>
        <a:bodyPr/>
        <a:lstStyle/>
        <a:p>
          <a:r>
            <a:rPr lang="fr-FR" sz="1300" dirty="0" smtClean="0">
              <a:solidFill>
                <a:schemeClr val="tx1"/>
              </a:solidFill>
              <a:latin typeface="Times New Roman" pitchFamily="18" charset="0"/>
              <a:cs typeface="Times New Roman" pitchFamily="18" charset="0"/>
            </a:rPr>
            <a:t>Ministère de l’agriculture</a:t>
          </a:r>
          <a:endParaRPr lang="fr-FR" sz="1300" b="1" dirty="0">
            <a:solidFill>
              <a:schemeClr val="tx1"/>
            </a:solidFill>
            <a:latin typeface="Times New Roman" pitchFamily="18" charset="0"/>
            <a:cs typeface="Times New Roman" pitchFamily="18" charset="0"/>
          </a:endParaRPr>
        </a:p>
      </dgm:t>
    </dgm:pt>
    <dgm:pt modelId="{94A55E5F-3DAF-4D56-ABBC-F326220901E5}" type="parTrans" cxnId="{7304D88F-3605-4BB3-87A0-69C722AF36AF}">
      <dgm:prSet/>
      <dgm:spPr/>
      <dgm:t>
        <a:bodyPr/>
        <a:lstStyle/>
        <a:p>
          <a:endParaRPr lang="fr-FR" sz="1300">
            <a:solidFill>
              <a:schemeClr val="tx1"/>
            </a:solidFill>
            <a:latin typeface="Times New Roman" pitchFamily="18" charset="0"/>
            <a:cs typeface="Times New Roman" pitchFamily="18" charset="0"/>
          </a:endParaRPr>
        </a:p>
      </dgm:t>
    </dgm:pt>
    <dgm:pt modelId="{F8013150-DF4F-4B0B-865C-829F87F656C7}" type="sibTrans" cxnId="{7304D88F-3605-4BB3-87A0-69C722AF36AF}">
      <dgm:prSet/>
      <dgm:spPr/>
      <dgm:t>
        <a:bodyPr/>
        <a:lstStyle/>
        <a:p>
          <a:endParaRPr lang="fr-FR" sz="1300">
            <a:solidFill>
              <a:schemeClr val="tx1"/>
            </a:solidFill>
            <a:latin typeface="Times New Roman" pitchFamily="18" charset="0"/>
            <a:cs typeface="Times New Roman" pitchFamily="18" charset="0"/>
          </a:endParaRPr>
        </a:p>
      </dgm:t>
    </dgm:pt>
    <dgm:pt modelId="{6BDA6739-B7C7-430E-A75F-D739CAFDEEC1}">
      <dgm:prSet phldrT="[Texte]" custT="1"/>
      <dgm:spPr>
        <a:solidFill>
          <a:srgbClr val="CC3300"/>
        </a:solidFill>
        <a:ln>
          <a:noFill/>
        </a:ln>
      </dgm:spPr>
      <dgm:t>
        <a:bodyPr/>
        <a:lstStyle/>
        <a:p>
          <a:r>
            <a:rPr lang="fr-FR" sz="1300" dirty="0" smtClean="0">
              <a:solidFill>
                <a:schemeClr val="tx1"/>
              </a:solidFill>
              <a:latin typeface="Times New Roman" pitchFamily="18" charset="0"/>
              <a:cs typeface="Times New Roman" pitchFamily="18" charset="0"/>
            </a:rPr>
            <a:t>Direction de la statistique </a:t>
          </a:r>
          <a:endParaRPr lang="fr-FR" sz="1300" b="1" dirty="0">
            <a:solidFill>
              <a:schemeClr val="tx1"/>
            </a:solidFill>
            <a:latin typeface="Times New Roman" pitchFamily="18" charset="0"/>
            <a:cs typeface="Times New Roman" pitchFamily="18" charset="0"/>
          </a:endParaRPr>
        </a:p>
      </dgm:t>
    </dgm:pt>
    <dgm:pt modelId="{22BBB54C-4538-4596-B012-3262AD8C4BD9}" type="parTrans" cxnId="{4B83222E-CB1B-4B2A-912E-8D17A1092821}">
      <dgm:prSet/>
      <dgm:spPr/>
      <dgm:t>
        <a:bodyPr/>
        <a:lstStyle/>
        <a:p>
          <a:endParaRPr lang="fr-FR" sz="1300">
            <a:solidFill>
              <a:schemeClr val="tx1"/>
            </a:solidFill>
            <a:latin typeface="Times New Roman" pitchFamily="18" charset="0"/>
            <a:cs typeface="Times New Roman" pitchFamily="18" charset="0"/>
          </a:endParaRPr>
        </a:p>
      </dgm:t>
    </dgm:pt>
    <dgm:pt modelId="{08567F75-91FB-402E-8671-15AB4A538B33}" type="sibTrans" cxnId="{4B83222E-CB1B-4B2A-912E-8D17A1092821}">
      <dgm:prSet/>
      <dgm:spPr/>
      <dgm:t>
        <a:bodyPr/>
        <a:lstStyle/>
        <a:p>
          <a:endParaRPr lang="fr-FR" sz="1300">
            <a:solidFill>
              <a:schemeClr val="tx1"/>
            </a:solidFill>
            <a:latin typeface="Times New Roman" pitchFamily="18" charset="0"/>
            <a:cs typeface="Times New Roman" pitchFamily="18" charset="0"/>
          </a:endParaRPr>
        </a:p>
      </dgm:t>
    </dgm:pt>
    <dgm:pt modelId="{0790E2C8-EC20-430E-99A3-EB1DE3FF455D}">
      <dgm:prSet phldrT="[Texte]" custT="1"/>
      <dgm:spPr>
        <a:solidFill>
          <a:srgbClr val="CC3300"/>
        </a:solidFill>
        <a:ln>
          <a:noFill/>
        </a:ln>
      </dgm:spPr>
      <dgm:t>
        <a:bodyPr/>
        <a:lstStyle/>
        <a:p>
          <a:r>
            <a:rPr lang="fr-FR" sz="1300" dirty="0" smtClean="0">
              <a:solidFill>
                <a:schemeClr val="tx1"/>
              </a:solidFill>
              <a:latin typeface="Times New Roman" pitchFamily="18" charset="0"/>
              <a:cs typeface="Times New Roman" pitchFamily="18" charset="0"/>
            </a:rPr>
            <a:t>l’Observatoire des conditions de vie de la population</a:t>
          </a:r>
          <a:endParaRPr lang="fr-FR" sz="1300" b="1" dirty="0">
            <a:solidFill>
              <a:schemeClr val="tx1"/>
            </a:solidFill>
            <a:latin typeface="Times New Roman" pitchFamily="18" charset="0"/>
            <a:cs typeface="Times New Roman" pitchFamily="18" charset="0"/>
          </a:endParaRPr>
        </a:p>
      </dgm:t>
    </dgm:pt>
    <dgm:pt modelId="{A6B73135-6181-45DA-85E2-8D539889320B}" type="parTrans" cxnId="{CB5BCDF7-67F4-49FE-A149-417AD43AC96B}">
      <dgm:prSet/>
      <dgm:spPr/>
      <dgm:t>
        <a:bodyPr/>
        <a:lstStyle/>
        <a:p>
          <a:endParaRPr lang="fr-FR" sz="1300">
            <a:solidFill>
              <a:schemeClr val="tx1"/>
            </a:solidFill>
            <a:latin typeface="Times New Roman" pitchFamily="18" charset="0"/>
            <a:cs typeface="Times New Roman" pitchFamily="18" charset="0"/>
          </a:endParaRPr>
        </a:p>
      </dgm:t>
    </dgm:pt>
    <dgm:pt modelId="{BA779B4C-EF75-4FE9-A026-8F3BADD19B4E}" type="sibTrans" cxnId="{CB5BCDF7-67F4-49FE-A149-417AD43AC96B}">
      <dgm:prSet/>
      <dgm:spPr/>
      <dgm:t>
        <a:bodyPr/>
        <a:lstStyle/>
        <a:p>
          <a:endParaRPr lang="fr-FR" sz="1300">
            <a:solidFill>
              <a:schemeClr val="tx1"/>
            </a:solidFill>
            <a:latin typeface="Times New Roman" pitchFamily="18" charset="0"/>
            <a:cs typeface="Times New Roman" pitchFamily="18" charset="0"/>
          </a:endParaRPr>
        </a:p>
      </dgm:t>
    </dgm:pt>
    <dgm:pt modelId="{5EF8CDC5-AB9D-4CB5-B62B-272D5B8EFC81}">
      <dgm:prSet phldrT="[Texte]" custT="1"/>
      <dgm:spPr>
        <a:solidFill>
          <a:srgbClr val="FF9933"/>
        </a:solidFill>
        <a:ln>
          <a:noFill/>
        </a:ln>
      </dgm:spPr>
      <dgm:t>
        <a:bodyPr/>
        <a:lstStyle/>
        <a:p>
          <a:r>
            <a:rPr lang="fr-FR" sz="1300" dirty="0" smtClean="0">
              <a:solidFill>
                <a:schemeClr val="tx1"/>
              </a:solidFill>
              <a:latin typeface="Times New Roman" pitchFamily="18" charset="0"/>
              <a:cs typeface="Times New Roman" pitchFamily="18" charset="0"/>
            </a:rPr>
            <a:t>Ministère de la santé</a:t>
          </a:r>
          <a:endParaRPr lang="fr-FR" sz="1300" b="1" dirty="0">
            <a:solidFill>
              <a:schemeClr val="tx1"/>
            </a:solidFill>
            <a:latin typeface="Times New Roman" pitchFamily="18" charset="0"/>
            <a:cs typeface="Times New Roman" pitchFamily="18" charset="0"/>
          </a:endParaRPr>
        </a:p>
      </dgm:t>
    </dgm:pt>
    <dgm:pt modelId="{56BC7B0E-56E4-410F-BE9C-EE56B6E221EC}" type="parTrans" cxnId="{A7069BFA-BCE2-4F7F-9068-9C0FE38AD618}">
      <dgm:prSet/>
      <dgm:spPr/>
      <dgm:t>
        <a:bodyPr/>
        <a:lstStyle/>
        <a:p>
          <a:endParaRPr lang="fr-FR" sz="1300">
            <a:solidFill>
              <a:schemeClr val="tx1"/>
            </a:solidFill>
            <a:latin typeface="Times New Roman" pitchFamily="18" charset="0"/>
            <a:cs typeface="Times New Roman" pitchFamily="18" charset="0"/>
          </a:endParaRPr>
        </a:p>
      </dgm:t>
    </dgm:pt>
    <dgm:pt modelId="{B2076958-11C6-4E0D-8E94-C3AE316F1E79}" type="sibTrans" cxnId="{A7069BFA-BCE2-4F7F-9068-9C0FE38AD618}">
      <dgm:prSet/>
      <dgm:spPr/>
      <dgm:t>
        <a:bodyPr/>
        <a:lstStyle/>
        <a:p>
          <a:endParaRPr lang="fr-FR" sz="1300">
            <a:solidFill>
              <a:schemeClr val="tx1"/>
            </a:solidFill>
            <a:latin typeface="Times New Roman" pitchFamily="18" charset="0"/>
            <a:cs typeface="Times New Roman" pitchFamily="18" charset="0"/>
          </a:endParaRPr>
        </a:p>
      </dgm:t>
    </dgm:pt>
    <dgm:pt modelId="{0745557D-4774-477C-8C17-95FEC20D9B7A}">
      <dgm:prSet phldrT="[Texte]" custT="1"/>
      <dgm:spPr>
        <a:gradFill flip="none" rotWithShape="0">
          <a:gsLst>
            <a:gs pos="0">
              <a:srgbClr val="FF9933">
                <a:tint val="66000"/>
                <a:satMod val="160000"/>
              </a:srgbClr>
            </a:gs>
            <a:gs pos="50000">
              <a:srgbClr val="FF9933">
                <a:tint val="44500"/>
                <a:satMod val="160000"/>
              </a:srgbClr>
            </a:gs>
            <a:gs pos="100000">
              <a:srgbClr val="FF9933">
                <a:tint val="23500"/>
                <a:satMod val="160000"/>
              </a:srgbClr>
            </a:gs>
          </a:gsLst>
          <a:lin ang="10800000" scaled="1"/>
          <a:tileRect/>
        </a:gradFill>
        <a:ln>
          <a:noFill/>
        </a:ln>
      </dgm:spPr>
      <dgm:t>
        <a:bodyPr/>
        <a:lstStyle/>
        <a:p>
          <a:r>
            <a:rPr lang="fr-FR" sz="1300" dirty="0" smtClean="0">
              <a:solidFill>
                <a:schemeClr val="tx1"/>
              </a:solidFill>
              <a:latin typeface="Times New Roman" pitchFamily="18" charset="0"/>
              <a:cs typeface="Times New Roman" pitchFamily="18" charset="0"/>
            </a:rPr>
            <a:t>Office des Changes</a:t>
          </a:r>
          <a:endParaRPr lang="fr-FR" sz="1300" b="1" dirty="0">
            <a:solidFill>
              <a:schemeClr val="tx1"/>
            </a:solidFill>
            <a:latin typeface="Times New Roman" pitchFamily="18" charset="0"/>
            <a:cs typeface="Times New Roman" pitchFamily="18" charset="0"/>
          </a:endParaRPr>
        </a:p>
      </dgm:t>
    </dgm:pt>
    <dgm:pt modelId="{8EE13056-C136-4F51-B067-B7E9C76DB503}" type="parTrans" cxnId="{A83FCE8E-DC30-45B2-A6E7-95601B315365}">
      <dgm:prSet/>
      <dgm:spPr/>
      <dgm:t>
        <a:bodyPr/>
        <a:lstStyle/>
        <a:p>
          <a:endParaRPr lang="fr-FR" sz="1300">
            <a:solidFill>
              <a:schemeClr val="tx1"/>
            </a:solidFill>
            <a:latin typeface="Times New Roman" pitchFamily="18" charset="0"/>
            <a:cs typeface="Times New Roman" pitchFamily="18" charset="0"/>
          </a:endParaRPr>
        </a:p>
      </dgm:t>
    </dgm:pt>
    <dgm:pt modelId="{24B9FBDB-20D5-4919-981C-838D4D1019FD}" type="sibTrans" cxnId="{A83FCE8E-DC30-45B2-A6E7-95601B315365}">
      <dgm:prSet/>
      <dgm:spPr/>
      <dgm:t>
        <a:bodyPr/>
        <a:lstStyle/>
        <a:p>
          <a:endParaRPr lang="fr-FR" sz="1300">
            <a:solidFill>
              <a:schemeClr val="tx1"/>
            </a:solidFill>
            <a:latin typeface="Times New Roman" pitchFamily="18" charset="0"/>
            <a:cs typeface="Times New Roman" pitchFamily="18" charset="0"/>
          </a:endParaRPr>
        </a:p>
      </dgm:t>
    </dgm:pt>
    <dgm:pt modelId="{1963709E-6251-42FB-973B-BD6A179DCE8F}">
      <dgm:prSet phldrT="[Texte]" custT="1"/>
      <dgm:spPr>
        <a:solidFill>
          <a:srgbClr val="FF9933"/>
        </a:solidFill>
        <a:ln>
          <a:noFill/>
        </a:ln>
      </dgm:spPr>
      <dgm:t>
        <a:bodyPr/>
        <a:lstStyle/>
        <a:p>
          <a:r>
            <a:rPr lang="fr-FR" sz="1300" b="1" dirty="0" smtClean="0">
              <a:solidFill>
                <a:schemeClr val="tx1"/>
              </a:solidFill>
              <a:latin typeface="Times New Roman" pitchFamily="18" charset="0"/>
              <a:cs typeface="Times New Roman" pitchFamily="18" charset="0"/>
            </a:rPr>
            <a:t>Ministère de l’emploi</a:t>
          </a:r>
          <a:endParaRPr lang="fr-FR" sz="1300" b="1" dirty="0">
            <a:solidFill>
              <a:schemeClr val="tx1"/>
            </a:solidFill>
            <a:latin typeface="Times New Roman" pitchFamily="18" charset="0"/>
            <a:cs typeface="Times New Roman" pitchFamily="18" charset="0"/>
          </a:endParaRPr>
        </a:p>
      </dgm:t>
    </dgm:pt>
    <dgm:pt modelId="{5555E6E6-1E68-4221-BB39-E4EA8D335726}" type="parTrans" cxnId="{47C919BE-C601-4B17-8EE4-083854EF26CC}">
      <dgm:prSet/>
      <dgm:spPr/>
      <dgm:t>
        <a:bodyPr/>
        <a:lstStyle/>
        <a:p>
          <a:endParaRPr lang="fr-FR" sz="1300">
            <a:solidFill>
              <a:schemeClr val="tx1"/>
            </a:solidFill>
            <a:latin typeface="Times New Roman" pitchFamily="18" charset="0"/>
            <a:cs typeface="Times New Roman" pitchFamily="18" charset="0"/>
          </a:endParaRPr>
        </a:p>
      </dgm:t>
    </dgm:pt>
    <dgm:pt modelId="{4A09F314-40E0-43F8-8853-CBCDEF9BC619}" type="sibTrans" cxnId="{47C919BE-C601-4B17-8EE4-083854EF26CC}">
      <dgm:prSet/>
      <dgm:spPr/>
      <dgm:t>
        <a:bodyPr/>
        <a:lstStyle/>
        <a:p>
          <a:endParaRPr lang="fr-FR" sz="1300">
            <a:solidFill>
              <a:schemeClr val="tx1"/>
            </a:solidFill>
            <a:latin typeface="Times New Roman" pitchFamily="18" charset="0"/>
            <a:cs typeface="Times New Roman" pitchFamily="18" charset="0"/>
          </a:endParaRPr>
        </a:p>
      </dgm:t>
    </dgm:pt>
    <dgm:pt modelId="{B65DDB72-F916-4A3B-8D9A-B893DC97EB3B}">
      <dgm:prSet phldrT="[Texte]" custT="1"/>
      <dgm:spPr>
        <a:solidFill>
          <a:srgbClr val="FF9933"/>
        </a:solidFill>
        <a:ln>
          <a:noFill/>
        </a:ln>
      </dgm:spPr>
      <dgm:t>
        <a:bodyPr/>
        <a:lstStyle/>
        <a:p>
          <a:r>
            <a:rPr lang="fr-FR" sz="1300" b="1" dirty="0" smtClean="0">
              <a:solidFill>
                <a:schemeClr val="tx1"/>
              </a:solidFill>
              <a:latin typeface="Times New Roman" pitchFamily="18" charset="0"/>
              <a:cs typeface="Times New Roman" pitchFamily="18" charset="0"/>
            </a:rPr>
            <a:t>Autres départements</a:t>
          </a:r>
          <a:endParaRPr lang="fr-FR" sz="1300" b="1" dirty="0">
            <a:solidFill>
              <a:schemeClr val="tx1"/>
            </a:solidFill>
            <a:latin typeface="Times New Roman" pitchFamily="18" charset="0"/>
            <a:cs typeface="Times New Roman" pitchFamily="18" charset="0"/>
          </a:endParaRPr>
        </a:p>
      </dgm:t>
    </dgm:pt>
    <dgm:pt modelId="{5D20621D-DA7A-49B5-9BA0-824A2DEDE17B}" type="parTrans" cxnId="{0393E4C6-BC58-4780-AC26-14C23D14ED94}">
      <dgm:prSet/>
      <dgm:spPr/>
      <dgm:t>
        <a:bodyPr/>
        <a:lstStyle/>
        <a:p>
          <a:endParaRPr lang="fr-FR" sz="1300">
            <a:solidFill>
              <a:schemeClr val="tx1"/>
            </a:solidFill>
            <a:latin typeface="Times New Roman" pitchFamily="18" charset="0"/>
            <a:cs typeface="Times New Roman" pitchFamily="18" charset="0"/>
          </a:endParaRPr>
        </a:p>
      </dgm:t>
    </dgm:pt>
    <dgm:pt modelId="{62F8459B-51F8-4DD5-8A8E-D67466A21152}" type="sibTrans" cxnId="{0393E4C6-BC58-4780-AC26-14C23D14ED94}">
      <dgm:prSet/>
      <dgm:spPr/>
      <dgm:t>
        <a:bodyPr/>
        <a:lstStyle/>
        <a:p>
          <a:endParaRPr lang="fr-FR" sz="1300">
            <a:solidFill>
              <a:schemeClr val="tx1"/>
            </a:solidFill>
            <a:latin typeface="Times New Roman" pitchFamily="18" charset="0"/>
            <a:cs typeface="Times New Roman" pitchFamily="18" charset="0"/>
          </a:endParaRPr>
        </a:p>
      </dgm:t>
    </dgm:pt>
    <dgm:pt modelId="{BD3E627B-ECF8-4756-AFCC-4CE5247682C0}">
      <dgm:prSet phldrT="[Texte]" custT="1"/>
      <dgm:spPr>
        <a:gradFill flip="none" rotWithShape="0">
          <a:gsLst>
            <a:gs pos="0">
              <a:srgbClr val="FF9933">
                <a:tint val="66000"/>
                <a:satMod val="160000"/>
              </a:srgbClr>
            </a:gs>
            <a:gs pos="50000">
              <a:srgbClr val="FF9933">
                <a:tint val="44500"/>
                <a:satMod val="160000"/>
              </a:srgbClr>
            </a:gs>
            <a:gs pos="100000">
              <a:srgbClr val="FF9933">
                <a:tint val="23500"/>
                <a:satMod val="160000"/>
              </a:srgbClr>
            </a:gs>
          </a:gsLst>
          <a:lin ang="10800000" scaled="1"/>
          <a:tileRect/>
        </a:gradFill>
        <a:ln>
          <a:noFill/>
        </a:ln>
      </dgm:spPr>
      <dgm:t>
        <a:bodyPr/>
        <a:lstStyle/>
        <a:p>
          <a:r>
            <a:rPr lang="fr-FR" sz="1300" b="1" dirty="0" smtClean="0">
              <a:solidFill>
                <a:schemeClr val="tx1"/>
              </a:solidFill>
              <a:latin typeface="Times New Roman" pitchFamily="18" charset="0"/>
              <a:cs typeface="Times New Roman" pitchFamily="18" charset="0"/>
            </a:rPr>
            <a:t>Autres…</a:t>
          </a:r>
          <a:endParaRPr lang="fr-FR" sz="1300" b="1" dirty="0">
            <a:solidFill>
              <a:schemeClr val="tx1"/>
            </a:solidFill>
            <a:latin typeface="Times New Roman" pitchFamily="18" charset="0"/>
            <a:cs typeface="Times New Roman" pitchFamily="18" charset="0"/>
          </a:endParaRPr>
        </a:p>
      </dgm:t>
    </dgm:pt>
    <dgm:pt modelId="{8B72061C-7EAC-4005-A7F9-E89CA77A6D6D}" type="parTrans" cxnId="{F5EAEC6A-6F59-4C4A-9E4C-DBE3145652DA}">
      <dgm:prSet/>
      <dgm:spPr/>
      <dgm:t>
        <a:bodyPr/>
        <a:lstStyle/>
        <a:p>
          <a:endParaRPr lang="fr-FR" sz="1300">
            <a:solidFill>
              <a:schemeClr val="tx1"/>
            </a:solidFill>
            <a:latin typeface="Times New Roman" pitchFamily="18" charset="0"/>
            <a:cs typeface="Times New Roman" pitchFamily="18" charset="0"/>
          </a:endParaRPr>
        </a:p>
      </dgm:t>
    </dgm:pt>
    <dgm:pt modelId="{CB9BAC84-9628-425A-80C1-E98819E29FE6}" type="sibTrans" cxnId="{F5EAEC6A-6F59-4C4A-9E4C-DBE3145652DA}">
      <dgm:prSet/>
      <dgm:spPr/>
      <dgm:t>
        <a:bodyPr/>
        <a:lstStyle/>
        <a:p>
          <a:endParaRPr lang="fr-FR" sz="1300">
            <a:solidFill>
              <a:schemeClr val="tx1"/>
            </a:solidFill>
            <a:latin typeface="Times New Roman" pitchFamily="18" charset="0"/>
            <a:cs typeface="Times New Roman" pitchFamily="18" charset="0"/>
          </a:endParaRPr>
        </a:p>
      </dgm:t>
    </dgm:pt>
    <dgm:pt modelId="{7744A0F2-D1D7-415D-A29A-A7EA3AFA4519}" type="pres">
      <dgm:prSet presAssocID="{4C86C03E-005E-4716-B88E-F86921E27204}" presName="composite" presStyleCnt="0">
        <dgm:presLayoutVars>
          <dgm:chMax val="1"/>
          <dgm:dir/>
          <dgm:resizeHandles val="exact"/>
        </dgm:presLayoutVars>
      </dgm:prSet>
      <dgm:spPr/>
      <dgm:t>
        <a:bodyPr/>
        <a:lstStyle/>
        <a:p>
          <a:endParaRPr lang="fr-FR"/>
        </a:p>
      </dgm:t>
    </dgm:pt>
    <dgm:pt modelId="{CF62A534-1336-4DDA-8DDE-B478D03DCAA0}" type="pres">
      <dgm:prSet presAssocID="{4C86C03E-005E-4716-B88E-F86921E27204}" presName="radial" presStyleCnt="0">
        <dgm:presLayoutVars>
          <dgm:animLvl val="ctr"/>
        </dgm:presLayoutVars>
      </dgm:prSet>
      <dgm:spPr/>
    </dgm:pt>
    <dgm:pt modelId="{B71D6A2A-01C6-404C-A23E-C33E4569A74E}" type="pres">
      <dgm:prSet presAssocID="{12DDB6D4-DD3C-4FFE-BEB8-804A48E8C2CD}" presName="centerShape" presStyleLbl="vennNode1" presStyleIdx="0" presStyleCnt="13"/>
      <dgm:spPr/>
      <dgm:t>
        <a:bodyPr/>
        <a:lstStyle/>
        <a:p>
          <a:endParaRPr lang="fr-FR"/>
        </a:p>
      </dgm:t>
    </dgm:pt>
    <dgm:pt modelId="{15B25D42-C972-4C81-BC62-7BDDB69C1C80}" type="pres">
      <dgm:prSet presAssocID="{6BDA6739-B7C7-430E-A75F-D739CAFDEEC1}" presName="node" presStyleLbl="vennNode1" presStyleIdx="1" presStyleCnt="13">
        <dgm:presLayoutVars>
          <dgm:bulletEnabled val="1"/>
        </dgm:presLayoutVars>
      </dgm:prSet>
      <dgm:spPr/>
      <dgm:t>
        <a:bodyPr/>
        <a:lstStyle/>
        <a:p>
          <a:endParaRPr lang="fr-FR"/>
        </a:p>
      </dgm:t>
    </dgm:pt>
    <dgm:pt modelId="{DF32F77C-9810-4C34-8810-3785953F30CC}" type="pres">
      <dgm:prSet presAssocID="{9CBB7949-9AF2-42DF-973F-494079894522}" presName="node" presStyleLbl="vennNode1" presStyleIdx="2" presStyleCnt="13">
        <dgm:presLayoutVars>
          <dgm:bulletEnabled val="1"/>
        </dgm:presLayoutVars>
      </dgm:prSet>
      <dgm:spPr/>
      <dgm:t>
        <a:bodyPr/>
        <a:lstStyle/>
        <a:p>
          <a:endParaRPr lang="fr-FR"/>
        </a:p>
      </dgm:t>
    </dgm:pt>
    <dgm:pt modelId="{1AF4DA79-4F93-4C78-BF77-83312667BC0C}" type="pres">
      <dgm:prSet presAssocID="{545F7556-6B6F-4586-A867-E540587EB2D7}" presName="node" presStyleLbl="vennNode1" presStyleIdx="3" presStyleCnt="13" custScaleX="114743">
        <dgm:presLayoutVars>
          <dgm:bulletEnabled val="1"/>
        </dgm:presLayoutVars>
      </dgm:prSet>
      <dgm:spPr/>
      <dgm:t>
        <a:bodyPr/>
        <a:lstStyle/>
        <a:p>
          <a:endParaRPr lang="fr-FR"/>
        </a:p>
      </dgm:t>
    </dgm:pt>
    <dgm:pt modelId="{CDB0DC41-8E7E-4D47-B765-D9D47E67687A}" type="pres">
      <dgm:prSet presAssocID="{0790E2C8-EC20-430E-99A3-EB1DE3FF455D}" presName="node" presStyleLbl="vennNode1" presStyleIdx="4" presStyleCnt="13" custScaleX="110533">
        <dgm:presLayoutVars>
          <dgm:bulletEnabled val="1"/>
        </dgm:presLayoutVars>
      </dgm:prSet>
      <dgm:spPr/>
      <dgm:t>
        <a:bodyPr/>
        <a:lstStyle/>
        <a:p>
          <a:endParaRPr lang="fr-FR"/>
        </a:p>
      </dgm:t>
    </dgm:pt>
    <dgm:pt modelId="{6B7E4EEC-0AF9-49A0-AB8A-41EE1944DE4F}" type="pres">
      <dgm:prSet presAssocID="{A0EEFF84-6FCB-4E93-A305-1A24F62A36BC}" presName="node" presStyleLbl="vennNode1" presStyleIdx="5" presStyleCnt="13">
        <dgm:presLayoutVars>
          <dgm:bulletEnabled val="1"/>
        </dgm:presLayoutVars>
      </dgm:prSet>
      <dgm:spPr/>
      <dgm:t>
        <a:bodyPr/>
        <a:lstStyle/>
        <a:p>
          <a:endParaRPr lang="fr-FR"/>
        </a:p>
      </dgm:t>
    </dgm:pt>
    <dgm:pt modelId="{AB6AB40A-9F9B-4F65-AFA0-8E74BDD12CDE}" type="pres">
      <dgm:prSet presAssocID="{51F43002-BEF0-434A-9F80-20CE3D33E708}" presName="node" presStyleLbl="vennNode1" presStyleIdx="6" presStyleCnt="13" custScaleX="110412">
        <dgm:presLayoutVars>
          <dgm:bulletEnabled val="1"/>
        </dgm:presLayoutVars>
      </dgm:prSet>
      <dgm:spPr/>
      <dgm:t>
        <a:bodyPr/>
        <a:lstStyle/>
        <a:p>
          <a:endParaRPr lang="fr-FR"/>
        </a:p>
      </dgm:t>
    </dgm:pt>
    <dgm:pt modelId="{90607F5E-4934-4DE9-9D1A-F786DCF7CE4C}" type="pres">
      <dgm:prSet presAssocID="{5EF8CDC5-AB9D-4CB5-B62B-272D5B8EFC81}" presName="node" presStyleLbl="vennNode1" presStyleIdx="7" presStyleCnt="13">
        <dgm:presLayoutVars>
          <dgm:bulletEnabled val="1"/>
        </dgm:presLayoutVars>
      </dgm:prSet>
      <dgm:spPr/>
      <dgm:t>
        <a:bodyPr/>
        <a:lstStyle/>
        <a:p>
          <a:endParaRPr lang="fr-FR"/>
        </a:p>
      </dgm:t>
    </dgm:pt>
    <dgm:pt modelId="{B059FF76-1551-4107-8950-5D8DFF699830}" type="pres">
      <dgm:prSet presAssocID="{1963709E-6251-42FB-973B-BD6A179DCE8F}" presName="node" presStyleLbl="vennNode1" presStyleIdx="8" presStyleCnt="13">
        <dgm:presLayoutVars>
          <dgm:bulletEnabled val="1"/>
        </dgm:presLayoutVars>
      </dgm:prSet>
      <dgm:spPr/>
      <dgm:t>
        <a:bodyPr/>
        <a:lstStyle/>
        <a:p>
          <a:endParaRPr lang="fr-FR"/>
        </a:p>
      </dgm:t>
    </dgm:pt>
    <dgm:pt modelId="{9D8CA3AC-7428-4312-9CEB-332BECF19570}" type="pres">
      <dgm:prSet presAssocID="{B65DDB72-F916-4A3B-8D9A-B893DC97EB3B}" presName="node" presStyleLbl="vennNode1" presStyleIdx="9" presStyleCnt="13" custScaleX="114118">
        <dgm:presLayoutVars>
          <dgm:bulletEnabled val="1"/>
        </dgm:presLayoutVars>
      </dgm:prSet>
      <dgm:spPr/>
      <dgm:t>
        <a:bodyPr/>
        <a:lstStyle/>
        <a:p>
          <a:endParaRPr lang="fr-FR"/>
        </a:p>
      </dgm:t>
    </dgm:pt>
    <dgm:pt modelId="{6AB4BD70-F2C0-43A4-836E-EF040EECB2C9}" type="pres">
      <dgm:prSet presAssocID="{5C69BCC2-5134-4DE0-BCAB-27D22E877F8F}" presName="node" presStyleLbl="vennNode1" presStyleIdx="10" presStyleCnt="13">
        <dgm:presLayoutVars>
          <dgm:bulletEnabled val="1"/>
        </dgm:presLayoutVars>
      </dgm:prSet>
      <dgm:spPr/>
      <dgm:t>
        <a:bodyPr/>
        <a:lstStyle/>
        <a:p>
          <a:endParaRPr lang="fr-FR"/>
        </a:p>
      </dgm:t>
    </dgm:pt>
    <dgm:pt modelId="{877E74F1-78DB-41EA-8A30-0CC3CB6C2D32}" type="pres">
      <dgm:prSet presAssocID="{0745557D-4774-477C-8C17-95FEC20D9B7A}" presName="node" presStyleLbl="vennNode1" presStyleIdx="11" presStyleCnt="13">
        <dgm:presLayoutVars>
          <dgm:bulletEnabled val="1"/>
        </dgm:presLayoutVars>
      </dgm:prSet>
      <dgm:spPr/>
      <dgm:t>
        <a:bodyPr/>
        <a:lstStyle/>
        <a:p>
          <a:endParaRPr lang="fr-FR"/>
        </a:p>
      </dgm:t>
    </dgm:pt>
    <dgm:pt modelId="{F118EED0-272B-404C-BC5F-48AD294FCAEB}" type="pres">
      <dgm:prSet presAssocID="{BD3E627B-ECF8-4756-AFCC-4CE5247682C0}" presName="node" presStyleLbl="vennNode1" presStyleIdx="12" presStyleCnt="13" custScaleX="105113">
        <dgm:presLayoutVars>
          <dgm:bulletEnabled val="1"/>
        </dgm:presLayoutVars>
      </dgm:prSet>
      <dgm:spPr/>
      <dgm:t>
        <a:bodyPr/>
        <a:lstStyle/>
        <a:p>
          <a:endParaRPr lang="fr-FR"/>
        </a:p>
      </dgm:t>
    </dgm:pt>
  </dgm:ptLst>
  <dgm:cxnLst>
    <dgm:cxn modelId="{3298AB5D-FEF2-4688-8AF3-AA007535A518}" type="presOf" srcId="{B65DDB72-F916-4A3B-8D9A-B893DC97EB3B}" destId="{9D8CA3AC-7428-4312-9CEB-332BECF19570}" srcOrd="0" destOrd="0" presId="urn:microsoft.com/office/officeart/2005/8/layout/radial3"/>
    <dgm:cxn modelId="{BB37B33E-A014-4AF4-AD40-19B00494FD4B}" srcId="{12DDB6D4-DD3C-4FFE-BEB8-804A48E8C2CD}" destId="{545F7556-6B6F-4586-A867-E540587EB2D7}" srcOrd="2" destOrd="0" parTransId="{58AA2746-E4EA-4369-BE01-B604BCBC2901}" sibTransId="{19D88B0F-6AB7-4C9E-A2A5-FA0828B355D8}"/>
    <dgm:cxn modelId="{4B83222E-CB1B-4B2A-912E-8D17A1092821}" srcId="{12DDB6D4-DD3C-4FFE-BEB8-804A48E8C2CD}" destId="{6BDA6739-B7C7-430E-A75F-D739CAFDEEC1}" srcOrd="0" destOrd="0" parTransId="{22BBB54C-4538-4596-B012-3262AD8C4BD9}" sibTransId="{08567F75-91FB-402E-8671-15AB4A538B33}"/>
    <dgm:cxn modelId="{6998E3C8-3BC1-4F12-8597-373666177FEA}" srcId="{12DDB6D4-DD3C-4FFE-BEB8-804A48E8C2CD}" destId="{A0EEFF84-6FCB-4E93-A305-1A24F62A36BC}" srcOrd="4" destOrd="0" parTransId="{E3FFEB0B-6936-402A-B643-BD5CFE53B2CC}" sibTransId="{B5B44AF4-EFBA-4104-9079-1CA7805EFF50}"/>
    <dgm:cxn modelId="{9E799255-A7DF-4598-A32C-DD33ACC3401E}" type="presOf" srcId="{5C69BCC2-5134-4DE0-BCAB-27D22E877F8F}" destId="{6AB4BD70-F2C0-43A4-836E-EF040EECB2C9}" srcOrd="0" destOrd="0" presId="urn:microsoft.com/office/officeart/2005/8/layout/radial3"/>
    <dgm:cxn modelId="{68A7CD59-3E90-4083-99A7-1A5D29A59469}" type="presOf" srcId="{1963709E-6251-42FB-973B-BD6A179DCE8F}" destId="{B059FF76-1551-4107-8950-5D8DFF699830}" srcOrd="0" destOrd="0" presId="urn:microsoft.com/office/officeart/2005/8/layout/radial3"/>
    <dgm:cxn modelId="{8DB005D3-E986-4613-91EA-5D64277E87B9}" type="presOf" srcId="{545F7556-6B6F-4586-A867-E540587EB2D7}" destId="{1AF4DA79-4F93-4C78-BF77-83312667BC0C}" srcOrd="0" destOrd="0" presId="urn:microsoft.com/office/officeart/2005/8/layout/radial3"/>
    <dgm:cxn modelId="{A7069BFA-BCE2-4F7F-9068-9C0FE38AD618}" srcId="{12DDB6D4-DD3C-4FFE-BEB8-804A48E8C2CD}" destId="{5EF8CDC5-AB9D-4CB5-B62B-272D5B8EFC81}" srcOrd="6" destOrd="0" parTransId="{56BC7B0E-56E4-410F-BE9C-EE56B6E221EC}" sibTransId="{B2076958-11C6-4E0D-8E94-C3AE316F1E79}"/>
    <dgm:cxn modelId="{CB5BCDF7-67F4-49FE-A149-417AD43AC96B}" srcId="{12DDB6D4-DD3C-4FFE-BEB8-804A48E8C2CD}" destId="{0790E2C8-EC20-430E-99A3-EB1DE3FF455D}" srcOrd="3" destOrd="0" parTransId="{A6B73135-6181-45DA-85E2-8D539889320B}" sibTransId="{BA779B4C-EF75-4FE9-A026-8F3BADD19B4E}"/>
    <dgm:cxn modelId="{C6EF7E4D-2DC0-4B43-83FA-BDF60A705D5A}" type="presOf" srcId="{0790E2C8-EC20-430E-99A3-EB1DE3FF455D}" destId="{CDB0DC41-8E7E-4D47-B765-D9D47E67687A}" srcOrd="0" destOrd="0" presId="urn:microsoft.com/office/officeart/2005/8/layout/radial3"/>
    <dgm:cxn modelId="{47C919BE-C601-4B17-8EE4-083854EF26CC}" srcId="{12DDB6D4-DD3C-4FFE-BEB8-804A48E8C2CD}" destId="{1963709E-6251-42FB-973B-BD6A179DCE8F}" srcOrd="7" destOrd="0" parTransId="{5555E6E6-1E68-4221-BB39-E4EA8D335726}" sibTransId="{4A09F314-40E0-43F8-8853-CBCDEF9BC619}"/>
    <dgm:cxn modelId="{EBF5F83E-4BD3-4A3A-A5E5-FF300F442B36}" type="presOf" srcId="{51F43002-BEF0-434A-9F80-20CE3D33E708}" destId="{AB6AB40A-9F9B-4F65-AFA0-8E74BDD12CDE}" srcOrd="0" destOrd="0" presId="urn:microsoft.com/office/officeart/2005/8/layout/radial3"/>
    <dgm:cxn modelId="{D0345785-FB56-41BE-9EF1-88BA7995651C}" type="presOf" srcId="{0745557D-4774-477C-8C17-95FEC20D9B7A}" destId="{877E74F1-78DB-41EA-8A30-0CC3CB6C2D32}" srcOrd="0" destOrd="0" presId="urn:microsoft.com/office/officeart/2005/8/layout/radial3"/>
    <dgm:cxn modelId="{A83FCE8E-DC30-45B2-A6E7-95601B315365}" srcId="{12DDB6D4-DD3C-4FFE-BEB8-804A48E8C2CD}" destId="{0745557D-4774-477C-8C17-95FEC20D9B7A}" srcOrd="10" destOrd="0" parTransId="{8EE13056-C136-4F51-B067-B7E9C76DB503}" sibTransId="{24B9FBDB-20D5-4919-981C-838D4D1019FD}"/>
    <dgm:cxn modelId="{31FAC392-1812-47CD-A2F2-ECFD1243CE6D}" type="presOf" srcId="{6BDA6739-B7C7-430E-A75F-D739CAFDEEC1}" destId="{15B25D42-C972-4C81-BC62-7BDDB69C1C80}" srcOrd="0" destOrd="0" presId="urn:microsoft.com/office/officeart/2005/8/layout/radial3"/>
    <dgm:cxn modelId="{6DCBBFAF-1D6E-487E-8376-38C6BDE94391}" srcId="{12DDB6D4-DD3C-4FFE-BEB8-804A48E8C2CD}" destId="{9CBB7949-9AF2-42DF-973F-494079894522}" srcOrd="1" destOrd="0" parTransId="{5BDF8C79-CD4D-4550-8FFF-6F9844B0A11B}" sibTransId="{A88175A4-A18E-4EDD-980C-2A833B78AD90}"/>
    <dgm:cxn modelId="{4F62AF7C-A202-4428-B398-921E6FA0289A}" srcId="{4C86C03E-005E-4716-B88E-F86921E27204}" destId="{12DDB6D4-DD3C-4FFE-BEB8-804A48E8C2CD}" srcOrd="0" destOrd="0" parTransId="{EC62DCAB-3B5C-48E0-8A60-87442E442383}" sibTransId="{35EEAD5F-BF5C-4ED0-864C-7F6CE518680A}"/>
    <dgm:cxn modelId="{87D1EC81-E2DB-4CDF-BF09-0F9147141F48}" srcId="{12DDB6D4-DD3C-4FFE-BEB8-804A48E8C2CD}" destId="{5C69BCC2-5134-4DE0-BCAB-27D22E877F8F}" srcOrd="9" destOrd="0" parTransId="{B541BA10-D256-4665-90E4-970A6755CFA4}" sibTransId="{D591B7CC-713F-4826-9946-E46FFC794355}"/>
    <dgm:cxn modelId="{0393E4C6-BC58-4780-AC26-14C23D14ED94}" srcId="{12DDB6D4-DD3C-4FFE-BEB8-804A48E8C2CD}" destId="{B65DDB72-F916-4A3B-8D9A-B893DC97EB3B}" srcOrd="8" destOrd="0" parTransId="{5D20621D-DA7A-49B5-9BA0-824A2DEDE17B}" sibTransId="{62F8459B-51F8-4DD5-8A8E-D67466A21152}"/>
    <dgm:cxn modelId="{BEF13024-FD6E-4AD2-8BD2-EFC8B132ED80}" type="presOf" srcId="{A0EEFF84-6FCB-4E93-A305-1A24F62A36BC}" destId="{6B7E4EEC-0AF9-49A0-AB8A-41EE1944DE4F}" srcOrd="0" destOrd="0" presId="urn:microsoft.com/office/officeart/2005/8/layout/radial3"/>
    <dgm:cxn modelId="{7304D88F-3605-4BB3-87A0-69C722AF36AF}" srcId="{12DDB6D4-DD3C-4FFE-BEB8-804A48E8C2CD}" destId="{51F43002-BEF0-434A-9F80-20CE3D33E708}" srcOrd="5" destOrd="0" parTransId="{94A55E5F-3DAF-4D56-ABBC-F326220901E5}" sibTransId="{F8013150-DF4F-4B0B-865C-829F87F656C7}"/>
    <dgm:cxn modelId="{F5AEC2C3-2D14-4CE2-9800-335E84DC9E39}" type="presOf" srcId="{5EF8CDC5-AB9D-4CB5-B62B-272D5B8EFC81}" destId="{90607F5E-4934-4DE9-9D1A-F786DCF7CE4C}" srcOrd="0" destOrd="0" presId="urn:microsoft.com/office/officeart/2005/8/layout/radial3"/>
    <dgm:cxn modelId="{609F4045-CE90-4D39-9D8C-BAB0DC66A84D}" type="presOf" srcId="{BD3E627B-ECF8-4756-AFCC-4CE5247682C0}" destId="{F118EED0-272B-404C-BC5F-48AD294FCAEB}" srcOrd="0" destOrd="0" presId="urn:microsoft.com/office/officeart/2005/8/layout/radial3"/>
    <dgm:cxn modelId="{F9DC3637-A596-44EE-9D29-E65A12AA1047}" type="presOf" srcId="{12DDB6D4-DD3C-4FFE-BEB8-804A48E8C2CD}" destId="{B71D6A2A-01C6-404C-A23E-C33E4569A74E}" srcOrd="0" destOrd="0" presId="urn:microsoft.com/office/officeart/2005/8/layout/radial3"/>
    <dgm:cxn modelId="{0052CFBF-9C75-40CB-9AB2-179252131EFE}" type="presOf" srcId="{4C86C03E-005E-4716-B88E-F86921E27204}" destId="{7744A0F2-D1D7-415D-A29A-A7EA3AFA4519}" srcOrd="0" destOrd="0" presId="urn:microsoft.com/office/officeart/2005/8/layout/radial3"/>
    <dgm:cxn modelId="{F5EAEC6A-6F59-4C4A-9E4C-DBE3145652DA}" srcId="{12DDB6D4-DD3C-4FFE-BEB8-804A48E8C2CD}" destId="{BD3E627B-ECF8-4756-AFCC-4CE5247682C0}" srcOrd="11" destOrd="0" parTransId="{8B72061C-7EAC-4005-A7F9-E89CA77A6D6D}" sibTransId="{CB9BAC84-9628-425A-80C1-E98819E29FE6}"/>
    <dgm:cxn modelId="{F1A348C7-C43E-49A5-B6DA-3E43192A1A22}" type="presOf" srcId="{9CBB7949-9AF2-42DF-973F-494079894522}" destId="{DF32F77C-9810-4C34-8810-3785953F30CC}" srcOrd="0" destOrd="0" presId="urn:microsoft.com/office/officeart/2005/8/layout/radial3"/>
    <dgm:cxn modelId="{5CC5BD0B-D8A3-4C4A-A51E-D50A58075CF2}" type="presParOf" srcId="{7744A0F2-D1D7-415D-A29A-A7EA3AFA4519}" destId="{CF62A534-1336-4DDA-8DDE-B478D03DCAA0}" srcOrd="0" destOrd="0" presId="urn:microsoft.com/office/officeart/2005/8/layout/radial3"/>
    <dgm:cxn modelId="{9BAEE6C1-B2E6-4B1F-9C3B-5E708BD503D1}" type="presParOf" srcId="{CF62A534-1336-4DDA-8DDE-B478D03DCAA0}" destId="{B71D6A2A-01C6-404C-A23E-C33E4569A74E}" srcOrd="0" destOrd="0" presId="urn:microsoft.com/office/officeart/2005/8/layout/radial3"/>
    <dgm:cxn modelId="{2AA46FC5-1FF4-4A96-8947-0000CBA6CCBE}" type="presParOf" srcId="{CF62A534-1336-4DDA-8DDE-B478D03DCAA0}" destId="{15B25D42-C972-4C81-BC62-7BDDB69C1C80}" srcOrd="1" destOrd="0" presId="urn:microsoft.com/office/officeart/2005/8/layout/radial3"/>
    <dgm:cxn modelId="{6635153C-4A34-4950-93FD-A30B1DBA3DF0}" type="presParOf" srcId="{CF62A534-1336-4DDA-8DDE-B478D03DCAA0}" destId="{DF32F77C-9810-4C34-8810-3785953F30CC}" srcOrd="2" destOrd="0" presId="urn:microsoft.com/office/officeart/2005/8/layout/radial3"/>
    <dgm:cxn modelId="{4A80FF4E-B159-4BAD-8506-741EFE712144}" type="presParOf" srcId="{CF62A534-1336-4DDA-8DDE-B478D03DCAA0}" destId="{1AF4DA79-4F93-4C78-BF77-83312667BC0C}" srcOrd="3" destOrd="0" presId="urn:microsoft.com/office/officeart/2005/8/layout/radial3"/>
    <dgm:cxn modelId="{79148CA1-F2A5-4F58-AB12-C1025EE5A289}" type="presParOf" srcId="{CF62A534-1336-4DDA-8DDE-B478D03DCAA0}" destId="{CDB0DC41-8E7E-4D47-B765-D9D47E67687A}" srcOrd="4" destOrd="0" presId="urn:microsoft.com/office/officeart/2005/8/layout/radial3"/>
    <dgm:cxn modelId="{FCE77794-4634-4F45-82A8-8F9B8E856683}" type="presParOf" srcId="{CF62A534-1336-4DDA-8DDE-B478D03DCAA0}" destId="{6B7E4EEC-0AF9-49A0-AB8A-41EE1944DE4F}" srcOrd="5" destOrd="0" presId="urn:microsoft.com/office/officeart/2005/8/layout/radial3"/>
    <dgm:cxn modelId="{FFC446CF-52DD-42A5-87A2-7F6B856E57DE}" type="presParOf" srcId="{CF62A534-1336-4DDA-8DDE-B478D03DCAA0}" destId="{AB6AB40A-9F9B-4F65-AFA0-8E74BDD12CDE}" srcOrd="6" destOrd="0" presId="urn:microsoft.com/office/officeart/2005/8/layout/radial3"/>
    <dgm:cxn modelId="{CBC55A3D-794F-4C43-8F08-2BC8B0073DFD}" type="presParOf" srcId="{CF62A534-1336-4DDA-8DDE-B478D03DCAA0}" destId="{90607F5E-4934-4DE9-9D1A-F786DCF7CE4C}" srcOrd="7" destOrd="0" presId="urn:microsoft.com/office/officeart/2005/8/layout/radial3"/>
    <dgm:cxn modelId="{F5A4E1F0-4ECD-481B-AF83-08BF90D10D51}" type="presParOf" srcId="{CF62A534-1336-4DDA-8DDE-B478D03DCAA0}" destId="{B059FF76-1551-4107-8950-5D8DFF699830}" srcOrd="8" destOrd="0" presId="urn:microsoft.com/office/officeart/2005/8/layout/radial3"/>
    <dgm:cxn modelId="{79139940-08FA-4BAC-8F1A-F71A099471C4}" type="presParOf" srcId="{CF62A534-1336-4DDA-8DDE-B478D03DCAA0}" destId="{9D8CA3AC-7428-4312-9CEB-332BECF19570}" srcOrd="9" destOrd="0" presId="urn:microsoft.com/office/officeart/2005/8/layout/radial3"/>
    <dgm:cxn modelId="{72919919-4793-4674-ACED-9E0E9CB6AC72}" type="presParOf" srcId="{CF62A534-1336-4DDA-8DDE-B478D03DCAA0}" destId="{6AB4BD70-F2C0-43A4-836E-EF040EECB2C9}" srcOrd="10" destOrd="0" presId="urn:microsoft.com/office/officeart/2005/8/layout/radial3"/>
    <dgm:cxn modelId="{9225081E-C3E3-4BAC-B664-A04C46442478}" type="presParOf" srcId="{CF62A534-1336-4DDA-8DDE-B478D03DCAA0}" destId="{877E74F1-78DB-41EA-8A30-0CC3CB6C2D32}" srcOrd="11" destOrd="0" presId="urn:microsoft.com/office/officeart/2005/8/layout/radial3"/>
    <dgm:cxn modelId="{F11420F3-2C05-4B4F-8948-50705F30A35F}" type="presParOf" srcId="{CF62A534-1336-4DDA-8DDE-B478D03DCAA0}" destId="{F118EED0-272B-404C-BC5F-48AD294FCAEB}" srcOrd="12"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89E428-B188-4A23-A506-BF3D2F77F3F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2267B47-671A-48F6-B5D4-D6FB1D6199DA}">
      <dgm:prSet phldrT="[Text]"/>
      <dgm:spPr>
        <a:solidFill>
          <a:schemeClr val="bg2">
            <a:lumMod val="75000"/>
          </a:schemeClr>
        </a:solidFill>
      </dgm:spPr>
      <dgm:t>
        <a:bodyPr/>
        <a:lstStyle/>
        <a:p>
          <a:r>
            <a:rPr lang="fr-FR" dirty="0" smtClean="0">
              <a:solidFill>
                <a:schemeClr val="tx1"/>
              </a:solidFill>
              <a:latin typeface="Cambria" panose="02040503050406030204" pitchFamily="18" charset="0"/>
            </a:rPr>
            <a:t>Recensements</a:t>
          </a:r>
          <a:endParaRPr lang="en-US" dirty="0">
            <a:solidFill>
              <a:schemeClr val="tx1"/>
            </a:solidFill>
            <a:latin typeface="Cambria" panose="02040503050406030204" pitchFamily="18" charset="0"/>
          </a:endParaRPr>
        </a:p>
      </dgm:t>
    </dgm:pt>
    <dgm:pt modelId="{9DFBF421-D53C-4783-98B7-39636F5A93F4}" type="parTrans" cxnId="{816B00F7-6C21-449D-90FC-E6169AFA8C46}">
      <dgm:prSet/>
      <dgm:spPr/>
      <dgm:t>
        <a:bodyPr/>
        <a:lstStyle/>
        <a:p>
          <a:endParaRPr lang="en-US">
            <a:solidFill>
              <a:schemeClr val="tx1"/>
            </a:solidFill>
            <a:latin typeface="Cambria" panose="02040503050406030204" pitchFamily="18" charset="0"/>
          </a:endParaRPr>
        </a:p>
      </dgm:t>
    </dgm:pt>
    <dgm:pt modelId="{D5C74954-BB26-4371-86C5-9A2850A2E650}" type="sibTrans" cxnId="{816B00F7-6C21-449D-90FC-E6169AFA8C46}">
      <dgm:prSet/>
      <dgm:spPr/>
      <dgm:t>
        <a:bodyPr/>
        <a:lstStyle/>
        <a:p>
          <a:endParaRPr lang="en-US">
            <a:solidFill>
              <a:schemeClr val="tx1"/>
            </a:solidFill>
            <a:latin typeface="Cambria" panose="02040503050406030204" pitchFamily="18" charset="0"/>
          </a:endParaRPr>
        </a:p>
      </dgm:t>
    </dgm:pt>
    <dgm:pt modelId="{F5C7DCF7-EC69-4769-BFB9-8CAB56B1FBA0}">
      <dgm:prSet phldrT="[Text]"/>
      <dgm:spPr>
        <a:solidFill>
          <a:schemeClr val="bg2">
            <a:lumMod val="75000"/>
          </a:schemeClr>
        </a:solidFill>
      </dgm:spPr>
      <dgm:t>
        <a:bodyPr/>
        <a:lstStyle/>
        <a:p>
          <a:r>
            <a:rPr lang="fr-FR" dirty="0" smtClean="0">
              <a:solidFill>
                <a:schemeClr val="tx1"/>
              </a:solidFill>
              <a:latin typeface="Cambria" panose="02040503050406030204" pitchFamily="18" charset="0"/>
            </a:rPr>
            <a:t>Enquêtes auprès des ménages</a:t>
          </a:r>
          <a:endParaRPr lang="en-US" dirty="0">
            <a:solidFill>
              <a:schemeClr val="tx1"/>
            </a:solidFill>
            <a:latin typeface="Cambria" panose="02040503050406030204" pitchFamily="18" charset="0"/>
          </a:endParaRPr>
        </a:p>
      </dgm:t>
    </dgm:pt>
    <dgm:pt modelId="{C61EA0D1-1671-4EEE-A3E4-4AFFCA9C0462}" type="parTrans" cxnId="{797A9849-FDF3-4B01-83AC-730B78ADDFFB}">
      <dgm:prSet/>
      <dgm:spPr/>
      <dgm:t>
        <a:bodyPr/>
        <a:lstStyle/>
        <a:p>
          <a:endParaRPr lang="en-US">
            <a:solidFill>
              <a:schemeClr val="tx1"/>
            </a:solidFill>
            <a:latin typeface="Cambria" panose="02040503050406030204" pitchFamily="18" charset="0"/>
          </a:endParaRPr>
        </a:p>
      </dgm:t>
    </dgm:pt>
    <dgm:pt modelId="{8969F157-EEBE-424C-A599-ED59DEF4D61D}" type="sibTrans" cxnId="{797A9849-FDF3-4B01-83AC-730B78ADDFFB}">
      <dgm:prSet/>
      <dgm:spPr/>
      <dgm:t>
        <a:bodyPr/>
        <a:lstStyle/>
        <a:p>
          <a:endParaRPr lang="en-US">
            <a:solidFill>
              <a:schemeClr val="tx1"/>
            </a:solidFill>
            <a:latin typeface="Cambria" panose="02040503050406030204" pitchFamily="18" charset="0"/>
          </a:endParaRPr>
        </a:p>
      </dgm:t>
    </dgm:pt>
    <dgm:pt modelId="{ADD48AA0-1851-4394-AB5A-26F201526411}">
      <dgm:prSet phldrT="[Text]"/>
      <dgm:spPr>
        <a:solidFill>
          <a:schemeClr val="bg2">
            <a:lumMod val="75000"/>
          </a:schemeClr>
        </a:solidFill>
      </dgm:spPr>
      <dgm:t>
        <a:bodyPr/>
        <a:lstStyle/>
        <a:p>
          <a:r>
            <a:rPr lang="fr-FR" dirty="0" smtClean="0">
              <a:solidFill>
                <a:schemeClr val="tx1"/>
              </a:solidFill>
              <a:latin typeface="Cambria" panose="02040503050406030204" pitchFamily="18" charset="0"/>
            </a:rPr>
            <a:t>Enquêtes auprès des entreprises</a:t>
          </a:r>
          <a:endParaRPr lang="en-US" dirty="0">
            <a:solidFill>
              <a:schemeClr val="tx1"/>
            </a:solidFill>
            <a:latin typeface="Cambria" panose="02040503050406030204" pitchFamily="18" charset="0"/>
          </a:endParaRPr>
        </a:p>
      </dgm:t>
    </dgm:pt>
    <dgm:pt modelId="{4D054015-B583-47F5-8786-B5F5C14368BF}" type="parTrans" cxnId="{2F6D2BF2-EE73-4858-AD7F-56412C567DEF}">
      <dgm:prSet/>
      <dgm:spPr/>
      <dgm:t>
        <a:bodyPr/>
        <a:lstStyle/>
        <a:p>
          <a:endParaRPr lang="en-US">
            <a:solidFill>
              <a:schemeClr val="tx1"/>
            </a:solidFill>
            <a:latin typeface="Cambria" panose="02040503050406030204" pitchFamily="18" charset="0"/>
          </a:endParaRPr>
        </a:p>
      </dgm:t>
    </dgm:pt>
    <dgm:pt modelId="{1A0BAB90-D370-4D59-B50F-C957C7977EA8}" type="sibTrans" cxnId="{2F6D2BF2-EE73-4858-AD7F-56412C567DEF}">
      <dgm:prSet/>
      <dgm:spPr/>
      <dgm:t>
        <a:bodyPr/>
        <a:lstStyle/>
        <a:p>
          <a:endParaRPr lang="en-US">
            <a:solidFill>
              <a:schemeClr val="tx1"/>
            </a:solidFill>
            <a:latin typeface="Cambria" panose="02040503050406030204" pitchFamily="18" charset="0"/>
          </a:endParaRPr>
        </a:p>
      </dgm:t>
    </dgm:pt>
    <dgm:pt modelId="{69DCD7CB-0F94-4C9C-B415-D26D07F02315}">
      <dgm:prSet phldrT="[Text]"/>
      <dgm:spPr>
        <a:solidFill>
          <a:schemeClr val="bg2">
            <a:lumMod val="75000"/>
          </a:schemeClr>
        </a:solidFill>
      </dgm:spPr>
      <dgm:t>
        <a:bodyPr/>
        <a:lstStyle/>
        <a:p>
          <a:r>
            <a:rPr lang="fr-FR" dirty="0" smtClean="0">
              <a:solidFill>
                <a:schemeClr val="tx1"/>
              </a:solidFill>
              <a:latin typeface="Cambria" panose="02040503050406030204" pitchFamily="18" charset="0"/>
            </a:rPr>
            <a:t>HCP</a:t>
          </a:r>
        </a:p>
      </dgm:t>
    </dgm:pt>
    <dgm:pt modelId="{A0555AD3-D7EB-4952-AB0E-AB5FDAF2206F}" type="sibTrans" cxnId="{C3500121-3B53-4E4A-896B-62929125B2C7}">
      <dgm:prSet/>
      <dgm:spPr/>
      <dgm:t>
        <a:bodyPr/>
        <a:lstStyle/>
        <a:p>
          <a:endParaRPr lang="en-US">
            <a:solidFill>
              <a:schemeClr val="tx1"/>
            </a:solidFill>
            <a:latin typeface="Cambria" panose="02040503050406030204" pitchFamily="18" charset="0"/>
          </a:endParaRPr>
        </a:p>
      </dgm:t>
    </dgm:pt>
    <dgm:pt modelId="{6CC1280D-8386-40FC-9E1B-A1D22E3C58F0}" type="parTrans" cxnId="{C3500121-3B53-4E4A-896B-62929125B2C7}">
      <dgm:prSet/>
      <dgm:spPr/>
      <dgm:t>
        <a:bodyPr/>
        <a:lstStyle/>
        <a:p>
          <a:endParaRPr lang="en-US">
            <a:solidFill>
              <a:schemeClr val="tx1"/>
            </a:solidFill>
            <a:latin typeface="Cambria" panose="02040503050406030204" pitchFamily="18" charset="0"/>
          </a:endParaRPr>
        </a:p>
      </dgm:t>
    </dgm:pt>
    <dgm:pt modelId="{32D4C364-A680-4798-8FCF-B0C6AF23B8F0}">
      <dgm:prSet/>
      <dgm:spPr>
        <a:solidFill>
          <a:schemeClr val="bg2">
            <a:lumMod val="75000"/>
          </a:schemeClr>
        </a:solidFill>
      </dgm:spPr>
      <dgm:t>
        <a:bodyPr/>
        <a:lstStyle/>
        <a:p>
          <a:r>
            <a:rPr lang="fr-FR" dirty="0" smtClean="0">
              <a:solidFill>
                <a:schemeClr val="tx1"/>
              </a:solidFill>
              <a:latin typeface="Times New Roman" panose="02020603050405020304" pitchFamily="18" charset="0"/>
              <a:cs typeface="Times New Roman" panose="02020603050405020304" pitchFamily="18" charset="0"/>
            </a:rPr>
            <a:t>Statistiques </a:t>
          </a:r>
          <a:r>
            <a:rPr lang="fr-FR" dirty="0" err="1" smtClean="0">
              <a:solidFill>
                <a:schemeClr val="tx1"/>
              </a:solidFill>
              <a:latin typeface="Times New Roman" panose="02020603050405020304" pitchFamily="18" charset="0"/>
              <a:cs typeface="Times New Roman" panose="02020603050405020304" pitchFamily="18" charset="0"/>
            </a:rPr>
            <a:t>sous-produites</a:t>
          </a:r>
          <a:endParaRPr lang="fr-FR" dirty="0">
            <a:solidFill>
              <a:schemeClr val="tx1"/>
            </a:solidFill>
            <a:latin typeface="Times New Roman" panose="02020603050405020304" pitchFamily="18" charset="0"/>
            <a:cs typeface="Times New Roman" panose="02020603050405020304" pitchFamily="18" charset="0"/>
          </a:endParaRPr>
        </a:p>
      </dgm:t>
    </dgm:pt>
    <dgm:pt modelId="{F1916CA1-03B4-429B-BE5E-BCBFA4854792}" type="parTrans" cxnId="{A23D0E66-6D4E-4DCD-8865-2ADF94C8CCC5}">
      <dgm:prSet/>
      <dgm:spPr/>
      <dgm:t>
        <a:bodyPr/>
        <a:lstStyle/>
        <a:p>
          <a:endParaRPr lang="fr-FR"/>
        </a:p>
      </dgm:t>
    </dgm:pt>
    <dgm:pt modelId="{AFCDCBD9-DFA1-44EC-AFD8-9B7C93537294}" type="sibTrans" cxnId="{A23D0E66-6D4E-4DCD-8865-2ADF94C8CCC5}">
      <dgm:prSet/>
      <dgm:spPr/>
      <dgm:t>
        <a:bodyPr/>
        <a:lstStyle/>
        <a:p>
          <a:endParaRPr lang="fr-FR"/>
        </a:p>
      </dgm:t>
    </dgm:pt>
    <dgm:pt modelId="{E61911A5-3827-48C7-86D8-AB51A4BA77AB}" type="pres">
      <dgm:prSet presAssocID="{3A89E428-B188-4A23-A506-BF3D2F77F3F6}" presName="hierChild1" presStyleCnt="0">
        <dgm:presLayoutVars>
          <dgm:orgChart val="1"/>
          <dgm:chPref val="1"/>
          <dgm:dir/>
          <dgm:animOne val="branch"/>
          <dgm:animLvl val="lvl"/>
          <dgm:resizeHandles/>
        </dgm:presLayoutVars>
      </dgm:prSet>
      <dgm:spPr/>
      <dgm:t>
        <a:bodyPr/>
        <a:lstStyle/>
        <a:p>
          <a:endParaRPr lang="en-US"/>
        </a:p>
      </dgm:t>
    </dgm:pt>
    <dgm:pt modelId="{79F33DEA-0D33-4628-8FA5-6D926080F715}" type="pres">
      <dgm:prSet presAssocID="{69DCD7CB-0F94-4C9C-B415-D26D07F02315}" presName="hierRoot1" presStyleCnt="0">
        <dgm:presLayoutVars>
          <dgm:hierBranch val="init"/>
        </dgm:presLayoutVars>
      </dgm:prSet>
      <dgm:spPr/>
    </dgm:pt>
    <dgm:pt modelId="{B3D28415-1818-47E2-895C-D5A6414E9F7B}" type="pres">
      <dgm:prSet presAssocID="{69DCD7CB-0F94-4C9C-B415-D26D07F02315}" presName="rootComposite1" presStyleCnt="0"/>
      <dgm:spPr/>
    </dgm:pt>
    <dgm:pt modelId="{17728EB1-5335-4525-AE49-A4C8F218943E}" type="pres">
      <dgm:prSet presAssocID="{69DCD7CB-0F94-4C9C-B415-D26D07F02315}" presName="rootText1" presStyleLbl="node0" presStyleIdx="0" presStyleCnt="1">
        <dgm:presLayoutVars>
          <dgm:chPref val="3"/>
        </dgm:presLayoutVars>
      </dgm:prSet>
      <dgm:spPr/>
      <dgm:t>
        <a:bodyPr/>
        <a:lstStyle/>
        <a:p>
          <a:endParaRPr lang="en-US"/>
        </a:p>
      </dgm:t>
    </dgm:pt>
    <dgm:pt modelId="{609BE701-7A93-46BA-8A32-B6C27F82ACA8}" type="pres">
      <dgm:prSet presAssocID="{69DCD7CB-0F94-4C9C-B415-D26D07F02315}" presName="rootConnector1" presStyleLbl="node1" presStyleIdx="0" presStyleCnt="0"/>
      <dgm:spPr/>
      <dgm:t>
        <a:bodyPr/>
        <a:lstStyle/>
        <a:p>
          <a:endParaRPr lang="en-US"/>
        </a:p>
      </dgm:t>
    </dgm:pt>
    <dgm:pt modelId="{04B97BB3-E8A6-4B1C-9462-CA8AF3D67181}" type="pres">
      <dgm:prSet presAssocID="{69DCD7CB-0F94-4C9C-B415-D26D07F02315}" presName="hierChild2" presStyleCnt="0"/>
      <dgm:spPr/>
    </dgm:pt>
    <dgm:pt modelId="{B1D2F040-7FBE-4081-AF01-15F1F188A59A}" type="pres">
      <dgm:prSet presAssocID="{9DFBF421-D53C-4783-98B7-39636F5A93F4}" presName="Name37" presStyleLbl="parChTrans1D2" presStyleIdx="0" presStyleCnt="4"/>
      <dgm:spPr/>
      <dgm:t>
        <a:bodyPr/>
        <a:lstStyle/>
        <a:p>
          <a:endParaRPr lang="en-US"/>
        </a:p>
      </dgm:t>
    </dgm:pt>
    <dgm:pt modelId="{C7E3AD4D-CD75-454E-BCB7-3B10075F0F08}" type="pres">
      <dgm:prSet presAssocID="{92267B47-671A-48F6-B5D4-D6FB1D6199DA}" presName="hierRoot2" presStyleCnt="0">
        <dgm:presLayoutVars>
          <dgm:hierBranch val="init"/>
        </dgm:presLayoutVars>
      </dgm:prSet>
      <dgm:spPr/>
    </dgm:pt>
    <dgm:pt modelId="{632DAB29-74B5-464A-822A-CE77ECCBB13A}" type="pres">
      <dgm:prSet presAssocID="{92267B47-671A-48F6-B5D4-D6FB1D6199DA}" presName="rootComposite" presStyleCnt="0"/>
      <dgm:spPr/>
    </dgm:pt>
    <dgm:pt modelId="{2407EBEF-A6EB-4DA6-9EB0-822B3488982E}" type="pres">
      <dgm:prSet presAssocID="{92267B47-671A-48F6-B5D4-D6FB1D6199DA}" presName="rootText" presStyleLbl="node2" presStyleIdx="0" presStyleCnt="4">
        <dgm:presLayoutVars>
          <dgm:chPref val="3"/>
        </dgm:presLayoutVars>
      </dgm:prSet>
      <dgm:spPr/>
      <dgm:t>
        <a:bodyPr/>
        <a:lstStyle/>
        <a:p>
          <a:endParaRPr lang="en-US"/>
        </a:p>
      </dgm:t>
    </dgm:pt>
    <dgm:pt modelId="{12BA7CF1-D559-4E84-9254-100FBEA8BB41}" type="pres">
      <dgm:prSet presAssocID="{92267B47-671A-48F6-B5D4-D6FB1D6199DA}" presName="rootConnector" presStyleLbl="node2" presStyleIdx="0" presStyleCnt="4"/>
      <dgm:spPr/>
      <dgm:t>
        <a:bodyPr/>
        <a:lstStyle/>
        <a:p>
          <a:endParaRPr lang="en-US"/>
        </a:p>
      </dgm:t>
    </dgm:pt>
    <dgm:pt modelId="{203F85C3-E5CB-471F-AFBA-09256C685CBA}" type="pres">
      <dgm:prSet presAssocID="{92267B47-671A-48F6-B5D4-D6FB1D6199DA}" presName="hierChild4" presStyleCnt="0"/>
      <dgm:spPr/>
    </dgm:pt>
    <dgm:pt modelId="{F8317A68-69CB-4AB1-8E28-7593FD161664}" type="pres">
      <dgm:prSet presAssocID="{92267B47-671A-48F6-B5D4-D6FB1D6199DA}" presName="hierChild5" presStyleCnt="0"/>
      <dgm:spPr/>
    </dgm:pt>
    <dgm:pt modelId="{97D14A3A-5113-4902-BC9B-0AC1FE21506D}" type="pres">
      <dgm:prSet presAssocID="{C61EA0D1-1671-4EEE-A3E4-4AFFCA9C0462}" presName="Name37" presStyleLbl="parChTrans1D2" presStyleIdx="1" presStyleCnt="4"/>
      <dgm:spPr/>
      <dgm:t>
        <a:bodyPr/>
        <a:lstStyle/>
        <a:p>
          <a:endParaRPr lang="en-US"/>
        </a:p>
      </dgm:t>
    </dgm:pt>
    <dgm:pt modelId="{3D2CBDB3-A2F6-4800-8279-FDB5568B5865}" type="pres">
      <dgm:prSet presAssocID="{F5C7DCF7-EC69-4769-BFB9-8CAB56B1FBA0}" presName="hierRoot2" presStyleCnt="0">
        <dgm:presLayoutVars>
          <dgm:hierBranch val="init"/>
        </dgm:presLayoutVars>
      </dgm:prSet>
      <dgm:spPr/>
    </dgm:pt>
    <dgm:pt modelId="{E1586D93-52D1-4F5E-AFC8-809C24CC2631}" type="pres">
      <dgm:prSet presAssocID="{F5C7DCF7-EC69-4769-BFB9-8CAB56B1FBA0}" presName="rootComposite" presStyleCnt="0"/>
      <dgm:spPr/>
    </dgm:pt>
    <dgm:pt modelId="{E64DC0BE-FEA8-4E8F-9AA3-52E5A5900226}" type="pres">
      <dgm:prSet presAssocID="{F5C7DCF7-EC69-4769-BFB9-8CAB56B1FBA0}" presName="rootText" presStyleLbl="node2" presStyleIdx="1" presStyleCnt="4">
        <dgm:presLayoutVars>
          <dgm:chPref val="3"/>
        </dgm:presLayoutVars>
      </dgm:prSet>
      <dgm:spPr/>
      <dgm:t>
        <a:bodyPr/>
        <a:lstStyle/>
        <a:p>
          <a:endParaRPr lang="en-US"/>
        </a:p>
      </dgm:t>
    </dgm:pt>
    <dgm:pt modelId="{83F3CB14-EE8F-46CE-A9F9-977C80859626}" type="pres">
      <dgm:prSet presAssocID="{F5C7DCF7-EC69-4769-BFB9-8CAB56B1FBA0}" presName="rootConnector" presStyleLbl="node2" presStyleIdx="1" presStyleCnt="4"/>
      <dgm:spPr/>
      <dgm:t>
        <a:bodyPr/>
        <a:lstStyle/>
        <a:p>
          <a:endParaRPr lang="en-US"/>
        </a:p>
      </dgm:t>
    </dgm:pt>
    <dgm:pt modelId="{086AF579-9F0F-4EB3-8BC1-D5A79FDCB8AF}" type="pres">
      <dgm:prSet presAssocID="{F5C7DCF7-EC69-4769-BFB9-8CAB56B1FBA0}" presName="hierChild4" presStyleCnt="0"/>
      <dgm:spPr/>
    </dgm:pt>
    <dgm:pt modelId="{9452AAF9-E3C3-4346-9C63-D398CA4CADA6}" type="pres">
      <dgm:prSet presAssocID="{F5C7DCF7-EC69-4769-BFB9-8CAB56B1FBA0}" presName="hierChild5" presStyleCnt="0"/>
      <dgm:spPr/>
    </dgm:pt>
    <dgm:pt modelId="{E7E84B4A-5A97-43F8-9A4F-F846589D7B31}" type="pres">
      <dgm:prSet presAssocID="{4D054015-B583-47F5-8786-B5F5C14368BF}" presName="Name37" presStyleLbl="parChTrans1D2" presStyleIdx="2" presStyleCnt="4"/>
      <dgm:spPr/>
      <dgm:t>
        <a:bodyPr/>
        <a:lstStyle/>
        <a:p>
          <a:endParaRPr lang="en-US"/>
        </a:p>
      </dgm:t>
    </dgm:pt>
    <dgm:pt modelId="{E318F7C9-8A39-4CC2-9FF1-36085984BECB}" type="pres">
      <dgm:prSet presAssocID="{ADD48AA0-1851-4394-AB5A-26F201526411}" presName="hierRoot2" presStyleCnt="0">
        <dgm:presLayoutVars>
          <dgm:hierBranch val="init"/>
        </dgm:presLayoutVars>
      </dgm:prSet>
      <dgm:spPr/>
    </dgm:pt>
    <dgm:pt modelId="{8EFB3AA3-7F44-4113-8AB7-5D32FC896E19}" type="pres">
      <dgm:prSet presAssocID="{ADD48AA0-1851-4394-AB5A-26F201526411}" presName="rootComposite" presStyleCnt="0"/>
      <dgm:spPr/>
    </dgm:pt>
    <dgm:pt modelId="{AA06F7B0-85D7-4399-AD22-3330B9EEC19A}" type="pres">
      <dgm:prSet presAssocID="{ADD48AA0-1851-4394-AB5A-26F201526411}" presName="rootText" presStyleLbl="node2" presStyleIdx="2" presStyleCnt="4">
        <dgm:presLayoutVars>
          <dgm:chPref val="3"/>
        </dgm:presLayoutVars>
      </dgm:prSet>
      <dgm:spPr/>
      <dgm:t>
        <a:bodyPr/>
        <a:lstStyle/>
        <a:p>
          <a:endParaRPr lang="en-US"/>
        </a:p>
      </dgm:t>
    </dgm:pt>
    <dgm:pt modelId="{3096865C-612A-4551-873F-59DCA5F3F455}" type="pres">
      <dgm:prSet presAssocID="{ADD48AA0-1851-4394-AB5A-26F201526411}" presName="rootConnector" presStyleLbl="node2" presStyleIdx="2" presStyleCnt="4"/>
      <dgm:spPr/>
      <dgm:t>
        <a:bodyPr/>
        <a:lstStyle/>
        <a:p>
          <a:endParaRPr lang="en-US"/>
        </a:p>
      </dgm:t>
    </dgm:pt>
    <dgm:pt modelId="{8BBC2600-A75B-4133-86A5-421A8D6F08D5}" type="pres">
      <dgm:prSet presAssocID="{ADD48AA0-1851-4394-AB5A-26F201526411}" presName="hierChild4" presStyleCnt="0"/>
      <dgm:spPr/>
    </dgm:pt>
    <dgm:pt modelId="{0DB2C23E-6B71-4D07-9452-DB9C7BC42D87}" type="pres">
      <dgm:prSet presAssocID="{ADD48AA0-1851-4394-AB5A-26F201526411}" presName="hierChild5" presStyleCnt="0"/>
      <dgm:spPr/>
    </dgm:pt>
    <dgm:pt modelId="{24FD037E-69E0-4FEB-BEF9-8E8E9F046254}" type="pres">
      <dgm:prSet presAssocID="{F1916CA1-03B4-429B-BE5E-BCBFA4854792}" presName="Name37" presStyleLbl="parChTrans1D2" presStyleIdx="3" presStyleCnt="4"/>
      <dgm:spPr/>
      <dgm:t>
        <a:bodyPr/>
        <a:lstStyle/>
        <a:p>
          <a:endParaRPr lang="fr-FR"/>
        </a:p>
      </dgm:t>
    </dgm:pt>
    <dgm:pt modelId="{92011397-36DB-47AB-B3AA-D7FB0F73C265}" type="pres">
      <dgm:prSet presAssocID="{32D4C364-A680-4798-8FCF-B0C6AF23B8F0}" presName="hierRoot2" presStyleCnt="0">
        <dgm:presLayoutVars>
          <dgm:hierBranch val="init"/>
        </dgm:presLayoutVars>
      </dgm:prSet>
      <dgm:spPr/>
    </dgm:pt>
    <dgm:pt modelId="{347DFE20-0125-48B3-BD4F-4CDAE4A04E6A}" type="pres">
      <dgm:prSet presAssocID="{32D4C364-A680-4798-8FCF-B0C6AF23B8F0}" presName="rootComposite" presStyleCnt="0"/>
      <dgm:spPr/>
    </dgm:pt>
    <dgm:pt modelId="{8241ED67-6DDA-44E7-90C3-35FF51ECA4CF}" type="pres">
      <dgm:prSet presAssocID="{32D4C364-A680-4798-8FCF-B0C6AF23B8F0}" presName="rootText" presStyleLbl="node2" presStyleIdx="3" presStyleCnt="4">
        <dgm:presLayoutVars>
          <dgm:chPref val="3"/>
        </dgm:presLayoutVars>
      </dgm:prSet>
      <dgm:spPr/>
      <dgm:t>
        <a:bodyPr/>
        <a:lstStyle/>
        <a:p>
          <a:endParaRPr lang="fr-FR"/>
        </a:p>
      </dgm:t>
    </dgm:pt>
    <dgm:pt modelId="{19C7B470-551C-47E5-AD85-B4CF8593C5E8}" type="pres">
      <dgm:prSet presAssocID="{32D4C364-A680-4798-8FCF-B0C6AF23B8F0}" presName="rootConnector" presStyleLbl="node2" presStyleIdx="3" presStyleCnt="4"/>
      <dgm:spPr/>
      <dgm:t>
        <a:bodyPr/>
        <a:lstStyle/>
        <a:p>
          <a:endParaRPr lang="fr-FR"/>
        </a:p>
      </dgm:t>
    </dgm:pt>
    <dgm:pt modelId="{5E020983-D9B1-4604-898A-22EF3FCBB1E3}" type="pres">
      <dgm:prSet presAssocID="{32D4C364-A680-4798-8FCF-B0C6AF23B8F0}" presName="hierChild4" presStyleCnt="0"/>
      <dgm:spPr/>
    </dgm:pt>
    <dgm:pt modelId="{7AC6DA5D-A1C0-42BF-B2D4-E307FFA3A479}" type="pres">
      <dgm:prSet presAssocID="{32D4C364-A680-4798-8FCF-B0C6AF23B8F0}" presName="hierChild5" presStyleCnt="0"/>
      <dgm:spPr/>
    </dgm:pt>
    <dgm:pt modelId="{AF1FC842-7BBC-40C5-8225-DA003FC0CAFC}" type="pres">
      <dgm:prSet presAssocID="{69DCD7CB-0F94-4C9C-B415-D26D07F02315}" presName="hierChild3" presStyleCnt="0"/>
      <dgm:spPr/>
    </dgm:pt>
  </dgm:ptLst>
  <dgm:cxnLst>
    <dgm:cxn modelId="{AC7FCE1B-EB69-41FA-952A-1BB4323CCEA0}" type="presOf" srcId="{4D054015-B583-47F5-8786-B5F5C14368BF}" destId="{E7E84B4A-5A97-43F8-9A4F-F846589D7B31}" srcOrd="0" destOrd="0" presId="urn:microsoft.com/office/officeart/2005/8/layout/orgChart1"/>
    <dgm:cxn modelId="{4AE7DFC4-5140-4A71-BF53-5B3464CA94B2}" type="presOf" srcId="{32D4C364-A680-4798-8FCF-B0C6AF23B8F0}" destId="{8241ED67-6DDA-44E7-90C3-35FF51ECA4CF}" srcOrd="0" destOrd="0" presId="urn:microsoft.com/office/officeart/2005/8/layout/orgChart1"/>
    <dgm:cxn modelId="{797A9849-FDF3-4B01-83AC-730B78ADDFFB}" srcId="{69DCD7CB-0F94-4C9C-B415-D26D07F02315}" destId="{F5C7DCF7-EC69-4769-BFB9-8CAB56B1FBA0}" srcOrd="1" destOrd="0" parTransId="{C61EA0D1-1671-4EEE-A3E4-4AFFCA9C0462}" sibTransId="{8969F157-EEBE-424C-A599-ED59DEF4D61D}"/>
    <dgm:cxn modelId="{BAA62844-E3E2-4D38-BC59-DFBB43094D92}" type="presOf" srcId="{F5C7DCF7-EC69-4769-BFB9-8CAB56B1FBA0}" destId="{E64DC0BE-FEA8-4E8F-9AA3-52E5A5900226}" srcOrd="0" destOrd="0" presId="urn:microsoft.com/office/officeart/2005/8/layout/orgChart1"/>
    <dgm:cxn modelId="{B906E241-9B46-46B8-A6DC-10F5058ED170}" type="presOf" srcId="{69DCD7CB-0F94-4C9C-B415-D26D07F02315}" destId="{17728EB1-5335-4525-AE49-A4C8F218943E}" srcOrd="0" destOrd="0" presId="urn:microsoft.com/office/officeart/2005/8/layout/orgChart1"/>
    <dgm:cxn modelId="{E088EB98-DCB9-4EF7-8398-0BFB7D6127D4}" type="presOf" srcId="{92267B47-671A-48F6-B5D4-D6FB1D6199DA}" destId="{2407EBEF-A6EB-4DA6-9EB0-822B3488982E}" srcOrd="0" destOrd="0" presId="urn:microsoft.com/office/officeart/2005/8/layout/orgChart1"/>
    <dgm:cxn modelId="{9847F2B0-D598-4C16-93FA-B7ABC740D4C1}" type="presOf" srcId="{ADD48AA0-1851-4394-AB5A-26F201526411}" destId="{AA06F7B0-85D7-4399-AD22-3330B9EEC19A}" srcOrd="0" destOrd="0" presId="urn:microsoft.com/office/officeart/2005/8/layout/orgChart1"/>
    <dgm:cxn modelId="{5BFA77A7-E458-49EC-898C-48496F5185F0}" type="presOf" srcId="{9DFBF421-D53C-4783-98B7-39636F5A93F4}" destId="{B1D2F040-7FBE-4081-AF01-15F1F188A59A}" srcOrd="0" destOrd="0" presId="urn:microsoft.com/office/officeart/2005/8/layout/orgChart1"/>
    <dgm:cxn modelId="{3A29FF39-624A-4274-B5D1-0ACEBF8FE41C}" type="presOf" srcId="{3A89E428-B188-4A23-A506-BF3D2F77F3F6}" destId="{E61911A5-3827-48C7-86D8-AB51A4BA77AB}" srcOrd="0" destOrd="0" presId="urn:microsoft.com/office/officeart/2005/8/layout/orgChart1"/>
    <dgm:cxn modelId="{816B00F7-6C21-449D-90FC-E6169AFA8C46}" srcId="{69DCD7CB-0F94-4C9C-B415-D26D07F02315}" destId="{92267B47-671A-48F6-B5D4-D6FB1D6199DA}" srcOrd="0" destOrd="0" parTransId="{9DFBF421-D53C-4783-98B7-39636F5A93F4}" sibTransId="{D5C74954-BB26-4371-86C5-9A2850A2E650}"/>
    <dgm:cxn modelId="{2064290F-C56B-4731-820A-AAE3586C6AA6}" type="presOf" srcId="{ADD48AA0-1851-4394-AB5A-26F201526411}" destId="{3096865C-612A-4551-873F-59DCA5F3F455}" srcOrd="1" destOrd="0" presId="urn:microsoft.com/office/officeart/2005/8/layout/orgChart1"/>
    <dgm:cxn modelId="{2F6D2BF2-EE73-4858-AD7F-56412C567DEF}" srcId="{69DCD7CB-0F94-4C9C-B415-D26D07F02315}" destId="{ADD48AA0-1851-4394-AB5A-26F201526411}" srcOrd="2" destOrd="0" parTransId="{4D054015-B583-47F5-8786-B5F5C14368BF}" sibTransId="{1A0BAB90-D370-4D59-B50F-C957C7977EA8}"/>
    <dgm:cxn modelId="{85568B00-7202-4519-A587-32CDBDE0441F}" type="presOf" srcId="{C61EA0D1-1671-4EEE-A3E4-4AFFCA9C0462}" destId="{97D14A3A-5113-4902-BC9B-0AC1FE21506D}" srcOrd="0" destOrd="0" presId="urn:microsoft.com/office/officeart/2005/8/layout/orgChart1"/>
    <dgm:cxn modelId="{17356132-76B8-41F2-96B2-97AF525BDCC9}" type="presOf" srcId="{92267B47-671A-48F6-B5D4-D6FB1D6199DA}" destId="{12BA7CF1-D559-4E84-9254-100FBEA8BB41}" srcOrd="1" destOrd="0" presId="urn:microsoft.com/office/officeart/2005/8/layout/orgChart1"/>
    <dgm:cxn modelId="{AC6418A4-4346-4F7D-BE26-0E1B0EAD06F9}" type="presOf" srcId="{69DCD7CB-0F94-4C9C-B415-D26D07F02315}" destId="{609BE701-7A93-46BA-8A32-B6C27F82ACA8}" srcOrd="1" destOrd="0" presId="urn:microsoft.com/office/officeart/2005/8/layout/orgChart1"/>
    <dgm:cxn modelId="{C3500121-3B53-4E4A-896B-62929125B2C7}" srcId="{3A89E428-B188-4A23-A506-BF3D2F77F3F6}" destId="{69DCD7CB-0F94-4C9C-B415-D26D07F02315}" srcOrd="0" destOrd="0" parTransId="{6CC1280D-8386-40FC-9E1B-A1D22E3C58F0}" sibTransId="{A0555AD3-D7EB-4952-AB0E-AB5FDAF2206F}"/>
    <dgm:cxn modelId="{FB601547-2C97-44B3-9205-208CE6E49DA4}" type="presOf" srcId="{F5C7DCF7-EC69-4769-BFB9-8CAB56B1FBA0}" destId="{83F3CB14-EE8F-46CE-A9F9-977C80859626}" srcOrd="1" destOrd="0" presId="urn:microsoft.com/office/officeart/2005/8/layout/orgChart1"/>
    <dgm:cxn modelId="{A23D0E66-6D4E-4DCD-8865-2ADF94C8CCC5}" srcId="{69DCD7CB-0F94-4C9C-B415-D26D07F02315}" destId="{32D4C364-A680-4798-8FCF-B0C6AF23B8F0}" srcOrd="3" destOrd="0" parTransId="{F1916CA1-03B4-429B-BE5E-BCBFA4854792}" sibTransId="{AFCDCBD9-DFA1-44EC-AFD8-9B7C93537294}"/>
    <dgm:cxn modelId="{389FA2AA-A841-4E50-8112-ED07E5C530F0}" type="presOf" srcId="{F1916CA1-03B4-429B-BE5E-BCBFA4854792}" destId="{24FD037E-69E0-4FEB-BEF9-8E8E9F046254}" srcOrd="0" destOrd="0" presId="urn:microsoft.com/office/officeart/2005/8/layout/orgChart1"/>
    <dgm:cxn modelId="{FB8435E8-47A1-4D27-8D4E-EF69497FC442}" type="presOf" srcId="{32D4C364-A680-4798-8FCF-B0C6AF23B8F0}" destId="{19C7B470-551C-47E5-AD85-B4CF8593C5E8}" srcOrd="1" destOrd="0" presId="urn:microsoft.com/office/officeart/2005/8/layout/orgChart1"/>
    <dgm:cxn modelId="{F5662CD4-02C7-4320-AAB7-EC41DEC3F20C}" type="presParOf" srcId="{E61911A5-3827-48C7-86D8-AB51A4BA77AB}" destId="{79F33DEA-0D33-4628-8FA5-6D926080F715}" srcOrd="0" destOrd="0" presId="urn:microsoft.com/office/officeart/2005/8/layout/orgChart1"/>
    <dgm:cxn modelId="{2C2D5F72-93B6-4025-A9FB-189C5C4F56B3}" type="presParOf" srcId="{79F33DEA-0D33-4628-8FA5-6D926080F715}" destId="{B3D28415-1818-47E2-895C-D5A6414E9F7B}" srcOrd="0" destOrd="0" presId="urn:microsoft.com/office/officeart/2005/8/layout/orgChart1"/>
    <dgm:cxn modelId="{D2CA4198-526C-409B-ABB4-0A5220F92505}" type="presParOf" srcId="{B3D28415-1818-47E2-895C-D5A6414E9F7B}" destId="{17728EB1-5335-4525-AE49-A4C8F218943E}" srcOrd="0" destOrd="0" presId="urn:microsoft.com/office/officeart/2005/8/layout/orgChart1"/>
    <dgm:cxn modelId="{B78E90E7-8FFB-4413-8058-5C8AECD9E97F}" type="presParOf" srcId="{B3D28415-1818-47E2-895C-D5A6414E9F7B}" destId="{609BE701-7A93-46BA-8A32-B6C27F82ACA8}" srcOrd="1" destOrd="0" presId="urn:microsoft.com/office/officeart/2005/8/layout/orgChart1"/>
    <dgm:cxn modelId="{6CF2C0EB-E53A-4C1F-AA03-B41BB93E6F20}" type="presParOf" srcId="{79F33DEA-0D33-4628-8FA5-6D926080F715}" destId="{04B97BB3-E8A6-4B1C-9462-CA8AF3D67181}" srcOrd="1" destOrd="0" presId="urn:microsoft.com/office/officeart/2005/8/layout/orgChart1"/>
    <dgm:cxn modelId="{2C24AD1F-C050-4529-9ABE-749412366DFD}" type="presParOf" srcId="{04B97BB3-E8A6-4B1C-9462-CA8AF3D67181}" destId="{B1D2F040-7FBE-4081-AF01-15F1F188A59A}" srcOrd="0" destOrd="0" presId="urn:microsoft.com/office/officeart/2005/8/layout/orgChart1"/>
    <dgm:cxn modelId="{10D40868-C9FD-4E6E-A519-4CC41117F48B}" type="presParOf" srcId="{04B97BB3-E8A6-4B1C-9462-CA8AF3D67181}" destId="{C7E3AD4D-CD75-454E-BCB7-3B10075F0F08}" srcOrd="1" destOrd="0" presId="urn:microsoft.com/office/officeart/2005/8/layout/orgChart1"/>
    <dgm:cxn modelId="{562C67AB-943C-42FD-9056-1370017166EA}" type="presParOf" srcId="{C7E3AD4D-CD75-454E-BCB7-3B10075F0F08}" destId="{632DAB29-74B5-464A-822A-CE77ECCBB13A}" srcOrd="0" destOrd="0" presId="urn:microsoft.com/office/officeart/2005/8/layout/orgChart1"/>
    <dgm:cxn modelId="{59966775-79C6-4DB0-A4A6-5A7D5CC98911}" type="presParOf" srcId="{632DAB29-74B5-464A-822A-CE77ECCBB13A}" destId="{2407EBEF-A6EB-4DA6-9EB0-822B3488982E}" srcOrd="0" destOrd="0" presId="urn:microsoft.com/office/officeart/2005/8/layout/orgChart1"/>
    <dgm:cxn modelId="{2C83EEA7-E71B-437D-9142-58CDB7CED6F1}" type="presParOf" srcId="{632DAB29-74B5-464A-822A-CE77ECCBB13A}" destId="{12BA7CF1-D559-4E84-9254-100FBEA8BB41}" srcOrd="1" destOrd="0" presId="urn:microsoft.com/office/officeart/2005/8/layout/orgChart1"/>
    <dgm:cxn modelId="{DEBB0B60-F2C9-4E6B-BAF4-479B06ABA8EC}" type="presParOf" srcId="{C7E3AD4D-CD75-454E-BCB7-3B10075F0F08}" destId="{203F85C3-E5CB-471F-AFBA-09256C685CBA}" srcOrd="1" destOrd="0" presId="urn:microsoft.com/office/officeart/2005/8/layout/orgChart1"/>
    <dgm:cxn modelId="{D0698261-BF49-43C9-8B77-6E7BC8AE084E}" type="presParOf" srcId="{C7E3AD4D-CD75-454E-BCB7-3B10075F0F08}" destId="{F8317A68-69CB-4AB1-8E28-7593FD161664}" srcOrd="2" destOrd="0" presId="urn:microsoft.com/office/officeart/2005/8/layout/orgChart1"/>
    <dgm:cxn modelId="{4173C9EB-BDD4-40DF-9834-9B51F54DDDD7}" type="presParOf" srcId="{04B97BB3-E8A6-4B1C-9462-CA8AF3D67181}" destId="{97D14A3A-5113-4902-BC9B-0AC1FE21506D}" srcOrd="2" destOrd="0" presId="urn:microsoft.com/office/officeart/2005/8/layout/orgChart1"/>
    <dgm:cxn modelId="{583A23E3-5451-4315-8C40-056B7F5E5DD1}" type="presParOf" srcId="{04B97BB3-E8A6-4B1C-9462-CA8AF3D67181}" destId="{3D2CBDB3-A2F6-4800-8279-FDB5568B5865}" srcOrd="3" destOrd="0" presId="urn:microsoft.com/office/officeart/2005/8/layout/orgChart1"/>
    <dgm:cxn modelId="{254C32EB-1B1D-4ACA-B465-C57CD8854426}" type="presParOf" srcId="{3D2CBDB3-A2F6-4800-8279-FDB5568B5865}" destId="{E1586D93-52D1-4F5E-AFC8-809C24CC2631}" srcOrd="0" destOrd="0" presId="urn:microsoft.com/office/officeart/2005/8/layout/orgChart1"/>
    <dgm:cxn modelId="{A5843F4E-C0E9-41B0-9B97-08D8D394FD96}" type="presParOf" srcId="{E1586D93-52D1-4F5E-AFC8-809C24CC2631}" destId="{E64DC0BE-FEA8-4E8F-9AA3-52E5A5900226}" srcOrd="0" destOrd="0" presId="urn:microsoft.com/office/officeart/2005/8/layout/orgChart1"/>
    <dgm:cxn modelId="{9AD43DFA-3355-4AC5-94E1-AFC4B8FD2C55}" type="presParOf" srcId="{E1586D93-52D1-4F5E-AFC8-809C24CC2631}" destId="{83F3CB14-EE8F-46CE-A9F9-977C80859626}" srcOrd="1" destOrd="0" presId="urn:microsoft.com/office/officeart/2005/8/layout/orgChart1"/>
    <dgm:cxn modelId="{58808F76-18E5-4516-9C37-E98F1CFE439A}" type="presParOf" srcId="{3D2CBDB3-A2F6-4800-8279-FDB5568B5865}" destId="{086AF579-9F0F-4EB3-8BC1-D5A79FDCB8AF}" srcOrd="1" destOrd="0" presId="urn:microsoft.com/office/officeart/2005/8/layout/orgChart1"/>
    <dgm:cxn modelId="{992C4907-C2D6-4A86-88FD-8385A24D2C42}" type="presParOf" srcId="{3D2CBDB3-A2F6-4800-8279-FDB5568B5865}" destId="{9452AAF9-E3C3-4346-9C63-D398CA4CADA6}" srcOrd="2" destOrd="0" presId="urn:microsoft.com/office/officeart/2005/8/layout/orgChart1"/>
    <dgm:cxn modelId="{9D301165-97ED-4428-AC5D-A2F8846DAD30}" type="presParOf" srcId="{04B97BB3-E8A6-4B1C-9462-CA8AF3D67181}" destId="{E7E84B4A-5A97-43F8-9A4F-F846589D7B31}" srcOrd="4" destOrd="0" presId="urn:microsoft.com/office/officeart/2005/8/layout/orgChart1"/>
    <dgm:cxn modelId="{0C8F3DB4-20F4-4F41-A6E7-B8CB2EBF3761}" type="presParOf" srcId="{04B97BB3-E8A6-4B1C-9462-CA8AF3D67181}" destId="{E318F7C9-8A39-4CC2-9FF1-36085984BECB}" srcOrd="5" destOrd="0" presId="urn:microsoft.com/office/officeart/2005/8/layout/orgChart1"/>
    <dgm:cxn modelId="{EEF82D57-B98B-4DA0-AA04-96C8ED9E2766}" type="presParOf" srcId="{E318F7C9-8A39-4CC2-9FF1-36085984BECB}" destId="{8EFB3AA3-7F44-4113-8AB7-5D32FC896E19}" srcOrd="0" destOrd="0" presId="urn:microsoft.com/office/officeart/2005/8/layout/orgChart1"/>
    <dgm:cxn modelId="{EAEBD1C1-7052-4CDB-A94D-37F6E82D886F}" type="presParOf" srcId="{8EFB3AA3-7F44-4113-8AB7-5D32FC896E19}" destId="{AA06F7B0-85D7-4399-AD22-3330B9EEC19A}" srcOrd="0" destOrd="0" presId="urn:microsoft.com/office/officeart/2005/8/layout/orgChart1"/>
    <dgm:cxn modelId="{3E15D5EA-C016-465B-9FFD-673D3D3DC3C3}" type="presParOf" srcId="{8EFB3AA3-7F44-4113-8AB7-5D32FC896E19}" destId="{3096865C-612A-4551-873F-59DCA5F3F455}" srcOrd="1" destOrd="0" presId="urn:microsoft.com/office/officeart/2005/8/layout/orgChart1"/>
    <dgm:cxn modelId="{C546DE1F-DBBD-4272-9D81-575710443BFD}" type="presParOf" srcId="{E318F7C9-8A39-4CC2-9FF1-36085984BECB}" destId="{8BBC2600-A75B-4133-86A5-421A8D6F08D5}" srcOrd="1" destOrd="0" presId="urn:microsoft.com/office/officeart/2005/8/layout/orgChart1"/>
    <dgm:cxn modelId="{A2182E1A-1599-4E9F-B9AF-230601C53E8B}" type="presParOf" srcId="{E318F7C9-8A39-4CC2-9FF1-36085984BECB}" destId="{0DB2C23E-6B71-4D07-9452-DB9C7BC42D87}" srcOrd="2" destOrd="0" presId="urn:microsoft.com/office/officeart/2005/8/layout/orgChart1"/>
    <dgm:cxn modelId="{0DE2123D-9960-4B14-BE38-BFA2C685C077}" type="presParOf" srcId="{04B97BB3-E8A6-4B1C-9462-CA8AF3D67181}" destId="{24FD037E-69E0-4FEB-BEF9-8E8E9F046254}" srcOrd="6" destOrd="0" presId="urn:microsoft.com/office/officeart/2005/8/layout/orgChart1"/>
    <dgm:cxn modelId="{6789432E-F4A9-4D05-B348-A419B9F1D740}" type="presParOf" srcId="{04B97BB3-E8A6-4B1C-9462-CA8AF3D67181}" destId="{92011397-36DB-47AB-B3AA-D7FB0F73C265}" srcOrd="7" destOrd="0" presId="urn:microsoft.com/office/officeart/2005/8/layout/orgChart1"/>
    <dgm:cxn modelId="{E8D60C4F-7826-4D7D-8829-E4314572882B}" type="presParOf" srcId="{92011397-36DB-47AB-B3AA-D7FB0F73C265}" destId="{347DFE20-0125-48B3-BD4F-4CDAE4A04E6A}" srcOrd="0" destOrd="0" presId="urn:microsoft.com/office/officeart/2005/8/layout/orgChart1"/>
    <dgm:cxn modelId="{F8163AA6-4B78-4224-885D-7DC108ED38F3}" type="presParOf" srcId="{347DFE20-0125-48B3-BD4F-4CDAE4A04E6A}" destId="{8241ED67-6DDA-44E7-90C3-35FF51ECA4CF}" srcOrd="0" destOrd="0" presId="urn:microsoft.com/office/officeart/2005/8/layout/orgChart1"/>
    <dgm:cxn modelId="{64CCA9A1-564E-463E-BB18-5262F8D2E5CA}" type="presParOf" srcId="{347DFE20-0125-48B3-BD4F-4CDAE4A04E6A}" destId="{19C7B470-551C-47E5-AD85-B4CF8593C5E8}" srcOrd="1" destOrd="0" presId="urn:microsoft.com/office/officeart/2005/8/layout/orgChart1"/>
    <dgm:cxn modelId="{FCAA9236-84D0-43AB-B038-A1C57806930A}" type="presParOf" srcId="{92011397-36DB-47AB-B3AA-D7FB0F73C265}" destId="{5E020983-D9B1-4604-898A-22EF3FCBB1E3}" srcOrd="1" destOrd="0" presId="urn:microsoft.com/office/officeart/2005/8/layout/orgChart1"/>
    <dgm:cxn modelId="{C72548DD-BD64-49F1-B274-16AE1D0066A2}" type="presParOf" srcId="{92011397-36DB-47AB-B3AA-D7FB0F73C265}" destId="{7AC6DA5D-A1C0-42BF-B2D4-E307FFA3A479}" srcOrd="2" destOrd="0" presId="urn:microsoft.com/office/officeart/2005/8/layout/orgChart1"/>
    <dgm:cxn modelId="{7E6ECFFB-D485-4184-9BA8-A53CDBC3EE78}" type="presParOf" srcId="{79F33DEA-0D33-4628-8FA5-6D926080F715}" destId="{AF1FC842-7BBC-40C5-8225-DA003FC0CAF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89E428-B188-4A23-A506-BF3D2F77F3F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9DCD7CB-0F94-4C9C-B415-D26D07F02315}">
      <dgm:prSet phldrT="[Text]" custT="1"/>
      <dgm:spPr>
        <a:solidFill>
          <a:schemeClr val="bg2">
            <a:lumMod val="75000"/>
          </a:schemeClr>
        </a:solidFill>
      </dgm:spPr>
      <dgm:t>
        <a:bodyPr/>
        <a:lstStyle/>
        <a:p>
          <a:r>
            <a:rPr lang="fr-FR" sz="2200" b="1" dirty="0" smtClean="0">
              <a:solidFill>
                <a:schemeClr val="tx1"/>
              </a:solidFill>
              <a:latin typeface="Cambria" panose="02040503050406030204" pitchFamily="18" charset="0"/>
            </a:rPr>
            <a:t>RGPH</a:t>
          </a:r>
        </a:p>
      </dgm:t>
    </dgm:pt>
    <dgm:pt modelId="{6CC1280D-8386-40FC-9E1B-A1D22E3C58F0}" type="parTrans" cxnId="{C3500121-3B53-4E4A-896B-62929125B2C7}">
      <dgm:prSet/>
      <dgm:spPr/>
      <dgm:t>
        <a:bodyPr/>
        <a:lstStyle/>
        <a:p>
          <a:endParaRPr lang="en-US" sz="2200">
            <a:solidFill>
              <a:schemeClr val="tx1"/>
            </a:solidFill>
            <a:latin typeface="Cambria" panose="02040503050406030204" pitchFamily="18" charset="0"/>
          </a:endParaRPr>
        </a:p>
      </dgm:t>
    </dgm:pt>
    <dgm:pt modelId="{A0555AD3-D7EB-4952-AB0E-AB5FDAF2206F}" type="sibTrans" cxnId="{C3500121-3B53-4E4A-896B-62929125B2C7}">
      <dgm:prSet/>
      <dgm:spPr/>
      <dgm:t>
        <a:bodyPr/>
        <a:lstStyle/>
        <a:p>
          <a:endParaRPr lang="en-US" sz="2200">
            <a:solidFill>
              <a:schemeClr val="tx1"/>
            </a:solidFill>
            <a:latin typeface="Cambria" panose="02040503050406030204" pitchFamily="18" charset="0"/>
          </a:endParaRPr>
        </a:p>
      </dgm:t>
    </dgm:pt>
    <dgm:pt modelId="{92267B47-671A-48F6-B5D4-D6FB1D6199DA}">
      <dgm:prSet phldrT="[Text]" custT="1"/>
      <dgm:spPr>
        <a:solidFill>
          <a:schemeClr val="bg2">
            <a:lumMod val="75000"/>
          </a:schemeClr>
        </a:solidFill>
      </dgm:spPr>
      <dgm:t>
        <a:bodyPr/>
        <a:lstStyle/>
        <a:p>
          <a:r>
            <a:rPr lang="fr-FR" sz="2200" dirty="0" smtClean="0">
              <a:solidFill>
                <a:schemeClr val="tx1"/>
              </a:solidFill>
              <a:latin typeface="Cambria" panose="02040503050406030204" pitchFamily="18" charset="0"/>
            </a:rPr>
            <a:t>1960</a:t>
          </a:r>
          <a:endParaRPr lang="en-US" sz="2200" dirty="0">
            <a:solidFill>
              <a:schemeClr val="tx1"/>
            </a:solidFill>
            <a:latin typeface="Cambria" panose="02040503050406030204" pitchFamily="18" charset="0"/>
          </a:endParaRPr>
        </a:p>
      </dgm:t>
    </dgm:pt>
    <dgm:pt modelId="{9DFBF421-D53C-4783-98B7-39636F5A93F4}" type="parTrans" cxnId="{816B00F7-6C21-449D-90FC-E6169AFA8C46}">
      <dgm:prSet custT="1"/>
      <dgm:spPr/>
      <dgm:t>
        <a:bodyPr/>
        <a:lstStyle/>
        <a:p>
          <a:endParaRPr lang="en-US" sz="2200">
            <a:solidFill>
              <a:schemeClr val="tx1"/>
            </a:solidFill>
            <a:latin typeface="Cambria" panose="02040503050406030204" pitchFamily="18" charset="0"/>
          </a:endParaRPr>
        </a:p>
      </dgm:t>
    </dgm:pt>
    <dgm:pt modelId="{D5C74954-BB26-4371-86C5-9A2850A2E650}" type="sibTrans" cxnId="{816B00F7-6C21-449D-90FC-E6169AFA8C46}">
      <dgm:prSet/>
      <dgm:spPr/>
      <dgm:t>
        <a:bodyPr/>
        <a:lstStyle/>
        <a:p>
          <a:endParaRPr lang="en-US" sz="2200">
            <a:solidFill>
              <a:schemeClr val="tx1"/>
            </a:solidFill>
            <a:latin typeface="Cambria" panose="02040503050406030204" pitchFamily="18" charset="0"/>
          </a:endParaRPr>
        </a:p>
      </dgm:t>
    </dgm:pt>
    <dgm:pt modelId="{F5C7DCF7-EC69-4769-BFB9-8CAB56B1FBA0}">
      <dgm:prSet phldrT="[Text]" custT="1"/>
      <dgm:spPr>
        <a:solidFill>
          <a:schemeClr val="bg2">
            <a:lumMod val="75000"/>
          </a:schemeClr>
        </a:solidFill>
      </dgm:spPr>
      <dgm:t>
        <a:bodyPr/>
        <a:lstStyle/>
        <a:p>
          <a:r>
            <a:rPr lang="fr-FR" sz="2200" dirty="0" smtClean="0">
              <a:solidFill>
                <a:schemeClr val="tx1"/>
              </a:solidFill>
              <a:latin typeface="Cambria" panose="02040503050406030204" pitchFamily="18" charset="0"/>
            </a:rPr>
            <a:t>1971</a:t>
          </a:r>
          <a:endParaRPr lang="en-US" sz="2200" dirty="0">
            <a:solidFill>
              <a:schemeClr val="tx1"/>
            </a:solidFill>
            <a:latin typeface="Cambria" panose="02040503050406030204" pitchFamily="18" charset="0"/>
          </a:endParaRPr>
        </a:p>
      </dgm:t>
    </dgm:pt>
    <dgm:pt modelId="{C61EA0D1-1671-4EEE-A3E4-4AFFCA9C0462}" type="parTrans" cxnId="{797A9849-FDF3-4B01-83AC-730B78ADDFFB}">
      <dgm:prSet custT="1"/>
      <dgm:spPr/>
      <dgm:t>
        <a:bodyPr/>
        <a:lstStyle/>
        <a:p>
          <a:endParaRPr lang="en-US" sz="2200">
            <a:solidFill>
              <a:schemeClr val="tx1"/>
            </a:solidFill>
            <a:latin typeface="Cambria" panose="02040503050406030204" pitchFamily="18" charset="0"/>
          </a:endParaRPr>
        </a:p>
      </dgm:t>
    </dgm:pt>
    <dgm:pt modelId="{8969F157-EEBE-424C-A599-ED59DEF4D61D}" type="sibTrans" cxnId="{797A9849-FDF3-4B01-83AC-730B78ADDFFB}">
      <dgm:prSet/>
      <dgm:spPr/>
      <dgm:t>
        <a:bodyPr/>
        <a:lstStyle/>
        <a:p>
          <a:endParaRPr lang="en-US" sz="2200">
            <a:solidFill>
              <a:schemeClr val="tx1"/>
            </a:solidFill>
            <a:latin typeface="Cambria" panose="02040503050406030204" pitchFamily="18" charset="0"/>
          </a:endParaRPr>
        </a:p>
      </dgm:t>
    </dgm:pt>
    <dgm:pt modelId="{ADD48AA0-1851-4394-AB5A-26F201526411}">
      <dgm:prSet phldrT="[Text]" custT="1"/>
      <dgm:spPr>
        <a:solidFill>
          <a:schemeClr val="bg2">
            <a:lumMod val="75000"/>
          </a:schemeClr>
        </a:solidFill>
      </dgm:spPr>
      <dgm:t>
        <a:bodyPr/>
        <a:lstStyle/>
        <a:p>
          <a:r>
            <a:rPr lang="fr-FR" sz="2200" dirty="0" smtClean="0">
              <a:solidFill>
                <a:schemeClr val="tx1"/>
              </a:solidFill>
              <a:latin typeface="Cambria" panose="02040503050406030204" pitchFamily="18" charset="0"/>
            </a:rPr>
            <a:t>1982</a:t>
          </a:r>
          <a:endParaRPr lang="en-US" sz="2200" dirty="0">
            <a:solidFill>
              <a:schemeClr val="tx1"/>
            </a:solidFill>
            <a:latin typeface="Cambria" panose="02040503050406030204" pitchFamily="18" charset="0"/>
          </a:endParaRPr>
        </a:p>
      </dgm:t>
    </dgm:pt>
    <dgm:pt modelId="{4D054015-B583-47F5-8786-B5F5C14368BF}" type="parTrans" cxnId="{2F6D2BF2-EE73-4858-AD7F-56412C567DEF}">
      <dgm:prSet custT="1"/>
      <dgm:spPr/>
      <dgm:t>
        <a:bodyPr/>
        <a:lstStyle/>
        <a:p>
          <a:endParaRPr lang="en-US" sz="2200">
            <a:solidFill>
              <a:schemeClr val="tx1"/>
            </a:solidFill>
            <a:latin typeface="Cambria" panose="02040503050406030204" pitchFamily="18" charset="0"/>
          </a:endParaRPr>
        </a:p>
      </dgm:t>
    </dgm:pt>
    <dgm:pt modelId="{1A0BAB90-D370-4D59-B50F-C957C7977EA8}" type="sibTrans" cxnId="{2F6D2BF2-EE73-4858-AD7F-56412C567DEF}">
      <dgm:prSet/>
      <dgm:spPr/>
      <dgm:t>
        <a:bodyPr/>
        <a:lstStyle/>
        <a:p>
          <a:endParaRPr lang="en-US" sz="2200">
            <a:solidFill>
              <a:schemeClr val="tx1"/>
            </a:solidFill>
            <a:latin typeface="Cambria" panose="02040503050406030204" pitchFamily="18" charset="0"/>
          </a:endParaRPr>
        </a:p>
      </dgm:t>
    </dgm:pt>
    <dgm:pt modelId="{67B80C2E-688A-4C39-A03B-E4C417D8EEB0}">
      <dgm:prSet custT="1"/>
      <dgm:spPr>
        <a:solidFill>
          <a:schemeClr val="bg2">
            <a:lumMod val="75000"/>
          </a:schemeClr>
        </a:solidFill>
      </dgm:spPr>
      <dgm:t>
        <a:bodyPr/>
        <a:lstStyle/>
        <a:p>
          <a:r>
            <a:rPr lang="fr-FR" sz="2200" dirty="0" smtClean="0">
              <a:solidFill>
                <a:schemeClr val="tx1"/>
              </a:solidFill>
              <a:latin typeface="Cambria" panose="02040503050406030204" pitchFamily="18" charset="0"/>
            </a:rPr>
            <a:t>1994</a:t>
          </a:r>
          <a:endParaRPr lang="en-US" sz="2200" dirty="0">
            <a:solidFill>
              <a:schemeClr val="tx1"/>
            </a:solidFill>
            <a:latin typeface="Cambria" panose="02040503050406030204" pitchFamily="18" charset="0"/>
          </a:endParaRPr>
        </a:p>
      </dgm:t>
    </dgm:pt>
    <dgm:pt modelId="{B8CC8CD1-4A70-4F71-9ACF-DE457BB01D12}" type="parTrans" cxnId="{CEDC74E6-606E-4D20-91CC-A27F3847E63E}">
      <dgm:prSet custT="1"/>
      <dgm:spPr/>
      <dgm:t>
        <a:bodyPr/>
        <a:lstStyle/>
        <a:p>
          <a:endParaRPr lang="en-US" sz="2200">
            <a:solidFill>
              <a:schemeClr val="tx1"/>
            </a:solidFill>
            <a:latin typeface="Cambria" panose="02040503050406030204" pitchFamily="18" charset="0"/>
          </a:endParaRPr>
        </a:p>
      </dgm:t>
    </dgm:pt>
    <dgm:pt modelId="{4E5B0B6B-99CE-4B38-9B41-369459F9ED5E}" type="sibTrans" cxnId="{CEDC74E6-606E-4D20-91CC-A27F3847E63E}">
      <dgm:prSet/>
      <dgm:spPr/>
      <dgm:t>
        <a:bodyPr/>
        <a:lstStyle/>
        <a:p>
          <a:endParaRPr lang="en-US" sz="2200">
            <a:solidFill>
              <a:schemeClr val="tx1"/>
            </a:solidFill>
            <a:latin typeface="Cambria" panose="02040503050406030204" pitchFamily="18" charset="0"/>
          </a:endParaRPr>
        </a:p>
      </dgm:t>
    </dgm:pt>
    <dgm:pt modelId="{E2514B82-EB8D-472C-AEB4-D3A38955BF7A}">
      <dgm:prSet custT="1"/>
      <dgm:spPr>
        <a:solidFill>
          <a:schemeClr val="bg2">
            <a:lumMod val="75000"/>
          </a:schemeClr>
        </a:solidFill>
      </dgm:spPr>
      <dgm:t>
        <a:bodyPr/>
        <a:lstStyle/>
        <a:p>
          <a:r>
            <a:rPr lang="fr-FR" sz="2200" dirty="0" smtClean="0">
              <a:solidFill>
                <a:schemeClr val="tx1"/>
              </a:solidFill>
              <a:latin typeface="Cambria" panose="02040503050406030204" pitchFamily="18" charset="0"/>
            </a:rPr>
            <a:t>2004</a:t>
          </a:r>
          <a:endParaRPr lang="en-US" sz="2200" dirty="0">
            <a:solidFill>
              <a:schemeClr val="tx1"/>
            </a:solidFill>
            <a:latin typeface="Cambria" panose="02040503050406030204" pitchFamily="18" charset="0"/>
          </a:endParaRPr>
        </a:p>
      </dgm:t>
    </dgm:pt>
    <dgm:pt modelId="{E8908201-821D-459A-B8F9-73D0266BE574}" type="parTrans" cxnId="{8A0BCA76-1F71-49D5-9BFC-B1612085A026}">
      <dgm:prSet custT="1"/>
      <dgm:spPr/>
      <dgm:t>
        <a:bodyPr/>
        <a:lstStyle/>
        <a:p>
          <a:endParaRPr lang="en-US" sz="2200">
            <a:solidFill>
              <a:schemeClr val="tx1"/>
            </a:solidFill>
            <a:latin typeface="Cambria" panose="02040503050406030204" pitchFamily="18" charset="0"/>
          </a:endParaRPr>
        </a:p>
      </dgm:t>
    </dgm:pt>
    <dgm:pt modelId="{475C3D32-00E8-42E7-AC84-EEECA0272AA7}" type="sibTrans" cxnId="{8A0BCA76-1F71-49D5-9BFC-B1612085A026}">
      <dgm:prSet/>
      <dgm:spPr/>
      <dgm:t>
        <a:bodyPr/>
        <a:lstStyle/>
        <a:p>
          <a:endParaRPr lang="en-US" sz="2200">
            <a:solidFill>
              <a:schemeClr val="tx1"/>
            </a:solidFill>
            <a:latin typeface="Cambria" panose="02040503050406030204" pitchFamily="18" charset="0"/>
          </a:endParaRPr>
        </a:p>
      </dgm:t>
    </dgm:pt>
    <dgm:pt modelId="{525C5BF6-0AF7-4980-86E9-5C415A4821B2}">
      <dgm:prSet custT="1"/>
      <dgm:spPr>
        <a:solidFill>
          <a:schemeClr val="bg2">
            <a:lumMod val="75000"/>
          </a:schemeClr>
        </a:solidFill>
      </dgm:spPr>
      <dgm:t>
        <a:bodyPr/>
        <a:lstStyle/>
        <a:p>
          <a:r>
            <a:rPr lang="fr-FR" sz="2200" dirty="0" smtClean="0">
              <a:solidFill>
                <a:schemeClr val="tx1"/>
              </a:solidFill>
              <a:latin typeface="Cambria" panose="02040503050406030204" pitchFamily="18" charset="0"/>
            </a:rPr>
            <a:t>2014</a:t>
          </a:r>
          <a:endParaRPr lang="en-US" sz="2200" dirty="0">
            <a:solidFill>
              <a:schemeClr val="tx1"/>
            </a:solidFill>
            <a:latin typeface="Cambria" panose="02040503050406030204" pitchFamily="18" charset="0"/>
          </a:endParaRPr>
        </a:p>
      </dgm:t>
    </dgm:pt>
    <dgm:pt modelId="{3A2A7625-BB88-4263-A829-9253467F6086}" type="parTrans" cxnId="{BE8AF4A9-FD88-4432-97F2-86C528442B67}">
      <dgm:prSet custT="1"/>
      <dgm:spPr/>
      <dgm:t>
        <a:bodyPr/>
        <a:lstStyle/>
        <a:p>
          <a:endParaRPr lang="en-US" sz="2200">
            <a:solidFill>
              <a:schemeClr val="tx1"/>
            </a:solidFill>
            <a:latin typeface="Cambria" panose="02040503050406030204" pitchFamily="18" charset="0"/>
          </a:endParaRPr>
        </a:p>
      </dgm:t>
    </dgm:pt>
    <dgm:pt modelId="{EC784FF9-B586-4E2B-86FD-6AA8B55FE065}" type="sibTrans" cxnId="{BE8AF4A9-FD88-4432-97F2-86C528442B67}">
      <dgm:prSet/>
      <dgm:spPr/>
      <dgm:t>
        <a:bodyPr/>
        <a:lstStyle/>
        <a:p>
          <a:endParaRPr lang="en-US" sz="2200">
            <a:solidFill>
              <a:schemeClr val="tx1"/>
            </a:solidFill>
            <a:latin typeface="Cambria" panose="02040503050406030204" pitchFamily="18" charset="0"/>
          </a:endParaRPr>
        </a:p>
      </dgm:t>
    </dgm:pt>
    <dgm:pt modelId="{8F6F3A83-F0FF-4A05-89EE-576FB8F9F6AC}" type="pres">
      <dgm:prSet presAssocID="{3A89E428-B188-4A23-A506-BF3D2F77F3F6}" presName="Name0" presStyleCnt="0">
        <dgm:presLayoutVars>
          <dgm:chPref val="1"/>
          <dgm:dir/>
          <dgm:animOne val="branch"/>
          <dgm:animLvl val="lvl"/>
          <dgm:resizeHandles val="exact"/>
        </dgm:presLayoutVars>
      </dgm:prSet>
      <dgm:spPr/>
      <dgm:t>
        <a:bodyPr/>
        <a:lstStyle/>
        <a:p>
          <a:endParaRPr lang="en-US"/>
        </a:p>
      </dgm:t>
    </dgm:pt>
    <dgm:pt modelId="{6E558343-6A15-428C-B42C-706DD8DD6A73}" type="pres">
      <dgm:prSet presAssocID="{69DCD7CB-0F94-4C9C-B415-D26D07F02315}" presName="root1" presStyleCnt="0"/>
      <dgm:spPr/>
    </dgm:pt>
    <dgm:pt modelId="{B04022F8-4991-41F8-AA56-39DA54A0E987}" type="pres">
      <dgm:prSet presAssocID="{69DCD7CB-0F94-4C9C-B415-D26D07F02315}" presName="LevelOneTextNode" presStyleLbl="node0" presStyleIdx="0" presStyleCnt="1">
        <dgm:presLayoutVars>
          <dgm:chPref val="3"/>
        </dgm:presLayoutVars>
      </dgm:prSet>
      <dgm:spPr/>
      <dgm:t>
        <a:bodyPr/>
        <a:lstStyle/>
        <a:p>
          <a:endParaRPr lang="en-US"/>
        </a:p>
      </dgm:t>
    </dgm:pt>
    <dgm:pt modelId="{66DECC56-1326-479A-B3A2-9643ECBD283E}" type="pres">
      <dgm:prSet presAssocID="{69DCD7CB-0F94-4C9C-B415-D26D07F02315}" presName="level2hierChild" presStyleCnt="0"/>
      <dgm:spPr/>
    </dgm:pt>
    <dgm:pt modelId="{E5884497-C308-49B1-811F-0D5AEABB077E}" type="pres">
      <dgm:prSet presAssocID="{9DFBF421-D53C-4783-98B7-39636F5A93F4}" presName="conn2-1" presStyleLbl="parChTrans1D2" presStyleIdx="0" presStyleCnt="6"/>
      <dgm:spPr/>
      <dgm:t>
        <a:bodyPr/>
        <a:lstStyle/>
        <a:p>
          <a:endParaRPr lang="en-US"/>
        </a:p>
      </dgm:t>
    </dgm:pt>
    <dgm:pt modelId="{895BA49A-BE47-4CAF-9DF0-4D36E24BDE03}" type="pres">
      <dgm:prSet presAssocID="{9DFBF421-D53C-4783-98B7-39636F5A93F4}" presName="connTx" presStyleLbl="parChTrans1D2" presStyleIdx="0" presStyleCnt="6"/>
      <dgm:spPr/>
      <dgm:t>
        <a:bodyPr/>
        <a:lstStyle/>
        <a:p>
          <a:endParaRPr lang="en-US"/>
        </a:p>
      </dgm:t>
    </dgm:pt>
    <dgm:pt modelId="{695536CD-C9B2-4A2F-8A77-817D9A9B98DD}" type="pres">
      <dgm:prSet presAssocID="{92267B47-671A-48F6-B5D4-D6FB1D6199DA}" presName="root2" presStyleCnt="0"/>
      <dgm:spPr/>
    </dgm:pt>
    <dgm:pt modelId="{B09C4902-D9CD-4818-A395-172AE1902E2C}" type="pres">
      <dgm:prSet presAssocID="{92267B47-671A-48F6-B5D4-D6FB1D6199DA}" presName="LevelTwoTextNode" presStyleLbl="node2" presStyleIdx="0" presStyleCnt="6">
        <dgm:presLayoutVars>
          <dgm:chPref val="3"/>
        </dgm:presLayoutVars>
      </dgm:prSet>
      <dgm:spPr/>
      <dgm:t>
        <a:bodyPr/>
        <a:lstStyle/>
        <a:p>
          <a:endParaRPr lang="en-US"/>
        </a:p>
      </dgm:t>
    </dgm:pt>
    <dgm:pt modelId="{F8B1D02D-E745-4DE1-926C-1A8ED2FC02AB}" type="pres">
      <dgm:prSet presAssocID="{92267B47-671A-48F6-B5D4-D6FB1D6199DA}" presName="level3hierChild" presStyleCnt="0"/>
      <dgm:spPr/>
    </dgm:pt>
    <dgm:pt modelId="{BF039440-332F-415E-81ED-3C2A441BDD03}" type="pres">
      <dgm:prSet presAssocID="{C61EA0D1-1671-4EEE-A3E4-4AFFCA9C0462}" presName="conn2-1" presStyleLbl="parChTrans1D2" presStyleIdx="1" presStyleCnt="6"/>
      <dgm:spPr/>
      <dgm:t>
        <a:bodyPr/>
        <a:lstStyle/>
        <a:p>
          <a:endParaRPr lang="en-US"/>
        </a:p>
      </dgm:t>
    </dgm:pt>
    <dgm:pt modelId="{86DD219D-F11A-439B-9FA9-95F84011A7C2}" type="pres">
      <dgm:prSet presAssocID="{C61EA0D1-1671-4EEE-A3E4-4AFFCA9C0462}" presName="connTx" presStyleLbl="parChTrans1D2" presStyleIdx="1" presStyleCnt="6"/>
      <dgm:spPr/>
      <dgm:t>
        <a:bodyPr/>
        <a:lstStyle/>
        <a:p>
          <a:endParaRPr lang="en-US"/>
        </a:p>
      </dgm:t>
    </dgm:pt>
    <dgm:pt modelId="{65C3EDAE-3D1F-4E19-A26D-4EE6FDBBB1C1}" type="pres">
      <dgm:prSet presAssocID="{F5C7DCF7-EC69-4769-BFB9-8CAB56B1FBA0}" presName="root2" presStyleCnt="0"/>
      <dgm:spPr/>
    </dgm:pt>
    <dgm:pt modelId="{02C247F1-82C9-4706-86CF-D3255C55F6A0}" type="pres">
      <dgm:prSet presAssocID="{F5C7DCF7-EC69-4769-BFB9-8CAB56B1FBA0}" presName="LevelTwoTextNode" presStyleLbl="node2" presStyleIdx="1" presStyleCnt="6">
        <dgm:presLayoutVars>
          <dgm:chPref val="3"/>
        </dgm:presLayoutVars>
      </dgm:prSet>
      <dgm:spPr/>
      <dgm:t>
        <a:bodyPr/>
        <a:lstStyle/>
        <a:p>
          <a:endParaRPr lang="en-US"/>
        </a:p>
      </dgm:t>
    </dgm:pt>
    <dgm:pt modelId="{78DE1A5A-980F-4292-AA62-BDECD25C0796}" type="pres">
      <dgm:prSet presAssocID="{F5C7DCF7-EC69-4769-BFB9-8CAB56B1FBA0}" presName="level3hierChild" presStyleCnt="0"/>
      <dgm:spPr/>
    </dgm:pt>
    <dgm:pt modelId="{31F64289-FB56-4E24-86C9-88649F122BB1}" type="pres">
      <dgm:prSet presAssocID="{4D054015-B583-47F5-8786-B5F5C14368BF}" presName="conn2-1" presStyleLbl="parChTrans1D2" presStyleIdx="2" presStyleCnt="6"/>
      <dgm:spPr/>
      <dgm:t>
        <a:bodyPr/>
        <a:lstStyle/>
        <a:p>
          <a:endParaRPr lang="en-US"/>
        </a:p>
      </dgm:t>
    </dgm:pt>
    <dgm:pt modelId="{08CDBD2F-9C55-4EFC-B7D1-E39D7DD11BA3}" type="pres">
      <dgm:prSet presAssocID="{4D054015-B583-47F5-8786-B5F5C14368BF}" presName="connTx" presStyleLbl="parChTrans1D2" presStyleIdx="2" presStyleCnt="6"/>
      <dgm:spPr/>
      <dgm:t>
        <a:bodyPr/>
        <a:lstStyle/>
        <a:p>
          <a:endParaRPr lang="en-US"/>
        </a:p>
      </dgm:t>
    </dgm:pt>
    <dgm:pt modelId="{A3115EC8-D807-4FC8-8552-10549CF820C8}" type="pres">
      <dgm:prSet presAssocID="{ADD48AA0-1851-4394-AB5A-26F201526411}" presName="root2" presStyleCnt="0"/>
      <dgm:spPr/>
    </dgm:pt>
    <dgm:pt modelId="{0B9CE4BE-D983-4801-8E55-DDB57B6F65B5}" type="pres">
      <dgm:prSet presAssocID="{ADD48AA0-1851-4394-AB5A-26F201526411}" presName="LevelTwoTextNode" presStyleLbl="node2" presStyleIdx="2" presStyleCnt="6">
        <dgm:presLayoutVars>
          <dgm:chPref val="3"/>
        </dgm:presLayoutVars>
      </dgm:prSet>
      <dgm:spPr/>
      <dgm:t>
        <a:bodyPr/>
        <a:lstStyle/>
        <a:p>
          <a:endParaRPr lang="en-US"/>
        </a:p>
      </dgm:t>
    </dgm:pt>
    <dgm:pt modelId="{ED82717D-7147-4CDA-B70C-CFBC14713889}" type="pres">
      <dgm:prSet presAssocID="{ADD48AA0-1851-4394-AB5A-26F201526411}" presName="level3hierChild" presStyleCnt="0"/>
      <dgm:spPr/>
    </dgm:pt>
    <dgm:pt modelId="{9DC6670C-E75D-4CBF-976B-73DF16E4400F}" type="pres">
      <dgm:prSet presAssocID="{B8CC8CD1-4A70-4F71-9ACF-DE457BB01D12}" presName="conn2-1" presStyleLbl="parChTrans1D2" presStyleIdx="3" presStyleCnt="6"/>
      <dgm:spPr/>
      <dgm:t>
        <a:bodyPr/>
        <a:lstStyle/>
        <a:p>
          <a:endParaRPr lang="en-US"/>
        </a:p>
      </dgm:t>
    </dgm:pt>
    <dgm:pt modelId="{4AA83CD7-74FE-4699-BBAD-BA80218B1BCC}" type="pres">
      <dgm:prSet presAssocID="{B8CC8CD1-4A70-4F71-9ACF-DE457BB01D12}" presName="connTx" presStyleLbl="parChTrans1D2" presStyleIdx="3" presStyleCnt="6"/>
      <dgm:spPr/>
      <dgm:t>
        <a:bodyPr/>
        <a:lstStyle/>
        <a:p>
          <a:endParaRPr lang="en-US"/>
        </a:p>
      </dgm:t>
    </dgm:pt>
    <dgm:pt modelId="{08E446C1-6106-419D-A227-B1FC73985524}" type="pres">
      <dgm:prSet presAssocID="{67B80C2E-688A-4C39-A03B-E4C417D8EEB0}" presName="root2" presStyleCnt="0"/>
      <dgm:spPr/>
    </dgm:pt>
    <dgm:pt modelId="{E9462E13-48FC-4EC4-BDFD-59FF0E8D5C2E}" type="pres">
      <dgm:prSet presAssocID="{67B80C2E-688A-4C39-A03B-E4C417D8EEB0}" presName="LevelTwoTextNode" presStyleLbl="node2" presStyleIdx="3" presStyleCnt="6">
        <dgm:presLayoutVars>
          <dgm:chPref val="3"/>
        </dgm:presLayoutVars>
      </dgm:prSet>
      <dgm:spPr/>
      <dgm:t>
        <a:bodyPr/>
        <a:lstStyle/>
        <a:p>
          <a:endParaRPr lang="en-US"/>
        </a:p>
      </dgm:t>
    </dgm:pt>
    <dgm:pt modelId="{15F88584-22AA-4A38-AA07-6780CD2F82F1}" type="pres">
      <dgm:prSet presAssocID="{67B80C2E-688A-4C39-A03B-E4C417D8EEB0}" presName="level3hierChild" presStyleCnt="0"/>
      <dgm:spPr/>
    </dgm:pt>
    <dgm:pt modelId="{E88CF749-90BD-4BBD-A85B-8C7167792FEA}" type="pres">
      <dgm:prSet presAssocID="{E8908201-821D-459A-B8F9-73D0266BE574}" presName="conn2-1" presStyleLbl="parChTrans1D2" presStyleIdx="4" presStyleCnt="6"/>
      <dgm:spPr/>
      <dgm:t>
        <a:bodyPr/>
        <a:lstStyle/>
        <a:p>
          <a:endParaRPr lang="en-US"/>
        </a:p>
      </dgm:t>
    </dgm:pt>
    <dgm:pt modelId="{43281AD3-5EDA-4ECE-AB5B-59AF08FFE70F}" type="pres">
      <dgm:prSet presAssocID="{E8908201-821D-459A-B8F9-73D0266BE574}" presName="connTx" presStyleLbl="parChTrans1D2" presStyleIdx="4" presStyleCnt="6"/>
      <dgm:spPr/>
      <dgm:t>
        <a:bodyPr/>
        <a:lstStyle/>
        <a:p>
          <a:endParaRPr lang="en-US"/>
        </a:p>
      </dgm:t>
    </dgm:pt>
    <dgm:pt modelId="{3E2A9B6E-CC1A-4DD9-A66C-DE7117C29012}" type="pres">
      <dgm:prSet presAssocID="{E2514B82-EB8D-472C-AEB4-D3A38955BF7A}" presName="root2" presStyleCnt="0"/>
      <dgm:spPr/>
    </dgm:pt>
    <dgm:pt modelId="{9FB273A1-3B7B-4A8B-82FA-72B4F51F824F}" type="pres">
      <dgm:prSet presAssocID="{E2514B82-EB8D-472C-AEB4-D3A38955BF7A}" presName="LevelTwoTextNode" presStyleLbl="node2" presStyleIdx="4" presStyleCnt="6">
        <dgm:presLayoutVars>
          <dgm:chPref val="3"/>
        </dgm:presLayoutVars>
      </dgm:prSet>
      <dgm:spPr/>
      <dgm:t>
        <a:bodyPr/>
        <a:lstStyle/>
        <a:p>
          <a:endParaRPr lang="en-US"/>
        </a:p>
      </dgm:t>
    </dgm:pt>
    <dgm:pt modelId="{C0960DF9-1E37-4F76-BFFC-8D459E5B9D3A}" type="pres">
      <dgm:prSet presAssocID="{E2514B82-EB8D-472C-AEB4-D3A38955BF7A}" presName="level3hierChild" presStyleCnt="0"/>
      <dgm:spPr/>
    </dgm:pt>
    <dgm:pt modelId="{94D380B8-6234-42F4-B30C-C2E565EF20DA}" type="pres">
      <dgm:prSet presAssocID="{3A2A7625-BB88-4263-A829-9253467F6086}" presName="conn2-1" presStyleLbl="parChTrans1D2" presStyleIdx="5" presStyleCnt="6"/>
      <dgm:spPr/>
      <dgm:t>
        <a:bodyPr/>
        <a:lstStyle/>
        <a:p>
          <a:endParaRPr lang="en-US"/>
        </a:p>
      </dgm:t>
    </dgm:pt>
    <dgm:pt modelId="{FD5C1BE2-A8F2-49CD-95A7-AB637F700EB6}" type="pres">
      <dgm:prSet presAssocID="{3A2A7625-BB88-4263-A829-9253467F6086}" presName="connTx" presStyleLbl="parChTrans1D2" presStyleIdx="5" presStyleCnt="6"/>
      <dgm:spPr/>
      <dgm:t>
        <a:bodyPr/>
        <a:lstStyle/>
        <a:p>
          <a:endParaRPr lang="en-US"/>
        </a:p>
      </dgm:t>
    </dgm:pt>
    <dgm:pt modelId="{2080663C-297D-44FD-8CA4-C918DBDE74CD}" type="pres">
      <dgm:prSet presAssocID="{525C5BF6-0AF7-4980-86E9-5C415A4821B2}" presName="root2" presStyleCnt="0"/>
      <dgm:spPr/>
    </dgm:pt>
    <dgm:pt modelId="{DA46792D-9DB6-45E0-9F78-4F070C9CE26C}" type="pres">
      <dgm:prSet presAssocID="{525C5BF6-0AF7-4980-86E9-5C415A4821B2}" presName="LevelTwoTextNode" presStyleLbl="node2" presStyleIdx="5" presStyleCnt="6">
        <dgm:presLayoutVars>
          <dgm:chPref val="3"/>
        </dgm:presLayoutVars>
      </dgm:prSet>
      <dgm:spPr/>
      <dgm:t>
        <a:bodyPr/>
        <a:lstStyle/>
        <a:p>
          <a:endParaRPr lang="en-US"/>
        </a:p>
      </dgm:t>
    </dgm:pt>
    <dgm:pt modelId="{3DBADC3B-6887-492B-9F6D-9F1089E08045}" type="pres">
      <dgm:prSet presAssocID="{525C5BF6-0AF7-4980-86E9-5C415A4821B2}" presName="level3hierChild" presStyleCnt="0"/>
      <dgm:spPr/>
    </dgm:pt>
  </dgm:ptLst>
  <dgm:cxnLst>
    <dgm:cxn modelId="{83A68371-50AA-4435-9929-83B3A8085AA9}" type="presOf" srcId="{E8908201-821D-459A-B8F9-73D0266BE574}" destId="{43281AD3-5EDA-4ECE-AB5B-59AF08FFE70F}" srcOrd="1" destOrd="0" presId="urn:microsoft.com/office/officeart/2008/layout/HorizontalMultiLevelHierarchy"/>
    <dgm:cxn modelId="{509F3006-1CB1-4028-BB8A-2857E970C8DD}" type="presOf" srcId="{92267B47-671A-48F6-B5D4-D6FB1D6199DA}" destId="{B09C4902-D9CD-4818-A395-172AE1902E2C}" srcOrd="0" destOrd="0" presId="urn:microsoft.com/office/officeart/2008/layout/HorizontalMultiLevelHierarchy"/>
    <dgm:cxn modelId="{00F2963F-66E7-4B50-B470-B73500EC4760}" type="presOf" srcId="{9DFBF421-D53C-4783-98B7-39636F5A93F4}" destId="{895BA49A-BE47-4CAF-9DF0-4D36E24BDE03}" srcOrd="1" destOrd="0" presId="urn:microsoft.com/office/officeart/2008/layout/HorizontalMultiLevelHierarchy"/>
    <dgm:cxn modelId="{2A1B99B1-CED1-4D1A-BE43-B89EEA58B3DC}" type="presOf" srcId="{3A2A7625-BB88-4263-A829-9253467F6086}" destId="{94D380B8-6234-42F4-B30C-C2E565EF20DA}" srcOrd="0" destOrd="0" presId="urn:microsoft.com/office/officeart/2008/layout/HorizontalMultiLevelHierarchy"/>
    <dgm:cxn modelId="{D51D5FF2-9B60-4CCD-9F8B-F8E4920627D4}" type="presOf" srcId="{E8908201-821D-459A-B8F9-73D0266BE574}" destId="{E88CF749-90BD-4BBD-A85B-8C7167792FEA}" srcOrd="0" destOrd="0" presId="urn:microsoft.com/office/officeart/2008/layout/HorizontalMultiLevelHierarchy"/>
    <dgm:cxn modelId="{295938E6-B8E3-4C2D-9FE2-24794B1EEFA7}" type="presOf" srcId="{9DFBF421-D53C-4783-98B7-39636F5A93F4}" destId="{E5884497-C308-49B1-811F-0D5AEABB077E}" srcOrd="0" destOrd="0" presId="urn:microsoft.com/office/officeart/2008/layout/HorizontalMultiLevelHierarchy"/>
    <dgm:cxn modelId="{1BA59170-6BF2-4115-8BBB-665151BA586B}" type="presOf" srcId="{B8CC8CD1-4A70-4F71-9ACF-DE457BB01D12}" destId="{9DC6670C-E75D-4CBF-976B-73DF16E4400F}" srcOrd="0" destOrd="0" presId="urn:microsoft.com/office/officeart/2008/layout/HorizontalMultiLevelHierarchy"/>
    <dgm:cxn modelId="{5E25F95F-7987-4F0B-A35E-AECFDA67CBB6}" type="presOf" srcId="{B8CC8CD1-4A70-4F71-9ACF-DE457BB01D12}" destId="{4AA83CD7-74FE-4699-BBAD-BA80218B1BCC}" srcOrd="1" destOrd="0" presId="urn:microsoft.com/office/officeart/2008/layout/HorizontalMultiLevelHierarchy"/>
    <dgm:cxn modelId="{27633162-4775-477A-B02F-62B5853AF0EF}" type="presOf" srcId="{3A2A7625-BB88-4263-A829-9253467F6086}" destId="{FD5C1BE2-A8F2-49CD-95A7-AB637F700EB6}" srcOrd="1" destOrd="0" presId="urn:microsoft.com/office/officeart/2008/layout/HorizontalMultiLevelHierarchy"/>
    <dgm:cxn modelId="{CEDC74E6-606E-4D20-91CC-A27F3847E63E}" srcId="{69DCD7CB-0F94-4C9C-B415-D26D07F02315}" destId="{67B80C2E-688A-4C39-A03B-E4C417D8EEB0}" srcOrd="3" destOrd="0" parTransId="{B8CC8CD1-4A70-4F71-9ACF-DE457BB01D12}" sibTransId="{4E5B0B6B-99CE-4B38-9B41-369459F9ED5E}"/>
    <dgm:cxn modelId="{9F2D10BF-47B1-4E9F-9DBE-39E9D6603E2D}" type="presOf" srcId="{F5C7DCF7-EC69-4769-BFB9-8CAB56B1FBA0}" destId="{02C247F1-82C9-4706-86CF-D3255C55F6A0}" srcOrd="0" destOrd="0" presId="urn:microsoft.com/office/officeart/2008/layout/HorizontalMultiLevelHierarchy"/>
    <dgm:cxn modelId="{851209FD-9EFB-4A48-A1A0-7422D5A2B62D}" type="presOf" srcId="{69DCD7CB-0F94-4C9C-B415-D26D07F02315}" destId="{B04022F8-4991-41F8-AA56-39DA54A0E987}" srcOrd="0" destOrd="0" presId="urn:microsoft.com/office/officeart/2008/layout/HorizontalMultiLevelHierarchy"/>
    <dgm:cxn modelId="{816B00F7-6C21-449D-90FC-E6169AFA8C46}" srcId="{69DCD7CB-0F94-4C9C-B415-D26D07F02315}" destId="{92267B47-671A-48F6-B5D4-D6FB1D6199DA}" srcOrd="0" destOrd="0" parTransId="{9DFBF421-D53C-4783-98B7-39636F5A93F4}" sibTransId="{D5C74954-BB26-4371-86C5-9A2850A2E650}"/>
    <dgm:cxn modelId="{5A764E94-0F6E-4B27-A864-D403A56AD23F}" type="presOf" srcId="{3A89E428-B188-4A23-A506-BF3D2F77F3F6}" destId="{8F6F3A83-F0FF-4A05-89EE-576FB8F9F6AC}" srcOrd="0" destOrd="0" presId="urn:microsoft.com/office/officeart/2008/layout/HorizontalMultiLevelHierarchy"/>
    <dgm:cxn modelId="{797A9849-FDF3-4B01-83AC-730B78ADDFFB}" srcId="{69DCD7CB-0F94-4C9C-B415-D26D07F02315}" destId="{F5C7DCF7-EC69-4769-BFB9-8CAB56B1FBA0}" srcOrd="1" destOrd="0" parTransId="{C61EA0D1-1671-4EEE-A3E4-4AFFCA9C0462}" sibTransId="{8969F157-EEBE-424C-A599-ED59DEF4D61D}"/>
    <dgm:cxn modelId="{2D62F78C-B6B5-4E29-B48F-4DE41BCAB0EE}" type="presOf" srcId="{4D054015-B583-47F5-8786-B5F5C14368BF}" destId="{31F64289-FB56-4E24-86C9-88649F122BB1}" srcOrd="0" destOrd="0" presId="urn:microsoft.com/office/officeart/2008/layout/HorizontalMultiLevelHierarchy"/>
    <dgm:cxn modelId="{5725DEA4-DEF9-4F7A-B69E-2C450A442E71}" type="presOf" srcId="{E2514B82-EB8D-472C-AEB4-D3A38955BF7A}" destId="{9FB273A1-3B7B-4A8B-82FA-72B4F51F824F}" srcOrd="0" destOrd="0" presId="urn:microsoft.com/office/officeart/2008/layout/HorizontalMultiLevelHierarchy"/>
    <dgm:cxn modelId="{C3D58E00-CDF4-469F-8A56-9678E86D4561}" type="presOf" srcId="{4D054015-B583-47F5-8786-B5F5C14368BF}" destId="{08CDBD2F-9C55-4EFC-B7D1-E39D7DD11BA3}" srcOrd="1" destOrd="0" presId="urn:microsoft.com/office/officeart/2008/layout/HorizontalMultiLevelHierarchy"/>
    <dgm:cxn modelId="{2F6D2BF2-EE73-4858-AD7F-56412C567DEF}" srcId="{69DCD7CB-0F94-4C9C-B415-D26D07F02315}" destId="{ADD48AA0-1851-4394-AB5A-26F201526411}" srcOrd="2" destOrd="0" parTransId="{4D054015-B583-47F5-8786-B5F5C14368BF}" sibTransId="{1A0BAB90-D370-4D59-B50F-C957C7977EA8}"/>
    <dgm:cxn modelId="{709FAD84-1EB9-4AE7-ABC8-A47D07A05E8C}" type="presOf" srcId="{C61EA0D1-1671-4EEE-A3E4-4AFFCA9C0462}" destId="{86DD219D-F11A-439B-9FA9-95F84011A7C2}" srcOrd="1" destOrd="0" presId="urn:microsoft.com/office/officeart/2008/layout/HorizontalMultiLevelHierarchy"/>
    <dgm:cxn modelId="{8A0BCA76-1F71-49D5-9BFC-B1612085A026}" srcId="{69DCD7CB-0F94-4C9C-B415-D26D07F02315}" destId="{E2514B82-EB8D-472C-AEB4-D3A38955BF7A}" srcOrd="4" destOrd="0" parTransId="{E8908201-821D-459A-B8F9-73D0266BE574}" sibTransId="{475C3D32-00E8-42E7-AC84-EEECA0272AA7}"/>
    <dgm:cxn modelId="{EC25CFEE-942F-40D4-9CA3-E939B5AF80BA}" type="presOf" srcId="{67B80C2E-688A-4C39-A03B-E4C417D8EEB0}" destId="{E9462E13-48FC-4EC4-BDFD-59FF0E8D5C2E}" srcOrd="0" destOrd="0" presId="urn:microsoft.com/office/officeart/2008/layout/HorizontalMultiLevelHierarchy"/>
    <dgm:cxn modelId="{C7BA3388-3D21-4BF7-9E3F-9F912CF40F23}" type="presOf" srcId="{ADD48AA0-1851-4394-AB5A-26F201526411}" destId="{0B9CE4BE-D983-4801-8E55-DDB57B6F65B5}" srcOrd="0" destOrd="0" presId="urn:microsoft.com/office/officeart/2008/layout/HorizontalMultiLevelHierarchy"/>
    <dgm:cxn modelId="{49D880F4-3C1B-42AA-A98A-CFE86CA037D9}" type="presOf" srcId="{525C5BF6-0AF7-4980-86E9-5C415A4821B2}" destId="{DA46792D-9DB6-45E0-9F78-4F070C9CE26C}" srcOrd="0" destOrd="0" presId="urn:microsoft.com/office/officeart/2008/layout/HorizontalMultiLevelHierarchy"/>
    <dgm:cxn modelId="{BE8AF4A9-FD88-4432-97F2-86C528442B67}" srcId="{69DCD7CB-0F94-4C9C-B415-D26D07F02315}" destId="{525C5BF6-0AF7-4980-86E9-5C415A4821B2}" srcOrd="5" destOrd="0" parTransId="{3A2A7625-BB88-4263-A829-9253467F6086}" sibTransId="{EC784FF9-B586-4E2B-86FD-6AA8B55FE065}"/>
    <dgm:cxn modelId="{F41D97CB-FE65-41A3-B11D-9BBE65940761}" type="presOf" srcId="{C61EA0D1-1671-4EEE-A3E4-4AFFCA9C0462}" destId="{BF039440-332F-415E-81ED-3C2A441BDD03}" srcOrd="0" destOrd="0" presId="urn:microsoft.com/office/officeart/2008/layout/HorizontalMultiLevelHierarchy"/>
    <dgm:cxn modelId="{C3500121-3B53-4E4A-896B-62929125B2C7}" srcId="{3A89E428-B188-4A23-A506-BF3D2F77F3F6}" destId="{69DCD7CB-0F94-4C9C-B415-D26D07F02315}" srcOrd="0" destOrd="0" parTransId="{6CC1280D-8386-40FC-9E1B-A1D22E3C58F0}" sibTransId="{A0555AD3-D7EB-4952-AB0E-AB5FDAF2206F}"/>
    <dgm:cxn modelId="{B73E5DD3-6C30-4030-8ABF-F6388EA7D78D}" type="presParOf" srcId="{8F6F3A83-F0FF-4A05-89EE-576FB8F9F6AC}" destId="{6E558343-6A15-428C-B42C-706DD8DD6A73}" srcOrd="0" destOrd="0" presId="urn:microsoft.com/office/officeart/2008/layout/HorizontalMultiLevelHierarchy"/>
    <dgm:cxn modelId="{EF5BC46D-B35C-4DEA-ADC0-593FEFDE84AB}" type="presParOf" srcId="{6E558343-6A15-428C-B42C-706DD8DD6A73}" destId="{B04022F8-4991-41F8-AA56-39DA54A0E987}" srcOrd="0" destOrd="0" presId="urn:microsoft.com/office/officeart/2008/layout/HorizontalMultiLevelHierarchy"/>
    <dgm:cxn modelId="{177C3AF0-3E3A-4FC4-82AA-F85DBA64A714}" type="presParOf" srcId="{6E558343-6A15-428C-B42C-706DD8DD6A73}" destId="{66DECC56-1326-479A-B3A2-9643ECBD283E}" srcOrd="1" destOrd="0" presId="urn:microsoft.com/office/officeart/2008/layout/HorizontalMultiLevelHierarchy"/>
    <dgm:cxn modelId="{9FD6426C-B3D7-4688-92E4-F9F0839FB23E}" type="presParOf" srcId="{66DECC56-1326-479A-B3A2-9643ECBD283E}" destId="{E5884497-C308-49B1-811F-0D5AEABB077E}" srcOrd="0" destOrd="0" presId="urn:microsoft.com/office/officeart/2008/layout/HorizontalMultiLevelHierarchy"/>
    <dgm:cxn modelId="{DAC0C65F-EC59-4432-B2BB-9186801492A1}" type="presParOf" srcId="{E5884497-C308-49B1-811F-0D5AEABB077E}" destId="{895BA49A-BE47-4CAF-9DF0-4D36E24BDE03}" srcOrd="0" destOrd="0" presId="urn:microsoft.com/office/officeart/2008/layout/HorizontalMultiLevelHierarchy"/>
    <dgm:cxn modelId="{AACE7CEC-68AB-41E7-AC9C-54C0AD835A8F}" type="presParOf" srcId="{66DECC56-1326-479A-B3A2-9643ECBD283E}" destId="{695536CD-C9B2-4A2F-8A77-817D9A9B98DD}" srcOrd="1" destOrd="0" presId="urn:microsoft.com/office/officeart/2008/layout/HorizontalMultiLevelHierarchy"/>
    <dgm:cxn modelId="{1C2F5CF0-D7BB-43A5-A274-4D4E702AA405}" type="presParOf" srcId="{695536CD-C9B2-4A2F-8A77-817D9A9B98DD}" destId="{B09C4902-D9CD-4818-A395-172AE1902E2C}" srcOrd="0" destOrd="0" presId="urn:microsoft.com/office/officeart/2008/layout/HorizontalMultiLevelHierarchy"/>
    <dgm:cxn modelId="{3EB2A6F7-9580-46A1-89EB-FD4C22FD60B0}" type="presParOf" srcId="{695536CD-C9B2-4A2F-8A77-817D9A9B98DD}" destId="{F8B1D02D-E745-4DE1-926C-1A8ED2FC02AB}" srcOrd="1" destOrd="0" presId="urn:microsoft.com/office/officeart/2008/layout/HorizontalMultiLevelHierarchy"/>
    <dgm:cxn modelId="{19FEC324-DDBA-4FFD-AD6C-778AFCB7B7D7}" type="presParOf" srcId="{66DECC56-1326-479A-B3A2-9643ECBD283E}" destId="{BF039440-332F-415E-81ED-3C2A441BDD03}" srcOrd="2" destOrd="0" presId="urn:microsoft.com/office/officeart/2008/layout/HorizontalMultiLevelHierarchy"/>
    <dgm:cxn modelId="{0D84BEB9-2236-4A38-8CFF-B1E57F8F4CA2}" type="presParOf" srcId="{BF039440-332F-415E-81ED-3C2A441BDD03}" destId="{86DD219D-F11A-439B-9FA9-95F84011A7C2}" srcOrd="0" destOrd="0" presId="urn:microsoft.com/office/officeart/2008/layout/HorizontalMultiLevelHierarchy"/>
    <dgm:cxn modelId="{4869796E-D847-4B0A-AFFD-9BB387C747BA}" type="presParOf" srcId="{66DECC56-1326-479A-B3A2-9643ECBD283E}" destId="{65C3EDAE-3D1F-4E19-A26D-4EE6FDBBB1C1}" srcOrd="3" destOrd="0" presId="urn:microsoft.com/office/officeart/2008/layout/HorizontalMultiLevelHierarchy"/>
    <dgm:cxn modelId="{010704C1-D83B-427F-B07A-78C9F159CA22}" type="presParOf" srcId="{65C3EDAE-3D1F-4E19-A26D-4EE6FDBBB1C1}" destId="{02C247F1-82C9-4706-86CF-D3255C55F6A0}" srcOrd="0" destOrd="0" presId="urn:microsoft.com/office/officeart/2008/layout/HorizontalMultiLevelHierarchy"/>
    <dgm:cxn modelId="{4A08E682-0D5F-4544-8BDD-7DC7F218C8D3}" type="presParOf" srcId="{65C3EDAE-3D1F-4E19-A26D-4EE6FDBBB1C1}" destId="{78DE1A5A-980F-4292-AA62-BDECD25C0796}" srcOrd="1" destOrd="0" presId="urn:microsoft.com/office/officeart/2008/layout/HorizontalMultiLevelHierarchy"/>
    <dgm:cxn modelId="{9169F984-649F-4016-AA29-916FC2D32793}" type="presParOf" srcId="{66DECC56-1326-479A-B3A2-9643ECBD283E}" destId="{31F64289-FB56-4E24-86C9-88649F122BB1}" srcOrd="4" destOrd="0" presId="urn:microsoft.com/office/officeart/2008/layout/HorizontalMultiLevelHierarchy"/>
    <dgm:cxn modelId="{0D8B4322-28BA-4E01-AA51-22425F3EE8E1}" type="presParOf" srcId="{31F64289-FB56-4E24-86C9-88649F122BB1}" destId="{08CDBD2F-9C55-4EFC-B7D1-E39D7DD11BA3}" srcOrd="0" destOrd="0" presId="urn:microsoft.com/office/officeart/2008/layout/HorizontalMultiLevelHierarchy"/>
    <dgm:cxn modelId="{085DD489-3175-4849-A3E2-4996D947EB20}" type="presParOf" srcId="{66DECC56-1326-479A-B3A2-9643ECBD283E}" destId="{A3115EC8-D807-4FC8-8552-10549CF820C8}" srcOrd="5" destOrd="0" presId="urn:microsoft.com/office/officeart/2008/layout/HorizontalMultiLevelHierarchy"/>
    <dgm:cxn modelId="{4365FAD8-5BFD-470B-B8F6-0B1879E9A0DC}" type="presParOf" srcId="{A3115EC8-D807-4FC8-8552-10549CF820C8}" destId="{0B9CE4BE-D983-4801-8E55-DDB57B6F65B5}" srcOrd="0" destOrd="0" presId="urn:microsoft.com/office/officeart/2008/layout/HorizontalMultiLevelHierarchy"/>
    <dgm:cxn modelId="{95CA4FC9-D5E5-419C-A750-0490696F4DB2}" type="presParOf" srcId="{A3115EC8-D807-4FC8-8552-10549CF820C8}" destId="{ED82717D-7147-4CDA-B70C-CFBC14713889}" srcOrd="1" destOrd="0" presId="urn:microsoft.com/office/officeart/2008/layout/HorizontalMultiLevelHierarchy"/>
    <dgm:cxn modelId="{87C2F218-320D-4EF4-BE79-36A29092E6E3}" type="presParOf" srcId="{66DECC56-1326-479A-B3A2-9643ECBD283E}" destId="{9DC6670C-E75D-4CBF-976B-73DF16E4400F}" srcOrd="6" destOrd="0" presId="urn:microsoft.com/office/officeart/2008/layout/HorizontalMultiLevelHierarchy"/>
    <dgm:cxn modelId="{15C70B84-D202-4C0A-9C2F-A63E051C021E}" type="presParOf" srcId="{9DC6670C-E75D-4CBF-976B-73DF16E4400F}" destId="{4AA83CD7-74FE-4699-BBAD-BA80218B1BCC}" srcOrd="0" destOrd="0" presId="urn:microsoft.com/office/officeart/2008/layout/HorizontalMultiLevelHierarchy"/>
    <dgm:cxn modelId="{AD1E629F-C8DE-4549-94A3-5186943469EB}" type="presParOf" srcId="{66DECC56-1326-479A-B3A2-9643ECBD283E}" destId="{08E446C1-6106-419D-A227-B1FC73985524}" srcOrd="7" destOrd="0" presId="urn:microsoft.com/office/officeart/2008/layout/HorizontalMultiLevelHierarchy"/>
    <dgm:cxn modelId="{DCBBD37C-9CF6-4320-9720-583A9D5B8F50}" type="presParOf" srcId="{08E446C1-6106-419D-A227-B1FC73985524}" destId="{E9462E13-48FC-4EC4-BDFD-59FF0E8D5C2E}" srcOrd="0" destOrd="0" presId="urn:microsoft.com/office/officeart/2008/layout/HorizontalMultiLevelHierarchy"/>
    <dgm:cxn modelId="{20B7AF40-0F09-40EF-B788-6FEA66DB90AC}" type="presParOf" srcId="{08E446C1-6106-419D-A227-B1FC73985524}" destId="{15F88584-22AA-4A38-AA07-6780CD2F82F1}" srcOrd="1" destOrd="0" presId="urn:microsoft.com/office/officeart/2008/layout/HorizontalMultiLevelHierarchy"/>
    <dgm:cxn modelId="{F3864C24-D4A6-424A-AFAE-15701BEEE620}" type="presParOf" srcId="{66DECC56-1326-479A-B3A2-9643ECBD283E}" destId="{E88CF749-90BD-4BBD-A85B-8C7167792FEA}" srcOrd="8" destOrd="0" presId="urn:microsoft.com/office/officeart/2008/layout/HorizontalMultiLevelHierarchy"/>
    <dgm:cxn modelId="{2DEFCE87-7DBE-48A3-9A51-DEF4560DEFAA}" type="presParOf" srcId="{E88CF749-90BD-4BBD-A85B-8C7167792FEA}" destId="{43281AD3-5EDA-4ECE-AB5B-59AF08FFE70F}" srcOrd="0" destOrd="0" presId="urn:microsoft.com/office/officeart/2008/layout/HorizontalMultiLevelHierarchy"/>
    <dgm:cxn modelId="{AF0E0E80-3B61-495B-8366-01BEA3C22A1D}" type="presParOf" srcId="{66DECC56-1326-479A-B3A2-9643ECBD283E}" destId="{3E2A9B6E-CC1A-4DD9-A66C-DE7117C29012}" srcOrd="9" destOrd="0" presId="urn:microsoft.com/office/officeart/2008/layout/HorizontalMultiLevelHierarchy"/>
    <dgm:cxn modelId="{62FEF5E5-E676-4C45-8057-39FFB2EAA205}" type="presParOf" srcId="{3E2A9B6E-CC1A-4DD9-A66C-DE7117C29012}" destId="{9FB273A1-3B7B-4A8B-82FA-72B4F51F824F}" srcOrd="0" destOrd="0" presId="urn:microsoft.com/office/officeart/2008/layout/HorizontalMultiLevelHierarchy"/>
    <dgm:cxn modelId="{A542E66E-CADE-482D-BEB3-9234E5C4A286}" type="presParOf" srcId="{3E2A9B6E-CC1A-4DD9-A66C-DE7117C29012}" destId="{C0960DF9-1E37-4F76-BFFC-8D459E5B9D3A}" srcOrd="1" destOrd="0" presId="urn:microsoft.com/office/officeart/2008/layout/HorizontalMultiLevelHierarchy"/>
    <dgm:cxn modelId="{1AF873A8-9497-4FF2-8E64-133D7D1D39B0}" type="presParOf" srcId="{66DECC56-1326-479A-B3A2-9643ECBD283E}" destId="{94D380B8-6234-42F4-B30C-C2E565EF20DA}" srcOrd="10" destOrd="0" presId="urn:microsoft.com/office/officeart/2008/layout/HorizontalMultiLevelHierarchy"/>
    <dgm:cxn modelId="{14D864F1-C5D1-4952-8C74-A5DC1886A372}" type="presParOf" srcId="{94D380B8-6234-42F4-B30C-C2E565EF20DA}" destId="{FD5C1BE2-A8F2-49CD-95A7-AB637F700EB6}" srcOrd="0" destOrd="0" presId="urn:microsoft.com/office/officeart/2008/layout/HorizontalMultiLevelHierarchy"/>
    <dgm:cxn modelId="{BEFEE69B-75CE-4B87-BB30-5AC257095F97}" type="presParOf" srcId="{66DECC56-1326-479A-B3A2-9643ECBD283E}" destId="{2080663C-297D-44FD-8CA4-C918DBDE74CD}" srcOrd="11" destOrd="0" presId="urn:microsoft.com/office/officeart/2008/layout/HorizontalMultiLevelHierarchy"/>
    <dgm:cxn modelId="{E7F8F6D9-E447-454F-9353-13B600BA5166}" type="presParOf" srcId="{2080663C-297D-44FD-8CA4-C918DBDE74CD}" destId="{DA46792D-9DB6-45E0-9F78-4F070C9CE26C}" srcOrd="0" destOrd="0" presId="urn:microsoft.com/office/officeart/2008/layout/HorizontalMultiLevelHierarchy"/>
    <dgm:cxn modelId="{1F3D3F96-0191-460C-86A6-7806E623C3E5}" type="presParOf" srcId="{2080663C-297D-44FD-8CA4-C918DBDE74CD}" destId="{3DBADC3B-6887-492B-9F6D-9F1089E0804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89E428-B188-4A23-A506-BF3D2F77F3F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9DCD7CB-0F94-4C9C-B415-D26D07F02315}">
      <dgm:prSet phldrT="[Text]" custT="1"/>
      <dgm:spPr>
        <a:solidFill>
          <a:schemeClr val="bg2">
            <a:lumMod val="75000"/>
          </a:schemeClr>
        </a:solidFill>
      </dgm:spPr>
      <dgm:t>
        <a:bodyPr/>
        <a:lstStyle/>
        <a:p>
          <a:r>
            <a:rPr lang="fr-FR" sz="1500" b="1" dirty="0" smtClean="0">
              <a:solidFill>
                <a:schemeClr val="tx1"/>
              </a:solidFill>
              <a:latin typeface="Cambria" panose="02040503050406030204" pitchFamily="18" charset="0"/>
            </a:rPr>
            <a:t>Enquêtes auprès </a:t>
          </a:r>
        </a:p>
        <a:p>
          <a:r>
            <a:rPr lang="fr-FR" sz="1500" b="1" dirty="0" smtClean="0">
              <a:solidFill>
                <a:schemeClr val="tx1"/>
              </a:solidFill>
              <a:latin typeface="Cambria" panose="02040503050406030204" pitchFamily="18" charset="0"/>
            </a:rPr>
            <a:t>des ménages</a:t>
          </a:r>
        </a:p>
      </dgm:t>
    </dgm:pt>
    <dgm:pt modelId="{6CC1280D-8386-40FC-9E1B-A1D22E3C58F0}" type="parTrans" cxnId="{C3500121-3B53-4E4A-896B-62929125B2C7}">
      <dgm:prSet/>
      <dgm:spPr/>
      <dgm:t>
        <a:bodyPr/>
        <a:lstStyle/>
        <a:p>
          <a:endParaRPr lang="en-US" sz="1200">
            <a:solidFill>
              <a:schemeClr val="tx1"/>
            </a:solidFill>
            <a:latin typeface="Cambria" panose="02040503050406030204" pitchFamily="18" charset="0"/>
          </a:endParaRPr>
        </a:p>
      </dgm:t>
    </dgm:pt>
    <dgm:pt modelId="{A0555AD3-D7EB-4952-AB0E-AB5FDAF2206F}" type="sibTrans" cxnId="{C3500121-3B53-4E4A-896B-62929125B2C7}">
      <dgm:prSet/>
      <dgm:spPr/>
      <dgm:t>
        <a:bodyPr/>
        <a:lstStyle/>
        <a:p>
          <a:endParaRPr lang="en-US" sz="1200">
            <a:solidFill>
              <a:schemeClr val="tx1"/>
            </a:solidFill>
            <a:latin typeface="Cambria" panose="02040503050406030204" pitchFamily="18" charset="0"/>
          </a:endParaRPr>
        </a:p>
      </dgm:t>
    </dgm:pt>
    <dgm:pt modelId="{92267B47-671A-48F6-B5D4-D6FB1D6199DA}">
      <dgm:prSet phldrT="[Text]" custT="1"/>
      <dgm:spPr>
        <a:solidFill>
          <a:schemeClr val="bg2">
            <a:lumMod val="75000"/>
          </a:schemeClr>
        </a:solidFill>
      </dgm:spPr>
      <dgm:t>
        <a:bodyPr/>
        <a:lstStyle/>
        <a:p>
          <a:r>
            <a:rPr lang="fr-FR" sz="1200" dirty="0" smtClean="0">
              <a:solidFill>
                <a:schemeClr val="tx1"/>
              </a:solidFill>
              <a:latin typeface="Cambria" panose="02040503050406030204" pitchFamily="18" charset="0"/>
            </a:rPr>
            <a:t>Enquête Emploi</a:t>
          </a:r>
          <a:endParaRPr lang="en-US" sz="1200" dirty="0">
            <a:solidFill>
              <a:schemeClr val="tx1"/>
            </a:solidFill>
            <a:latin typeface="Cambria" panose="02040503050406030204" pitchFamily="18" charset="0"/>
          </a:endParaRPr>
        </a:p>
      </dgm:t>
    </dgm:pt>
    <dgm:pt modelId="{9DFBF421-D53C-4783-98B7-39636F5A93F4}" type="parTrans" cxnId="{816B00F7-6C21-449D-90FC-E6169AFA8C46}">
      <dgm:prSet/>
      <dgm:spPr/>
      <dgm:t>
        <a:bodyPr/>
        <a:lstStyle/>
        <a:p>
          <a:endParaRPr lang="en-US" sz="1200">
            <a:solidFill>
              <a:schemeClr val="tx1"/>
            </a:solidFill>
            <a:latin typeface="Cambria" panose="02040503050406030204" pitchFamily="18" charset="0"/>
          </a:endParaRPr>
        </a:p>
      </dgm:t>
    </dgm:pt>
    <dgm:pt modelId="{D5C74954-BB26-4371-86C5-9A2850A2E650}" type="sibTrans" cxnId="{816B00F7-6C21-449D-90FC-E6169AFA8C46}">
      <dgm:prSet/>
      <dgm:spPr/>
      <dgm:t>
        <a:bodyPr/>
        <a:lstStyle/>
        <a:p>
          <a:endParaRPr lang="en-US" sz="1200">
            <a:solidFill>
              <a:schemeClr val="tx1"/>
            </a:solidFill>
            <a:latin typeface="Cambria" panose="02040503050406030204" pitchFamily="18" charset="0"/>
          </a:endParaRPr>
        </a:p>
      </dgm:t>
    </dgm:pt>
    <dgm:pt modelId="{F5C7DCF7-EC69-4769-BFB9-8CAB56B1FBA0}">
      <dgm:prSet phldrT="[Text]" custT="1"/>
      <dgm:spPr>
        <a:solidFill>
          <a:schemeClr val="bg2">
            <a:lumMod val="75000"/>
          </a:schemeClr>
        </a:solidFill>
      </dgm:spPr>
      <dgm:t>
        <a:bodyPr/>
        <a:lstStyle/>
        <a:p>
          <a:r>
            <a:rPr lang="fr-FR" sz="1200" dirty="0" smtClean="0">
              <a:solidFill>
                <a:schemeClr val="tx1"/>
              </a:solidFill>
              <a:latin typeface="Cambria" panose="02040503050406030204" pitchFamily="18" charset="0"/>
            </a:rPr>
            <a:t>Enquêtes sur la Consommation et les dépenses des ménages</a:t>
          </a:r>
          <a:endParaRPr lang="en-US" sz="1200" dirty="0">
            <a:solidFill>
              <a:schemeClr val="tx1"/>
            </a:solidFill>
            <a:latin typeface="Cambria" panose="02040503050406030204" pitchFamily="18" charset="0"/>
          </a:endParaRPr>
        </a:p>
      </dgm:t>
    </dgm:pt>
    <dgm:pt modelId="{C61EA0D1-1671-4EEE-A3E4-4AFFCA9C0462}" type="parTrans" cxnId="{797A9849-FDF3-4B01-83AC-730B78ADDFFB}">
      <dgm:prSet/>
      <dgm:spPr/>
      <dgm:t>
        <a:bodyPr/>
        <a:lstStyle/>
        <a:p>
          <a:endParaRPr lang="en-US" sz="1200">
            <a:solidFill>
              <a:schemeClr val="tx1"/>
            </a:solidFill>
            <a:latin typeface="Cambria" panose="02040503050406030204" pitchFamily="18" charset="0"/>
          </a:endParaRPr>
        </a:p>
      </dgm:t>
    </dgm:pt>
    <dgm:pt modelId="{8969F157-EEBE-424C-A599-ED59DEF4D61D}" type="sibTrans" cxnId="{797A9849-FDF3-4B01-83AC-730B78ADDFFB}">
      <dgm:prSet/>
      <dgm:spPr/>
      <dgm:t>
        <a:bodyPr/>
        <a:lstStyle/>
        <a:p>
          <a:endParaRPr lang="en-US" sz="1200">
            <a:solidFill>
              <a:schemeClr val="tx1"/>
            </a:solidFill>
            <a:latin typeface="Cambria" panose="02040503050406030204" pitchFamily="18" charset="0"/>
          </a:endParaRPr>
        </a:p>
      </dgm:t>
    </dgm:pt>
    <dgm:pt modelId="{ADD48AA0-1851-4394-AB5A-26F201526411}">
      <dgm:prSet phldrT="[Text]" custT="1"/>
      <dgm:spPr>
        <a:solidFill>
          <a:schemeClr val="bg2">
            <a:lumMod val="75000"/>
          </a:schemeClr>
        </a:solidFill>
      </dgm:spPr>
      <dgm:t>
        <a:bodyPr/>
        <a:lstStyle/>
        <a:p>
          <a:r>
            <a:rPr lang="fr-FR" sz="1200" dirty="0" smtClean="0">
              <a:solidFill>
                <a:schemeClr val="tx1"/>
              </a:solidFill>
              <a:latin typeface="Cambria" panose="02040503050406030204" pitchFamily="18" charset="0"/>
            </a:rPr>
            <a:t>Enquêtes sur le Niveau de vie</a:t>
          </a:r>
          <a:endParaRPr lang="en-US" sz="1200" dirty="0">
            <a:solidFill>
              <a:schemeClr val="tx1"/>
            </a:solidFill>
            <a:latin typeface="Cambria" panose="02040503050406030204" pitchFamily="18" charset="0"/>
          </a:endParaRPr>
        </a:p>
      </dgm:t>
    </dgm:pt>
    <dgm:pt modelId="{4D054015-B583-47F5-8786-B5F5C14368BF}" type="parTrans" cxnId="{2F6D2BF2-EE73-4858-AD7F-56412C567DEF}">
      <dgm:prSet/>
      <dgm:spPr/>
      <dgm:t>
        <a:bodyPr/>
        <a:lstStyle/>
        <a:p>
          <a:endParaRPr lang="en-US" sz="1200">
            <a:solidFill>
              <a:schemeClr val="tx1"/>
            </a:solidFill>
            <a:latin typeface="Cambria" panose="02040503050406030204" pitchFamily="18" charset="0"/>
          </a:endParaRPr>
        </a:p>
      </dgm:t>
    </dgm:pt>
    <dgm:pt modelId="{1A0BAB90-D370-4D59-B50F-C957C7977EA8}" type="sibTrans" cxnId="{2F6D2BF2-EE73-4858-AD7F-56412C567DEF}">
      <dgm:prSet/>
      <dgm:spPr/>
      <dgm:t>
        <a:bodyPr/>
        <a:lstStyle/>
        <a:p>
          <a:endParaRPr lang="en-US" sz="1200">
            <a:solidFill>
              <a:schemeClr val="tx1"/>
            </a:solidFill>
            <a:latin typeface="Cambria" panose="02040503050406030204" pitchFamily="18" charset="0"/>
          </a:endParaRPr>
        </a:p>
      </dgm:t>
    </dgm:pt>
    <dgm:pt modelId="{7F913F59-2207-499B-A46B-A5F150878A36}">
      <dgm:prSet custT="1"/>
      <dgm:spPr>
        <a:solidFill>
          <a:schemeClr val="bg2">
            <a:lumMod val="75000"/>
          </a:schemeClr>
        </a:solidFill>
      </dgm:spPr>
      <dgm:t>
        <a:bodyPr/>
        <a:lstStyle/>
        <a:p>
          <a:r>
            <a:rPr lang="fr-FR" sz="1200" dirty="0" smtClean="0">
              <a:solidFill>
                <a:schemeClr val="tx1"/>
              </a:solidFill>
              <a:latin typeface="Cambria" panose="02040503050406030204" pitchFamily="18" charset="0"/>
            </a:rPr>
            <a:t>Enquêtes sur le Secteur Informel </a:t>
          </a:r>
          <a:endParaRPr lang="en-US" sz="1200" dirty="0">
            <a:solidFill>
              <a:schemeClr val="tx1"/>
            </a:solidFill>
            <a:latin typeface="Cambria" panose="02040503050406030204" pitchFamily="18" charset="0"/>
          </a:endParaRPr>
        </a:p>
      </dgm:t>
    </dgm:pt>
    <dgm:pt modelId="{1E56BFE5-CFAC-4677-967E-C200AD4E441B}" type="parTrans" cxnId="{6AA929B6-187E-4342-AC76-FCE0681C8F6E}">
      <dgm:prSet/>
      <dgm:spPr/>
      <dgm:t>
        <a:bodyPr/>
        <a:lstStyle/>
        <a:p>
          <a:endParaRPr lang="en-US" sz="1200">
            <a:solidFill>
              <a:schemeClr val="tx1"/>
            </a:solidFill>
            <a:latin typeface="Cambria" panose="02040503050406030204" pitchFamily="18" charset="0"/>
          </a:endParaRPr>
        </a:p>
      </dgm:t>
    </dgm:pt>
    <dgm:pt modelId="{A545DD15-83F6-48D8-9295-67E3DC08D14A}" type="sibTrans" cxnId="{6AA929B6-187E-4342-AC76-FCE0681C8F6E}">
      <dgm:prSet/>
      <dgm:spPr/>
      <dgm:t>
        <a:bodyPr/>
        <a:lstStyle/>
        <a:p>
          <a:endParaRPr lang="en-US" sz="1200">
            <a:solidFill>
              <a:schemeClr val="tx1"/>
            </a:solidFill>
            <a:latin typeface="Cambria" panose="02040503050406030204" pitchFamily="18" charset="0"/>
          </a:endParaRPr>
        </a:p>
      </dgm:t>
    </dgm:pt>
    <dgm:pt modelId="{FC15FC2F-6D40-4543-A392-4C637987E3F6}">
      <dgm:prSet custT="1"/>
      <dgm:spPr>
        <a:solidFill>
          <a:schemeClr val="bg2">
            <a:lumMod val="75000"/>
          </a:schemeClr>
        </a:solidFill>
      </dgm:spPr>
      <dgm:t>
        <a:bodyPr/>
        <a:lstStyle/>
        <a:p>
          <a:r>
            <a:rPr lang="fr-FR" sz="1200" dirty="0" smtClean="0">
              <a:solidFill>
                <a:schemeClr val="tx1"/>
              </a:solidFill>
              <a:latin typeface="Cambria" panose="02040503050406030204" pitchFamily="18" charset="0"/>
            </a:rPr>
            <a:t>Autres enquêtes auprès des ménage</a:t>
          </a:r>
          <a:endParaRPr lang="en-US" sz="1200" dirty="0">
            <a:solidFill>
              <a:schemeClr val="tx1"/>
            </a:solidFill>
            <a:latin typeface="Cambria" panose="02040503050406030204" pitchFamily="18" charset="0"/>
          </a:endParaRPr>
        </a:p>
      </dgm:t>
    </dgm:pt>
    <dgm:pt modelId="{C8BDDFF2-813E-485E-9198-F1A1E7BD2721}" type="parTrans" cxnId="{91B73991-F6B2-46DE-98E6-BFB3B8A29DA0}">
      <dgm:prSet/>
      <dgm:spPr/>
      <dgm:t>
        <a:bodyPr/>
        <a:lstStyle/>
        <a:p>
          <a:endParaRPr lang="en-US" sz="1200">
            <a:solidFill>
              <a:schemeClr val="tx1"/>
            </a:solidFill>
            <a:latin typeface="Cambria" panose="02040503050406030204" pitchFamily="18" charset="0"/>
          </a:endParaRPr>
        </a:p>
      </dgm:t>
    </dgm:pt>
    <dgm:pt modelId="{9E043160-4043-47E1-A050-0FC94E4891D8}" type="sibTrans" cxnId="{91B73991-F6B2-46DE-98E6-BFB3B8A29DA0}">
      <dgm:prSet/>
      <dgm:spPr/>
      <dgm:t>
        <a:bodyPr/>
        <a:lstStyle/>
        <a:p>
          <a:endParaRPr lang="en-US" sz="1200">
            <a:solidFill>
              <a:schemeClr val="tx1"/>
            </a:solidFill>
            <a:latin typeface="Cambria" panose="02040503050406030204" pitchFamily="18" charset="0"/>
          </a:endParaRPr>
        </a:p>
      </dgm:t>
    </dgm:pt>
    <dgm:pt modelId="{37188A15-9C46-4715-94F6-6784B15A7EB2}">
      <dgm:prSet custT="1"/>
      <dgm:spPr>
        <a:solidFill>
          <a:schemeClr val="bg2">
            <a:lumMod val="75000"/>
          </a:schemeClr>
        </a:solidFill>
      </dgm:spPr>
      <dgm:t>
        <a:bodyPr/>
        <a:lstStyle/>
        <a:p>
          <a:r>
            <a:rPr lang="fr-FR" sz="1200" dirty="0" smtClean="0">
              <a:solidFill>
                <a:schemeClr val="tx1"/>
              </a:solidFill>
              <a:latin typeface="Cambria" panose="02040503050406030204" pitchFamily="18" charset="0"/>
            </a:rPr>
            <a:t>Enquête Démographique (1986/88 et 2009/10</a:t>
          </a:r>
          <a:endParaRPr lang="en-US" sz="1200" dirty="0">
            <a:solidFill>
              <a:schemeClr val="tx1"/>
            </a:solidFill>
            <a:latin typeface="Cambria" panose="02040503050406030204" pitchFamily="18" charset="0"/>
          </a:endParaRPr>
        </a:p>
      </dgm:t>
    </dgm:pt>
    <dgm:pt modelId="{06FD0191-016E-4504-A86C-F5B422BF725F}" type="parTrans" cxnId="{21866A7A-D0A5-4FC9-B667-BA5FF80D812A}">
      <dgm:prSet/>
      <dgm:spPr/>
      <dgm:t>
        <a:bodyPr/>
        <a:lstStyle/>
        <a:p>
          <a:endParaRPr lang="en-US" sz="1200">
            <a:solidFill>
              <a:schemeClr val="tx1"/>
            </a:solidFill>
            <a:latin typeface="Cambria" panose="02040503050406030204" pitchFamily="18" charset="0"/>
          </a:endParaRPr>
        </a:p>
      </dgm:t>
    </dgm:pt>
    <dgm:pt modelId="{C04E3DCD-DD3D-40DF-A5A1-07558704C443}" type="sibTrans" cxnId="{21866A7A-D0A5-4FC9-B667-BA5FF80D812A}">
      <dgm:prSet/>
      <dgm:spPr/>
      <dgm:t>
        <a:bodyPr/>
        <a:lstStyle/>
        <a:p>
          <a:endParaRPr lang="en-US" sz="1200">
            <a:solidFill>
              <a:schemeClr val="tx1"/>
            </a:solidFill>
            <a:latin typeface="Cambria" panose="02040503050406030204" pitchFamily="18" charset="0"/>
          </a:endParaRPr>
        </a:p>
      </dgm:t>
    </dgm:pt>
    <dgm:pt modelId="{34444CD7-231E-4C2B-A012-70AC1D9FDB3B}">
      <dgm:prSet custT="1"/>
      <dgm:spPr>
        <a:solidFill>
          <a:schemeClr val="bg2">
            <a:lumMod val="75000"/>
          </a:schemeClr>
        </a:solidFill>
      </dgm:spPr>
      <dgm:t>
        <a:bodyPr/>
        <a:lstStyle/>
        <a:p>
          <a:r>
            <a:rPr lang="fr-FR" sz="1200" dirty="0" smtClean="0">
              <a:solidFill>
                <a:schemeClr val="tx1"/>
              </a:solidFill>
              <a:latin typeface="Cambria" panose="02040503050406030204" pitchFamily="18" charset="0"/>
            </a:rPr>
            <a:t>Enquêtes sur les jeunes, la violence, conjoncture auprès des ménages…</a:t>
          </a:r>
          <a:endParaRPr lang="en-US" sz="1200" dirty="0">
            <a:solidFill>
              <a:schemeClr val="tx1"/>
            </a:solidFill>
            <a:latin typeface="Cambria" panose="02040503050406030204" pitchFamily="18" charset="0"/>
          </a:endParaRPr>
        </a:p>
      </dgm:t>
    </dgm:pt>
    <dgm:pt modelId="{86B18B05-1167-430D-925B-5322002D08E0}" type="parTrans" cxnId="{5D366617-2CE9-429D-8427-E731755D3AD3}">
      <dgm:prSet/>
      <dgm:spPr/>
      <dgm:t>
        <a:bodyPr/>
        <a:lstStyle/>
        <a:p>
          <a:endParaRPr lang="en-US" sz="1200">
            <a:solidFill>
              <a:schemeClr val="tx1"/>
            </a:solidFill>
            <a:latin typeface="Cambria" panose="02040503050406030204" pitchFamily="18" charset="0"/>
          </a:endParaRPr>
        </a:p>
      </dgm:t>
    </dgm:pt>
    <dgm:pt modelId="{63D986F3-72B5-4FAD-A55F-77B89731DC19}" type="sibTrans" cxnId="{5D366617-2CE9-429D-8427-E731755D3AD3}">
      <dgm:prSet/>
      <dgm:spPr/>
      <dgm:t>
        <a:bodyPr/>
        <a:lstStyle/>
        <a:p>
          <a:endParaRPr lang="en-US" sz="1200">
            <a:solidFill>
              <a:schemeClr val="tx1"/>
            </a:solidFill>
            <a:latin typeface="Cambria" panose="02040503050406030204" pitchFamily="18" charset="0"/>
          </a:endParaRPr>
        </a:p>
      </dgm:t>
    </dgm:pt>
    <dgm:pt modelId="{3222F428-A2DC-4FA0-9DC1-A23E9EAA9412}">
      <dgm:prSet custT="1"/>
      <dgm:spPr>
        <a:solidFill>
          <a:schemeClr val="bg2">
            <a:lumMod val="75000"/>
          </a:schemeClr>
        </a:solidFill>
      </dgm:spPr>
      <dgm:t>
        <a:bodyPr/>
        <a:lstStyle/>
        <a:p>
          <a:r>
            <a:rPr lang="fr-FR" sz="1200" dirty="0" smtClean="0">
              <a:solidFill>
                <a:schemeClr val="tx1"/>
              </a:solidFill>
              <a:latin typeface="Cambria" panose="02040503050406030204" pitchFamily="18" charset="0"/>
            </a:rPr>
            <a:t>Enquête trimestrielle, permanente et en continue depuis 1999</a:t>
          </a:r>
          <a:endParaRPr lang="en-US" sz="1200" dirty="0">
            <a:solidFill>
              <a:schemeClr val="tx1"/>
            </a:solidFill>
            <a:latin typeface="Cambria" panose="02040503050406030204" pitchFamily="18" charset="0"/>
          </a:endParaRPr>
        </a:p>
      </dgm:t>
    </dgm:pt>
    <dgm:pt modelId="{07E3C4BE-3A74-4AA6-9FB7-DD083DCC8B1C}" type="parTrans" cxnId="{9EE25000-610A-47E4-82B6-CE84B5AE5787}">
      <dgm:prSet/>
      <dgm:spPr/>
      <dgm:t>
        <a:bodyPr/>
        <a:lstStyle/>
        <a:p>
          <a:endParaRPr lang="en-US" sz="1200">
            <a:solidFill>
              <a:schemeClr val="tx1"/>
            </a:solidFill>
            <a:latin typeface="Cambria" panose="02040503050406030204" pitchFamily="18" charset="0"/>
          </a:endParaRPr>
        </a:p>
      </dgm:t>
    </dgm:pt>
    <dgm:pt modelId="{535577B6-AEDC-4357-87CA-ADBBDCA68140}" type="sibTrans" cxnId="{9EE25000-610A-47E4-82B6-CE84B5AE5787}">
      <dgm:prSet/>
      <dgm:spPr/>
      <dgm:t>
        <a:bodyPr/>
        <a:lstStyle/>
        <a:p>
          <a:endParaRPr lang="en-US" sz="1200">
            <a:solidFill>
              <a:schemeClr val="tx1"/>
            </a:solidFill>
            <a:latin typeface="Cambria" panose="02040503050406030204" pitchFamily="18" charset="0"/>
          </a:endParaRPr>
        </a:p>
      </dgm:t>
    </dgm:pt>
    <dgm:pt modelId="{B9292601-CA0D-4876-B63B-8757CC81FBE5}">
      <dgm:prSet custT="1"/>
      <dgm:spPr>
        <a:solidFill>
          <a:schemeClr val="bg2">
            <a:lumMod val="75000"/>
          </a:schemeClr>
        </a:solidFill>
      </dgm:spPr>
      <dgm:t>
        <a:bodyPr/>
        <a:lstStyle/>
        <a:p>
          <a:r>
            <a:rPr lang="fr-FR" sz="1200" dirty="0" smtClean="0">
              <a:solidFill>
                <a:schemeClr val="tx1"/>
              </a:solidFill>
              <a:latin typeface="Cambria" panose="02040503050406030204" pitchFamily="18" charset="0"/>
            </a:rPr>
            <a:t>Enquêtes ponctuelles; 1970/71, 2000/01 et 2013/2013</a:t>
          </a:r>
          <a:endParaRPr lang="en-US" sz="1200" dirty="0">
            <a:solidFill>
              <a:schemeClr val="tx1"/>
            </a:solidFill>
            <a:latin typeface="Cambria" panose="02040503050406030204" pitchFamily="18" charset="0"/>
          </a:endParaRPr>
        </a:p>
      </dgm:t>
    </dgm:pt>
    <dgm:pt modelId="{5A395639-F65B-452D-85E9-E668250A78E2}" type="parTrans" cxnId="{837D257D-CC78-4F27-8116-189AF82E46C1}">
      <dgm:prSet/>
      <dgm:spPr/>
      <dgm:t>
        <a:bodyPr/>
        <a:lstStyle/>
        <a:p>
          <a:endParaRPr lang="en-US" sz="1200">
            <a:solidFill>
              <a:schemeClr val="tx1"/>
            </a:solidFill>
            <a:latin typeface="Cambria" panose="02040503050406030204" pitchFamily="18" charset="0"/>
          </a:endParaRPr>
        </a:p>
      </dgm:t>
    </dgm:pt>
    <dgm:pt modelId="{62DEF62F-2C02-46C9-AE51-80D2BB6A261F}" type="sibTrans" cxnId="{837D257D-CC78-4F27-8116-189AF82E46C1}">
      <dgm:prSet/>
      <dgm:spPr/>
      <dgm:t>
        <a:bodyPr/>
        <a:lstStyle/>
        <a:p>
          <a:endParaRPr lang="en-US" sz="1200">
            <a:solidFill>
              <a:schemeClr val="tx1"/>
            </a:solidFill>
            <a:latin typeface="Cambria" panose="02040503050406030204" pitchFamily="18" charset="0"/>
          </a:endParaRPr>
        </a:p>
      </dgm:t>
    </dgm:pt>
    <dgm:pt modelId="{5375930B-F9D9-40BE-AF0E-ED7886A2BA7E}">
      <dgm:prSet custT="1"/>
      <dgm:spPr>
        <a:solidFill>
          <a:schemeClr val="bg2">
            <a:lumMod val="75000"/>
          </a:schemeClr>
        </a:solidFill>
      </dgm:spPr>
      <dgm:t>
        <a:bodyPr/>
        <a:lstStyle/>
        <a:p>
          <a:r>
            <a:rPr lang="fr-FR" sz="1200" dirty="0" smtClean="0">
              <a:solidFill>
                <a:schemeClr val="tx1"/>
              </a:solidFill>
              <a:latin typeface="Cambria" panose="02040503050406030204" pitchFamily="18" charset="0"/>
            </a:rPr>
            <a:t>Enquêtes ponctuelles; 2007</a:t>
          </a:r>
          <a:endParaRPr lang="en-US" sz="1200" dirty="0">
            <a:solidFill>
              <a:schemeClr val="tx1"/>
            </a:solidFill>
            <a:latin typeface="Cambria" panose="02040503050406030204" pitchFamily="18" charset="0"/>
          </a:endParaRPr>
        </a:p>
      </dgm:t>
    </dgm:pt>
    <dgm:pt modelId="{C5A09709-781A-45F1-AA21-A240A35FE1E7}" type="parTrans" cxnId="{8EA810D9-C2E5-4990-9D91-7BE4110D8FFF}">
      <dgm:prSet/>
      <dgm:spPr/>
      <dgm:t>
        <a:bodyPr/>
        <a:lstStyle/>
        <a:p>
          <a:endParaRPr lang="en-US" sz="1200">
            <a:solidFill>
              <a:schemeClr val="tx1"/>
            </a:solidFill>
            <a:latin typeface="Cambria" panose="02040503050406030204" pitchFamily="18" charset="0"/>
          </a:endParaRPr>
        </a:p>
      </dgm:t>
    </dgm:pt>
    <dgm:pt modelId="{0DD531A8-C263-4761-A6B7-0C2177A09777}" type="sibTrans" cxnId="{8EA810D9-C2E5-4990-9D91-7BE4110D8FFF}">
      <dgm:prSet/>
      <dgm:spPr/>
      <dgm:t>
        <a:bodyPr/>
        <a:lstStyle/>
        <a:p>
          <a:endParaRPr lang="en-US" sz="1200">
            <a:solidFill>
              <a:schemeClr val="tx1"/>
            </a:solidFill>
            <a:latin typeface="Cambria" panose="02040503050406030204" pitchFamily="18" charset="0"/>
          </a:endParaRPr>
        </a:p>
      </dgm:t>
    </dgm:pt>
    <dgm:pt modelId="{1B92610A-7EDC-405B-B5ED-9C47F18DE733}">
      <dgm:prSet custT="1"/>
      <dgm:spPr>
        <a:solidFill>
          <a:schemeClr val="bg2">
            <a:lumMod val="75000"/>
          </a:schemeClr>
        </a:solidFill>
      </dgm:spPr>
      <dgm:t>
        <a:bodyPr/>
        <a:lstStyle/>
        <a:p>
          <a:r>
            <a:rPr lang="fr-FR" sz="1200" dirty="0" smtClean="0">
              <a:solidFill>
                <a:schemeClr val="tx1"/>
              </a:solidFill>
              <a:latin typeface="Cambria" panose="02040503050406030204" pitchFamily="18" charset="0"/>
            </a:rPr>
            <a:t>Enquêtes ponctuelles; 1998/99 et 2006/07</a:t>
          </a:r>
          <a:endParaRPr lang="en-US" sz="1200" dirty="0">
            <a:solidFill>
              <a:schemeClr val="tx1"/>
            </a:solidFill>
            <a:latin typeface="Cambria" panose="02040503050406030204" pitchFamily="18" charset="0"/>
          </a:endParaRPr>
        </a:p>
      </dgm:t>
    </dgm:pt>
    <dgm:pt modelId="{A8246FA0-21FE-407C-91A2-7A3550487DF6}" type="parTrans" cxnId="{E9B8961D-1ECF-4096-B7A2-8186DCE8A343}">
      <dgm:prSet/>
      <dgm:spPr/>
      <dgm:t>
        <a:bodyPr/>
        <a:lstStyle/>
        <a:p>
          <a:endParaRPr lang="en-US" sz="1200">
            <a:solidFill>
              <a:schemeClr val="tx1"/>
            </a:solidFill>
            <a:latin typeface="Cambria" panose="02040503050406030204" pitchFamily="18" charset="0"/>
          </a:endParaRPr>
        </a:p>
      </dgm:t>
    </dgm:pt>
    <dgm:pt modelId="{BBE8F12E-DA8E-481F-8BD9-DA81B3FE918E}" type="sibTrans" cxnId="{E9B8961D-1ECF-4096-B7A2-8186DCE8A343}">
      <dgm:prSet/>
      <dgm:spPr/>
      <dgm:t>
        <a:bodyPr/>
        <a:lstStyle/>
        <a:p>
          <a:endParaRPr lang="en-US" sz="1200">
            <a:solidFill>
              <a:schemeClr val="tx1"/>
            </a:solidFill>
            <a:latin typeface="Cambria" panose="02040503050406030204" pitchFamily="18" charset="0"/>
          </a:endParaRPr>
        </a:p>
      </dgm:t>
    </dgm:pt>
    <dgm:pt modelId="{5DBF7F8A-216F-45C6-BEEA-70D3CCB99C01}">
      <dgm:prSet custT="1"/>
      <dgm:spPr>
        <a:solidFill>
          <a:schemeClr val="bg2">
            <a:lumMod val="75000"/>
          </a:schemeClr>
        </a:solidFill>
      </dgm:spPr>
      <dgm:t>
        <a:bodyPr/>
        <a:lstStyle/>
        <a:p>
          <a:r>
            <a:rPr lang="fr-FR" sz="1200" dirty="0" smtClean="0">
              <a:solidFill>
                <a:schemeClr val="tx1"/>
              </a:solidFill>
              <a:latin typeface="Cambria" panose="02040503050406030204" pitchFamily="18" charset="0"/>
            </a:rPr>
            <a:t>Enquête Budget/Temps</a:t>
          </a:r>
          <a:endParaRPr lang="en-US" sz="1200" dirty="0">
            <a:solidFill>
              <a:schemeClr val="tx1"/>
            </a:solidFill>
            <a:latin typeface="Cambria" panose="02040503050406030204" pitchFamily="18" charset="0"/>
          </a:endParaRPr>
        </a:p>
      </dgm:t>
    </dgm:pt>
    <dgm:pt modelId="{94E19AC5-E68B-4CFC-9866-F3C2F58CE787}" type="parTrans" cxnId="{993C2E57-EDBD-4E56-91F9-C8991B67BDB9}">
      <dgm:prSet/>
      <dgm:spPr/>
      <dgm:t>
        <a:bodyPr/>
        <a:lstStyle/>
        <a:p>
          <a:endParaRPr lang="en-US" sz="1200">
            <a:solidFill>
              <a:schemeClr val="tx1"/>
            </a:solidFill>
            <a:latin typeface="Cambria" panose="02040503050406030204" pitchFamily="18" charset="0"/>
          </a:endParaRPr>
        </a:p>
      </dgm:t>
    </dgm:pt>
    <dgm:pt modelId="{D4E8D6DE-E9B2-4FCA-9DC4-001E62F66D64}" type="sibTrans" cxnId="{993C2E57-EDBD-4E56-91F9-C8991B67BDB9}">
      <dgm:prSet/>
      <dgm:spPr/>
      <dgm:t>
        <a:bodyPr/>
        <a:lstStyle/>
        <a:p>
          <a:endParaRPr lang="en-US" sz="1200">
            <a:solidFill>
              <a:schemeClr val="tx1"/>
            </a:solidFill>
            <a:latin typeface="Cambria" panose="02040503050406030204" pitchFamily="18" charset="0"/>
          </a:endParaRPr>
        </a:p>
      </dgm:t>
    </dgm:pt>
    <dgm:pt modelId="{1198D6BA-1AF5-4B9D-8D7A-D20C9F2D8E41}">
      <dgm:prSet custT="1"/>
      <dgm:spPr>
        <a:solidFill>
          <a:schemeClr val="bg2">
            <a:lumMod val="75000"/>
          </a:schemeClr>
        </a:solidFill>
      </dgm:spPr>
      <dgm:t>
        <a:bodyPr/>
        <a:lstStyle/>
        <a:p>
          <a:r>
            <a:rPr lang="fr-FR" sz="1200" dirty="0" smtClean="0">
              <a:solidFill>
                <a:schemeClr val="tx1"/>
              </a:solidFill>
              <a:latin typeface="Cambria" panose="02040503050406030204" pitchFamily="18" charset="0"/>
            </a:rPr>
            <a:t>Enquêtes ponctuelles; 1998/99 et 2013/14</a:t>
          </a:r>
          <a:endParaRPr lang="en-US" sz="1200" dirty="0">
            <a:solidFill>
              <a:schemeClr val="tx1"/>
            </a:solidFill>
            <a:latin typeface="Cambria" panose="02040503050406030204" pitchFamily="18" charset="0"/>
          </a:endParaRPr>
        </a:p>
      </dgm:t>
    </dgm:pt>
    <dgm:pt modelId="{9231CFDF-3F0B-49A7-AF81-B5118CA03B98}" type="parTrans" cxnId="{7EFD87B6-35B3-42D0-8CA2-D4E1EFC20926}">
      <dgm:prSet/>
      <dgm:spPr/>
      <dgm:t>
        <a:bodyPr/>
        <a:lstStyle/>
        <a:p>
          <a:endParaRPr lang="en-US" sz="1200">
            <a:solidFill>
              <a:schemeClr val="tx1"/>
            </a:solidFill>
            <a:latin typeface="Cambria" panose="02040503050406030204" pitchFamily="18" charset="0"/>
          </a:endParaRPr>
        </a:p>
      </dgm:t>
    </dgm:pt>
    <dgm:pt modelId="{347D3AB5-5BB0-409B-BCDB-ECDC295BDCB3}" type="sibTrans" cxnId="{7EFD87B6-35B3-42D0-8CA2-D4E1EFC20926}">
      <dgm:prSet/>
      <dgm:spPr/>
      <dgm:t>
        <a:bodyPr/>
        <a:lstStyle/>
        <a:p>
          <a:endParaRPr lang="en-US" sz="1200">
            <a:solidFill>
              <a:schemeClr val="tx1"/>
            </a:solidFill>
            <a:latin typeface="Cambria" panose="02040503050406030204" pitchFamily="18" charset="0"/>
          </a:endParaRPr>
        </a:p>
      </dgm:t>
    </dgm:pt>
    <dgm:pt modelId="{E61911A5-3827-48C7-86D8-AB51A4BA77AB}" type="pres">
      <dgm:prSet presAssocID="{3A89E428-B188-4A23-A506-BF3D2F77F3F6}" presName="hierChild1" presStyleCnt="0">
        <dgm:presLayoutVars>
          <dgm:orgChart val="1"/>
          <dgm:chPref val="1"/>
          <dgm:dir/>
          <dgm:animOne val="branch"/>
          <dgm:animLvl val="lvl"/>
          <dgm:resizeHandles/>
        </dgm:presLayoutVars>
      </dgm:prSet>
      <dgm:spPr/>
      <dgm:t>
        <a:bodyPr/>
        <a:lstStyle/>
        <a:p>
          <a:endParaRPr lang="en-US"/>
        </a:p>
      </dgm:t>
    </dgm:pt>
    <dgm:pt modelId="{79F33DEA-0D33-4628-8FA5-6D926080F715}" type="pres">
      <dgm:prSet presAssocID="{69DCD7CB-0F94-4C9C-B415-D26D07F02315}" presName="hierRoot1" presStyleCnt="0">
        <dgm:presLayoutVars>
          <dgm:hierBranch val="init"/>
        </dgm:presLayoutVars>
      </dgm:prSet>
      <dgm:spPr/>
    </dgm:pt>
    <dgm:pt modelId="{B3D28415-1818-47E2-895C-D5A6414E9F7B}" type="pres">
      <dgm:prSet presAssocID="{69DCD7CB-0F94-4C9C-B415-D26D07F02315}" presName="rootComposite1" presStyleCnt="0"/>
      <dgm:spPr/>
    </dgm:pt>
    <dgm:pt modelId="{17728EB1-5335-4525-AE49-A4C8F218943E}" type="pres">
      <dgm:prSet presAssocID="{69DCD7CB-0F94-4C9C-B415-D26D07F02315}" presName="rootText1" presStyleLbl="node0" presStyleIdx="0" presStyleCnt="1" custScaleX="189271" custScaleY="198936">
        <dgm:presLayoutVars>
          <dgm:chPref val="3"/>
        </dgm:presLayoutVars>
      </dgm:prSet>
      <dgm:spPr/>
      <dgm:t>
        <a:bodyPr/>
        <a:lstStyle/>
        <a:p>
          <a:endParaRPr lang="en-US"/>
        </a:p>
      </dgm:t>
    </dgm:pt>
    <dgm:pt modelId="{609BE701-7A93-46BA-8A32-B6C27F82ACA8}" type="pres">
      <dgm:prSet presAssocID="{69DCD7CB-0F94-4C9C-B415-D26D07F02315}" presName="rootConnector1" presStyleLbl="node1" presStyleIdx="0" presStyleCnt="0"/>
      <dgm:spPr/>
      <dgm:t>
        <a:bodyPr/>
        <a:lstStyle/>
        <a:p>
          <a:endParaRPr lang="en-US"/>
        </a:p>
      </dgm:t>
    </dgm:pt>
    <dgm:pt modelId="{04B97BB3-E8A6-4B1C-9462-CA8AF3D67181}" type="pres">
      <dgm:prSet presAssocID="{69DCD7CB-0F94-4C9C-B415-D26D07F02315}" presName="hierChild2" presStyleCnt="0"/>
      <dgm:spPr/>
    </dgm:pt>
    <dgm:pt modelId="{B1D2F040-7FBE-4081-AF01-15F1F188A59A}" type="pres">
      <dgm:prSet presAssocID="{9DFBF421-D53C-4783-98B7-39636F5A93F4}" presName="Name37" presStyleLbl="parChTrans1D2" presStyleIdx="0" presStyleCnt="6"/>
      <dgm:spPr/>
      <dgm:t>
        <a:bodyPr/>
        <a:lstStyle/>
        <a:p>
          <a:endParaRPr lang="en-US"/>
        </a:p>
      </dgm:t>
    </dgm:pt>
    <dgm:pt modelId="{C7E3AD4D-CD75-454E-BCB7-3B10075F0F08}" type="pres">
      <dgm:prSet presAssocID="{92267B47-671A-48F6-B5D4-D6FB1D6199DA}" presName="hierRoot2" presStyleCnt="0">
        <dgm:presLayoutVars>
          <dgm:hierBranch val="init"/>
        </dgm:presLayoutVars>
      </dgm:prSet>
      <dgm:spPr/>
    </dgm:pt>
    <dgm:pt modelId="{632DAB29-74B5-464A-822A-CE77ECCBB13A}" type="pres">
      <dgm:prSet presAssocID="{92267B47-671A-48F6-B5D4-D6FB1D6199DA}" presName="rootComposite" presStyleCnt="0"/>
      <dgm:spPr/>
    </dgm:pt>
    <dgm:pt modelId="{2407EBEF-A6EB-4DA6-9EB0-822B3488982E}" type="pres">
      <dgm:prSet presAssocID="{92267B47-671A-48F6-B5D4-D6FB1D6199DA}" presName="rootText" presStyleLbl="node2" presStyleIdx="0" presStyleCnt="6" custScaleX="99020" custScaleY="165034">
        <dgm:presLayoutVars>
          <dgm:chPref val="3"/>
        </dgm:presLayoutVars>
      </dgm:prSet>
      <dgm:spPr/>
      <dgm:t>
        <a:bodyPr/>
        <a:lstStyle/>
        <a:p>
          <a:endParaRPr lang="en-US"/>
        </a:p>
      </dgm:t>
    </dgm:pt>
    <dgm:pt modelId="{12BA7CF1-D559-4E84-9254-100FBEA8BB41}" type="pres">
      <dgm:prSet presAssocID="{92267B47-671A-48F6-B5D4-D6FB1D6199DA}" presName="rootConnector" presStyleLbl="node2" presStyleIdx="0" presStyleCnt="6"/>
      <dgm:spPr/>
      <dgm:t>
        <a:bodyPr/>
        <a:lstStyle/>
        <a:p>
          <a:endParaRPr lang="en-US"/>
        </a:p>
      </dgm:t>
    </dgm:pt>
    <dgm:pt modelId="{203F85C3-E5CB-471F-AFBA-09256C685CBA}" type="pres">
      <dgm:prSet presAssocID="{92267B47-671A-48F6-B5D4-D6FB1D6199DA}" presName="hierChild4" presStyleCnt="0"/>
      <dgm:spPr/>
    </dgm:pt>
    <dgm:pt modelId="{D5426251-01BB-4B20-A647-662F13E44F24}" type="pres">
      <dgm:prSet presAssocID="{07E3C4BE-3A74-4AA6-9FB7-DD083DCC8B1C}" presName="Name37" presStyleLbl="parChTrans1D3" presStyleIdx="0" presStyleCnt="6"/>
      <dgm:spPr/>
      <dgm:t>
        <a:bodyPr/>
        <a:lstStyle/>
        <a:p>
          <a:endParaRPr lang="en-US"/>
        </a:p>
      </dgm:t>
    </dgm:pt>
    <dgm:pt modelId="{A418E30F-409D-41E6-95D2-37CD4317B307}" type="pres">
      <dgm:prSet presAssocID="{3222F428-A2DC-4FA0-9DC1-A23E9EAA9412}" presName="hierRoot2" presStyleCnt="0">
        <dgm:presLayoutVars>
          <dgm:hierBranch val="init"/>
        </dgm:presLayoutVars>
      </dgm:prSet>
      <dgm:spPr/>
    </dgm:pt>
    <dgm:pt modelId="{9905045C-8DCD-4C31-B4EF-EE3C3F73505E}" type="pres">
      <dgm:prSet presAssocID="{3222F428-A2DC-4FA0-9DC1-A23E9EAA9412}" presName="rootComposite" presStyleCnt="0"/>
      <dgm:spPr/>
    </dgm:pt>
    <dgm:pt modelId="{03B1F8DC-9BD2-41F0-B0B7-8479D4F4B431}" type="pres">
      <dgm:prSet presAssocID="{3222F428-A2DC-4FA0-9DC1-A23E9EAA9412}" presName="rootText" presStyleLbl="node3" presStyleIdx="0" presStyleCnt="6" custScaleX="99826" custScaleY="174696">
        <dgm:presLayoutVars>
          <dgm:chPref val="3"/>
        </dgm:presLayoutVars>
      </dgm:prSet>
      <dgm:spPr/>
      <dgm:t>
        <a:bodyPr/>
        <a:lstStyle/>
        <a:p>
          <a:endParaRPr lang="en-US"/>
        </a:p>
      </dgm:t>
    </dgm:pt>
    <dgm:pt modelId="{61B6C81A-4838-4DF3-87C6-D7FEEE0B95AA}" type="pres">
      <dgm:prSet presAssocID="{3222F428-A2DC-4FA0-9DC1-A23E9EAA9412}" presName="rootConnector" presStyleLbl="node3" presStyleIdx="0" presStyleCnt="6"/>
      <dgm:spPr/>
      <dgm:t>
        <a:bodyPr/>
        <a:lstStyle/>
        <a:p>
          <a:endParaRPr lang="en-US"/>
        </a:p>
      </dgm:t>
    </dgm:pt>
    <dgm:pt modelId="{E6BC74AE-90CC-4174-8C5B-63E593A77A91}" type="pres">
      <dgm:prSet presAssocID="{3222F428-A2DC-4FA0-9DC1-A23E9EAA9412}" presName="hierChild4" presStyleCnt="0"/>
      <dgm:spPr/>
    </dgm:pt>
    <dgm:pt modelId="{709884E3-D197-4DD8-A450-1A5BCEA8FEE3}" type="pres">
      <dgm:prSet presAssocID="{3222F428-A2DC-4FA0-9DC1-A23E9EAA9412}" presName="hierChild5" presStyleCnt="0"/>
      <dgm:spPr/>
    </dgm:pt>
    <dgm:pt modelId="{F8317A68-69CB-4AB1-8E28-7593FD161664}" type="pres">
      <dgm:prSet presAssocID="{92267B47-671A-48F6-B5D4-D6FB1D6199DA}" presName="hierChild5" presStyleCnt="0"/>
      <dgm:spPr/>
    </dgm:pt>
    <dgm:pt modelId="{97D14A3A-5113-4902-BC9B-0AC1FE21506D}" type="pres">
      <dgm:prSet presAssocID="{C61EA0D1-1671-4EEE-A3E4-4AFFCA9C0462}" presName="Name37" presStyleLbl="parChTrans1D2" presStyleIdx="1" presStyleCnt="6"/>
      <dgm:spPr/>
      <dgm:t>
        <a:bodyPr/>
        <a:lstStyle/>
        <a:p>
          <a:endParaRPr lang="en-US"/>
        </a:p>
      </dgm:t>
    </dgm:pt>
    <dgm:pt modelId="{3D2CBDB3-A2F6-4800-8279-FDB5568B5865}" type="pres">
      <dgm:prSet presAssocID="{F5C7DCF7-EC69-4769-BFB9-8CAB56B1FBA0}" presName="hierRoot2" presStyleCnt="0">
        <dgm:presLayoutVars>
          <dgm:hierBranch val="init"/>
        </dgm:presLayoutVars>
      </dgm:prSet>
      <dgm:spPr/>
    </dgm:pt>
    <dgm:pt modelId="{E1586D93-52D1-4F5E-AFC8-809C24CC2631}" type="pres">
      <dgm:prSet presAssocID="{F5C7DCF7-EC69-4769-BFB9-8CAB56B1FBA0}" presName="rootComposite" presStyleCnt="0"/>
      <dgm:spPr/>
    </dgm:pt>
    <dgm:pt modelId="{E64DC0BE-FEA8-4E8F-9AA3-52E5A5900226}" type="pres">
      <dgm:prSet presAssocID="{F5C7DCF7-EC69-4769-BFB9-8CAB56B1FBA0}" presName="rootText" presStyleLbl="node2" presStyleIdx="1" presStyleCnt="6" custScaleX="98906" custScaleY="164844">
        <dgm:presLayoutVars>
          <dgm:chPref val="3"/>
        </dgm:presLayoutVars>
      </dgm:prSet>
      <dgm:spPr/>
      <dgm:t>
        <a:bodyPr/>
        <a:lstStyle/>
        <a:p>
          <a:endParaRPr lang="en-US"/>
        </a:p>
      </dgm:t>
    </dgm:pt>
    <dgm:pt modelId="{83F3CB14-EE8F-46CE-A9F9-977C80859626}" type="pres">
      <dgm:prSet presAssocID="{F5C7DCF7-EC69-4769-BFB9-8CAB56B1FBA0}" presName="rootConnector" presStyleLbl="node2" presStyleIdx="1" presStyleCnt="6"/>
      <dgm:spPr/>
      <dgm:t>
        <a:bodyPr/>
        <a:lstStyle/>
        <a:p>
          <a:endParaRPr lang="en-US"/>
        </a:p>
      </dgm:t>
    </dgm:pt>
    <dgm:pt modelId="{086AF579-9F0F-4EB3-8BC1-D5A79FDCB8AF}" type="pres">
      <dgm:prSet presAssocID="{F5C7DCF7-EC69-4769-BFB9-8CAB56B1FBA0}" presName="hierChild4" presStyleCnt="0"/>
      <dgm:spPr/>
    </dgm:pt>
    <dgm:pt modelId="{24F0811D-F00F-4810-AC59-D6E25F1F2C25}" type="pres">
      <dgm:prSet presAssocID="{5A395639-F65B-452D-85E9-E668250A78E2}" presName="Name37" presStyleLbl="parChTrans1D3" presStyleIdx="1" presStyleCnt="6"/>
      <dgm:spPr/>
      <dgm:t>
        <a:bodyPr/>
        <a:lstStyle/>
        <a:p>
          <a:endParaRPr lang="en-US"/>
        </a:p>
      </dgm:t>
    </dgm:pt>
    <dgm:pt modelId="{86685156-51A6-4C37-8DA3-2C39A151595C}" type="pres">
      <dgm:prSet presAssocID="{B9292601-CA0D-4876-B63B-8757CC81FBE5}" presName="hierRoot2" presStyleCnt="0">
        <dgm:presLayoutVars>
          <dgm:hierBranch val="init"/>
        </dgm:presLayoutVars>
      </dgm:prSet>
      <dgm:spPr/>
    </dgm:pt>
    <dgm:pt modelId="{EAF749A1-7B8F-45BB-AC3A-3422DCDE2269}" type="pres">
      <dgm:prSet presAssocID="{B9292601-CA0D-4876-B63B-8757CC81FBE5}" presName="rootComposite" presStyleCnt="0"/>
      <dgm:spPr/>
    </dgm:pt>
    <dgm:pt modelId="{C41BA65F-C16C-43DD-B6E9-1C5F7CD9CBE4}" type="pres">
      <dgm:prSet presAssocID="{B9292601-CA0D-4876-B63B-8757CC81FBE5}" presName="rootText" presStyleLbl="node3" presStyleIdx="1" presStyleCnt="6" custScaleX="99826" custScaleY="174696">
        <dgm:presLayoutVars>
          <dgm:chPref val="3"/>
        </dgm:presLayoutVars>
      </dgm:prSet>
      <dgm:spPr/>
      <dgm:t>
        <a:bodyPr/>
        <a:lstStyle/>
        <a:p>
          <a:endParaRPr lang="en-US"/>
        </a:p>
      </dgm:t>
    </dgm:pt>
    <dgm:pt modelId="{CA767E28-A28A-4AE6-8FFE-70D2B1AC7A0E}" type="pres">
      <dgm:prSet presAssocID="{B9292601-CA0D-4876-B63B-8757CC81FBE5}" presName="rootConnector" presStyleLbl="node3" presStyleIdx="1" presStyleCnt="6"/>
      <dgm:spPr/>
      <dgm:t>
        <a:bodyPr/>
        <a:lstStyle/>
        <a:p>
          <a:endParaRPr lang="en-US"/>
        </a:p>
      </dgm:t>
    </dgm:pt>
    <dgm:pt modelId="{AB49B1CE-C121-4221-BC55-78C27F0ECE33}" type="pres">
      <dgm:prSet presAssocID="{B9292601-CA0D-4876-B63B-8757CC81FBE5}" presName="hierChild4" presStyleCnt="0"/>
      <dgm:spPr/>
    </dgm:pt>
    <dgm:pt modelId="{4D41AD7D-5155-44C7-9414-9766CC97A461}" type="pres">
      <dgm:prSet presAssocID="{B9292601-CA0D-4876-B63B-8757CC81FBE5}" presName="hierChild5" presStyleCnt="0"/>
      <dgm:spPr/>
    </dgm:pt>
    <dgm:pt modelId="{9452AAF9-E3C3-4346-9C63-D398CA4CADA6}" type="pres">
      <dgm:prSet presAssocID="{F5C7DCF7-EC69-4769-BFB9-8CAB56B1FBA0}" presName="hierChild5" presStyleCnt="0"/>
      <dgm:spPr/>
    </dgm:pt>
    <dgm:pt modelId="{E7E84B4A-5A97-43F8-9A4F-F846589D7B31}" type="pres">
      <dgm:prSet presAssocID="{4D054015-B583-47F5-8786-B5F5C14368BF}" presName="Name37" presStyleLbl="parChTrans1D2" presStyleIdx="2" presStyleCnt="6"/>
      <dgm:spPr/>
      <dgm:t>
        <a:bodyPr/>
        <a:lstStyle/>
        <a:p>
          <a:endParaRPr lang="en-US"/>
        </a:p>
      </dgm:t>
    </dgm:pt>
    <dgm:pt modelId="{E318F7C9-8A39-4CC2-9FF1-36085984BECB}" type="pres">
      <dgm:prSet presAssocID="{ADD48AA0-1851-4394-AB5A-26F201526411}" presName="hierRoot2" presStyleCnt="0">
        <dgm:presLayoutVars>
          <dgm:hierBranch val="init"/>
        </dgm:presLayoutVars>
      </dgm:prSet>
      <dgm:spPr/>
    </dgm:pt>
    <dgm:pt modelId="{8EFB3AA3-7F44-4113-8AB7-5D32FC896E19}" type="pres">
      <dgm:prSet presAssocID="{ADD48AA0-1851-4394-AB5A-26F201526411}" presName="rootComposite" presStyleCnt="0"/>
      <dgm:spPr/>
    </dgm:pt>
    <dgm:pt modelId="{AA06F7B0-85D7-4399-AD22-3330B9EEC19A}" type="pres">
      <dgm:prSet presAssocID="{ADD48AA0-1851-4394-AB5A-26F201526411}" presName="rootText" presStyleLbl="node2" presStyleIdx="2" presStyleCnt="6" custScaleX="98906" custScaleY="164844">
        <dgm:presLayoutVars>
          <dgm:chPref val="3"/>
        </dgm:presLayoutVars>
      </dgm:prSet>
      <dgm:spPr/>
      <dgm:t>
        <a:bodyPr/>
        <a:lstStyle/>
        <a:p>
          <a:endParaRPr lang="en-US"/>
        </a:p>
      </dgm:t>
    </dgm:pt>
    <dgm:pt modelId="{3096865C-612A-4551-873F-59DCA5F3F455}" type="pres">
      <dgm:prSet presAssocID="{ADD48AA0-1851-4394-AB5A-26F201526411}" presName="rootConnector" presStyleLbl="node2" presStyleIdx="2" presStyleCnt="6"/>
      <dgm:spPr/>
      <dgm:t>
        <a:bodyPr/>
        <a:lstStyle/>
        <a:p>
          <a:endParaRPr lang="en-US"/>
        </a:p>
      </dgm:t>
    </dgm:pt>
    <dgm:pt modelId="{8BBC2600-A75B-4133-86A5-421A8D6F08D5}" type="pres">
      <dgm:prSet presAssocID="{ADD48AA0-1851-4394-AB5A-26F201526411}" presName="hierChild4" presStyleCnt="0"/>
      <dgm:spPr/>
    </dgm:pt>
    <dgm:pt modelId="{EC083798-2486-434C-8263-735297E5E101}" type="pres">
      <dgm:prSet presAssocID="{C5A09709-781A-45F1-AA21-A240A35FE1E7}" presName="Name37" presStyleLbl="parChTrans1D3" presStyleIdx="2" presStyleCnt="6"/>
      <dgm:spPr/>
      <dgm:t>
        <a:bodyPr/>
        <a:lstStyle/>
        <a:p>
          <a:endParaRPr lang="en-US"/>
        </a:p>
      </dgm:t>
    </dgm:pt>
    <dgm:pt modelId="{ABFB07A0-AEE1-4E51-A014-DDBEF3F37B2F}" type="pres">
      <dgm:prSet presAssocID="{5375930B-F9D9-40BE-AF0E-ED7886A2BA7E}" presName="hierRoot2" presStyleCnt="0">
        <dgm:presLayoutVars>
          <dgm:hierBranch val="init"/>
        </dgm:presLayoutVars>
      </dgm:prSet>
      <dgm:spPr/>
    </dgm:pt>
    <dgm:pt modelId="{4683EBFA-3B64-4F7D-A1D6-C2BCEA0C8217}" type="pres">
      <dgm:prSet presAssocID="{5375930B-F9D9-40BE-AF0E-ED7886A2BA7E}" presName="rootComposite" presStyleCnt="0"/>
      <dgm:spPr/>
    </dgm:pt>
    <dgm:pt modelId="{D6D7B1FC-F7C5-4B6F-BFE4-9D0824824F22}" type="pres">
      <dgm:prSet presAssocID="{5375930B-F9D9-40BE-AF0E-ED7886A2BA7E}" presName="rootText" presStyleLbl="node3" presStyleIdx="2" presStyleCnt="6" custScaleY="174696">
        <dgm:presLayoutVars>
          <dgm:chPref val="3"/>
        </dgm:presLayoutVars>
      </dgm:prSet>
      <dgm:spPr/>
      <dgm:t>
        <a:bodyPr/>
        <a:lstStyle/>
        <a:p>
          <a:endParaRPr lang="en-US"/>
        </a:p>
      </dgm:t>
    </dgm:pt>
    <dgm:pt modelId="{6913C4EB-1C37-403E-A731-D4449DFBCF2C}" type="pres">
      <dgm:prSet presAssocID="{5375930B-F9D9-40BE-AF0E-ED7886A2BA7E}" presName="rootConnector" presStyleLbl="node3" presStyleIdx="2" presStyleCnt="6"/>
      <dgm:spPr/>
      <dgm:t>
        <a:bodyPr/>
        <a:lstStyle/>
        <a:p>
          <a:endParaRPr lang="en-US"/>
        </a:p>
      </dgm:t>
    </dgm:pt>
    <dgm:pt modelId="{B730D33A-E585-4C07-B302-B0263B4826CC}" type="pres">
      <dgm:prSet presAssocID="{5375930B-F9D9-40BE-AF0E-ED7886A2BA7E}" presName="hierChild4" presStyleCnt="0"/>
      <dgm:spPr/>
    </dgm:pt>
    <dgm:pt modelId="{88DF69DA-B712-4EFC-9863-C40EE18D53CA}" type="pres">
      <dgm:prSet presAssocID="{5375930B-F9D9-40BE-AF0E-ED7886A2BA7E}" presName="hierChild5" presStyleCnt="0"/>
      <dgm:spPr/>
    </dgm:pt>
    <dgm:pt modelId="{0DB2C23E-6B71-4D07-9452-DB9C7BC42D87}" type="pres">
      <dgm:prSet presAssocID="{ADD48AA0-1851-4394-AB5A-26F201526411}" presName="hierChild5" presStyleCnt="0"/>
      <dgm:spPr/>
    </dgm:pt>
    <dgm:pt modelId="{CBAD44C8-E886-4659-B9BD-17B3D7E069E0}" type="pres">
      <dgm:prSet presAssocID="{1E56BFE5-CFAC-4677-967E-C200AD4E441B}" presName="Name37" presStyleLbl="parChTrans1D2" presStyleIdx="3" presStyleCnt="6"/>
      <dgm:spPr/>
      <dgm:t>
        <a:bodyPr/>
        <a:lstStyle/>
        <a:p>
          <a:endParaRPr lang="en-US"/>
        </a:p>
      </dgm:t>
    </dgm:pt>
    <dgm:pt modelId="{7E7582A8-F51A-4640-AC69-959977368DFF}" type="pres">
      <dgm:prSet presAssocID="{7F913F59-2207-499B-A46B-A5F150878A36}" presName="hierRoot2" presStyleCnt="0">
        <dgm:presLayoutVars>
          <dgm:hierBranch val="init"/>
        </dgm:presLayoutVars>
      </dgm:prSet>
      <dgm:spPr/>
    </dgm:pt>
    <dgm:pt modelId="{0AB9E052-6022-4A1C-80A6-EA0E3F30A8D6}" type="pres">
      <dgm:prSet presAssocID="{7F913F59-2207-499B-A46B-A5F150878A36}" presName="rootComposite" presStyleCnt="0"/>
      <dgm:spPr/>
    </dgm:pt>
    <dgm:pt modelId="{AC8E6ED0-E0FA-40C0-B921-F6272978A3BD}" type="pres">
      <dgm:prSet presAssocID="{7F913F59-2207-499B-A46B-A5F150878A36}" presName="rootText" presStyleLbl="node2" presStyleIdx="3" presStyleCnt="6" custScaleX="98906" custScaleY="164844">
        <dgm:presLayoutVars>
          <dgm:chPref val="3"/>
        </dgm:presLayoutVars>
      </dgm:prSet>
      <dgm:spPr/>
      <dgm:t>
        <a:bodyPr/>
        <a:lstStyle/>
        <a:p>
          <a:endParaRPr lang="en-US"/>
        </a:p>
      </dgm:t>
    </dgm:pt>
    <dgm:pt modelId="{7E33398D-EAB5-4204-9708-D15A70176936}" type="pres">
      <dgm:prSet presAssocID="{7F913F59-2207-499B-A46B-A5F150878A36}" presName="rootConnector" presStyleLbl="node2" presStyleIdx="3" presStyleCnt="6"/>
      <dgm:spPr/>
      <dgm:t>
        <a:bodyPr/>
        <a:lstStyle/>
        <a:p>
          <a:endParaRPr lang="en-US"/>
        </a:p>
      </dgm:t>
    </dgm:pt>
    <dgm:pt modelId="{22B9ED4A-6550-4BF9-8BAA-8084D09E5BAE}" type="pres">
      <dgm:prSet presAssocID="{7F913F59-2207-499B-A46B-A5F150878A36}" presName="hierChild4" presStyleCnt="0"/>
      <dgm:spPr/>
    </dgm:pt>
    <dgm:pt modelId="{D169891D-8E03-44E4-B151-56601DEDC123}" type="pres">
      <dgm:prSet presAssocID="{A8246FA0-21FE-407C-91A2-7A3550487DF6}" presName="Name37" presStyleLbl="parChTrans1D3" presStyleIdx="3" presStyleCnt="6"/>
      <dgm:spPr/>
      <dgm:t>
        <a:bodyPr/>
        <a:lstStyle/>
        <a:p>
          <a:endParaRPr lang="en-US"/>
        </a:p>
      </dgm:t>
    </dgm:pt>
    <dgm:pt modelId="{12852170-C832-4934-A939-9E3B791B2659}" type="pres">
      <dgm:prSet presAssocID="{1B92610A-7EDC-405B-B5ED-9C47F18DE733}" presName="hierRoot2" presStyleCnt="0">
        <dgm:presLayoutVars>
          <dgm:hierBranch val="init"/>
        </dgm:presLayoutVars>
      </dgm:prSet>
      <dgm:spPr/>
    </dgm:pt>
    <dgm:pt modelId="{6BB78430-6EBE-4DF2-BD43-5DAF7D2F251B}" type="pres">
      <dgm:prSet presAssocID="{1B92610A-7EDC-405B-B5ED-9C47F18DE733}" presName="rootComposite" presStyleCnt="0"/>
      <dgm:spPr/>
    </dgm:pt>
    <dgm:pt modelId="{3971A565-5AA2-4209-8702-98B9E3FB6348}" type="pres">
      <dgm:prSet presAssocID="{1B92610A-7EDC-405B-B5ED-9C47F18DE733}" presName="rootText" presStyleLbl="node3" presStyleIdx="3" presStyleCnt="6" custScaleY="174696">
        <dgm:presLayoutVars>
          <dgm:chPref val="3"/>
        </dgm:presLayoutVars>
      </dgm:prSet>
      <dgm:spPr/>
      <dgm:t>
        <a:bodyPr/>
        <a:lstStyle/>
        <a:p>
          <a:endParaRPr lang="en-US"/>
        </a:p>
      </dgm:t>
    </dgm:pt>
    <dgm:pt modelId="{2DABDA0B-A87B-46C1-A609-3E16A7083346}" type="pres">
      <dgm:prSet presAssocID="{1B92610A-7EDC-405B-B5ED-9C47F18DE733}" presName="rootConnector" presStyleLbl="node3" presStyleIdx="3" presStyleCnt="6"/>
      <dgm:spPr/>
      <dgm:t>
        <a:bodyPr/>
        <a:lstStyle/>
        <a:p>
          <a:endParaRPr lang="en-US"/>
        </a:p>
      </dgm:t>
    </dgm:pt>
    <dgm:pt modelId="{E745617F-E207-4825-9FC0-799F0458233D}" type="pres">
      <dgm:prSet presAssocID="{1B92610A-7EDC-405B-B5ED-9C47F18DE733}" presName="hierChild4" presStyleCnt="0"/>
      <dgm:spPr/>
    </dgm:pt>
    <dgm:pt modelId="{EF1183AD-422F-4811-B281-B70F82183F81}" type="pres">
      <dgm:prSet presAssocID="{1B92610A-7EDC-405B-B5ED-9C47F18DE733}" presName="hierChild5" presStyleCnt="0"/>
      <dgm:spPr/>
    </dgm:pt>
    <dgm:pt modelId="{748880FE-5445-4F22-B460-D614F677DC73}" type="pres">
      <dgm:prSet presAssocID="{7F913F59-2207-499B-A46B-A5F150878A36}" presName="hierChild5" presStyleCnt="0"/>
      <dgm:spPr/>
    </dgm:pt>
    <dgm:pt modelId="{84280DBF-4C45-4DB6-93FE-BAEB58E9A2CD}" type="pres">
      <dgm:prSet presAssocID="{94E19AC5-E68B-4CFC-9866-F3C2F58CE787}" presName="Name37" presStyleLbl="parChTrans1D2" presStyleIdx="4" presStyleCnt="6"/>
      <dgm:spPr/>
      <dgm:t>
        <a:bodyPr/>
        <a:lstStyle/>
        <a:p>
          <a:endParaRPr lang="en-US"/>
        </a:p>
      </dgm:t>
    </dgm:pt>
    <dgm:pt modelId="{3679CCC4-B401-4A9C-95E6-131BE689999B}" type="pres">
      <dgm:prSet presAssocID="{5DBF7F8A-216F-45C6-BEEA-70D3CCB99C01}" presName="hierRoot2" presStyleCnt="0">
        <dgm:presLayoutVars>
          <dgm:hierBranch val="init"/>
        </dgm:presLayoutVars>
      </dgm:prSet>
      <dgm:spPr/>
    </dgm:pt>
    <dgm:pt modelId="{98882A47-CD10-4FDA-A685-E7C4DBAAA092}" type="pres">
      <dgm:prSet presAssocID="{5DBF7F8A-216F-45C6-BEEA-70D3CCB99C01}" presName="rootComposite" presStyleCnt="0"/>
      <dgm:spPr/>
    </dgm:pt>
    <dgm:pt modelId="{E6DD77D5-A51E-4B2C-B9E2-E4B9A9B63CA5}" type="pres">
      <dgm:prSet presAssocID="{5DBF7F8A-216F-45C6-BEEA-70D3CCB99C01}" presName="rootText" presStyleLbl="node2" presStyleIdx="4" presStyleCnt="6" custScaleX="98906" custScaleY="164844">
        <dgm:presLayoutVars>
          <dgm:chPref val="3"/>
        </dgm:presLayoutVars>
      </dgm:prSet>
      <dgm:spPr/>
      <dgm:t>
        <a:bodyPr/>
        <a:lstStyle/>
        <a:p>
          <a:endParaRPr lang="en-US"/>
        </a:p>
      </dgm:t>
    </dgm:pt>
    <dgm:pt modelId="{9EAC2922-4436-43DA-99A2-0D5D50F9826C}" type="pres">
      <dgm:prSet presAssocID="{5DBF7F8A-216F-45C6-BEEA-70D3CCB99C01}" presName="rootConnector" presStyleLbl="node2" presStyleIdx="4" presStyleCnt="6"/>
      <dgm:spPr/>
      <dgm:t>
        <a:bodyPr/>
        <a:lstStyle/>
        <a:p>
          <a:endParaRPr lang="en-US"/>
        </a:p>
      </dgm:t>
    </dgm:pt>
    <dgm:pt modelId="{93D765B4-F533-4FE8-80E1-564CE9C5C13D}" type="pres">
      <dgm:prSet presAssocID="{5DBF7F8A-216F-45C6-BEEA-70D3CCB99C01}" presName="hierChild4" presStyleCnt="0"/>
      <dgm:spPr/>
    </dgm:pt>
    <dgm:pt modelId="{8728252E-EFC4-43A8-B7A0-9879406350DB}" type="pres">
      <dgm:prSet presAssocID="{9231CFDF-3F0B-49A7-AF81-B5118CA03B98}" presName="Name37" presStyleLbl="parChTrans1D3" presStyleIdx="4" presStyleCnt="6"/>
      <dgm:spPr/>
      <dgm:t>
        <a:bodyPr/>
        <a:lstStyle/>
        <a:p>
          <a:endParaRPr lang="en-US"/>
        </a:p>
      </dgm:t>
    </dgm:pt>
    <dgm:pt modelId="{9CE5C6DA-53DA-4227-A369-BB457F12C582}" type="pres">
      <dgm:prSet presAssocID="{1198D6BA-1AF5-4B9D-8D7A-D20C9F2D8E41}" presName="hierRoot2" presStyleCnt="0">
        <dgm:presLayoutVars>
          <dgm:hierBranch val="init"/>
        </dgm:presLayoutVars>
      </dgm:prSet>
      <dgm:spPr/>
    </dgm:pt>
    <dgm:pt modelId="{D9550AE8-01A7-430F-8065-55B7B71139A2}" type="pres">
      <dgm:prSet presAssocID="{1198D6BA-1AF5-4B9D-8D7A-D20C9F2D8E41}" presName="rootComposite" presStyleCnt="0"/>
      <dgm:spPr/>
    </dgm:pt>
    <dgm:pt modelId="{714721E8-61B1-4CBD-B93B-28FA576E86BA}" type="pres">
      <dgm:prSet presAssocID="{1198D6BA-1AF5-4B9D-8D7A-D20C9F2D8E41}" presName="rootText" presStyleLbl="node3" presStyleIdx="4" presStyleCnt="6" custScaleX="100142" custScaleY="174485">
        <dgm:presLayoutVars>
          <dgm:chPref val="3"/>
        </dgm:presLayoutVars>
      </dgm:prSet>
      <dgm:spPr/>
      <dgm:t>
        <a:bodyPr/>
        <a:lstStyle/>
        <a:p>
          <a:endParaRPr lang="en-US"/>
        </a:p>
      </dgm:t>
    </dgm:pt>
    <dgm:pt modelId="{B2D6406C-AAB4-4CED-9276-4520ADFC44BE}" type="pres">
      <dgm:prSet presAssocID="{1198D6BA-1AF5-4B9D-8D7A-D20C9F2D8E41}" presName="rootConnector" presStyleLbl="node3" presStyleIdx="4" presStyleCnt="6"/>
      <dgm:spPr/>
      <dgm:t>
        <a:bodyPr/>
        <a:lstStyle/>
        <a:p>
          <a:endParaRPr lang="en-US"/>
        </a:p>
      </dgm:t>
    </dgm:pt>
    <dgm:pt modelId="{4461371A-7EB0-4D28-8C83-93DB08D4EABA}" type="pres">
      <dgm:prSet presAssocID="{1198D6BA-1AF5-4B9D-8D7A-D20C9F2D8E41}" presName="hierChild4" presStyleCnt="0"/>
      <dgm:spPr/>
    </dgm:pt>
    <dgm:pt modelId="{B6D37869-E733-4E3F-B425-D3B5C5046041}" type="pres">
      <dgm:prSet presAssocID="{1198D6BA-1AF5-4B9D-8D7A-D20C9F2D8E41}" presName="hierChild5" presStyleCnt="0"/>
      <dgm:spPr/>
    </dgm:pt>
    <dgm:pt modelId="{ED74449E-2257-44C4-B966-61973E234D01}" type="pres">
      <dgm:prSet presAssocID="{5DBF7F8A-216F-45C6-BEEA-70D3CCB99C01}" presName="hierChild5" presStyleCnt="0"/>
      <dgm:spPr/>
    </dgm:pt>
    <dgm:pt modelId="{B94B275A-AA64-471C-85C0-FBCE567AE5E8}" type="pres">
      <dgm:prSet presAssocID="{C8BDDFF2-813E-485E-9198-F1A1E7BD2721}" presName="Name37" presStyleLbl="parChTrans1D2" presStyleIdx="5" presStyleCnt="6"/>
      <dgm:spPr/>
      <dgm:t>
        <a:bodyPr/>
        <a:lstStyle/>
        <a:p>
          <a:endParaRPr lang="en-US"/>
        </a:p>
      </dgm:t>
    </dgm:pt>
    <dgm:pt modelId="{5204B5AF-B4F2-441F-A774-8A7597A7955C}" type="pres">
      <dgm:prSet presAssocID="{FC15FC2F-6D40-4543-A392-4C637987E3F6}" presName="hierRoot2" presStyleCnt="0">
        <dgm:presLayoutVars>
          <dgm:hierBranch val="init"/>
        </dgm:presLayoutVars>
      </dgm:prSet>
      <dgm:spPr/>
    </dgm:pt>
    <dgm:pt modelId="{DEF71054-7CA7-4E32-AF7D-4B32C2376985}" type="pres">
      <dgm:prSet presAssocID="{FC15FC2F-6D40-4543-A392-4C637987E3F6}" presName="rootComposite" presStyleCnt="0"/>
      <dgm:spPr/>
    </dgm:pt>
    <dgm:pt modelId="{CBF44667-9610-4FD0-A1E2-E1F0B8240905}" type="pres">
      <dgm:prSet presAssocID="{FC15FC2F-6D40-4543-A392-4C637987E3F6}" presName="rootText" presStyleLbl="node2" presStyleIdx="5" presStyleCnt="6" custScaleX="98906" custScaleY="164844">
        <dgm:presLayoutVars>
          <dgm:chPref val="3"/>
        </dgm:presLayoutVars>
      </dgm:prSet>
      <dgm:spPr/>
      <dgm:t>
        <a:bodyPr/>
        <a:lstStyle/>
        <a:p>
          <a:endParaRPr lang="en-US"/>
        </a:p>
      </dgm:t>
    </dgm:pt>
    <dgm:pt modelId="{A49DA8EF-6C84-46B6-8B2E-91377D84ED9A}" type="pres">
      <dgm:prSet presAssocID="{FC15FC2F-6D40-4543-A392-4C637987E3F6}" presName="rootConnector" presStyleLbl="node2" presStyleIdx="5" presStyleCnt="6"/>
      <dgm:spPr/>
      <dgm:t>
        <a:bodyPr/>
        <a:lstStyle/>
        <a:p>
          <a:endParaRPr lang="en-US"/>
        </a:p>
      </dgm:t>
    </dgm:pt>
    <dgm:pt modelId="{91C6F865-8276-4733-BDAC-0F1B6916920E}" type="pres">
      <dgm:prSet presAssocID="{FC15FC2F-6D40-4543-A392-4C637987E3F6}" presName="hierChild4" presStyleCnt="0"/>
      <dgm:spPr/>
    </dgm:pt>
    <dgm:pt modelId="{0A13AE8D-9D73-46EE-9841-733AEE57D6DE}" type="pres">
      <dgm:prSet presAssocID="{06FD0191-016E-4504-A86C-F5B422BF725F}" presName="Name37" presStyleLbl="parChTrans1D3" presStyleIdx="5" presStyleCnt="6"/>
      <dgm:spPr/>
      <dgm:t>
        <a:bodyPr/>
        <a:lstStyle/>
        <a:p>
          <a:endParaRPr lang="en-US"/>
        </a:p>
      </dgm:t>
    </dgm:pt>
    <dgm:pt modelId="{46FBEDDD-E1C6-4D56-9EAD-DEACB674C5CB}" type="pres">
      <dgm:prSet presAssocID="{37188A15-9C46-4715-94F6-6784B15A7EB2}" presName="hierRoot2" presStyleCnt="0">
        <dgm:presLayoutVars>
          <dgm:hierBranch val="init"/>
        </dgm:presLayoutVars>
      </dgm:prSet>
      <dgm:spPr/>
    </dgm:pt>
    <dgm:pt modelId="{F0BBEFD2-BBCD-4FCE-B5C3-49A38F82DBFD}" type="pres">
      <dgm:prSet presAssocID="{37188A15-9C46-4715-94F6-6784B15A7EB2}" presName="rootComposite" presStyleCnt="0"/>
      <dgm:spPr/>
    </dgm:pt>
    <dgm:pt modelId="{45D8B7AC-6D36-4C50-887B-0A424C9D43A8}" type="pres">
      <dgm:prSet presAssocID="{37188A15-9C46-4715-94F6-6784B15A7EB2}" presName="rootText" presStyleLbl="node3" presStyleIdx="5" presStyleCnt="6" custScaleY="174735">
        <dgm:presLayoutVars>
          <dgm:chPref val="3"/>
        </dgm:presLayoutVars>
      </dgm:prSet>
      <dgm:spPr/>
      <dgm:t>
        <a:bodyPr/>
        <a:lstStyle/>
        <a:p>
          <a:endParaRPr lang="en-US"/>
        </a:p>
      </dgm:t>
    </dgm:pt>
    <dgm:pt modelId="{19A96C27-585E-4DEE-9BB5-871DB7EC80BD}" type="pres">
      <dgm:prSet presAssocID="{37188A15-9C46-4715-94F6-6784B15A7EB2}" presName="rootConnector" presStyleLbl="node3" presStyleIdx="5" presStyleCnt="6"/>
      <dgm:spPr/>
      <dgm:t>
        <a:bodyPr/>
        <a:lstStyle/>
        <a:p>
          <a:endParaRPr lang="en-US"/>
        </a:p>
      </dgm:t>
    </dgm:pt>
    <dgm:pt modelId="{F4759A73-3DC3-4692-B669-26FA73E5ED87}" type="pres">
      <dgm:prSet presAssocID="{37188A15-9C46-4715-94F6-6784B15A7EB2}" presName="hierChild4" presStyleCnt="0"/>
      <dgm:spPr/>
    </dgm:pt>
    <dgm:pt modelId="{F9D32DD8-8212-47E9-A384-5C0A17A6EA74}" type="pres">
      <dgm:prSet presAssocID="{86B18B05-1167-430D-925B-5322002D08E0}" presName="Name37" presStyleLbl="parChTrans1D4" presStyleIdx="0" presStyleCnt="1"/>
      <dgm:spPr/>
      <dgm:t>
        <a:bodyPr/>
        <a:lstStyle/>
        <a:p>
          <a:endParaRPr lang="en-US"/>
        </a:p>
      </dgm:t>
    </dgm:pt>
    <dgm:pt modelId="{AF06E330-1E14-4AC1-98AC-2FB0821DAEFC}" type="pres">
      <dgm:prSet presAssocID="{34444CD7-231E-4C2B-A012-70AC1D9FDB3B}" presName="hierRoot2" presStyleCnt="0">
        <dgm:presLayoutVars>
          <dgm:hierBranch val="init"/>
        </dgm:presLayoutVars>
      </dgm:prSet>
      <dgm:spPr/>
    </dgm:pt>
    <dgm:pt modelId="{D3C635CF-73BE-4F68-ADA8-BE3744FF7013}" type="pres">
      <dgm:prSet presAssocID="{34444CD7-231E-4C2B-A012-70AC1D9FDB3B}" presName="rootComposite" presStyleCnt="0"/>
      <dgm:spPr/>
    </dgm:pt>
    <dgm:pt modelId="{7903ECEF-8A30-4C77-9C1F-F27C5764EBAE}" type="pres">
      <dgm:prSet presAssocID="{34444CD7-231E-4C2B-A012-70AC1D9FDB3B}" presName="rootText" presStyleLbl="node4" presStyleIdx="0" presStyleCnt="1" custScaleX="123932" custScaleY="203565">
        <dgm:presLayoutVars>
          <dgm:chPref val="3"/>
        </dgm:presLayoutVars>
      </dgm:prSet>
      <dgm:spPr/>
      <dgm:t>
        <a:bodyPr/>
        <a:lstStyle/>
        <a:p>
          <a:endParaRPr lang="en-US"/>
        </a:p>
      </dgm:t>
    </dgm:pt>
    <dgm:pt modelId="{E4DAF26E-11EA-4151-990A-EACA2FA81E05}" type="pres">
      <dgm:prSet presAssocID="{34444CD7-231E-4C2B-A012-70AC1D9FDB3B}" presName="rootConnector" presStyleLbl="node4" presStyleIdx="0" presStyleCnt="1"/>
      <dgm:spPr/>
      <dgm:t>
        <a:bodyPr/>
        <a:lstStyle/>
        <a:p>
          <a:endParaRPr lang="en-US"/>
        </a:p>
      </dgm:t>
    </dgm:pt>
    <dgm:pt modelId="{98EF0DD8-1D79-4803-9D32-438F9CED7447}" type="pres">
      <dgm:prSet presAssocID="{34444CD7-231E-4C2B-A012-70AC1D9FDB3B}" presName="hierChild4" presStyleCnt="0"/>
      <dgm:spPr/>
    </dgm:pt>
    <dgm:pt modelId="{7907D09D-9259-4612-A697-750D8BC3A344}" type="pres">
      <dgm:prSet presAssocID="{34444CD7-231E-4C2B-A012-70AC1D9FDB3B}" presName="hierChild5" presStyleCnt="0"/>
      <dgm:spPr/>
    </dgm:pt>
    <dgm:pt modelId="{9C4E9A53-00EE-43E7-9E8F-2CB68BC4CBE4}" type="pres">
      <dgm:prSet presAssocID="{37188A15-9C46-4715-94F6-6784B15A7EB2}" presName="hierChild5" presStyleCnt="0"/>
      <dgm:spPr/>
    </dgm:pt>
    <dgm:pt modelId="{7D078351-4CB1-4246-A4C7-6AF048F30C6B}" type="pres">
      <dgm:prSet presAssocID="{FC15FC2F-6D40-4543-A392-4C637987E3F6}" presName="hierChild5" presStyleCnt="0"/>
      <dgm:spPr/>
    </dgm:pt>
    <dgm:pt modelId="{AF1FC842-7BBC-40C5-8225-DA003FC0CAFC}" type="pres">
      <dgm:prSet presAssocID="{69DCD7CB-0F94-4C9C-B415-D26D07F02315}" presName="hierChild3" presStyleCnt="0"/>
      <dgm:spPr/>
    </dgm:pt>
  </dgm:ptLst>
  <dgm:cxnLst>
    <dgm:cxn modelId="{D14CC164-7719-4E78-B5B2-BF7878157419}" type="presOf" srcId="{C5A09709-781A-45F1-AA21-A240A35FE1E7}" destId="{EC083798-2486-434C-8263-735297E5E101}" srcOrd="0" destOrd="0" presId="urn:microsoft.com/office/officeart/2005/8/layout/orgChart1"/>
    <dgm:cxn modelId="{EE35F9EE-BCFF-47F3-9AEE-00180F759111}" type="presOf" srcId="{37188A15-9C46-4715-94F6-6784B15A7EB2}" destId="{19A96C27-585E-4DEE-9BB5-871DB7EC80BD}" srcOrd="1" destOrd="0" presId="urn:microsoft.com/office/officeart/2005/8/layout/orgChart1"/>
    <dgm:cxn modelId="{855B5235-53D2-4FCC-A581-7892B436B8DE}" type="presOf" srcId="{C61EA0D1-1671-4EEE-A3E4-4AFFCA9C0462}" destId="{97D14A3A-5113-4902-BC9B-0AC1FE21506D}" srcOrd="0" destOrd="0" presId="urn:microsoft.com/office/officeart/2005/8/layout/orgChart1"/>
    <dgm:cxn modelId="{797A9849-FDF3-4B01-83AC-730B78ADDFFB}" srcId="{69DCD7CB-0F94-4C9C-B415-D26D07F02315}" destId="{F5C7DCF7-EC69-4769-BFB9-8CAB56B1FBA0}" srcOrd="1" destOrd="0" parTransId="{C61EA0D1-1671-4EEE-A3E4-4AFFCA9C0462}" sibTransId="{8969F157-EEBE-424C-A599-ED59DEF4D61D}"/>
    <dgm:cxn modelId="{20C328DD-6A68-4D8B-9F50-A8719B503255}" type="presOf" srcId="{5375930B-F9D9-40BE-AF0E-ED7886A2BA7E}" destId="{6913C4EB-1C37-403E-A731-D4449DFBCF2C}" srcOrd="1" destOrd="0" presId="urn:microsoft.com/office/officeart/2005/8/layout/orgChart1"/>
    <dgm:cxn modelId="{61055B58-36B6-408B-9F0B-72B635ACA1E9}" type="presOf" srcId="{B9292601-CA0D-4876-B63B-8757CC81FBE5}" destId="{CA767E28-A28A-4AE6-8FFE-70D2B1AC7A0E}" srcOrd="1" destOrd="0" presId="urn:microsoft.com/office/officeart/2005/8/layout/orgChart1"/>
    <dgm:cxn modelId="{9ED830ED-3477-40C1-BF2F-CEAFFC032C5D}" type="presOf" srcId="{9231CFDF-3F0B-49A7-AF81-B5118CA03B98}" destId="{8728252E-EFC4-43A8-B7A0-9879406350DB}" srcOrd="0" destOrd="0" presId="urn:microsoft.com/office/officeart/2005/8/layout/orgChart1"/>
    <dgm:cxn modelId="{5D366617-2CE9-429D-8427-E731755D3AD3}" srcId="{37188A15-9C46-4715-94F6-6784B15A7EB2}" destId="{34444CD7-231E-4C2B-A012-70AC1D9FDB3B}" srcOrd="0" destOrd="0" parTransId="{86B18B05-1167-430D-925B-5322002D08E0}" sibTransId="{63D986F3-72B5-4FAD-A55F-77B89731DC19}"/>
    <dgm:cxn modelId="{27618F43-8CEE-45E6-BA30-737017868E48}" type="presOf" srcId="{3222F428-A2DC-4FA0-9DC1-A23E9EAA9412}" destId="{03B1F8DC-9BD2-41F0-B0B7-8479D4F4B431}" srcOrd="0" destOrd="0" presId="urn:microsoft.com/office/officeart/2005/8/layout/orgChart1"/>
    <dgm:cxn modelId="{745193F7-6631-4958-8BB6-FBCF34DE680C}" type="presOf" srcId="{34444CD7-231E-4C2B-A012-70AC1D9FDB3B}" destId="{7903ECEF-8A30-4C77-9C1F-F27C5764EBAE}" srcOrd="0" destOrd="0" presId="urn:microsoft.com/office/officeart/2005/8/layout/orgChart1"/>
    <dgm:cxn modelId="{13F1DA1A-57CF-430C-BD9D-35E8BFD537E0}" type="presOf" srcId="{37188A15-9C46-4715-94F6-6784B15A7EB2}" destId="{45D8B7AC-6D36-4C50-887B-0A424C9D43A8}" srcOrd="0" destOrd="0" presId="urn:microsoft.com/office/officeart/2005/8/layout/orgChart1"/>
    <dgm:cxn modelId="{0B54152E-F6B9-4F97-9614-EF36726142D2}" type="presOf" srcId="{92267B47-671A-48F6-B5D4-D6FB1D6199DA}" destId="{2407EBEF-A6EB-4DA6-9EB0-822B3488982E}" srcOrd="0" destOrd="0" presId="urn:microsoft.com/office/officeart/2005/8/layout/orgChart1"/>
    <dgm:cxn modelId="{EF890F74-0EDF-42BB-A55D-BF17F3FB3DFB}" type="presOf" srcId="{06FD0191-016E-4504-A86C-F5B422BF725F}" destId="{0A13AE8D-9D73-46EE-9841-733AEE57D6DE}" srcOrd="0" destOrd="0" presId="urn:microsoft.com/office/officeart/2005/8/layout/orgChart1"/>
    <dgm:cxn modelId="{E9E90B3A-B091-4B7B-8F53-985E243CBD91}" type="presOf" srcId="{3A89E428-B188-4A23-A506-BF3D2F77F3F6}" destId="{E61911A5-3827-48C7-86D8-AB51A4BA77AB}" srcOrd="0" destOrd="0" presId="urn:microsoft.com/office/officeart/2005/8/layout/orgChart1"/>
    <dgm:cxn modelId="{E13EF948-79FF-42D0-9B50-20E6BAAF2D70}" type="presOf" srcId="{A8246FA0-21FE-407C-91A2-7A3550487DF6}" destId="{D169891D-8E03-44E4-B151-56601DEDC123}" srcOrd="0" destOrd="0" presId="urn:microsoft.com/office/officeart/2005/8/layout/orgChart1"/>
    <dgm:cxn modelId="{97B3503E-798E-43C0-AB9C-68B81927AA8A}" type="presOf" srcId="{5DBF7F8A-216F-45C6-BEEA-70D3CCB99C01}" destId="{9EAC2922-4436-43DA-99A2-0D5D50F9826C}" srcOrd="1" destOrd="0" presId="urn:microsoft.com/office/officeart/2005/8/layout/orgChart1"/>
    <dgm:cxn modelId="{816B00F7-6C21-449D-90FC-E6169AFA8C46}" srcId="{69DCD7CB-0F94-4C9C-B415-D26D07F02315}" destId="{92267B47-671A-48F6-B5D4-D6FB1D6199DA}" srcOrd="0" destOrd="0" parTransId="{9DFBF421-D53C-4783-98B7-39636F5A93F4}" sibTransId="{D5C74954-BB26-4371-86C5-9A2850A2E650}"/>
    <dgm:cxn modelId="{97A60B03-8452-4B1B-9C4D-C121AC69A2D5}" type="presOf" srcId="{ADD48AA0-1851-4394-AB5A-26F201526411}" destId="{AA06F7B0-85D7-4399-AD22-3330B9EEC19A}" srcOrd="0" destOrd="0" presId="urn:microsoft.com/office/officeart/2005/8/layout/orgChart1"/>
    <dgm:cxn modelId="{6BD6774E-391E-4A17-A1DB-AF4858DFF37B}" type="presOf" srcId="{3222F428-A2DC-4FA0-9DC1-A23E9EAA9412}" destId="{61B6C81A-4838-4DF3-87C6-D7FEEE0B95AA}" srcOrd="1" destOrd="0" presId="urn:microsoft.com/office/officeart/2005/8/layout/orgChart1"/>
    <dgm:cxn modelId="{FD4DAB5F-6C22-4B64-952B-1FCAB8FEF062}" type="presOf" srcId="{ADD48AA0-1851-4394-AB5A-26F201526411}" destId="{3096865C-612A-4551-873F-59DCA5F3F455}" srcOrd="1" destOrd="0" presId="urn:microsoft.com/office/officeart/2005/8/layout/orgChart1"/>
    <dgm:cxn modelId="{6AA929B6-187E-4342-AC76-FCE0681C8F6E}" srcId="{69DCD7CB-0F94-4C9C-B415-D26D07F02315}" destId="{7F913F59-2207-499B-A46B-A5F150878A36}" srcOrd="3" destOrd="0" parTransId="{1E56BFE5-CFAC-4677-967E-C200AD4E441B}" sibTransId="{A545DD15-83F6-48D8-9295-67E3DC08D14A}"/>
    <dgm:cxn modelId="{F4686C44-E663-4977-B772-698A7A3E6D42}" type="presOf" srcId="{69DCD7CB-0F94-4C9C-B415-D26D07F02315}" destId="{609BE701-7A93-46BA-8A32-B6C27F82ACA8}" srcOrd="1" destOrd="0" presId="urn:microsoft.com/office/officeart/2005/8/layout/orgChart1"/>
    <dgm:cxn modelId="{53016D9C-DFCF-4AFC-BBFF-FD7F268DB448}" type="presOf" srcId="{1B92610A-7EDC-405B-B5ED-9C47F18DE733}" destId="{3971A565-5AA2-4209-8702-98B9E3FB6348}" srcOrd="0" destOrd="0" presId="urn:microsoft.com/office/officeart/2005/8/layout/orgChart1"/>
    <dgm:cxn modelId="{E9B8961D-1ECF-4096-B7A2-8186DCE8A343}" srcId="{7F913F59-2207-499B-A46B-A5F150878A36}" destId="{1B92610A-7EDC-405B-B5ED-9C47F18DE733}" srcOrd="0" destOrd="0" parTransId="{A8246FA0-21FE-407C-91A2-7A3550487DF6}" sibTransId="{BBE8F12E-DA8E-481F-8BD9-DA81B3FE918E}"/>
    <dgm:cxn modelId="{8EA810D9-C2E5-4990-9D91-7BE4110D8FFF}" srcId="{ADD48AA0-1851-4394-AB5A-26F201526411}" destId="{5375930B-F9D9-40BE-AF0E-ED7886A2BA7E}" srcOrd="0" destOrd="0" parTransId="{C5A09709-781A-45F1-AA21-A240A35FE1E7}" sibTransId="{0DD531A8-C263-4761-A6B7-0C2177A09777}"/>
    <dgm:cxn modelId="{837D257D-CC78-4F27-8116-189AF82E46C1}" srcId="{F5C7DCF7-EC69-4769-BFB9-8CAB56B1FBA0}" destId="{B9292601-CA0D-4876-B63B-8757CC81FBE5}" srcOrd="0" destOrd="0" parTransId="{5A395639-F65B-452D-85E9-E668250A78E2}" sibTransId="{62DEF62F-2C02-46C9-AE51-80D2BB6A261F}"/>
    <dgm:cxn modelId="{B8895D8A-F18E-45C0-9059-D5025B3428D2}" type="presOf" srcId="{1B92610A-7EDC-405B-B5ED-9C47F18DE733}" destId="{2DABDA0B-A87B-46C1-A609-3E16A7083346}" srcOrd="1" destOrd="0" presId="urn:microsoft.com/office/officeart/2005/8/layout/orgChart1"/>
    <dgm:cxn modelId="{08310533-1063-4039-9C30-009B11B59187}" type="presOf" srcId="{86B18B05-1167-430D-925B-5322002D08E0}" destId="{F9D32DD8-8212-47E9-A384-5C0A17A6EA74}" srcOrd="0" destOrd="0" presId="urn:microsoft.com/office/officeart/2005/8/layout/orgChart1"/>
    <dgm:cxn modelId="{4F96A037-FEE8-4927-AABF-17A2D9D46EC8}" type="presOf" srcId="{7F913F59-2207-499B-A46B-A5F150878A36}" destId="{AC8E6ED0-E0FA-40C0-B921-F6272978A3BD}" srcOrd="0" destOrd="0" presId="urn:microsoft.com/office/officeart/2005/8/layout/orgChart1"/>
    <dgm:cxn modelId="{7EFD87B6-35B3-42D0-8CA2-D4E1EFC20926}" srcId="{5DBF7F8A-216F-45C6-BEEA-70D3CCB99C01}" destId="{1198D6BA-1AF5-4B9D-8D7A-D20C9F2D8E41}" srcOrd="0" destOrd="0" parTransId="{9231CFDF-3F0B-49A7-AF81-B5118CA03B98}" sibTransId="{347D3AB5-5BB0-409B-BCDB-ECDC295BDCB3}"/>
    <dgm:cxn modelId="{993C2E57-EDBD-4E56-91F9-C8991B67BDB9}" srcId="{69DCD7CB-0F94-4C9C-B415-D26D07F02315}" destId="{5DBF7F8A-216F-45C6-BEEA-70D3CCB99C01}" srcOrd="4" destOrd="0" parTransId="{94E19AC5-E68B-4CFC-9866-F3C2F58CE787}" sibTransId="{D4E8D6DE-E9B2-4FCA-9DC4-001E62F66D64}"/>
    <dgm:cxn modelId="{65C40D12-BB95-4D08-ADC1-F2CE64A36D4B}" type="presOf" srcId="{94E19AC5-E68B-4CFC-9866-F3C2F58CE787}" destId="{84280DBF-4C45-4DB6-93FE-BAEB58E9A2CD}" srcOrd="0" destOrd="0" presId="urn:microsoft.com/office/officeart/2005/8/layout/orgChart1"/>
    <dgm:cxn modelId="{EC5A0627-0D01-463C-9136-DF6ED13076A4}" type="presOf" srcId="{F5C7DCF7-EC69-4769-BFB9-8CAB56B1FBA0}" destId="{83F3CB14-EE8F-46CE-A9F9-977C80859626}" srcOrd="1" destOrd="0" presId="urn:microsoft.com/office/officeart/2005/8/layout/orgChart1"/>
    <dgm:cxn modelId="{9EE25000-610A-47E4-82B6-CE84B5AE5787}" srcId="{92267B47-671A-48F6-B5D4-D6FB1D6199DA}" destId="{3222F428-A2DC-4FA0-9DC1-A23E9EAA9412}" srcOrd="0" destOrd="0" parTransId="{07E3C4BE-3A74-4AA6-9FB7-DD083DCC8B1C}" sibTransId="{535577B6-AEDC-4357-87CA-ADBBDCA68140}"/>
    <dgm:cxn modelId="{847D4CB0-AFC8-4ED1-AC8F-0C847057D91C}" type="presOf" srcId="{1198D6BA-1AF5-4B9D-8D7A-D20C9F2D8E41}" destId="{714721E8-61B1-4CBD-B93B-28FA576E86BA}" srcOrd="0" destOrd="0" presId="urn:microsoft.com/office/officeart/2005/8/layout/orgChart1"/>
    <dgm:cxn modelId="{21866A7A-D0A5-4FC9-B667-BA5FF80D812A}" srcId="{FC15FC2F-6D40-4543-A392-4C637987E3F6}" destId="{37188A15-9C46-4715-94F6-6784B15A7EB2}" srcOrd="0" destOrd="0" parTransId="{06FD0191-016E-4504-A86C-F5B422BF725F}" sibTransId="{C04E3DCD-DD3D-40DF-A5A1-07558704C443}"/>
    <dgm:cxn modelId="{563C517C-B6BA-40D1-AE8A-B65DBEA7CEED}" type="presOf" srcId="{FC15FC2F-6D40-4543-A392-4C637987E3F6}" destId="{A49DA8EF-6C84-46B6-8B2E-91377D84ED9A}" srcOrd="1" destOrd="0" presId="urn:microsoft.com/office/officeart/2005/8/layout/orgChart1"/>
    <dgm:cxn modelId="{BF5A2201-8BB8-4498-8C16-D92F2BA38EAF}" type="presOf" srcId="{07E3C4BE-3A74-4AA6-9FB7-DD083DCC8B1C}" destId="{D5426251-01BB-4B20-A647-662F13E44F24}" srcOrd="0" destOrd="0" presId="urn:microsoft.com/office/officeart/2005/8/layout/orgChart1"/>
    <dgm:cxn modelId="{4DB96043-B435-4D42-9B7A-07E6E4314838}" type="presOf" srcId="{C8BDDFF2-813E-485E-9198-F1A1E7BD2721}" destId="{B94B275A-AA64-471C-85C0-FBCE567AE5E8}" srcOrd="0" destOrd="0" presId="urn:microsoft.com/office/officeart/2005/8/layout/orgChart1"/>
    <dgm:cxn modelId="{9FFD0B46-BB4A-4848-92CD-8A90E08E22FC}" type="presOf" srcId="{4D054015-B583-47F5-8786-B5F5C14368BF}" destId="{E7E84B4A-5A97-43F8-9A4F-F846589D7B31}" srcOrd="0" destOrd="0" presId="urn:microsoft.com/office/officeart/2005/8/layout/orgChart1"/>
    <dgm:cxn modelId="{C3500121-3B53-4E4A-896B-62929125B2C7}" srcId="{3A89E428-B188-4A23-A506-BF3D2F77F3F6}" destId="{69DCD7CB-0F94-4C9C-B415-D26D07F02315}" srcOrd="0" destOrd="0" parTransId="{6CC1280D-8386-40FC-9E1B-A1D22E3C58F0}" sibTransId="{A0555AD3-D7EB-4952-AB0E-AB5FDAF2206F}"/>
    <dgm:cxn modelId="{8F6BE2D8-33A4-41F4-88E2-79C1A5020359}" type="presOf" srcId="{F5C7DCF7-EC69-4769-BFB9-8CAB56B1FBA0}" destId="{E64DC0BE-FEA8-4E8F-9AA3-52E5A5900226}" srcOrd="0" destOrd="0" presId="urn:microsoft.com/office/officeart/2005/8/layout/orgChart1"/>
    <dgm:cxn modelId="{22B6AFCA-F2A7-4BCA-B99F-E170975F1B10}" type="presOf" srcId="{69DCD7CB-0F94-4C9C-B415-D26D07F02315}" destId="{17728EB1-5335-4525-AE49-A4C8F218943E}" srcOrd="0" destOrd="0" presId="urn:microsoft.com/office/officeart/2005/8/layout/orgChart1"/>
    <dgm:cxn modelId="{39E29D31-B844-4127-B9AA-A43ED7C6A5D6}" type="presOf" srcId="{7F913F59-2207-499B-A46B-A5F150878A36}" destId="{7E33398D-EAB5-4204-9708-D15A70176936}" srcOrd="1" destOrd="0" presId="urn:microsoft.com/office/officeart/2005/8/layout/orgChart1"/>
    <dgm:cxn modelId="{667A3130-EEA9-45DA-8980-06BE6A4DBCA4}" type="presOf" srcId="{5DBF7F8A-216F-45C6-BEEA-70D3CCB99C01}" destId="{E6DD77D5-A51E-4B2C-B9E2-E4B9A9B63CA5}" srcOrd="0" destOrd="0" presId="urn:microsoft.com/office/officeart/2005/8/layout/orgChart1"/>
    <dgm:cxn modelId="{2B51D6E8-91B5-41B6-82B4-CCC2CAE020EF}" type="presOf" srcId="{9DFBF421-D53C-4783-98B7-39636F5A93F4}" destId="{B1D2F040-7FBE-4081-AF01-15F1F188A59A}" srcOrd="0" destOrd="0" presId="urn:microsoft.com/office/officeart/2005/8/layout/orgChart1"/>
    <dgm:cxn modelId="{91B73991-F6B2-46DE-98E6-BFB3B8A29DA0}" srcId="{69DCD7CB-0F94-4C9C-B415-D26D07F02315}" destId="{FC15FC2F-6D40-4543-A392-4C637987E3F6}" srcOrd="5" destOrd="0" parTransId="{C8BDDFF2-813E-485E-9198-F1A1E7BD2721}" sibTransId="{9E043160-4043-47E1-A050-0FC94E4891D8}"/>
    <dgm:cxn modelId="{FB0EACAC-1D2B-465C-9630-8713238997C6}" type="presOf" srcId="{FC15FC2F-6D40-4543-A392-4C637987E3F6}" destId="{CBF44667-9610-4FD0-A1E2-E1F0B8240905}" srcOrd="0" destOrd="0" presId="urn:microsoft.com/office/officeart/2005/8/layout/orgChart1"/>
    <dgm:cxn modelId="{CD468516-8B7D-486B-9BC5-442E23AC9800}" type="presOf" srcId="{1198D6BA-1AF5-4B9D-8D7A-D20C9F2D8E41}" destId="{B2D6406C-AAB4-4CED-9276-4520ADFC44BE}" srcOrd="1" destOrd="0" presId="urn:microsoft.com/office/officeart/2005/8/layout/orgChart1"/>
    <dgm:cxn modelId="{3B7DB914-2830-4D89-AD47-7615776C0CD1}" type="presOf" srcId="{34444CD7-231E-4C2B-A012-70AC1D9FDB3B}" destId="{E4DAF26E-11EA-4151-990A-EACA2FA81E05}" srcOrd="1" destOrd="0" presId="urn:microsoft.com/office/officeart/2005/8/layout/orgChart1"/>
    <dgm:cxn modelId="{3FB943D3-AB7A-48D5-B549-B675D69881B2}" type="presOf" srcId="{92267B47-671A-48F6-B5D4-D6FB1D6199DA}" destId="{12BA7CF1-D559-4E84-9254-100FBEA8BB41}" srcOrd="1" destOrd="0" presId="urn:microsoft.com/office/officeart/2005/8/layout/orgChart1"/>
    <dgm:cxn modelId="{43B77F34-9216-4F74-909F-A627C01C9C0B}" type="presOf" srcId="{5375930B-F9D9-40BE-AF0E-ED7886A2BA7E}" destId="{D6D7B1FC-F7C5-4B6F-BFE4-9D0824824F22}" srcOrd="0" destOrd="0" presId="urn:microsoft.com/office/officeart/2005/8/layout/orgChart1"/>
    <dgm:cxn modelId="{2F6D2BF2-EE73-4858-AD7F-56412C567DEF}" srcId="{69DCD7CB-0F94-4C9C-B415-D26D07F02315}" destId="{ADD48AA0-1851-4394-AB5A-26F201526411}" srcOrd="2" destOrd="0" parTransId="{4D054015-B583-47F5-8786-B5F5C14368BF}" sibTransId="{1A0BAB90-D370-4D59-B50F-C957C7977EA8}"/>
    <dgm:cxn modelId="{244627B4-3426-4BB4-9AD7-5E46BC44B4D7}" type="presOf" srcId="{B9292601-CA0D-4876-B63B-8757CC81FBE5}" destId="{C41BA65F-C16C-43DD-B6E9-1C5F7CD9CBE4}" srcOrd="0" destOrd="0" presId="urn:microsoft.com/office/officeart/2005/8/layout/orgChart1"/>
    <dgm:cxn modelId="{E89F6281-2BD9-4A3E-BAA7-EF2EFCA5BFD4}" type="presOf" srcId="{5A395639-F65B-452D-85E9-E668250A78E2}" destId="{24F0811D-F00F-4810-AC59-D6E25F1F2C25}" srcOrd="0" destOrd="0" presId="urn:microsoft.com/office/officeart/2005/8/layout/orgChart1"/>
    <dgm:cxn modelId="{9B5531D5-4A89-4C4D-9A62-8A6C3A8693FB}" type="presOf" srcId="{1E56BFE5-CFAC-4677-967E-C200AD4E441B}" destId="{CBAD44C8-E886-4659-B9BD-17B3D7E069E0}" srcOrd="0" destOrd="0" presId="urn:microsoft.com/office/officeart/2005/8/layout/orgChart1"/>
    <dgm:cxn modelId="{D0E43D3B-3782-4642-91A1-D63EDA7CFB3D}" type="presParOf" srcId="{E61911A5-3827-48C7-86D8-AB51A4BA77AB}" destId="{79F33DEA-0D33-4628-8FA5-6D926080F715}" srcOrd="0" destOrd="0" presId="urn:microsoft.com/office/officeart/2005/8/layout/orgChart1"/>
    <dgm:cxn modelId="{05BD1D54-10A5-4C33-BB56-C2117A9172BA}" type="presParOf" srcId="{79F33DEA-0D33-4628-8FA5-6D926080F715}" destId="{B3D28415-1818-47E2-895C-D5A6414E9F7B}" srcOrd="0" destOrd="0" presId="urn:microsoft.com/office/officeart/2005/8/layout/orgChart1"/>
    <dgm:cxn modelId="{EC965E51-8727-426F-84F9-11DBC1901EDF}" type="presParOf" srcId="{B3D28415-1818-47E2-895C-D5A6414E9F7B}" destId="{17728EB1-5335-4525-AE49-A4C8F218943E}" srcOrd="0" destOrd="0" presId="urn:microsoft.com/office/officeart/2005/8/layout/orgChart1"/>
    <dgm:cxn modelId="{641AFB78-9B83-4D26-A210-08E3E91DFE1F}" type="presParOf" srcId="{B3D28415-1818-47E2-895C-D5A6414E9F7B}" destId="{609BE701-7A93-46BA-8A32-B6C27F82ACA8}" srcOrd="1" destOrd="0" presId="urn:microsoft.com/office/officeart/2005/8/layout/orgChart1"/>
    <dgm:cxn modelId="{395716DE-DDC9-4844-A72B-FBDF1752E7E1}" type="presParOf" srcId="{79F33DEA-0D33-4628-8FA5-6D926080F715}" destId="{04B97BB3-E8A6-4B1C-9462-CA8AF3D67181}" srcOrd="1" destOrd="0" presId="urn:microsoft.com/office/officeart/2005/8/layout/orgChart1"/>
    <dgm:cxn modelId="{BE6BDC6A-3010-449A-B5B0-403F3FB84DDC}" type="presParOf" srcId="{04B97BB3-E8A6-4B1C-9462-CA8AF3D67181}" destId="{B1D2F040-7FBE-4081-AF01-15F1F188A59A}" srcOrd="0" destOrd="0" presId="urn:microsoft.com/office/officeart/2005/8/layout/orgChart1"/>
    <dgm:cxn modelId="{72CFEF69-868B-47DE-8F7A-AE560E97D96A}" type="presParOf" srcId="{04B97BB3-E8A6-4B1C-9462-CA8AF3D67181}" destId="{C7E3AD4D-CD75-454E-BCB7-3B10075F0F08}" srcOrd="1" destOrd="0" presId="urn:microsoft.com/office/officeart/2005/8/layout/orgChart1"/>
    <dgm:cxn modelId="{0EFAF5A4-7D8A-4B81-9FDE-55BA649EFC07}" type="presParOf" srcId="{C7E3AD4D-CD75-454E-BCB7-3B10075F0F08}" destId="{632DAB29-74B5-464A-822A-CE77ECCBB13A}" srcOrd="0" destOrd="0" presId="urn:microsoft.com/office/officeart/2005/8/layout/orgChart1"/>
    <dgm:cxn modelId="{B9608C2B-1929-4099-AABE-60C8CA855A49}" type="presParOf" srcId="{632DAB29-74B5-464A-822A-CE77ECCBB13A}" destId="{2407EBEF-A6EB-4DA6-9EB0-822B3488982E}" srcOrd="0" destOrd="0" presId="urn:microsoft.com/office/officeart/2005/8/layout/orgChart1"/>
    <dgm:cxn modelId="{7ADB0CC0-143D-4A92-9131-3A51DDA7F1E9}" type="presParOf" srcId="{632DAB29-74B5-464A-822A-CE77ECCBB13A}" destId="{12BA7CF1-D559-4E84-9254-100FBEA8BB41}" srcOrd="1" destOrd="0" presId="urn:microsoft.com/office/officeart/2005/8/layout/orgChart1"/>
    <dgm:cxn modelId="{71D84058-5486-4EBE-9CDF-D029634E0E70}" type="presParOf" srcId="{C7E3AD4D-CD75-454E-BCB7-3B10075F0F08}" destId="{203F85C3-E5CB-471F-AFBA-09256C685CBA}" srcOrd="1" destOrd="0" presId="urn:microsoft.com/office/officeart/2005/8/layout/orgChart1"/>
    <dgm:cxn modelId="{D4A22C2E-17A3-481B-9030-8A92148FA989}" type="presParOf" srcId="{203F85C3-E5CB-471F-AFBA-09256C685CBA}" destId="{D5426251-01BB-4B20-A647-662F13E44F24}" srcOrd="0" destOrd="0" presId="urn:microsoft.com/office/officeart/2005/8/layout/orgChart1"/>
    <dgm:cxn modelId="{437C24F3-BA25-47DF-9A99-1258375783D3}" type="presParOf" srcId="{203F85C3-E5CB-471F-AFBA-09256C685CBA}" destId="{A418E30F-409D-41E6-95D2-37CD4317B307}" srcOrd="1" destOrd="0" presId="urn:microsoft.com/office/officeart/2005/8/layout/orgChart1"/>
    <dgm:cxn modelId="{DB5FF21D-B647-430B-9C0B-4DBB1891C168}" type="presParOf" srcId="{A418E30F-409D-41E6-95D2-37CD4317B307}" destId="{9905045C-8DCD-4C31-B4EF-EE3C3F73505E}" srcOrd="0" destOrd="0" presId="urn:microsoft.com/office/officeart/2005/8/layout/orgChart1"/>
    <dgm:cxn modelId="{F4706FDD-46A2-4028-B6C7-368ECA5F9176}" type="presParOf" srcId="{9905045C-8DCD-4C31-B4EF-EE3C3F73505E}" destId="{03B1F8DC-9BD2-41F0-B0B7-8479D4F4B431}" srcOrd="0" destOrd="0" presId="urn:microsoft.com/office/officeart/2005/8/layout/orgChart1"/>
    <dgm:cxn modelId="{01251E21-48C2-4615-8640-42C0066DB002}" type="presParOf" srcId="{9905045C-8DCD-4C31-B4EF-EE3C3F73505E}" destId="{61B6C81A-4838-4DF3-87C6-D7FEEE0B95AA}" srcOrd="1" destOrd="0" presId="urn:microsoft.com/office/officeart/2005/8/layout/orgChart1"/>
    <dgm:cxn modelId="{B7D31D54-D39F-4984-A845-F02407EE83E4}" type="presParOf" srcId="{A418E30F-409D-41E6-95D2-37CD4317B307}" destId="{E6BC74AE-90CC-4174-8C5B-63E593A77A91}" srcOrd="1" destOrd="0" presId="urn:microsoft.com/office/officeart/2005/8/layout/orgChart1"/>
    <dgm:cxn modelId="{D05DEA93-9C71-4E3E-ADB6-292B46C247E8}" type="presParOf" srcId="{A418E30F-409D-41E6-95D2-37CD4317B307}" destId="{709884E3-D197-4DD8-A450-1A5BCEA8FEE3}" srcOrd="2" destOrd="0" presId="urn:microsoft.com/office/officeart/2005/8/layout/orgChart1"/>
    <dgm:cxn modelId="{41B6614B-AF21-4448-B02D-53DB39C718A5}" type="presParOf" srcId="{C7E3AD4D-CD75-454E-BCB7-3B10075F0F08}" destId="{F8317A68-69CB-4AB1-8E28-7593FD161664}" srcOrd="2" destOrd="0" presId="urn:microsoft.com/office/officeart/2005/8/layout/orgChart1"/>
    <dgm:cxn modelId="{0F090ED8-0BE5-49F7-B6A7-336C69120DD5}" type="presParOf" srcId="{04B97BB3-E8A6-4B1C-9462-CA8AF3D67181}" destId="{97D14A3A-5113-4902-BC9B-0AC1FE21506D}" srcOrd="2" destOrd="0" presId="urn:microsoft.com/office/officeart/2005/8/layout/orgChart1"/>
    <dgm:cxn modelId="{FC9E32AA-FEAC-4319-BAF9-55B257C522F2}" type="presParOf" srcId="{04B97BB3-E8A6-4B1C-9462-CA8AF3D67181}" destId="{3D2CBDB3-A2F6-4800-8279-FDB5568B5865}" srcOrd="3" destOrd="0" presId="urn:microsoft.com/office/officeart/2005/8/layout/orgChart1"/>
    <dgm:cxn modelId="{5AAD893A-E5C9-4CBC-B006-83AA151D4DFF}" type="presParOf" srcId="{3D2CBDB3-A2F6-4800-8279-FDB5568B5865}" destId="{E1586D93-52D1-4F5E-AFC8-809C24CC2631}" srcOrd="0" destOrd="0" presId="urn:microsoft.com/office/officeart/2005/8/layout/orgChart1"/>
    <dgm:cxn modelId="{3D773062-4F22-419D-A7ED-D4C4309C8530}" type="presParOf" srcId="{E1586D93-52D1-4F5E-AFC8-809C24CC2631}" destId="{E64DC0BE-FEA8-4E8F-9AA3-52E5A5900226}" srcOrd="0" destOrd="0" presId="urn:microsoft.com/office/officeart/2005/8/layout/orgChart1"/>
    <dgm:cxn modelId="{077739C0-A1E4-44BE-A41F-2E6EF7BDAA9D}" type="presParOf" srcId="{E1586D93-52D1-4F5E-AFC8-809C24CC2631}" destId="{83F3CB14-EE8F-46CE-A9F9-977C80859626}" srcOrd="1" destOrd="0" presId="urn:microsoft.com/office/officeart/2005/8/layout/orgChart1"/>
    <dgm:cxn modelId="{88EFF59C-677D-4687-85DB-80EB050006D7}" type="presParOf" srcId="{3D2CBDB3-A2F6-4800-8279-FDB5568B5865}" destId="{086AF579-9F0F-4EB3-8BC1-D5A79FDCB8AF}" srcOrd="1" destOrd="0" presId="urn:microsoft.com/office/officeart/2005/8/layout/orgChart1"/>
    <dgm:cxn modelId="{7B6A18FF-AECB-485B-AE4C-063B0DDDB7DC}" type="presParOf" srcId="{086AF579-9F0F-4EB3-8BC1-D5A79FDCB8AF}" destId="{24F0811D-F00F-4810-AC59-D6E25F1F2C25}" srcOrd="0" destOrd="0" presId="urn:microsoft.com/office/officeart/2005/8/layout/orgChart1"/>
    <dgm:cxn modelId="{EF9E8B61-4B26-4502-B5B1-01BD67BC8E88}" type="presParOf" srcId="{086AF579-9F0F-4EB3-8BC1-D5A79FDCB8AF}" destId="{86685156-51A6-4C37-8DA3-2C39A151595C}" srcOrd="1" destOrd="0" presId="urn:microsoft.com/office/officeart/2005/8/layout/orgChart1"/>
    <dgm:cxn modelId="{2418B0FB-9FEC-4DA9-9AE6-B997CEE51D14}" type="presParOf" srcId="{86685156-51A6-4C37-8DA3-2C39A151595C}" destId="{EAF749A1-7B8F-45BB-AC3A-3422DCDE2269}" srcOrd="0" destOrd="0" presId="urn:microsoft.com/office/officeart/2005/8/layout/orgChart1"/>
    <dgm:cxn modelId="{17C1C9B7-80F9-40CD-B480-54B889DE4D1A}" type="presParOf" srcId="{EAF749A1-7B8F-45BB-AC3A-3422DCDE2269}" destId="{C41BA65F-C16C-43DD-B6E9-1C5F7CD9CBE4}" srcOrd="0" destOrd="0" presId="urn:microsoft.com/office/officeart/2005/8/layout/orgChart1"/>
    <dgm:cxn modelId="{E3FDD72A-7FBE-4A57-A99E-1309F507D6A8}" type="presParOf" srcId="{EAF749A1-7B8F-45BB-AC3A-3422DCDE2269}" destId="{CA767E28-A28A-4AE6-8FFE-70D2B1AC7A0E}" srcOrd="1" destOrd="0" presId="urn:microsoft.com/office/officeart/2005/8/layout/orgChart1"/>
    <dgm:cxn modelId="{41D498D1-B7EE-4F63-A8B6-A01F0D7EEDF9}" type="presParOf" srcId="{86685156-51A6-4C37-8DA3-2C39A151595C}" destId="{AB49B1CE-C121-4221-BC55-78C27F0ECE33}" srcOrd="1" destOrd="0" presId="urn:microsoft.com/office/officeart/2005/8/layout/orgChart1"/>
    <dgm:cxn modelId="{26175E68-8E38-460B-985B-46FFC0E82C31}" type="presParOf" srcId="{86685156-51A6-4C37-8DA3-2C39A151595C}" destId="{4D41AD7D-5155-44C7-9414-9766CC97A461}" srcOrd="2" destOrd="0" presId="urn:microsoft.com/office/officeart/2005/8/layout/orgChart1"/>
    <dgm:cxn modelId="{6D4D51DB-E90A-4403-B2D5-068750A3803D}" type="presParOf" srcId="{3D2CBDB3-A2F6-4800-8279-FDB5568B5865}" destId="{9452AAF9-E3C3-4346-9C63-D398CA4CADA6}" srcOrd="2" destOrd="0" presId="urn:microsoft.com/office/officeart/2005/8/layout/orgChart1"/>
    <dgm:cxn modelId="{FE357514-B524-412A-85A5-9EF62549AF27}" type="presParOf" srcId="{04B97BB3-E8A6-4B1C-9462-CA8AF3D67181}" destId="{E7E84B4A-5A97-43F8-9A4F-F846589D7B31}" srcOrd="4" destOrd="0" presId="urn:microsoft.com/office/officeart/2005/8/layout/orgChart1"/>
    <dgm:cxn modelId="{CB6D424C-3F51-42D0-8F9F-C96D2A04B633}" type="presParOf" srcId="{04B97BB3-E8A6-4B1C-9462-CA8AF3D67181}" destId="{E318F7C9-8A39-4CC2-9FF1-36085984BECB}" srcOrd="5" destOrd="0" presId="urn:microsoft.com/office/officeart/2005/8/layout/orgChart1"/>
    <dgm:cxn modelId="{4B0CDA60-B620-4DD6-8A66-D05F83579AD5}" type="presParOf" srcId="{E318F7C9-8A39-4CC2-9FF1-36085984BECB}" destId="{8EFB3AA3-7F44-4113-8AB7-5D32FC896E19}" srcOrd="0" destOrd="0" presId="urn:microsoft.com/office/officeart/2005/8/layout/orgChart1"/>
    <dgm:cxn modelId="{E8513E83-CEA2-4873-BC71-895ABFFE0001}" type="presParOf" srcId="{8EFB3AA3-7F44-4113-8AB7-5D32FC896E19}" destId="{AA06F7B0-85D7-4399-AD22-3330B9EEC19A}" srcOrd="0" destOrd="0" presId="urn:microsoft.com/office/officeart/2005/8/layout/orgChart1"/>
    <dgm:cxn modelId="{BA2551EB-E58F-4AA8-933D-F11D04C5F365}" type="presParOf" srcId="{8EFB3AA3-7F44-4113-8AB7-5D32FC896E19}" destId="{3096865C-612A-4551-873F-59DCA5F3F455}" srcOrd="1" destOrd="0" presId="urn:microsoft.com/office/officeart/2005/8/layout/orgChart1"/>
    <dgm:cxn modelId="{22A48C62-A12D-4CDD-96C0-21F022C270A5}" type="presParOf" srcId="{E318F7C9-8A39-4CC2-9FF1-36085984BECB}" destId="{8BBC2600-A75B-4133-86A5-421A8D6F08D5}" srcOrd="1" destOrd="0" presId="urn:microsoft.com/office/officeart/2005/8/layout/orgChart1"/>
    <dgm:cxn modelId="{0BC069D2-C9A3-4324-BC86-EF2C0AB96DE6}" type="presParOf" srcId="{8BBC2600-A75B-4133-86A5-421A8D6F08D5}" destId="{EC083798-2486-434C-8263-735297E5E101}" srcOrd="0" destOrd="0" presId="urn:microsoft.com/office/officeart/2005/8/layout/orgChart1"/>
    <dgm:cxn modelId="{BEDCAF01-3831-4955-952B-8BE2D5920797}" type="presParOf" srcId="{8BBC2600-A75B-4133-86A5-421A8D6F08D5}" destId="{ABFB07A0-AEE1-4E51-A014-DDBEF3F37B2F}" srcOrd="1" destOrd="0" presId="urn:microsoft.com/office/officeart/2005/8/layout/orgChart1"/>
    <dgm:cxn modelId="{8D51F33A-59A2-49B0-B900-D328292383D5}" type="presParOf" srcId="{ABFB07A0-AEE1-4E51-A014-DDBEF3F37B2F}" destId="{4683EBFA-3B64-4F7D-A1D6-C2BCEA0C8217}" srcOrd="0" destOrd="0" presId="urn:microsoft.com/office/officeart/2005/8/layout/orgChart1"/>
    <dgm:cxn modelId="{F5F5AA42-3902-4DA4-A65C-FB177D885D7E}" type="presParOf" srcId="{4683EBFA-3B64-4F7D-A1D6-C2BCEA0C8217}" destId="{D6D7B1FC-F7C5-4B6F-BFE4-9D0824824F22}" srcOrd="0" destOrd="0" presId="urn:microsoft.com/office/officeart/2005/8/layout/orgChart1"/>
    <dgm:cxn modelId="{BF11C313-BA51-4784-8EA0-5FED0F949F58}" type="presParOf" srcId="{4683EBFA-3B64-4F7D-A1D6-C2BCEA0C8217}" destId="{6913C4EB-1C37-403E-A731-D4449DFBCF2C}" srcOrd="1" destOrd="0" presId="urn:microsoft.com/office/officeart/2005/8/layout/orgChart1"/>
    <dgm:cxn modelId="{CA75F151-F99A-4776-BD31-C1F63A0FA6E2}" type="presParOf" srcId="{ABFB07A0-AEE1-4E51-A014-DDBEF3F37B2F}" destId="{B730D33A-E585-4C07-B302-B0263B4826CC}" srcOrd="1" destOrd="0" presId="urn:microsoft.com/office/officeart/2005/8/layout/orgChart1"/>
    <dgm:cxn modelId="{D6014761-F261-469E-8054-D5753B48669A}" type="presParOf" srcId="{ABFB07A0-AEE1-4E51-A014-DDBEF3F37B2F}" destId="{88DF69DA-B712-4EFC-9863-C40EE18D53CA}" srcOrd="2" destOrd="0" presId="urn:microsoft.com/office/officeart/2005/8/layout/orgChart1"/>
    <dgm:cxn modelId="{E2768A1B-D68E-4DA4-80C2-01A7AA25DDF2}" type="presParOf" srcId="{E318F7C9-8A39-4CC2-9FF1-36085984BECB}" destId="{0DB2C23E-6B71-4D07-9452-DB9C7BC42D87}" srcOrd="2" destOrd="0" presId="urn:microsoft.com/office/officeart/2005/8/layout/orgChart1"/>
    <dgm:cxn modelId="{F32D1F56-E001-4CDE-8077-58821A1C545D}" type="presParOf" srcId="{04B97BB3-E8A6-4B1C-9462-CA8AF3D67181}" destId="{CBAD44C8-E886-4659-B9BD-17B3D7E069E0}" srcOrd="6" destOrd="0" presId="urn:microsoft.com/office/officeart/2005/8/layout/orgChart1"/>
    <dgm:cxn modelId="{882139F1-5FE4-45B9-9FA4-1C61A38444D7}" type="presParOf" srcId="{04B97BB3-E8A6-4B1C-9462-CA8AF3D67181}" destId="{7E7582A8-F51A-4640-AC69-959977368DFF}" srcOrd="7" destOrd="0" presId="urn:microsoft.com/office/officeart/2005/8/layout/orgChart1"/>
    <dgm:cxn modelId="{18199473-4F7F-4CDD-AA2D-1F56E53B16D8}" type="presParOf" srcId="{7E7582A8-F51A-4640-AC69-959977368DFF}" destId="{0AB9E052-6022-4A1C-80A6-EA0E3F30A8D6}" srcOrd="0" destOrd="0" presId="urn:microsoft.com/office/officeart/2005/8/layout/orgChart1"/>
    <dgm:cxn modelId="{2829FF68-04D8-4E89-8022-A4302F0BF975}" type="presParOf" srcId="{0AB9E052-6022-4A1C-80A6-EA0E3F30A8D6}" destId="{AC8E6ED0-E0FA-40C0-B921-F6272978A3BD}" srcOrd="0" destOrd="0" presId="urn:microsoft.com/office/officeart/2005/8/layout/orgChart1"/>
    <dgm:cxn modelId="{7D491EFA-69B5-43CD-86B0-4D14AC5CF753}" type="presParOf" srcId="{0AB9E052-6022-4A1C-80A6-EA0E3F30A8D6}" destId="{7E33398D-EAB5-4204-9708-D15A70176936}" srcOrd="1" destOrd="0" presId="urn:microsoft.com/office/officeart/2005/8/layout/orgChart1"/>
    <dgm:cxn modelId="{46F7E05D-B484-4C63-986F-51C0449DE3D9}" type="presParOf" srcId="{7E7582A8-F51A-4640-AC69-959977368DFF}" destId="{22B9ED4A-6550-4BF9-8BAA-8084D09E5BAE}" srcOrd="1" destOrd="0" presId="urn:microsoft.com/office/officeart/2005/8/layout/orgChart1"/>
    <dgm:cxn modelId="{04D0A9CA-D711-405F-9769-AD223BA9031D}" type="presParOf" srcId="{22B9ED4A-6550-4BF9-8BAA-8084D09E5BAE}" destId="{D169891D-8E03-44E4-B151-56601DEDC123}" srcOrd="0" destOrd="0" presId="urn:microsoft.com/office/officeart/2005/8/layout/orgChart1"/>
    <dgm:cxn modelId="{378587D6-8B96-4A84-93C6-A38C3D93FCA9}" type="presParOf" srcId="{22B9ED4A-6550-4BF9-8BAA-8084D09E5BAE}" destId="{12852170-C832-4934-A939-9E3B791B2659}" srcOrd="1" destOrd="0" presId="urn:microsoft.com/office/officeart/2005/8/layout/orgChart1"/>
    <dgm:cxn modelId="{39EC3A2B-7D75-4A7F-B076-DC35BF818BB9}" type="presParOf" srcId="{12852170-C832-4934-A939-9E3B791B2659}" destId="{6BB78430-6EBE-4DF2-BD43-5DAF7D2F251B}" srcOrd="0" destOrd="0" presId="urn:microsoft.com/office/officeart/2005/8/layout/orgChart1"/>
    <dgm:cxn modelId="{A6F634C9-09B8-445A-AAB2-E9E2CB5ECF39}" type="presParOf" srcId="{6BB78430-6EBE-4DF2-BD43-5DAF7D2F251B}" destId="{3971A565-5AA2-4209-8702-98B9E3FB6348}" srcOrd="0" destOrd="0" presId="urn:microsoft.com/office/officeart/2005/8/layout/orgChart1"/>
    <dgm:cxn modelId="{21F0F1F6-5150-4D2A-BAC4-0526CF434F67}" type="presParOf" srcId="{6BB78430-6EBE-4DF2-BD43-5DAF7D2F251B}" destId="{2DABDA0B-A87B-46C1-A609-3E16A7083346}" srcOrd="1" destOrd="0" presId="urn:microsoft.com/office/officeart/2005/8/layout/orgChart1"/>
    <dgm:cxn modelId="{D255D0B6-9F15-417B-AC32-7611DAB60DBE}" type="presParOf" srcId="{12852170-C832-4934-A939-9E3B791B2659}" destId="{E745617F-E207-4825-9FC0-799F0458233D}" srcOrd="1" destOrd="0" presId="urn:microsoft.com/office/officeart/2005/8/layout/orgChart1"/>
    <dgm:cxn modelId="{11545C09-0971-4511-8DC6-F44897F36CA7}" type="presParOf" srcId="{12852170-C832-4934-A939-9E3B791B2659}" destId="{EF1183AD-422F-4811-B281-B70F82183F81}" srcOrd="2" destOrd="0" presId="urn:microsoft.com/office/officeart/2005/8/layout/orgChart1"/>
    <dgm:cxn modelId="{BEF5677D-3CB0-465A-873B-E0EFB6F7308D}" type="presParOf" srcId="{7E7582A8-F51A-4640-AC69-959977368DFF}" destId="{748880FE-5445-4F22-B460-D614F677DC73}" srcOrd="2" destOrd="0" presId="urn:microsoft.com/office/officeart/2005/8/layout/orgChart1"/>
    <dgm:cxn modelId="{67CABE14-DB7E-4D49-ADE6-1BC2210B4A5E}" type="presParOf" srcId="{04B97BB3-E8A6-4B1C-9462-CA8AF3D67181}" destId="{84280DBF-4C45-4DB6-93FE-BAEB58E9A2CD}" srcOrd="8" destOrd="0" presId="urn:microsoft.com/office/officeart/2005/8/layout/orgChart1"/>
    <dgm:cxn modelId="{F8DD2DDA-FF59-4293-9C62-00BA4774C698}" type="presParOf" srcId="{04B97BB3-E8A6-4B1C-9462-CA8AF3D67181}" destId="{3679CCC4-B401-4A9C-95E6-131BE689999B}" srcOrd="9" destOrd="0" presId="urn:microsoft.com/office/officeart/2005/8/layout/orgChart1"/>
    <dgm:cxn modelId="{DCEE48E1-7B36-4E60-8A56-1902BEBB0121}" type="presParOf" srcId="{3679CCC4-B401-4A9C-95E6-131BE689999B}" destId="{98882A47-CD10-4FDA-A685-E7C4DBAAA092}" srcOrd="0" destOrd="0" presId="urn:microsoft.com/office/officeart/2005/8/layout/orgChart1"/>
    <dgm:cxn modelId="{48D2899F-258B-49F5-8290-744F72932BE5}" type="presParOf" srcId="{98882A47-CD10-4FDA-A685-E7C4DBAAA092}" destId="{E6DD77D5-A51E-4B2C-B9E2-E4B9A9B63CA5}" srcOrd="0" destOrd="0" presId="urn:microsoft.com/office/officeart/2005/8/layout/orgChart1"/>
    <dgm:cxn modelId="{8CC7B0FA-F25F-439C-84F6-78EE3BCA68C7}" type="presParOf" srcId="{98882A47-CD10-4FDA-A685-E7C4DBAAA092}" destId="{9EAC2922-4436-43DA-99A2-0D5D50F9826C}" srcOrd="1" destOrd="0" presId="urn:microsoft.com/office/officeart/2005/8/layout/orgChart1"/>
    <dgm:cxn modelId="{8C9A1066-931A-4D68-88F8-FB818A4D9253}" type="presParOf" srcId="{3679CCC4-B401-4A9C-95E6-131BE689999B}" destId="{93D765B4-F533-4FE8-80E1-564CE9C5C13D}" srcOrd="1" destOrd="0" presId="urn:microsoft.com/office/officeart/2005/8/layout/orgChart1"/>
    <dgm:cxn modelId="{89BDC8EB-CF99-470D-AA75-4D9FEAEB0AE8}" type="presParOf" srcId="{93D765B4-F533-4FE8-80E1-564CE9C5C13D}" destId="{8728252E-EFC4-43A8-B7A0-9879406350DB}" srcOrd="0" destOrd="0" presId="urn:microsoft.com/office/officeart/2005/8/layout/orgChart1"/>
    <dgm:cxn modelId="{B77AE1A8-AC7C-430B-9CCA-989487FF1582}" type="presParOf" srcId="{93D765B4-F533-4FE8-80E1-564CE9C5C13D}" destId="{9CE5C6DA-53DA-4227-A369-BB457F12C582}" srcOrd="1" destOrd="0" presId="urn:microsoft.com/office/officeart/2005/8/layout/orgChart1"/>
    <dgm:cxn modelId="{72D43579-5E80-4D08-8BCB-8B3B6D1B1858}" type="presParOf" srcId="{9CE5C6DA-53DA-4227-A369-BB457F12C582}" destId="{D9550AE8-01A7-430F-8065-55B7B71139A2}" srcOrd="0" destOrd="0" presId="urn:microsoft.com/office/officeart/2005/8/layout/orgChart1"/>
    <dgm:cxn modelId="{CFF19C0D-8A94-4DB4-AF8C-80A4261FA850}" type="presParOf" srcId="{D9550AE8-01A7-430F-8065-55B7B71139A2}" destId="{714721E8-61B1-4CBD-B93B-28FA576E86BA}" srcOrd="0" destOrd="0" presId="urn:microsoft.com/office/officeart/2005/8/layout/orgChart1"/>
    <dgm:cxn modelId="{A63293CE-8686-427F-A459-9614812C9575}" type="presParOf" srcId="{D9550AE8-01A7-430F-8065-55B7B71139A2}" destId="{B2D6406C-AAB4-4CED-9276-4520ADFC44BE}" srcOrd="1" destOrd="0" presId="urn:microsoft.com/office/officeart/2005/8/layout/orgChart1"/>
    <dgm:cxn modelId="{B84E42DD-8CD2-4EC8-8DF0-3CBF6357181E}" type="presParOf" srcId="{9CE5C6DA-53DA-4227-A369-BB457F12C582}" destId="{4461371A-7EB0-4D28-8C83-93DB08D4EABA}" srcOrd="1" destOrd="0" presId="urn:microsoft.com/office/officeart/2005/8/layout/orgChart1"/>
    <dgm:cxn modelId="{7113F8D2-2147-4EB2-9A58-236CA776645D}" type="presParOf" srcId="{9CE5C6DA-53DA-4227-A369-BB457F12C582}" destId="{B6D37869-E733-4E3F-B425-D3B5C5046041}" srcOrd="2" destOrd="0" presId="urn:microsoft.com/office/officeart/2005/8/layout/orgChart1"/>
    <dgm:cxn modelId="{68CE38D3-6BA0-40CF-885F-B264D86E663A}" type="presParOf" srcId="{3679CCC4-B401-4A9C-95E6-131BE689999B}" destId="{ED74449E-2257-44C4-B966-61973E234D01}" srcOrd="2" destOrd="0" presId="urn:microsoft.com/office/officeart/2005/8/layout/orgChart1"/>
    <dgm:cxn modelId="{9C1F5CFA-C915-47AA-A522-EC3DB385320F}" type="presParOf" srcId="{04B97BB3-E8A6-4B1C-9462-CA8AF3D67181}" destId="{B94B275A-AA64-471C-85C0-FBCE567AE5E8}" srcOrd="10" destOrd="0" presId="urn:microsoft.com/office/officeart/2005/8/layout/orgChart1"/>
    <dgm:cxn modelId="{398E9DB8-79A9-48DD-B5CF-03DD72B56F17}" type="presParOf" srcId="{04B97BB3-E8A6-4B1C-9462-CA8AF3D67181}" destId="{5204B5AF-B4F2-441F-A774-8A7597A7955C}" srcOrd="11" destOrd="0" presId="urn:microsoft.com/office/officeart/2005/8/layout/orgChart1"/>
    <dgm:cxn modelId="{CA4B0DB2-B645-4EA6-891C-E8D993DCB40E}" type="presParOf" srcId="{5204B5AF-B4F2-441F-A774-8A7597A7955C}" destId="{DEF71054-7CA7-4E32-AF7D-4B32C2376985}" srcOrd="0" destOrd="0" presId="urn:microsoft.com/office/officeart/2005/8/layout/orgChart1"/>
    <dgm:cxn modelId="{6AA7A05A-B644-46DD-8F04-385C4EE1728A}" type="presParOf" srcId="{DEF71054-7CA7-4E32-AF7D-4B32C2376985}" destId="{CBF44667-9610-4FD0-A1E2-E1F0B8240905}" srcOrd="0" destOrd="0" presId="urn:microsoft.com/office/officeart/2005/8/layout/orgChart1"/>
    <dgm:cxn modelId="{521CD26A-7EBA-405C-AB59-0EDAD1B98E54}" type="presParOf" srcId="{DEF71054-7CA7-4E32-AF7D-4B32C2376985}" destId="{A49DA8EF-6C84-46B6-8B2E-91377D84ED9A}" srcOrd="1" destOrd="0" presId="urn:microsoft.com/office/officeart/2005/8/layout/orgChart1"/>
    <dgm:cxn modelId="{198B6E8E-AE98-4F75-99DF-B750731D7CAC}" type="presParOf" srcId="{5204B5AF-B4F2-441F-A774-8A7597A7955C}" destId="{91C6F865-8276-4733-BDAC-0F1B6916920E}" srcOrd="1" destOrd="0" presId="urn:microsoft.com/office/officeart/2005/8/layout/orgChart1"/>
    <dgm:cxn modelId="{66E8C66C-1C31-4B3B-B517-473FEAEBDAA5}" type="presParOf" srcId="{91C6F865-8276-4733-BDAC-0F1B6916920E}" destId="{0A13AE8D-9D73-46EE-9841-733AEE57D6DE}" srcOrd="0" destOrd="0" presId="urn:microsoft.com/office/officeart/2005/8/layout/orgChart1"/>
    <dgm:cxn modelId="{FA533327-5645-42CB-AD04-F3C815EC35D1}" type="presParOf" srcId="{91C6F865-8276-4733-BDAC-0F1B6916920E}" destId="{46FBEDDD-E1C6-4D56-9EAD-DEACB674C5CB}" srcOrd="1" destOrd="0" presId="urn:microsoft.com/office/officeart/2005/8/layout/orgChart1"/>
    <dgm:cxn modelId="{E15380EE-1F2F-4622-9A0B-929BCED0FF1A}" type="presParOf" srcId="{46FBEDDD-E1C6-4D56-9EAD-DEACB674C5CB}" destId="{F0BBEFD2-BBCD-4FCE-B5C3-49A38F82DBFD}" srcOrd="0" destOrd="0" presId="urn:microsoft.com/office/officeart/2005/8/layout/orgChart1"/>
    <dgm:cxn modelId="{52A105A1-19E4-4E3D-88A7-F3EBB8FB2D27}" type="presParOf" srcId="{F0BBEFD2-BBCD-4FCE-B5C3-49A38F82DBFD}" destId="{45D8B7AC-6D36-4C50-887B-0A424C9D43A8}" srcOrd="0" destOrd="0" presId="urn:microsoft.com/office/officeart/2005/8/layout/orgChart1"/>
    <dgm:cxn modelId="{66A45955-C731-47E2-AF47-79CAEC1D8D15}" type="presParOf" srcId="{F0BBEFD2-BBCD-4FCE-B5C3-49A38F82DBFD}" destId="{19A96C27-585E-4DEE-9BB5-871DB7EC80BD}" srcOrd="1" destOrd="0" presId="urn:microsoft.com/office/officeart/2005/8/layout/orgChart1"/>
    <dgm:cxn modelId="{1C9CF064-0B25-464C-9B08-617B4F5BA544}" type="presParOf" srcId="{46FBEDDD-E1C6-4D56-9EAD-DEACB674C5CB}" destId="{F4759A73-3DC3-4692-B669-26FA73E5ED87}" srcOrd="1" destOrd="0" presId="urn:microsoft.com/office/officeart/2005/8/layout/orgChart1"/>
    <dgm:cxn modelId="{6FE16BF2-17A9-44E7-9236-988AFC3D096E}" type="presParOf" srcId="{F4759A73-3DC3-4692-B669-26FA73E5ED87}" destId="{F9D32DD8-8212-47E9-A384-5C0A17A6EA74}" srcOrd="0" destOrd="0" presId="urn:microsoft.com/office/officeart/2005/8/layout/orgChart1"/>
    <dgm:cxn modelId="{BED3A0B2-0B4C-4697-95D5-CE10C58DCFCE}" type="presParOf" srcId="{F4759A73-3DC3-4692-B669-26FA73E5ED87}" destId="{AF06E330-1E14-4AC1-98AC-2FB0821DAEFC}" srcOrd="1" destOrd="0" presId="urn:microsoft.com/office/officeart/2005/8/layout/orgChart1"/>
    <dgm:cxn modelId="{006144F1-319E-4943-A885-BC1288F7425C}" type="presParOf" srcId="{AF06E330-1E14-4AC1-98AC-2FB0821DAEFC}" destId="{D3C635CF-73BE-4F68-ADA8-BE3744FF7013}" srcOrd="0" destOrd="0" presId="urn:microsoft.com/office/officeart/2005/8/layout/orgChart1"/>
    <dgm:cxn modelId="{88ED9F88-4B20-4919-990F-EBEC6C8EFD6D}" type="presParOf" srcId="{D3C635CF-73BE-4F68-ADA8-BE3744FF7013}" destId="{7903ECEF-8A30-4C77-9C1F-F27C5764EBAE}" srcOrd="0" destOrd="0" presId="urn:microsoft.com/office/officeart/2005/8/layout/orgChart1"/>
    <dgm:cxn modelId="{35EA12DB-23D4-472C-A2BA-F5FF8CE38E99}" type="presParOf" srcId="{D3C635CF-73BE-4F68-ADA8-BE3744FF7013}" destId="{E4DAF26E-11EA-4151-990A-EACA2FA81E05}" srcOrd="1" destOrd="0" presId="urn:microsoft.com/office/officeart/2005/8/layout/orgChart1"/>
    <dgm:cxn modelId="{4FAB2502-33FF-41E7-8F4C-86C7CEAC6E2D}" type="presParOf" srcId="{AF06E330-1E14-4AC1-98AC-2FB0821DAEFC}" destId="{98EF0DD8-1D79-4803-9D32-438F9CED7447}" srcOrd="1" destOrd="0" presId="urn:microsoft.com/office/officeart/2005/8/layout/orgChart1"/>
    <dgm:cxn modelId="{1DF1F0B2-6067-45EB-BE17-88B6EC9DCF62}" type="presParOf" srcId="{AF06E330-1E14-4AC1-98AC-2FB0821DAEFC}" destId="{7907D09D-9259-4612-A697-750D8BC3A344}" srcOrd="2" destOrd="0" presId="urn:microsoft.com/office/officeart/2005/8/layout/orgChart1"/>
    <dgm:cxn modelId="{7E9D1D6C-7D5E-44C5-8ABD-87917050D03F}" type="presParOf" srcId="{46FBEDDD-E1C6-4D56-9EAD-DEACB674C5CB}" destId="{9C4E9A53-00EE-43E7-9E8F-2CB68BC4CBE4}" srcOrd="2" destOrd="0" presId="urn:microsoft.com/office/officeart/2005/8/layout/orgChart1"/>
    <dgm:cxn modelId="{D929E200-CDD1-42E6-A32D-FE81F02345C7}" type="presParOf" srcId="{5204B5AF-B4F2-441F-A774-8A7597A7955C}" destId="{7D078351-4CB1-4246-A4C7-6AF048F30C6B}" srcOrd="2" destOrd="0" presId="urn:microsoft.com/office/officeart/2005/8/layout/orgChart1"/>
    <dgm:cxn modelId="{1638C04D-0EDA-45A7-B42C-8C8C3C8C14A4}" type="presParOf" srcId="{79F33DEA-0D33-4628-8FA5-6D926080F715}" destId="{AF1FC842-7BBC-40C5-8225-DA003FC0CAF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89E428-B188-4A23-A506-BF3D2F77F3F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9DCD7CB-0F94-4C9C-B415-D26D07F02315}">
      <dgm:prSet phldrT="[Text]" custT="1"/>
      <dgm:spPr>
        <a:solidFill>
          <a:schemeClr val="bg2">
            <a:lumMod val="75000"/>
          </a:schemeClr>
        </a:solidFill>
      </dgm:spPr>
      <dgm:t>
        <a:bodyPr/>
        <a:lstStyle/>
        <a:p>
          <a:r>
            <a:rPr lang="fr-FR" sz="1700" b="1" dirty="0" smtClean="0">
              <a:solidFill>
                <a:schemeClr val="tx1"/>
              </a:solidFill>
              <a:latin typeface="Cambria" panose="02040503050406030204" pitchFamily="18" charset="0"/>
            </a:rPr>
            <a:t>Enquêtes auprès </a:t>
          </a:r>
        </a:p>
        <a:p>
          <a:r>
            <a:rPr lang="fr-FR" sz="1700" b="1" dirty="0" smtClean="0">
              <a:solidFill>
                <a:schemeClr val="tx1"/>
              </a:solidFill>
              <a:latin typeface="Cambria" panose="02040503050406030204" pitchFamily="18" charset="0"/>
            </a:rPr>
            <a:t>des entreprises</a:t>
          </a:r>
        </a:p>
      </dgm:t>
    </dgm:pt>
    <dgm:pt modelId="{6CC1280D-8386-40FC-9E1B-A1D22E3C58F0}" type="parTrans" cxnId="{C3500121-3B53-4E4A-896B-62929125B2C7}">
      <dgm:prSet/>
      <dgm:spPr/>
      <dgm:t>
        <a:bodyPr/>
        <a:lstStyle/>
        <a:p>
          <a:endParaRPr lang="en-US" sz="1300">
            <a:solidFill>
              <a:schemeClr val="tx1"/>
            </a:solidFill>
            <a:latin typeface="Cambria" panose="02040503050406030204" pitchFamily="18" charset="0"/>
          </a:endParaRPr>
        </a:p>
      </dgm:t>
    </dgm:pt>
    <dgm:pt modelId="{A0555AD3-D7EB-4952-AB0E-AB5FDAF2206F}" type="sibTrans" cxnId="{C3500121-3B53-4E4A-896B-62929125B2C7}">
      <dgm:prSet/>
      <dgm:spPr/>
      <dgm:t>
        <a:bodyPr/>
        <a:lstStyle/>
        <a:p>
          <a:endParaRPr lang="en-US" sz="1300">
            <a:solidFill>
              <a:schemeClr val="tx1"/>
            </a:solidFill>
            <a:latin typeface="Cambria" panose="02040503050406030204" pitchFamily="18" charset="0"/>
          </a:endParaRPr>
        </a:p>
      </dgm:t>
    </dgm:pt>
    <dgm:pt modelId="{92267B47-671A-48F6-B5D4-D6FB1D6199DA}">
      <dgm:prSet phldrT="[Text]" custT="1"/>
      <dgm:spPr>
        <a:solidFill>
          <a:schemeClr val="bg2">
            <a:lumMod val="75000"/>
          </a:schemeClr>
        </a:solidFill>
      </dgm:spPr>
      <dgm:t>
        <a:bodyPr/>
        <a:lstStyle/>
        <a:p>
          <a:r>
            <a:rPr lang="fr-FR" sz="1300" dirty="0" smtClean="0">
              <a:solidFill>
                <a:schemeClr val="tx1"/>
              </a:solidFill>
              <a:latin typeface="Cambria" panose="02040503050406030204" pitchFamily="18" charset="0"/>
            </a:rPr>
            <a:t>Recensement </a:t>
          </a:r>
          <a:r>
            <a:rPr lang="fr-FR" sz="1300" dirty="0" err="1" smtClean="0">
              <a:solidFill>
                <a:schemeClr val="tx1"/>
              </a:solidFill>
              <a:latin typeface="Cambria" panose="02040503050406030204" pitchFamily="18" charset="0"/>
            </a:rPr>
            <a:t>Economique</a:t>
          </a:r>
          <a:endParaRPr lang="en-US" sz="1300" dirty="0">
            <a:solidFill>
              <a:schemeClr val="tx1"/>
            </a:solidFill>
            <a:latin typeface="Cambria" panose="02040503050406030204" pitchFamily="18" charset="0"/>
          </a:endParaRPr>
        </a:p>
      </dgm:t>
    </dgm:pt>
    <dgm:pt modelId="{9DFBF421-D53C-4783-98B7-39636F5A93F4}" type="parTrans" cxnId="{816B00F7-6C21-449D-90FC-E6169AFA8C46}">
      <dgm:prSet/>
      <dgm:spPr/>
      <dgm:t>
        <a:bodyPr/>
        <a:lstStyle/>
        <a:p>
          <a:endParaRPr lang="en-US" sz="1300">
            <a:solidFill>
              <a:schemeClr val="tx1"/>
            </a:solidFill>
            <a:latin typeface="Cambria" panose="02040503050406030204" pitchFamily="18" charset="0"/>
          </a:endParaRPr>
        </a:p>
      </dgm:t>
    </dgm:pt>
    <dgm:pt modelId="{D5C74954-BB26-4371-86C5-9A2850A2E650}" type="sibTrans" cxnId="{816B00F7-6C21-449D-90FC-E6169AFA8C46}">
      <dgm:prSet/>
      <dgm:spPr/>
      <dgm:t>
        <a:bodyPr/>
        <a:lstStyle/>
        <a:p>
          <a:endParaRPr lang="en-US" sz="1300">
            <a:solidFill>
              <a:schemeClr val="tx1"/>
            </a:solidFill>
            <a:latin typeface="Cambria" panose="02040503050406030204" pitchFamily="18" charset="0"/>
          </a:endParaRPr>
        </a:p>
      </dgm:t>
    </dgm:pt>
    <dgm:pt modelId="{F5C7DCF7-EC69-4769-BFB9-8CAB56B1FBA0}">
      <dgm:prSet phldrT="[Text]" custT="1"/>
      <dgm:spPr>
        <a:solidFill>
          <a:schemeClr val="bg2">
            <a:lumMod val="75000"/>
          </a:schemeClr>
        </a:solidFill>
      </dgm:spPr>
      <dgm:t>
        <a:bodyPr/>
        <a:lstStyle/>
        <a:p>
          <a:r>
            <a:rPr lang="fr-FR" sz="1300" dirty="0" smtClean="0">
              <a:solidFill>
                <a:schemeClr val="tx1"/>
              </a:solidFill>
              <a:latin typeface="Cambria" panose="02040503050406030204" pitchFamily="18" charset="0"/>
            </a:rPr>
            <a:t>Enquête Structure</a:t>
          </a:r>
          <a:endParaRPr lang="en-US" sz="1300" dirty="0">
            <a:solidFill>
              <a:schemeClr val="tx1"/>
            </a:solidFill>
            <a:latin typeface="Cambria" panose="02040503050406030204" pitchFamily="18" charset="0"/>
          </a:endParaRPr>
        </a:p>
      </dgm:t>
    </dgm:pt>
    <dgm:pt modelId="{C61EA0D1-1671-4EEE-A3E4-4AFFCA9C0462}" type="parTrans" cxnId="{797A9849-FDF3-4B01-83AC-730B78ADDFFB}">
      <dgm:prSet/>
      <dgm:spPr/>
      <dgm:t>
        <a:bodyPr/>
        <a:lstStyle/>
        <a:p>
          <a:endParaRPr lang="en-US" sz="1300">
            <a:solidFill>
              <a:schemeClr val="tx1"/>
            </a:solidFill>
            <a:latin typeface="Cambria" panose="02040503050406030204" pitchFamily="18" charset="0"/>
          </a:endParaRPr>
        </a:p>
      </dgm:t>
    </dgm:pt>
    <dgm:pt modelId="{8969F157-EEBE-424C-A599-ED59DEF4D61D}" type="sibTrans" cxnId="{797A9849-FDF3-4B01-83AC-730B78ADDFFB}">
      <dgm:prSet/>
      <dgm:spPr/>
      <dgm:t>
        <a:bodyPr/>
        <a:lstStyle/>
        <a:p>
          <a:endParaRPr lang="en-US" sz="1300">
            <a:solidFill>
              <a:schemeClr val="tx1"/>
            </a:solidFill>
            <a:latin typeface="Cambria" panose="02040503050406030204" pitchFamily="18" charset="0"/>
          </a:endParaRPr>
        </a:p>
      </dgm:t>
    </dgm:pt>
    <dgm:pt modelId="{ADD48AA0-1851-4394-AB5A-26F201526411}">
      <dgm:prSet phldrT="[Text]" custT="1"/>
      <dgm:spPr>
        <a:solidFill>
          <a:schemeClr val="bg2">
            <a:lumMod val="75000"/>
          </a:schemeClr>
        </a:solidFill>
      </dgm:spPr>
      <dgm:t>
        <a:bodyPr/>
        <a:lstStyle/>
        <a:p>
          <a:r>
            <a:rPr lang="fr-FR" sz="1300" dirty="0" smtClean="0">
              <a:solidFill>
                <a:schemeClr val="tx1"/>
              </a:solidFill>
              <a:latin typeface="Cambria" panose="02040503050406030204" pitchFamily="18" charset="0"/>
            </a:rPr>
            <a:t>Enquête sur les secteurs: BTP, Commerce et Services</a:t>
          </a:r>
          <a:endParaRPr lang="en-US" sz="1300" dirty="0">
            <a:solidFill>
              <a:schemeClr val="tx1"/>
            </a:solidFill>
            <a:latin typeface="Cambria" panose="02040503050406030204" pitchFamily="18" charset="0"/>
          </a:endParaRPr>
        </a:p>
      </dgm:t>
    </dgm:pt>
    <dgm:pt modelId="{4D054015-B583-47F5-8786-B5F5C14368BF}" type="parTrans" cxnId="{2F6D2BF2-EE73-4858-AD7F-56412C567DEF}">
      <dgm:prSet/>
      <dgm:spPr/>
      <dgm:t>
        <a:bodyPr/>
        <a:lstStyle/>
        <a:p>
          <a:endParaRPr lang="en-US" sz="1300">
            <a:solidFill>
              <a:schemeClr val="tx1"/>
            </a:solidFill>
            <a:latin typeface="Cambria" panose="02040503050406030204" pitchFamily="18" charset="0"/>
          </a:endParaRPr>
        </a:p>
      </dgm:t>
    </dgm:pt>
    <dgm:pt modelId="{1A0BAB90-D370-4D59-B50F-C957C7977EA8}" type="sibTrans" cxnId="{2F6D2BF2-EE73-4858-AD7F-56412C567DEF}">
      <dgm:prSet/>
      <dgm:spPr/>
      <dgm:t>
        <a:bodyPr/>
        <a:lstStyle/>
        <a:p>
          <a:endParaRPr lang="en-US" sz="1300">
            <a:solidFill>
              <a:schemeClr val="tx1"/>
            </a:solidFill>
            <a:latin typeface="Cambria" panose="02040503050406030204" pitchFamily="18" charset="0"/>
          </a:endParaRPr>
        </a:p>
      </dgm:t>
    </dgm:pt>
    <dgm:pt modelId="{7F913F59-2207-499B-A46B-A5F150878A36}">
      <dgm:prSet custT="1"/>
      <dgm:spPr>
        <a:solidFill>
          <a:schemeClr val="bg2">
            <a:lumMod val="75000"/>
          </a:schemeClr>
        </a:solidFill>
      </dgm:spPr>
      <dgm:t>
        <a:bodyPr/>
        <a:lstStyle/>
        <a:p>
          <a:r>
            <a:rPr lang="fr-FR" sz="1300" dirty="0" smtClean="0">
              <a:solidFill>
                <a:schemeClr val="tx1"/>
              </a:solidFill>
              <a:latin typeface="Cambria" panose="02040503050406030204" pitchFamily="18" charset="0"/>
            </a:rPr>
            <a:t>Enquête Investissement</a:t>
          </a:r>
          <a:endParaRPr lang="en-US" sz="1300" dirty="0">
            <a:solidFill>
              <a:schemeClr val="tx1"/>
            </a:solidFill>
            <a:latin typeface="Cambria" panose="02040503050406030204" pitchFamily="18" charset="0"/>
          </a:endParaRPr>
        </a:p>
      </dgm:t>
    </dgm:pt>
    <dgm:pt modelId="{1E56BFE5-CFAC-4677-967E-C200AD4E441B}" type="parTrans" cxnId="{6AA929B6-187E-4342-AC76-FCE0681C8F6E}">
      <dgm:prSet/>
      <dgm:spPr/>
      <dgm:t>
        <a:bodyPr/>
        <a:lstStyle/>
        <a:p>
          <a:endParaRPr lang="en-US" sz="1300">
            <a:solidFill>
              <a:schemeClr val="tx1"/>
            </a:solidFill>
            <a:latin typeface="Cambria" panose="02040503050406030204" pitchFamily="18" charset="0"/>
          </a:endParaRPr>
        </a:p>
      </dgm:t>
    </dgm:pt>
    <dgm:pt modelId="{A545DD15-83F6-48D8-9295-67E3DC08D14A}" type="sibTrans" cxnId="{6AA929B6-187E-4342-AC76-FCE0681C8F6E}">
      <dgm:prSet/>
      <dgm:spPr/>
      <dgm:t>
        <a:bodyPr/>
        <a:lstStyle/>
        <a:p>
          <a:endParaRPr lang="en-US" sz="1300">
            <a:solidFill>
              <a:schemeClr val="tx1"/>
            </a:solidFill>
            <a:latin typeface="Cambria" panose="02040503050406030204" pitchFamily="18" charset="0"/>
          </a:endParaRPr>
        </a:p>
      </dgm:t>
    </dgm:pt>
    <dgm:pt modelId="{FC15FC2F-6D40-4543-A392-4C637987E3F6}">
      <dgm:prSet custT="1"/>
      <dgm:spPr>
        <a:solidFill>
          <a:schemeClr val="bg2">
            <a:lumMod val="75000"/>
          </a:schemeClr>
        </a:solidFill>
      </dgm:spPr>
      <dgm:t>
        <a:bodyPr/>
        <a:lstStyle/>
        <a:p>
          <a:r>
            <a:rPr lang="fr-FR" sz="1300" dirty="0" smtClean="0">
              <a:solidFill>
                <a:schemeClr val="tx1"/>
              </a:solidFill>
              <a:latin typeface="Cambria" panose="02040503050406030204" pitchFamily="18" charset="0"/>
            </a:rPr>
            <a:t>Autres enquêtes auprès des entreprises</a:t>
          </a:r>
          <a:endParaRPr lang="en-US" sz="1300" dirty="0">
            <a:solidFill>
              <a:schemeClr val="tx1"/>
            </a:solidFill>
            <a:latin typeface="Cambria" panose="02040503050406030204" pitchFamily="18" charset="0"/>
          </a:endParaRPr>
        </a:p>
      </dgm:t>
    </dgm:pt>
    <dgm:pt modelId="{C8BDDFF2-813E-485E-9198-F1A1E7BD2721}" type="parTrans" cxnId="{91B73991-F6B2-46DE-98E6-BFB3B8A29DA0}">
      <dgm:prSet/>
      <dgm:spPr/>
      <dgm:t>
        <a:bodyPr/>
        <a:lstStyle/>
        <a:p>
          <a:endParaRPr lang="en-US" sz="1300">
            <a:solidFill>
              <a:schemeClr val="tx1"/>
            </a:solidFill>
            <a:latin typeface="Cambria" panose="02040503050406030204" pitchFamily="18" charset="0"/>
          </a:endParaRPr>
        </a:p>
      </dgm:t>
    </dgm:pt>
    <dgm:pt modelId="{9E043160-4043-47E1-A050-0FC94E4891D8}" type="sibTrans" cxnId="{91B73991-F6B2-46DE-98E6-BFB3B8A29DA0}">
      <dgm:prSet/>
      <dgm:spPr/>
      <dgm:t>
        <a:bodyPr/>
        <a:lstStyle/>
        <a:p>
          <a:endParaRPr lang="en-US" sz="1300">
            <a:solidFill>
              <a:schemeClr val="tx1"/>
            </a:solidFill>
            <a:latin typeface="Cambria" panose="02040503050406030204" pitchFamily="18" charset="0"/>
          </a:endParaRPr>
        </a:p>
      </dgm:t>
    </dgm:pt>
    <dgm:pt modelId="{34444CD7-231E-4C2B-A012-70AC1D9FDB3B}">
      <dgm:prSet custT="1"/>
      <dgm:spPr>
        <a:solidFill>
          <a:schemeClr val="bg2">
            <a:lumMod val="75000"/>
          </a:schemeClr>
        </a:solidFill>
      </dgm:spPr>
      <dgm:t>
        <a:bodyPr/>
        <a:lstStyle/>
        <a:p>
          <a:r>
            <a:rPr lang="fr-FR" sz="1300" dirty="0" smtClean="0">
              <a:solidFill>
                <a:schemeClr val="tx1"/>
              </a:solidFill>
              <a:latin typeface="Cambria" panose="02040503050406030204" pitchFamily="18" charset="0"/>
            </a:rPr>
            <a:t>Enquêtes sur la production </a:t>
          </a:r>
          <a:r>
            <a:rPr lang="fr-FR" sz="1300" dirty="0" err="1" smtClean="0">
              <a:solidFill>
                <a:schemeClr val="tx1"/>
              </a:solidFill>
              <a:latin typeface="Cambria" panose="02040503050406030204" pitchFamily="18" charset="0"/>
            </a:rPr>
            <a:t>indutrielle</a:t>
          </a:r>
          <a:r>
            <a:rPr lang="fr-FR" sz="1300" dirty="0" smtClean="0">
              <a:solidFill>
                <a:schemeClr val="tx1"/>
              </a:solidFill>
              <a:latin typeface="Cambria" panose="02040503050406030204" pitchFamily="18" charset="0"/>
            </a:rPr>
            <a:t>…</a:t>
          </a:r>
          <a:endParaRPr lang="en-US" sz="1300" dirty="0">
            <a:solidFill>
              <a:schemeClr val="tx1"/>
            </a:solidFill>
            <a:latin typeface="Cambria" panose="02040503050406030204" pitchFamily="18" charset="0"/>
          </a:endParaRPr>
        </a:p>
      </dgm:t>
    </dgm:pt>
    <dgm:pt modelId="{86B18B05-1167-430D-925B-5322002D08E0}" type="parTrans" cxnId="{5D366617-2CE9-429D-8427-E731755D3AD3}">
      <dgm:prSet/>
      <dgm:spPr/>
      <dgm:t>
        <a:bodyPr/>
        <a:lstStyle/>
        <a:p>
          <a:endParaRPr lang="en-US" sz="1300">
            <a:solidFill>
              <a:schemeClr val="tx1"/>
            </a:solidFill>
            <a:latin typeface="Cambria" panose="02040503050406030204" pitchFamily="18" charset="0"/>
          </a:endParaRPr>
        </a:p>
      </dgm:t>
    </dgm:pt>
    <dgm:pt modelId="{63D986F3-72B5-4FAD-A55F-77B89731DC19}" type="sibTrans" cxnId="{5D366617-2CE9-429D-8427-E731755D3AD3}">
      <dgm:prSet/>
      <dgm:spPr/>
      <dgm:t>
        <a:bodyPr/>
        <a:lstStyle/>
        <a:p>
          <a:endParaRPr lang="en-US" sz="1300">
            <a:solidFill>
              <a:schemeClr val="tx1"/>
            </a:solidFill>
            <a:latin typeface="Cambria" panose="02040503050406030204" pitchFamily="18" charset="0"/>
          </a:endParaRPr>
        </a:p>
      </dgm:t>
    </dgm:pt>
    <dgm:pt modelId="{3222F428-A2DC-4FA0-9DC1-A23E9EAA9412}">
      <dgm:prSet custT="1"/>
      <dgm:spPr>
        <a:solidFill>
          <a:schemeClr val="bg2">
            <a:lumMod val="75000"/>
          </a:schemeClr>
        </a:solidFill>
      </dgm:spPr>
      <dgm:t>
        <a:bodyPr/>
        <a:lstStyle/>
        <a:p>
          <a:r>
            <a:rPr lang="fr-FR" sz="1300" dirty="0" smtClean="0">
              <a:solidFill>
                <a:schemeClr val="tx1"/>
              </a:solidFill>
              <a:latin typeface="Cambria" panose="02040503050406030204" pitchFamily="18" charset="0"/>
            </a:rPr>
            <a:t>2001/02</a:t>
          </a:r>
          <a:endParaRPr lang="en-US" sz="1300" dirty="0">
            <a:solidFill>
              <a:schemeClr val="tx1"/>
            </a:solidFill>
            <a:latin typeface="Cambria" panose="02040503050406030204" pitchFamily="18" charset="0"/>
          </a:endParaRPr>
        </a:p>
      </dgm:t>
    </dgm:pt>
    <dgm:pt modelId="{07E3C4BE-3A74-4AA6-9FB7-DD083DCC8B1C}" type="parTrans" cxnId="{9EE25000-610A-47E4-82B6-CE84B5AE5787}">
      <dgm:prSet/>
      <dgm:spPr/>
      <dgm:t>
        <a:bodyPr/>
        <a:lstStyle/>
        <a:p>
          <a:endParaRPr lang="en-US" sz="1300">
            <a:solidFill>
              <a:schemeClr val="tx1"/>
            </a:solidFill>
            <a:latin typeface="Cambria" panose="02040503050406030204" pitchFamily="18" charset="0"/>
          </a:endParaRPr>
        </a:p>
      </dgm:t>
    </dgm:pt>
    <dgm:pt modelId="{535577B6-AEDC-4357-87CA-ADBBDCA68140}" type="sibTrans" cxnId="{9EE25000-610A-47E4-82B6-CE84B5AE5787}">
      <dgm:prSet/>
      <dgm:spPr/>
      <dgm:t>
        <a:bodyPr/>
        <a:lstStyle/>
        <a:p>
          <a:endParaRPr lang="en-US" sz="1300">
            <a:solidFill>
              <a:schemeClr val="tx1"/>
            </a:solidFill>
            <a:latin typeface="Cambria" panose="02040503050406030204" pitchFamily="18" charset="0"/>
          </a:endParaRPr>
        </a:p>
      </dgm:t>
    </dgm:pt>
    <dgm:pt modelId="{B9292601-CA0D-4876-B63B-8757CC81FBE5}">
      <dgm:prSet custT="1"/>
      <dgm:spPr>
        <a:solidFill>
          <a:schemeClr val="bg2">
            <a:lumMod val="75000"/>
          </a:schemeClr>
        </a:solidFill>
      </dgm:spPr>
      <dgm:t>
        <a:bodyPr/>
        <a:lstStyle/>
        <a:p>
          <a:r>
            <a:rPr lang="fr-FR" sz="1300" dirty="0" smtClean="0">
              <a:solidFill>
                <a:schemeClr val="tx1"/>
              </a:solidFill>
              <a:latin typeface="Cambria" panose="02040503050406030204" pitchFamily="18" charset="0"/>
            </a:rPr>
            <a:t>Enquêtes ponctuelles; 1999/00,  2006/07 et 2014/15</a:t>
          </a:r>
          <a:endParaRPr lang="en-US" sz="1300" dirty="0">
            <a:solidFill>
              <a:schemeClr val="tx1"/>
            </a:solidFill>
            <a:latin typeface="Cambria" panose="02040503050406030204" pitchFamily="18" charset="0"/>
          </a:endParaRPr>
        </a:p>
      </dgm:t>
    </dgm:pt>
    <dgm:pt modelId="{5A395639-F65B-452D-85E9-E668250A78E2}" type="parTrans" cxnId="{837D257D-CC78-4F27-8116-189AF82E46C1}">
      <dgm:prSet/>
      <dgm:spPr/>
      <dgm:t>
        <a:bodyPr/>
        <a:lstStyle/>
        <a:p>
          <a:endParaRPr lang="en-US" sz="1300">
            <a:solidFill>
              <a:schemeClr val="tx1"/>
            </a:solidFill>
            <a:latin typeface="Cambria" panose="02040503050406030204" pitchFamily="18" charset="0"/>
          </a:endParaRPr>
        </a:p>
      </dgm:t>
    </dgm:pt>
    <dgm:pt modelId="{62DEF62F-2C02-46C9-AE51-80D2BB6A261F}" type="sibTrans" cxnId="{837D257D-CC78-4F27-8116-189AF82E46C1}">
      <dgm:prSet/>
      <dgm:spPr/>
      <dgm:t>
        <a:bodyPr/>
        <a:lstStyle/>
        <a:p>
          <a:endParaRPr lang="en-US" sz="1300">
            <a:solidFill>
              <a:schemeClr val="tx1"/>
            </a:solidFill>
            <a:latin typeface="Cambria" panose="02040503050406030204" pitchFamily="18" charset="0"/>
          </a:endParaRPr>
        </a:p>
      </dgm:t>
    </dgm:pt>
    <dgm:pt modelId="{5375930B-F9D9-40BE-AF0E-ED7886A2BA7E}">
      <dgm:prSet custT="1"/>
      <dgm:spPr>
        <a:solidFill>
          <a:schemeClr val="bg2">
            <a:lumMod val="75000"/>
          </a:schemeClr>
        </a:solidFill>
      </dgm:spPr>
      <dgm:t>
        <a:bodyPr/>
        <a:lstStyle/>
        <a:p>
          <a:r>
            <a:rPr lang="fr-FR" sz="1300" dirty="0" smtClean="0">
              <a:solidFill>
                <a:schemeClr val="tx1"/>
              </a:solidFill>
              <a:latin typeface="Cambria" panose="02040503050406030204" pitchFamily="18" charset="0"/>
            </a:rPr>
            <a:t>Enquête annuelle depuis 2005</a:t>
          </a:r>
          <a:endParaRPr lang="en-US" sz="1300" dirty="0">
            <a:solidFill>
              <a:schemeClr val="tx1"/>
            </a:solidFill>
            <a:latin typeface="Cambria" panose="02040503050406030204" pitchFamily="18" charset="0"/>
          </a:endParaRPr>
        </a:p>
      </dgm:t>
    </dgm:pt>
    <dgm:pt modelId="{C5A09709-781A-45F1-AA21-A240A35FE1E7}" type="parTrans" cxnId="{8EA810D9-C2E5-4990-9D91-7BE4110D8FFF}">
      <dgm:prSet/>
      <dgm:spPr/>
      <dgm:t>
        <a:bodyPr/>
        <a:lstStyle/>
        <a:p>
          <a:endParaRPr lang="en-US" sz="1300">
            <a:solidFill>
              <a:schemeClr val="tx1"/>
            </a:solidFill>
            <a:latin typeface="Cambria" panose="02040503050406030204" pitchFamily="18" charset="0"/>
          </a:endParaRPr>
        </a:p>
      </dgm:t>
    </dgm:pt>
    <dgm:pt modelId="{0DD531A8-C263-4761-A6B7-0C2177A09777}" type="sibTrans" cxnId="{8EA810D9-C2E5-4990-9D91-7BE4110D8FFF}">
      <dgm:prSet/>
      <dgm:spPr/>
      <dgm:t>
        <a:bodyPr/>
        <a:lstStyle/>
        <a:p>
          <a:endParaRPr lang="en-US" sz="1300">
            <a:solidFill>
              <a:schemeClr val="tx1"/>
            </a:solidFill>
            <a:latin typeface="Cambria" panose="02040503050406030204" pitchFamily="18" charset="0"/>
          </a:endParaRPr>
        </a:p>
      </dgm:t>
    </dgm:pt>
    <dgm:pt modelId="{1B92610A-7EDC-405B-B5ED-9C47F18DE733}">
      <dgm:prSet custT="1"/>
      <dgm:spPr>
        <a:solidFill>
          <a:schemeClr val="bg2">
            <a:lumMod val="75000"/>
          </a:schemeClr>
        </a:solidFill>
      </dgm:spPr>
      <dgm:t>
        <a:bodyPr/>
        <a:lstStyle/>
        <a:p>
          <a:r>
            <a:rPr lang="fr-FR" sz="1300" dirty="0" smtClean="0">
              <a:solidFill>
                <a:schemeClr val="tx1"/>
              </a:solidFill>
              <a:latin typeface="Cambria" panose="02040503050406030204" pitchFamily="18" charset="0"/>
            </a:rPr>
            <a:t>Enquête irrégulière; 2001/02,  2002/03 et 2006/07  </a:t>
          </a:r>
          <a:endParaRPr lang="en-US" sz="1300" dirty="0">
            <a:solidFill>
              <a:schemeClr val="tx1"/>
            </a:solidFill>
            <a:latin typeface="Cambria" panose="02040503050406030204" pitchFamily="18" charset="0"/>
          </a:endParaRPr>
        </a:p>
      </dgm:t>
    </dgm:pt>
    <dgm:pt modelId="{A8246FA0-21FE-407C-91A2-7A3550487DF6}" type="parTrans" cxnId="{E9B8961D-1ECF-4096-B7A2-8186DCE8A343}">
      <dgm:prSet/>
      <dgm:spPr/>
      <dgm:t>
        <a:bodyPr/>
        <a:lstStyle/>
        <a:p>
          <a:endParaRPr lang="en-US" sz="1300">
            <a:solidFill>
              <a:schemeClr val="tx1"/>
            </a:solidFill>
            <a:latin typeface="Cambria" panose="02040503050406030204" pitchFamily="18" charset="0"/>
          </a:endParaRPr>
        </a:p>
      </dgm:t>
    </dgm:pt>
    <dgm:pt modelId="{BBE8F12E-DA8E-481F-8BD9-DA81B3FE918E}" type="sibTrans" cxnId="{E9B8961D-1ECF-4096-B7A2-8186DCE8A343}">
      <dgm:prSet/>
      <dgm:spPr/>
      <dgm:t>
        <a:bodyPr/>
        <a:lstStyle/>
        <a:p>
          <a:endParaRPr lang="en-US" sz="1300">
            <a:solidFill>
              <a:schemeClr val="tx1"/>
            </a:solidFill>
            <a:latin typeface="Cambria" panose="02040503050406030204" pitchFamily="18" charset="0"/>
          </a:endParaRPr>
        </a:p>
      </dgm:t>
    </dgm:pt>
    <dgm:pt modelId="{5DBF7F8A-216F-45C6-BEEA-70D3CCB99C01}">
      <dgm:prSet custT="1"/>
      <dgm:spPr>
        <a:solidFill>
          <a:schemeClr val="bg2">
            <a:lumMod val="75000"/>
          </a:schemeClr>
        </a:solidFill>
      </dgm:spPr>
      <dgm:t>
        <a:bodyPr/>
        <a:lstStyle/>
        <a:p>
          <a:r>
            <a:rPr lang="fr-FR" sz="1300" dirty="0" smtClean="0">
              <a:solidFill>
                <a:schemeClr val="tx1"/>
              </a:solidFill>
              <a:latin typeface="Cambria" panose="02040503050406030204" pitchFamily="18" charset="0"/>
            </a:rPr>
            <a:t>Enquête de conjoncture auprès des entreprises</a:t>
          </a:r>
          <a:endParaRPr lang="en-US" sz="1300" dirty="0">
            <a:solidFill>
              <a:schemeClr val="tx1"/>
            </a:solidFill>
            <a:latin typeface="Cambria" panose="02040503050406030204" pitchFamily="18" charset="0"/>
          </a:endParaRPr>
        </a:p>
      </dgm:t>
    </dgm:pt>
    <dgm:pt modelId="{94E19AC5-E68B-4CFC-9866-F3C2F58CE787}" type="parTrans" cxnId="{993C2E57-EDBD-4E56-91F9-C8991B67BDB9}">
      <dgm:prSet/>
      <dgm:spPr/>
      <dgm:t>
        <a:bodyPr/>
        <a:lstStyle/>
        <a:p>
          <a:endParaRPr lang="en-US" sz="1300">
            <a:solidFill>
              <a:schemeClr val="tx1"/>
            </a:solidFill>
            <a:latin typeface="Cambria" panose="02040503050406030204" pitchFamily="18" charset="0"/>
          </a:endParaRPr>
        </a:p>
      </dgm:t>
    </dgm:pt>
    <dgm:pt modelId="{D4E8D6DE-E9B2-4FCA-9DC4-001E62F66D64}" type="sibTrans" cxnId="{993C2E57-EDBD-4E56-91F9-C8991B67BDB9}">
      <dgm:prSet/>
      <dgm:spPr/>
      <dgm:t>
        <a:bodyPr/>
        <a:lstStyle/>
        <a:p>
          <a:endParaRPr lang="en-US" sz="1300">
            <a:solidFill>
              <a:schemeClr val="tx1"/>
            </a:solidFill>
            <a:latin typeface="Cambria" panose="02040503050406030204" pitchFamily="18" charset="0"/>
          </a:endParaRPr>
        </a:p>
      </dgm:t>
    </dgm:pt>
    <dgm:pt modelId="{1198D6BA-1AF5-4B9D-8D7A-D20C9F2D8E41}">
      <dgm:prSet custT="1"/>
      <dgm:spPr>
        <a:solidFill>
          <a:schemeClr val="bg2">
            <a:lumMod val="75000"/>
          </a:schemeClr>
        </a:solidFill>
      </dgm:spPr>
      <dgm:t>
        <a:bodyPr/>
        <a:lstStyle/>
        <a:p>
          <a:r>
            <a:rPr lang="fr-FR" sz="1300" dirty="0" smtClean="0">
              <a:solidFill>
                <a:schemeClr val="tx1"/>
              </a:solidFill>
              <a:latin typeface="Cambria" panose="02040503050406030204" pitchFamily="18" charset="0"/>
            </a:rPr>
            <a:t>Trimestrielle depuis 2005</a:t>
          </a:r>
          <a:endParaRPr lang="en-US" sz="1300" dirty="0">
            <a:solidFill>
              <a:schemeClr val="tx1"/>
            </a:solidFill>
            <a:latin typeface="Cambria" panose="02040503050406030204" pitchFamily="18" charset="0"/>
          </a:endParaRPr>
        </a:p>
      </dgm:t>
    </dgm:pt>
    <dgm:pt modelId="{9231CFDF-3F0B-49A7-AF81-B5118CA03B98}" type="parTrans" cxnId="{7EFD87B6-35B3-42D0-8CA2-D4E1EFC20926}">
      <dgm:prSet/>
      <dgm:spPr/>
      <dgm:t>
        <a:bodyPr/>
        <a:lstStyle/>
        <a:p>
          <a:endParaRPr lang="en-US" sz="1300">
            <a:solidFill>
              <a:schemeClr val="tx1"/>
            </a:solidFill>
            <a:latin typeface="Cambria" panose="02040503050406030204" pitchFamily="18" charset="0"/>
          </a:endParaRPr>
        </a:p>
      </dgm:t>
    </dgm:pt>
    <dgm:pt modelId="{347D3AB5-5BB0-409B-BCDB-ECDC295BDCB3}" type="sibTrans" cxnId="{7EFD87B6-35B3-42D0-8CA2-D4E1EFC20926}">
      <dgm:prSet/>
      <dgm:spPr/>
      <dgm:t>
        <a:bodyPr/>
        <a:lstStyle/>
        <a:p>
          <a:endParaRPr lang="en-US" sz="1300">
            <a:solidFill>
              <a:schemeClr val="tx1"/>
            </a:solidFill>
            <a:latin typeface="Cambria" panose="02040503050406030204" pitchFamily="18" charset="0"/>
          </a:endParaRPr>
        </a:p>
      </dgm:t>
    </dgm:pt>
    <dgm:pt modelId="{E61911A5-3827-48C7-86D8-AB51A4BA77AB}" type="pres">
      <dgm:prSet presAssocID="{3A89E428-B188-4A23-A506-BF3D2F77F3F6}" presName="hierChild1" presStyleCnt="0">
        <dgm:presLayoutVars>
          <dgm:orgChart val="1"/>
          <dgm:chPref val="1"/>
          <dgm:dir/>
          <dgm:animOne val="branch"/>
          <dgm:animLvl val="lvl"/>
          <dgm:resizeHandles/>
        </dgm:presLayoutVars>
      </dgm:prSet>
      <dgm:spPr/>
      <dgm:t>
        <a:bodyPr/>
        <a:lstStyle/>
        <a:p>
          <a:endParaRPr lang="en-US"/>
        </a:p>
      </dgm:t>
    </dgm:pt>
    <dgm:pt modelId="{79F33DEA-0D33-4628-8FA5-6D926080F715}" type="pres">
      <dgm:prSet presAssocID="{69DCD7CB-0F94-4C9C-B415-D26D07F02315}" presName="hierRoot1" presStyleCnt="0">
        <dgm:presLayoutVars>
          <dgm:hierBranch val="init"/>
        </dgm:presLayoutVars>
      </dgm:prSet>
      <dgm:spPr/>
    </dgm:pt>
    <dgm:pt modelId="{B3D28415-1818-47E2-895C-D5A6414E9F7B}" type="pres">
      <dgm:prSet presAssocID="{69DCD7CB-0F94-4C9C-B415-D26D07F02315}" presName="rootComposite1" presStyleCnt="0"/>
      <dgm:spPr/>
    </dgm:pt>
    <dgm:pt modelId="{17728EB1-5335-4525-AE49-A4C8F218943E}" type="pres">
      <dgm:prSet presAssocID="{69DCD7CB-0F94-4C9C-B415-D26D07F02315}" presName="rootText1" presStyleLbl="node0" presStyleIdx="0" presStyleCnt="1" custScaleX="189271" custScaleY="198936">
        <dgm:presLayoutVars>
          <dgm:chPref val="3"/>
        </dgm:presLayoutVars>
      </dgm:prSet>
      <dgm:spPr/>
      <dgm:t>
        <a:bodyPr/>
        <a:lstStyle/>
        <a:p>
          <a:endParaRPr lang="en-US"/>
        </a:p>
      </dgm:t>
    </dgm:pt>
    <dgm:pt modelId="{609BE701-7A93-46BA-8A32-B6C27F82ACA8}" type="pres">
      <dgm:prSet presAssocID="{69DCD7CB-0F94-4C9C-B415-D26D07F02315}" presName="rootConnector1" presStyleLbl="node1" presStyleIdx="0" presStyleCnt="0"/>
      <dgm:spPr/>
      <dgm:t>
        <a:bodyPr/>
        <a:lstStyle/>
        <a:p>
          <a:endParaRPr lang="en-US"/>
        </a:p>
      </dgm:t>
    </dgm:pt>
    <dgm:pt modelId="{04B97BB3-E8A6-4B1C-9462-CA8AF3D67181}" type="pres">
      <dgm:prSet presAssocID="{69DCD7CB-0F94-4C9C-B415-D26D07F02315}" presName="hierChild2" presStyleCnt="0"/>
      <dgm:spPr/>
    </dgm:pt>
    <dgm:pt modelId="{B1D2F040-7FBE-4081-AF01-15F1F188A59A}" type="pres">
      <dgm:prSet presAssocID="{9DFBF421-D53C-4783-98B7-39636F5A93F4}" presName="Name37" presStyleLbl="parChTrans1D2" presStyleIdx="0" presStyleCnt="6"/>
      <dgm:spPr/>
      <dgm:t>
        <a:bodyPr/>
        <a:lstStyle/>
        <a:p>
          <a:endParaRPr lang="en-US"/>
        </a:p>
      </dgm:t>
    </dgm:pt>
    <dgm:pt modelId="{C7E3AD4D-CD75-454E-BCB7-3B10075F0F08}" type="pres">
      <dgm:prSet presAssocID="{92267B47-671A-48F6-B5D4-D6FB1D6199DA}" presName="hierRoot2" presStyleCnt="0">
        <dgm:presLayoutVars>
          <dgm:hierBranch val="init"/>
        </dgm:presLayoutVars>
      </dgm:prSet>
      <dgm:spPr/>
    </dgm:pt>
    <dgm:pt modelId="{632DAB29-74B5-464A-822A-CE77ECCBB13A}" type="pres">
      <dgm:prSet presAssocID="{92267B47-671A-48F6-B5D4-D6FB1D6199DA}" presName="rootComposite" presStyleCnt="0"/>
      <dgm:spPr/>
    </dgm:pt>
    <dgm:pt modelId="{2407EBEF-A6EB-4DA6-9EB0-822B3488982E}" type="pres">
      <dgm:prSet presAssocID="{92267B47-671A-48F6-B5D4-D6FB1D6199DA}" presName="rootText" presStyleLbl="node2" presStyleIdx="0" presStyleCnt="6" custScaleX="99020" custScaleY="165034">
        <dgm:presLayoutVars>
          <dgm:chPref val="3"/>
        </dgm:presLayoutVars>
      </dgm:prSet>
      <dgm:spPr/>
      <dgm:t>
        <a:bodyPr/>
        <a:lstStyle/>
        <a:p>
          <a:endParaRPr lang="en-US"/>
        </a:p>
      </dgm:t>
    </dgm:pt>
    <dgm:pt modelId="{12BA7CF1-D559-4E84-9254-100FBEA8BB41}" type="pres">
      <dgm:prSet presAssocID="{92267B47-671A-48F6-B5D4-D6FB1D6199DA}" presName="rootConnector" presStyleLbl="node2" presStyleIdx="0" presStyleCnt="6"/>
      <dgm:spPr/>
      <dgm:t>
        <a:bodyPr/>
        <a:lstStyle/>
        <a:p>
          <a:endParaRPr lang="en-US"/>
        </a:p>
      </dgm:t>
    </dgm:pt>
    <dgm:pt modelId="{203F85C3-E5CB-471F-AFBA-09256C685CBA}" type="pres">
      <dgm:prSet presAssocID="{92267B47-671A-48F6-B5D4-D6FB1D6199DA}" presName="hierChild4" presStyleCnt="0"/>
      <dgm:spPr/>
    </dgm:pt>
    <dgm:pt modelId="{D5426251-01BB-4B20-A647-662F13E44F24}" type="pres">
      <dgm:prSet presAssocID="{07E3C4BE-3A74-4AA6-9FB7-DD083DCC8B1C}" presName="Name37" presStyleLbl="parChTrans1D3" presStyleIdx="0" presStyleCnt="6"/>
      <dgm:spPr/>
      <dgm:t>
        <a:bodyPr/>
        <a:lstStyle/>
        <a:p>
          <a:endParaRPr lang="en-US"/>
        </a:p>
      </dgm:t>
    </dgm:pt>
    <dgm:pt modelId="{A418E30F-409D-41E6-95D2-37CD4317B307}" type="pres">
      <dgm:prSet presAssocID="{3222F428-A2DC-4FA0-9DC1-A23E9EAA9412}" presName="hierRoot2" presStyleCnt="0">
        <dgm:presLayoutVars>
          <dgm:hierBranch val="init"/>
        </dgm:presLayoutVars>
      </dgm:prSet>
      <dgm:spPr/>
    </dgm:pt>
    <dgm:pt modelId="{9905045C-8DCD-4C31-B4EF-EE3C3F73505E}" type="pres">
      <dgm:prSet presAssocID="{3222F428-A2DC-4FA0-9DC1-A23E9EAA9412}" presName="rootComposite" presStyleCnt="0"/>
      <dgm:spPr/>
    </dgm:pt>
    <dgm:pt modelId="{03B1F8DC-9BD2-41F0-B0B7-8479D4F4B431}" type="pres">
      <dgm:prSet presAssocID="{3222F428-A2DC-4FA0-9DC1-A23E9EAA9412}" presName="rootText" presStyleLbl="node3" presStyleIdx="0" presStyleCnt="6" custScaleX="99826" custScaleY="174696">
        <dgm:presLayoutVars>
          <dgm:chPref val="3"/>
        </dgm:presLayoutVars>
      </dgm:prSet>
      <dgm:spPr/>
      <dgm:t>
        <a:bodyPr/>
        <a:lstStyle/>
        <a:p>
          <a:endParaRPr lang="en-US"/>
        </a:p>
      </dgm:t>
    </dgm:pt>
    <dgm:pt modelId="{61B6C81A-4838-4DF3-87C6-D7FEEE0B95AA}" type="pres">
      <dgm:prSet presAssocID="{3222F428-A2DC-4FA0-9DC1-A23E9EAA9412}" presName="rootConnector" presStyleLbl="node3" presStyleIdx="0" presStyleCnt="6"/>
      <dgm:spPr/>
      <dgm:t>
        <a:bodyPr/>
        <a:lstStyle/>
        <a:p>
          <a:endParaRPr lang="en-US"/>
        </a:p>
      </dgm:t>
    </dgm:pt>
    <dgm:pt modelId="{E6BC74AE-90CC-4174-8C5B-63E593A77A91}" type="pres">
      <dgm:prSet presAssocID="{3222F428-A2DC-4FA0-9DC1-A23E9EAA9412}" presName="hierChild4" presStyleCnt="0"/>
      <dgm:spPr/>
    </dgm:pt>
    <dgm:pt modelId="{709884E3-D197-4DD8-A450-1A5BCEA8FEE3}" type="pres">
      <dgm:prSet presAssocID="{3222F428-A2DC-4FA0-9DC1-A23E9EAA9412}" presName="hierChild5" presStyleCnt="0"/>
      <dgm:spPr/>
    </dgm:pt>
    <dgm:pt modelId="{F8317A68-69CB-4AB1-8E28-7593FD161664}" type="pres">
      <dgm:prSet presAssocID="{92267B47-671A-48F6-B5D4-D6FB1D6199DA}" presName="hierChild5" presStyleCnt="0"/>
      <dgm:spPr/>
    </dgm:pt>
    <dgm:pt modelId="{97D14A3A-5113-4902-BC9B-0AC1FE21506D}" type="pres">
      <dgm:prSet presAssocID="{C61EA0D1-1671-4EEE-A3E4-4AFFCA9C0462}" presName="Name37" presStyleLbl="parChTrans1D2" presStyleIdx="1" presStyleCnt="6"/>
      <dgm:spPr/>
      <dgm:t>
        <a:bodyPr/>
        <a:lstStyle/>
        <a:p>
          <a:endParaRPr lang="en-US"/>
        </a:p>
      </dgm:t>
    </dgm:pt>
    <dgm:pt modelId="{3D2CBDB3-A2F6-4800-8279-FDB5568B5865}" type="pres">
      <dgm:prSet presAssocID="{F5C7DCF7-EC69-4769-BFB9-8CAB56B1FBA0}" presName="hierRoot2" presStyleCnt="0">
        <dgm:presLayoutVars>
          <dgm:hierBranch val="init"/>
        </dgm:presLayoutVars>
      </dgm:prSet>
      <dgm:spPr/>
    </dgm:pt>
    <dgm:pt modelId="{E1586D93-52D1-4F5E-AFC8-809C24CC2631}" type="pres">
      <dgm:prSet presAssocID="{F5C7DCF7-EC69-4769-BFB9-8CAB56B1FBA0}" presName="rootComposite" presStyleCnt="0"/>
      <dgm:spPr/>
    </dgm:pt>
    <dgm:pt modelId="{E64DC0BE-FEA8-4E8F-9AA3-52E5A5900226}" type="pres">
      <dgm:prSet presAssocID="{F5C7DCF7-EC69-4769-BFB9-8CAB56B1FBA0}" presName="rootText" presStyleLbl="node2" presStyleIdx="1" presStyleCnt="6" custScaleX="98906" custScaleY="164844">
        <dgm:presLayoutVars>
          <dgm:chPref val="3"/>
        </dgm:presLayoutVars>
      </dgm:prSet>
      <dgm:spPr/>
      <dgm:t>
        <a:bodyPr/>
        <a:lstStyle/>
        <a:p>
          <a:endParaRPr lang="en-US"/>
        </a:p>
      </dgm:t>
    </dgm:pt>
    <dgm:pt modelId="{83F3CB14-EE8F-46CE-A9F9-977C80859626}" type="pres">
      <dgm:prSet presAssocID="{F5C7DCF7-EC69-4769-BFB9-8CAB56B1FBA0}" presName="rootConnector" presStyleLbl="node2" presStyleIdx="1" presStyleCnt="6"/>
      <dgm:spPr/>
      <dgm:t>
        <a:bodyPr/>
        <a:lstStyle/>
        <a:p>
          <a:endParaRPr lang="en-US"/>
        </a:p>
      </dgm:t>
    </dgm:pt>
    <dgm:pt modelId="{086AF579-9F0F-4EB3-8BC1-D5A79FDCB8AF}" type="pres">
      <dgm:prSet presAssocID="{F5C7DCF7-EC69-4769-BFB9-8CAB56B1FBA0}" presName="hierChild4" presStyleCnt="0"/>
      <dgm:spPr/>
    </dgm:pt>
    <dgm:pt modelId="{24F0811D-F00F-4810-AC59-D6E25F1F2C25}" type="pres">
      <dgm:prSet presAssocID="{5A395639-F65B-452D-85E9-E668250A78E2}" presName="Name37" presStyleLbl="parChTrans1D3" presStyleIdx="1" presStyleCnt="6"/>
      <dgm:spPr/>
      <dgm:t>
        <a:bodyPr/>
        <a:lstStyle/>
        <a:p>
          <a:endParaRPr lang="en-US"/>
        </a:p>
      </dgm:t>
    </dgm:pt>
    <dgm:pt modelId="{86685156-51A6-4C37-8DA3-2C39A151595C}" type="pres">
      <dgm:prSet presAssocID="{B9292601-CA0D-4876-B63B-8757CC81FBE5}" presName="hierRoot2" presStyleCnt="0">
        <dgm:presLayoutVars>
          <dgm:hierBranch val="init"/>
        </dgm:presLayoutVars>
      </dgm:prSet>
      <dgm:spPr/>
    </dgm:pt>
    <dgm:pt modelId="{EAF749A1-7B8F-45BB-AC3A-3422DCDE2269}" type="pres">
      <dgm:prSet presAssocID="{B9292601-CA0D-4876-B63B-8757CC81FBE5}" presName="rootComposite" presStyleCnt="0"/>
      <dgm:spPr/>
    </dgm:pt>
    <dgm:pt modelId="{C41BA65F-C16C-43DD-B6E9-1C5F7CD9CBE4}" type="pres">
      <dgm:prSet presAssocID="{B9292601-CA0D-4876-B63B-8757CC81FBE5}" presName="rootText" presStyleLbl="node3" presStyleIdx="1" presStyleCnt="6" custScaleX="99826" custScaleY="174696">
        <dgm:presLayoutVars>
          <dgm:chPref val="3"/>
        </dgm:presLayoutVars>
      </dgm:prSet>
      <dgm:spPr/>
      <dgm:t>
        <a:bodyPr/>
        <a:lstStyle/>
        <a:p>
          <a:endParaRPr lang="en-US"/>
        </a:p>
      </dgm:t>
    </dgm:pt>
    <dgm:pt modelId="{CA767E28-A28A-4AE6-8FFE-70D2B1AC7A0E}" type="pres">
      <dgm:prSet presAssocID="{B9292601-CA0D-4876-B63B-8757CC81FBE5}" presName="rootConnector" presStyleLbl="node3" presStyleIdx="1" presStyleCnt="6"/>
      <dgm:spPr/>
      <dgm:t>
        <a:bodyPr/>
        <a:lstStyle/>
        <a:p>
          <a:endParaRPr lang="en-US"/>
        </a:p>
      </dgm:t>
    </dgm:pt>
    <dgm:pt modelId="{AB49B1CE-C121-4221-BC55-78C27F0ECE33}" type="pres">
      <dgm:prSet presAssocID="{B9292601-CA0D-4876-B63B-8757CC81FBE5}" presName="hierChild4" presStyleCnt="0"/>
      <dgm:spPr/>
    </dgm:pt>
    <dgm:pt modelId="{4D41AD7D-5155-44C7-9414-9766CC97A461}" type="pres">
      <dgm:prSet presAssocID="{B9292601-CA0D-4876-B63B-8757CC81FBE5}" presName="hierChild5" presStyleCnt="0"/>
      <dgm:spPr/>
    </dgm:pt>
    <dgm:pt modelId="{9452AAF9-E3C3-4346-9C63-D398CA4CADA6}" type="pres">
      <dgm:prSet presAssocID="{F5C7DCF7-EC69-4769-BFB9-8CAB56B1FBA0}" presName="hierChild5" presStyleCnt="0"/>
      <dgm:spPr/>
    </dgm:pt>
    <dgm:pt modelId="{E7E84B4A-5A97-43F8-9A4F-F846589D7B31}" type="pres">
      <dgm:prSet presAssocID="{4D054015-B583-47F5-8786-B5F5C14368BF}" presName="Name37" presStyleLbl="parChTrans1D2" presStyleIdx="2" presStyleCnt="6"/>
      <dgm:spPr/>
      <dgm:t>
        <a:bodyPr/>
        <a:lstStyle/>
        <a:p>
          <a:endParaRPr lang="en-US"/>
        </a:p>
      </dgm:t>
    </dgm:pt>
    <dgm:pt modelId="{E318F7C9-8A39-4CC2-9FF1-36085984BECB}" type="pres">
      <dgm:prSet presAssocID="{ADD48AA0-1851-4394-AB5A-26F201526411}" presName="hierRoot2" presStyleCnt="0">
        <dgm:presLayoutVars>
          <dgm:hierBranch val="init"/>
        </dgm:presLayoutVars>
      </dgm:prSet>
      <dgm:spPr/>
    </dgm:pt>
    <dgm:pt modelId="{8EFB3AA3-7F44-4113-8AB7-5D32FC896E19}" type="pres">
      <dgm:prSet presAssocID="{ADD48AA0-1851-4394-AB5A-26F201526411}" presName="rootComposite" presStyleCnt="0"/>
      <dgm:spPr/>
    </dgm:pt>
    <dgm:pt modelId="{AA06F7B0-85D7-4399-AD22-3330B9EEC19A}" type="pres">
      <dgm:prSet presAssocID="{ADD48AA0-1851-4394-AB5A-26F201526411}" presName="rootText" presStyleLbl="node2" presStyleIdx="2" presStyleCnt="6" custScaleX="98906" custScaleY="164844">
        <dgm:presLayoutVars>
          <dgm:chPref val="3"/>
        </dgm:presLayoutVars>
      </dgm:prSet>
      <dgm:spPr/>
      <dgm:t>
        <a:bodyPr/>
        <a:lstStyle/>
        <a:p>
          <a:endParaRPr lang="en-US"/>
        </a:p>
      </dgm:t>
    </dgm:pt>
    <dgm:pt modelId="{3096865C-612A-4551-873F-59DCA5F3F455}" type="pres">
      <dgm:prSet presAssocID="{ADD48AA0-1851-4394-AB5A-26F201526411}" presName="rootConnector" presStyleLbl="node2" presStyleIdx="2" presStyleCnt="6"/>
      <dgm:spPr/>
      <dgm:t>
        <a:bodyPr/>
        <a:lstStyle/>
        <a:p>
          <a:endParaRPr lang="en-US"/>
        </a:p>
      </dgm:t>
    </dgm:pt>
    <dgm:pt modelId="{8BBC2600-A75B-4133-86A5-421A8D6F08D5}" type="pres">
      <dgm:prSet presAssocID="{ADD48AA0-1851-4394-AB5A-26F201526411}" presName="hierChild4" presStyleCnt="0"/>
      <dgm:spPr/>
    </dgm:pt>
    <dgm:pt modelId="{EC083798-2486-434C-8263-735297E5E101}" type="pres">
      <dgm:prSet presAssocID="{C5A09709-781A-45F1-AA21-A240A35FE1E7}" presName="Name37" presStyleLbl="parChTrans1D3" presStyleIdx="2" presStyleCnt="6"/>
      <dgm:spPr/>
      <dgm:t>
        <a:bodyPr/>
        <a:lstStyle/>
        <a:p>
          <a:endParaRPr lang="en-US"/>
        </a:p>
      </dgm:t>
    </dgm:pt>
    <dgm:pt modelId="{ABFB07A0-AEE1-4E51-A014-DDBEF3F37B2F}" type="pres">
      <dgm:prSet presAssocID="{5375930B-F9D9-40BE-AF0E-ED7886A2BA7E}" presName="hierRoot2" presStyleCnt="0">
        <dgm:presLayoutVars>
          <dgm:hierBranch val="init"/>
        </dgm:presLayoutVars>
      </dgm:prSet>
      <dgm:spPr/>
    </dgm:pt>
    <dgm:pt modelId="{4683EBFA-3B64-4F7D-A1D6-C2BCEA0C8217}" type="pres">
      <dgm:prSet presAssocID="{5375930B-F9D9-40BE-AF0E-ED7886A2BA7E}" presName="rootComposite" presStyleCnt="0"/>
      <dgm:spPr/>
    </dgm:pt>
    <dgm:pt modelId="{D6D7B1FC-F7C5-4B6F-BFE4-9D0824824F22}" type="pres">
      <dgm:prSet presAssocID="{5375930B-F9D9-40BE-AF0E-ED7886A2BA7E}" presName="rootText" presStyleLbl="node3" presStyleIdx="2" presStyleCnt="6" custScaleY="174696">
        <dgm:presLayoutVars>
          <dgm:chPref val="3"/>
        </dgm:presLayoutVars>
      </dgm:prSet>
      <dgm:spPr/>
      <dgm:t>
        <a:bodyPr/>
        <a:lstStyle/>
        <a:p>
          <a:endParaRPr lang="en-US"/>
        </a:p>
      </dgm:t>
    </dgm:pt>
    <dgm:pt modelId="{6913C4EB-1C37-403E-A731-D4449DFBCF2C}" type="pres">
      <dgm:prSet presAssocID="{5375930B-F9D9-40BE-AF0E-ED7886A2BA7E}" presName="rootConnector" presStyleLbl="node3" presStyleIdx="2" presStyleCnt="6"/>
      <dgm:spPr/>
      <dgm:t>
        <a:bodyPr/>
        <a:lstStyle/>
        <a:p>
          <a:endParaRPr lang="en-US"/>
        </a:p>
      </dgm:t>
    </dgm:pt>
    <dgm:pt modelId="{B730D33A-E585-4C07-B302-B0263B4826CC}" type="pres">
      <dgm:prSet presAssocID="{5375930B-F9D9-40BE-AF0E-ED7886A2BA7E}" presName="hierChild4" presStyleCnt="0"/>
      <dgm:spPr/>
    </dgm:pt>
    <dgm:pt modelId="{88DF69DA-B712-4EFC-9863-C40EE18D53CA}" type="pres">
      <dgm:prSet presAssocID="{5375930B-F9D9-40BE-AF0E-ED7886A2BA7E}" presName="hierChild5" presStyleCnt="0"/>
      <dgm:spPr/>
    </dgm:pt>
    <dgm:pt modelId="{0DB2C23E-6B71-4D07-9452-DB9C7BC42D87}" type="pres">
      <dgm:prSet presAssocID="{ADD48AA0-1851-4394-AB5A-26F201526411}" presName="hierChild5" presStyleCnt="0"/>
      <dgm:spPr/>
    </dgm:pt>
    <dgm:pt modelId="{CBAD44C8-E886-4659-B9BD-17B3D7E069E0}" type="pres">
      <dgm:prSet presAssocID="{1E56BFE5-CFAC-4677-967E-C200AD4E441B}" presName="Name37" presStyleLbl="parChTrans1D2" presStyleIdx="3" presStyleCnt="6"/>
      <dgm:spPr/>
      <dgm:t>
        <a:bodyPr/>
        <a:lstStyle/>
        <a:p>
          <a:endParaRPr lang="en-US"/>
        </a:p>
      </dgm:t>
    </dgm:pt>
    <dgm:pt modelId="{7E7582A8-F51A-4640-AC69-959977368DFF}" type="pres">
      <dgm:prSet presAssocID="{7F913F59-2207-499B-A46B-A5F150878A36}" presName="hierRoot2" presStyleCnt="0">
        <dgm:presLayoutVars>
          <dgm:hierBranch val="init"/>
        </dgm:presLayoutVars>
      </dgm:prSet>
      <dgm:spPr/>
    </dgm:pt>
    <dgm:pt modelId="{0AB9E052-6022-4A1C-80A6-EA0E3F30A8D6}" type="pres">
      <dgm:prSet presAssocID="{7F913F59-2207-499B-A46B-A5F150878A36}" presName="rootComposite" presStyleCnt="0"/>
      <dgm:spPr/>
    </dgm:pt>
    <dgm:pt modelId="{AC8E6ED0-E0FA-40C0-B921-F6272978A3BD}" type="pres">
      <dgm:prSet presAssocID="{7F913F59-2207-499B-A46B-A5F150878A36}" presName="rootText" presStyleLbl="node2" presStyleIdx="3" presStyleCnt="6" custScaleX="98906" custScaleY="164844">
        <dgm:presLayoutVars>
          <dgm:chPref val="3"/>
        </dgm:presLayoutVars>
      </dgm:prSet>
      <dgm:spPr/>
      <dgm:t>
        <a:bodyPr/>
        <a:lstStyle/>
        <a:p>
          <a:endParaRPr lang="en-US"/>
        </a:p>
      </dgm:t>
    </dgm:pt>
    <dgm:pt modelId="{7E33398D-EAB5-4204-9708-D15A70176936}" type="pres">
      <dgm:prSet presAssocID="{7F913F59-2207-499B-A46B-A5F150878A36}" presName="rootConnector" presStyleLbl="node2" presStyleIdx="3" presStyleCnt="6"/>
      <dgm:spPr/>
      <dgm:t>
        <a:bodyPr/>
        <a:lstStyle/>
        <a:p>
          <a:endParaRPr lang="en-US"/>
        </a:p>
      </dgm:t>
    </dgm:pt>
    <dgm:pt modelId="{22B9ED4A-6550-4BF9-8BAA-8084D09E5BAE}" type="pres">
      <dgm:prSet presAssocID="{7F913F59-2207-499B-A46B-A5F150878A36}" presName="hierChild4" presStyleCnt="0"/>
      <dgm:spPr/>
    </dgm:pt>
    <dgm:pt modelId="{D169891D-8E03-44E4-B151-56601DEDC123}" type="pres">
      <dgm:prSet presAssocID="{A8246FA0-21FE-407C-91A2-7A3550487DF6}" presName="Name37" presStyleLbl="parChTrans1D3" presStyleIdx="3" presStyleCnt="6"/>
      <dgm:spPr/>
      <dgm:t>
        <a:bodyPr/>
        <a:lstStyle/>
        <a:p>
          <a:endParaRPr lang="en-US"/>
        </a:p>
      </dgm:t>
    </dgm:pt>
    <dgm:pt modelId="{12852170-C832-4934-A939-9E3B791B2659}" type="pres">
      <dgm:prSet presAssocID="{1B92610A-7EDC-405B-B5ED-9C47F18DE733}" presName="hierRoot2" presStyleCnt="0">
        <dgm:presLayoutVars>
          <dgm:hierBranch val="init"/>
        </dgm:presLayoutVars>
      </dgm:prSet>
      <dgm:spPr/>
    </dgm:pt>
    <dgm:pt modelId="{6BB78430-6EBE-4DF2-BD43-5DAF7D2F251B}" type="pres">
      <dgm:prSet presAssocID="{1B92610A-7EDC-405B-B5ED-9C47F18DE733}" presName="rootComposite" presStyleCnt="0"/>
      <dgm:spPr/>
    </dgm:pt>
    <dgm:pt modelId="{3971A565-5AA2-4209-8702-98B9E3FB6348}" type="pres">
      <dgm:prSet presAssocID="{1B92610A-7EDC-405B-B5ED-9C47F18DE733}" presName="rootText" presStyleLbl="node3" presStyleIdx="3" presStyleCnt="6" custScaleY="174696">
        <dgm:presLayoutVars>
          <dgm:chPref val="3"/>
        </dgm:presLayoutVars>
      </dgm:prSet>
      <dgm:spPr/>
      <dgm:t>
        <a:bodyPr/>
        <a:lstStyle/>
        <a:p>
          <a:endParaRPr lang="en-US"/>
        </a:p>
      </dgm:t>
    </dgm:pt>
    <dgm:pt modelId="{2DABDA0B-A87B-46C1-A609-3E16A7083346}" type="pres">
      <dgm:prSet presAssocID="{1B92610A-7EDC-405B-B5ED-9C47F18DE733}" presName="rootConnector" presStyleLbl="node3" presStyleIdx="3" presStyleCnt="6"/>
      <dgm:spPr/>
      <dgm:t>
        <a:bodyPr/>
        <a:lstStyle/>
        <a:p>
          <a:endParaRPr lang="en-US"/>
        </a:p>
      </dgm:t>
    </dgm:pt>
    <dgm:pt modelId="{E745617F-E207-4825-9FC0-799F0458233D}" type="pres">
      <dgm:prSet presAssocID="{1B92610A-7EDC-405B-B5ED-9C47F18DE733}" presName="hierChild4" presStyleCnt="0"/>
      <dgm:spPr/>
    </dgm:pt>
    <dgm:pt modelId="{EF1183AD-422F-4811-B281-B70F82183F81}" type="pres">
      <dgm:prSet presAssocID="{1B92610A-7EDC-405B-B5ED-9C47F18DE733}" presName="hierChild5" presStyleCnt="0"/>
      <dgm:spPr/>
    </dgm:pt>
    <dgm:pt modelId="{748880FE-5445-4F22-B460-D614F677DC73}" type="pres">
      <dgm:prSet presAssocID="{7F913F59-2207-499B-A46B-A5F150878A36}" presName="hierChild5" presStyleCnt="0"/>
      <dgm:spPr/>
    </dgm:pt>
    <dgm:pt modelId="{84280DBF-4C45-4DB6-93FE-BAEB58E9A2CD}" type="pres">
      <dgm:prSet presAssocID="{94E19AC5-E68B-4CFC-9866-F3C2F58CE787}" presName="Name37" presStyleLbl="parChTrans1D2" presStyleIdx="4" presStyleCnt="6"/>
      <dgm:spPr/>
      <dgm:t>
        <a:bodyPr/>
        <a:lstStyle/>
        <a:p>
          <a:endParaRPr lang="en-US"/>
        </a:p>
      </dgm:t>
    </dgm:pt>
    <dgm:pt modelId="{3679CCC4-B401-4A9C-95E6-131BE689999B}" type="pres">
      <dgm:prSet presAssocID="{5DBF7F8A-216F-45C6-BEEA-70D3CCB99C01}" presName="hierRoot2" presStyleCnt="0">
        <dgm:presLayoutVars>
          <dgm:hierBranch val="init"/>
        </dgm:presLayoutVars>
      </dgm:prSet>
      <dgm:spPr/>
    </dgm:pt>
    <dgm:pt modelId="{98882A47-CD10-4FDA-A685-E7C4DBAAA092}" type="pres">
      <dgm:prSet presAssocID="{5DBF7F8A-216F-45C6-BEEA-70D3CCB99C01}" presName="rootComposite" presStyleCnt="0"/>
      <dgm:spPr/>
    </dgm:pt>
    <dgm:pt modelId="{E6DD77D5-A51E-4B2C-B9E2-E4B9A9B63CA5}" type="pres">
      <dgm:prSet presAssocID="{5DBF7F8A-216F-45C6-BEEA-70D3CCB99C01}" presName="rootText" presStyleLbl="node2" presStyleIdx="4" presStyleCnt="6" custScaleX="98906" custScaleY="164844">
        <dgm:presLayoutVars>
          <dgm:chPref val="3"/>
        </dgm:presLayoutVars>
      </dgm:prSet>
      <dgm:spPr/>
      <dgm:t>
        <a:bodyPr/>
        <a:lstStyle/>
        <a:p>
          <a:endParaRPr lang="en-US"/>
        </a:p>
      </dgm:t>
    </dgm:pt>
    <dgm:pt modelId="{9EAC2922-4436-43DA-99A2-0D5D50F9826C}" type="pres">
      <dgm:prSet presAssocID="{5DBF7F8A-216F-45C6-BEEA-70D3CCB99C01}" presName="rootConnector" presStyleLbl="node2" presStyleIdx="4" presStyleCnt="6"/>
      <dgm:spPr/>
      <dgm:t>
        <a:bodyPr/>
        <a:lstStyle/>
        <a:p>
          <a:endParaRPr lang="en-US"/>
        </a:p>
      </dgm:t>
    </dgm:pt>
    <dgm:pt modelId="{93D765B4-F533-4FE8-80E1-564CE9C5C13D}" type="pres">
      <dgm:prSet presAssocID="{5DBF7F8A-216F-45C6-BEEA-70D3CCB99C01}" presName="hierChild4" presStyleCnt="0"/>
      <dgm:spPr/>
    </dgm:pt>
    <dgm:pt modelId="{8728252E-EFC4-43A8-B7A0-9879406350DB}" type="pres">
      <dgm:prSet presAssocID="{9231CFDF-3F0B-49A7-AF81-B5118CA03B98}" presName="Name37" presStyleLbl="parChTrans1D3" presStyleIdx="4" presStyleCnt="6"/>
      <dgm:spPr/>
      <dgm:t>
        <a:bodyPr/>
        <a:lstStyle/>
        <a:p>
          <a:endParaRPr lang="en-US"/>
        </a:p>
      </dgm:t>
    </dgm:pt>
    <dgm:pt modelId="{9CE5C6DA-53DA-4227-A369-BB457F12C582}" type="pres">
      <dgm:prSet presAssocID="{1198D6BA-1AF5-4B9D-8D7A-D20C9F2D8E41}" presName="hierRoot2" presStyleCnt="0">
        <dgm:presLayoutVars>
          <dgm:hierBranch val="init"/>
        </dgm:presLayoutVars>
      </dgm:prSet>
      <dgm:spPr/>
    </dgm:pt>
    <dgm:pt modelId="{D9550AE8-01A7-430F-8065-55B7B71139A2}" type="pres">
      <dgm:prSet presAssocID="{1198D6BA-1AF5-4B9D-8D7A-D20C9F2D8E41}" presName="rootComposite" presStyleCnt="0"/>
      <dgm:spPr/>
    </dgm:pt>
    <dgm:pt modelId="{714721E8-61B1-4CBD-B93B-28FA576E86BA}" type="pres">
      <dgm:prSet presAssocID="{1198D6BA-1AF5-4B9D-8D7A-D20C9F2D8E41}" presName="rootText" presStyleLbl="node3" presStyleIdx="4" presStyleCnt="6" custScaleX="100142" custScaleY="174485">
        <dgm:presLayoutVars>
          <dgm:chPref val="3"/>
        </dgm:presLayoutVars>
      </dgm:prSet>
      <dgm:spPr/>
      <dgm:t>
        <a:bodyPr/>
        <a:lstStyle/>
        <a:p>
          <a:endParaRPr lang="en-US"/>
        </a:p>
      </dgm:t>
    </dgm:pt>
    <dgm:pt modelId="{B2D6406C-AAB4-4CED-9276-4520ADFC44BE}" type="pres">
      <dgm:prSet presAssocID="{1198D6BA-1AF5-4B9D-8D7A-D20C9F2D8E41}" presName="rootConnector" presStyleLbl="node3" presStyleIdx="4" presStyleCnt="6"/>
      <dgm:spPr/>
      <dgm:t>
        <a:bodyPr/>
        <a:lstStyle/>
        <a:p>
          <a:endParaRPr lang="en-US"/>
        </a:p>
      </dgm:t>
    </dgm:pt>
    <dgm:pt modelId="{4461371A-7EB0-4D28-8C83-93DB08D4EABA}" type="pres">
      <dgm:prSet presAssocID="{1198D6BA-1AF5-4B9D-8D7A-D20C9F2D8E41}" presName="hierChild4" presStyleCnt="0"/>
      <dgm:spPr/>
    </dgm:pt>
    <dgm:pt modelId="{B6D37869-E733-4E3F-B425-D3B5C5046041}" type="pres">
      <dgm:prSet presAssocID="{1198D6BA-1AF5-4B9D-8D7A-D20C9F2D8E41}" presName="hierChild5" presStyleCnt="0"/>
      <dgm:spPr/>
    </dgm:pt>
    <dgm:pt modelId="{ED74449E-2257-44C4-B966-61973E234D01}" type="pres">
      <dgm:prSet presAssocID="{5DBF7F8A-216F-45C6-BEEA-70D3CCB99C01}" presName="hierChild5" presStyleCnt="0"/>
      <dgm:spPr/>
    </dgm:pt>
    <dgm:pt modelId="{B94B275A-AA64-471C-85C0-FBCE567AE5E8}" type="pres">
      <dgm:prSet presAssocID="{C8BDDFF2-813E-485E-9198-F1A1E7BD2721}" presName="Name37" presStyleLbl="parChTrans1D2" presStyleIdx="5" presStyleCnt="6"/>
      <dgm:spPr/>
      <dgm:t>
        <a:bodyPr/>
        <a:lstStyle/>
        <a:p>
          <a:endParaRPr lang="en-US"/>
        </a:p>
      </dgm:t>
    </dgm:pt>
    <dgm:pt modelId="{5204B5AF-B4F2-441F-A774-8A7597A7955C}" type="pres">
      <dgm:prSet presAssocID="{FC15FC2F-6D40-4543-A392-4C637987E3F6}" presName="hierRoot2" presStyleCnt="0">
        <dgm:presLayoutVars>
          <dgm:hierBranch val="init"/>
        </dgm:presLayoutVars>
      </dgm:prSet>
      <dgm:spPr/>
    </dgm:pt>
    <dgm:pt modelId="{DEF71054-7CA7-4E32-AF7D-4B32C2376985}" type="pres">
      <dgm:prSet presAssocID="{FC15FC2F-6D40-4543-A392-4C637987E3F6}" presName="rootComposite" presStyleCnt="0"/>
      <dgm:spPr/>
    </dgm:pt>
    <dgm:pt modelId="{CBF44667-9610-4FD0-A1E2-E1F0B8240905}" type="pres">
      <dgm:prSet presAssocID="{FC15FC2F-6D40-4543-A392-4C637987E3F6}" presName="rootText" presStyleLbl="node2" presStyleIdx="5" presStyleCnt="6" custScaleX="98906" custScaleY="164844">
        <dgm:presLayoutVars>
          <dgm:chPref val="3"/>
        </dgm:presLayoutVars>
      </dgm:prSet>
      <dgm:spPr/>
      <dgm:t>
        <a:bodyPr/>
        <a:lstStyle/>
        <a:p>
          <a:endParaRPr lang="en-US"/>
        </a:p>
      </dgm:t>
    </dgm:pt>
    <dgm:pt modelId="{A49DA8EF-6C84-46B6-8B2E-91377D84ED9A}" type="pres">
      <dgm:prSet presAssocID="{FC15FC2F-6D40-4543-A392-4C637987E3F6}" presName="rootConnector" presStyleLbl="node2" presStyleIdx="5" presStyleCnt="6"/>
      <dgm:spPr/>
      <dgm:t>
        <a:bodyPr/>
        <a:lstStyle/>
        <a:p>
          <a:endParaRPr lang="en-US"/>
        </a:p>
      </dgm:t>
    </dgm:pt>
    <dgm:pt modelId="{91C6F865-8276-4733-BDAC-0F1B6916920E}" type="pres">
      <dgm:prSet presAssocID="{FC15FC2F-6D40-4543-A392-4C637987E3F6}" presName="hierChild4" presStyleCnt="0"/>
      <dgm:spPr/>
    </dgm:pt>
    <dgm:pt modelId="{F9D32DD8-8212-47E9-A384-5C0A17A6EA74}" type="pres">
      <dgm:prSet presAssocID="{86B18B05-1167-430D-925B-5322002D08E0}" presName="Name37" presStyleLbl="parChTrans1D3" presStyleIdx="5" presStyleCnt="6"/>
      <dgm:spPr/>
      <dgm:t>
        <a:bodyPr/>
        <a:lstStyle/>
        <a:p>
          <a:endParaRPr lang="en-US"/>
        </a:p>
      </dgm:t>
    </dgm:pt>
    <dgm:pt modelId="{AF06E330-1E14-4AC1-98AC-2FB0821DAEFC}" type="pres">
      <dgm:prSet presAssocID="{34444CD7-231E-4C2B-A012-70AC1D9FDB3B}" presName="hierRoot2" presStyleCnt="0">
        <dgm:presLayoutVars>
          <dgm:hierBranch val="init"/>
        </dgm:presLayoutVars>
      </dgm:prSet>
      <dgm:spPr/>
    </dgm:pt>
    <dgm:pt modelId="{D3C635CF-73BE-4F68-ADA8-BE3744FF7013}" type="pres">
      <dgm:prSet presAssocID="{34444CD7-231E-4C2B-A012-70AC1D9FDB3B}" presName="rootComposite" presStyleCnt="0"/>
      <dgm:spPr/>
    </dgm:pt>
    <dgm:pt modelId="{7903ECEF-8A30-4C77-9C1F-F27C5764EBAE}" type="pres">
      <dgm:prSet presAssocID="{34444CD7-231E-4C2B-A012-70AC1D9FDB3B}" presName="rootText" presStyleLbl="node3" presStyleIdx="5" presStyleCnt="6" custScaleX="96769" custScaleY="168148">
        <dgm:presLayoutVars>
          <dgm:chPref val="3"/>
        </dgm:presLayoutVars>
      </dgm:prSet>
      <dgm:spPr/>
      <dgm:t>
        <a:bodyPr/>
        <a:lstStyle/>
        <a:p>
          <a:endParaRPr lang="en-US"/>
        </a:p>
      </dgm:t>
    </dgm:pt>
    <dgm:pt modelId="{E4DAF26E-11EA-4151-990A-EACA2FA81E05}" type="pres">
      <dgm:prSet presAssocID="{34444CD7-231E-4C2B-A012-70AC1D9FDB3B}" presName="rootConnector" presStyleLbl="node3" presStyleIdx="5" presStyleCnt="6"/>
      <dgm:spPr/>
      <dgm:t>
        <a:bodyPr/>
        <a:lstStyle/>
        <a:p>
          <a:endParaRPr lang="en-US"/>
        </a:p>
      </dgm:t>
    </dgm:pt>
    <dgm:pt modelId="{98EF0DD8-1D79-4803-9D32-438F9CED7447}" type="pres">
      <dgm:prSet presAssocID="{34444CD7-231E-4C2B-A012-70AC1D9FDB3B}" presName="hierChild4" presStyleCnt="0"/>
      <dgm:spPr/>
    </dgm:pt>
    <dgm:pt modelId="{7907D09D-9259-4612-A697-750D8BC3A344}" type="pres">
      <dgm:prSet presAssocID="{34444CD7-231E-4C2B-A012-70AC1D9FDB3B}" presName="hierChild5" presStyleCnt="0"/>
      <dgm:spPr/>
    </dgm:pt>
    <dgm:pt modelId="{7D078351-4CB1-4246-A4C7-6AF048F30C6B}" type="pres">
      <dgm:prSet presAssocID="{FC15FC2F-6D40-4543-A392-4C637987E3F6}" presName="hierChild5" presStyleCnt="0"/>
      <dgm:spPr/>
    </dgm:pt>
    <dgm:pt modelId="{AF1FC842-7BBC-40C5-8225-DA003FC0CAFC}" type="pres">
      <dgm:prSet presAssocID="{69DCD7CB-0F94-4C9C-B415-D26D07F02315}" presName="hierChild3" presStyleCnt="0"/>
      <dgm:spPr/>
    </dgm:pt>
  </dgm:ptLst>
  <dgm:cxnLst>
    <dgm:cxn modelId="{D9262CF3-5CC8-41A6-9463-0A17E3D926A9}" type="presOf" srcId="{C5A09709-781A-45F1-AA21-A240A35FE1E7}" destId="{EC083798-2486-434C-8263-735297E5E101}" srcOrd="0" destOrd="0" presId="urn:microsoft.com/office/officeart/2005/8/layout/orgChart1"/>
    <dgm:cxn modelId="{797A9849-FDF3-4B01-83AC-730B78ADDFFB}" srcId="{69DCD7CB-0F94-4C9C-B415-D26D07F02315}" destId="{F5C7DCF7-EC69-4769-BFB9-8CAB56B1FBA0}" srcOrd="1" destOrd="0" parTransId="{C61EA0D1-1671-4EEE-A3E4-4AFFCA9C0462}" sibTransId="{8969F157-EEBE-424C-A599-ED59DEF4D61D}"/>
    <dgm:cxn modelId="{3DE5671F-9762-493D-938F-2C57CB0569F4}" type="presOf" srcId="{5DBF7F8A-216F-45C6-BEEA-70D3CCB99C01}" destId="{9EAC2922-4436-43DA-99A2-0D5D50F9826C}" srcOrd="1" destOrd="0" presId="urn:microsoft.com/office/officeart/2005/8/layout/orgChart1"/>
    <dgm:cxn modelId="{4369E75A-62D1-4A0B-B3E7-04E0908AA724}" type="presOf" srcId="{9DFBF421-D53C-4783-98B7-39636F5A93F4}" destId="{B1D2F040-7FBE-4081-AF01-15F1F188A59A}" srcOrd="0" destOrd="0" presId="urn:microsoft.com/office/officeart/2005/8/layout/orgChart1"/>
    <dgm:cxn modelId="{926B0F9A-6271-46DF-BAE6-8D3D0DF2CF99}" type="presOf" srcId="{1E56BFE5-CFAC-4677-967E-C200AD4E441B}" destId="{CBAD44C8-E886-4659-B9BD-17B3D7E069E0}" srcOrd="0" destOrd="0" presId="urn:microsoft.com/office/officeart/2005/8/layout/orgChart1"/>
    <dgm:cxn modelId="{65741C76-98D4-40C2-AEAD-4C679DCC635C}" type="presOf" srcId="{1198D6BA-1AF5-4B9D-8D7A-D20C9F2D8E41}" destId="{B2D6406C-AAB4-4CED-9276-4520ADFC44BE}" srcOrd="1" destOrd="0" presId="urn:microsoft.com/office/officeart/2005/8/layout/orgChart1"/>
    <dgm:cxn modelId="{816B00F7-6C21-449D-90FC-E6169AFA8C46}" srcId="{69DCD7CB-0F94-4C9C-B415-D26D07F02315}" destId="{92267B47-671A-48F6-B5D4-D6FB1D6199DA}" srcOrd="0" destOrd="0" parTransId="{9DFBF421-D53C-4783-98B7-39636F5A93F4}" sibTransId="{D5C74954-BB26-4371-86C5-9A2850A2E650}"/>
    <dgm:cxn modelId="{756E57C5-0CA8-4E41-99F8-22A399E024F9}" type="presOf" srcId="{1B92610A-7EDC-405B-B5ED-9C47F18DE733}" destId="{2DABDA0B-A87B-46C1-A609-3E16A7083346}" srcOrd="1" destOrd="0" presId="urn:microsoft.com/office/officeart/2005/8/layout/orgChart1"/>
    <dgm:cxn modelId="{96F7D756-1D4A-463A-A1DB-EB8333218440}" type="presOf" srcId="{1B92610A-7EDC-405B-B5ED-9C47F18DE733}" destId="{3971A565-5AA2-4209-8702-98B9E3FB6348}" srcOrd="0" destOrd="0" presId="urn:microsoft.com/office/officeart/2005/8/layout/orgChart1"/>
    <dgm:cxn modelId="{D76BE3EB-5384-453E-B752-96733B3D2104}" type="presOf" srcId="{5375930B-F9D9-40BE-AF0E-ED7886A2BA7E}" destId="{6913C4EB-1C37-403E-A731-D4449DFBCF2C}" srcOrd="1" destOrd="0" presId="urn:microsoft.com/office/officeart/2005/8/layout/orgChart1"/>
    <dgm:cxn modelId="{83C07011-C1A6-4417-8953-DA3D13C56F9F}" type="presOf" srcId="{5DBF7F8A-216F-45C6-BEEA-70D3CCB99C01}" destId="{E6DD77D5-A51E-4B2C-B9E2-E4B9A9B63CA5}" srcOrd="0" destOrd="0" presId="urn:microsoft.com/office/officeart/2005/8/layout/orgChart1"/>
    <dgm:cxn modelId="{6549EC87-7199-4A46-8C4C-7A0DB92856FE}" type="presOf" srcId="{7F913F59-2207-499B-A46B-A5F150878A36}" destId="{AC8E6ED0-E0FA-40C0-B921-F6272978A3BD}" srcOrd="0" destOrd="0" presId="urn:microsoft.com/office/officeart/2005/8/layout/orgChart1"/>
    <dgm:cxn modelId="{1B0559B1-68C5-47D3-87F0-65B9968E94E1}" type="presOf" srcId="{4D054015-B583-47F5-8786-B5F5C14368BF}" destId="{E7E84B4A-5A97-43F8-9A4F-F846589D7B31}" srcOrd="0" destOrd="0" presId="urn:microsoft.com/office/officeart/2005/8/layout/orgChart1"/>
    <dgm:cxn modelId="{08EC3B4B-59CB-443D-81A8-456DF0FD039F}" type="presOf" srcId="{94E19AC5-E68B-4CFC-9866-F3C2F58CE787}" destId="{84280DBF-4C45-4DB6-93FE-BAEB58E9A2CD}" srcOrd="0" destOrd="0" presId="urn:microsoft.com/office/officeart/2005/8/layout/orgChart1"/>
    <dgm:cxn modelId="{C3500121-3B53-4E4A-896B-62929125B2C7}" srcId="{3A89E428-B188-4A23-A506-BF3D2F77F3F6}" destId="{69DCD7CB-0F94-4C9C-B415-D26D07F02315}" srcOrd="0" destOrd="0" parTransId="{6CC1280D-8386-40FC-9E1B-A1D22E3C58F0}" sibTransId="{A0555AD3-D7EB-4952-AB0E-AB5FDAF2206F}"/>
    <dgm:cxn modelId="{8E3B9E33-19C8-44DC-BE01-15B69248D029}" type="presOf" srcId="{69DCD7CB-0F94-4C9C-B415-D26D07F02315}" destId="{17728EB1-5335-4525-AE49-A4C8F218943E}" srcOrd="0" destOrd="0" presId="urn:microsoft.com/office/officeart/2005/8/layout/orgChart1"/>
    <dgm:cxn modelId="{5D366617-2CE9-429D-8427-E731755D3AD3}" srcId="{FC15FC2F-6D40-4543-A392-4C637987E3F6}" destId="{34444CD7-231E-4C2B-A012-70AC1D9FDB3B}" srcOrd="0" destOrd="0" parTransId="{86B18B05-1167-430D-925B-5322002D08E0}" sibTransId="{63D986F3-72B5-4FAD-A55F-77B89731DC19}"/>
    <dgm:cxn modelId="{A39746B3-6AD5-4222-B78F-1242F6FD313F}" type="presOf" srcId="{3222F428-A2DC-4FA0-9DC1-A23E9EAA9412}" destId="{61B6C81A-4838-4DF3-87C6-D7FEEE0B95AA}" srcOrd="1" destOrd="0" presId="urn:microsoft.com/office/officeart/2005/8/layout/orgChart1"/>
    <dgm:cxn modelId="{C336E952-4995-48E8-BDA7-2641811F9345}" type="presOf" srcId="{34444CD7-231E-4C2B-A012-70AC1D9FDB3B}" destId="{E4DAF26E-11EA-4151-990A-EACA2FA81E05}" srcOrd="1" destOrd="0" presId="urn:microsoft.com/office/officeart/2005/8/layout/orgChart1"/>
    <dgm:cxn modelId="{86EC3ACD-3F93-4F6C-A6BB-4D02C1501675}" type="presOf" srcId="{3A89E428-B188-4A23-A506-BF3D2F77F3F6}" destId="{E61911A5-3827-48C7-86D8-AB51A4BA77AB}" srcOrd="0" destOrd="0" presId="urn:microsoft.com/office/officeart/2005/8/layout/orgChart1"/>
    <dgm:cxn modelId="{3E383FCC-EA62-43CE-99A1-E289D2B3353E}" type="presOf" srcId="{F5C7DCF7-EC69-4769-BFB9-8CAB56B1FBA0}" destId="{E64DC0BE-FEA8-4E8F-9AA3-52E5A5900226}" srcOrd="0" destOrd="0" presId="urn:microsoft.com/office/officeart/2005/8/layout/orgChart1"/>
    <dgm:cxn modelId="{993C2E57-EDBD-4E56-91F9-C8991B67BDB9}" srcId="{69DCD7CB-0F94-4C9C-B415-D26D07F02315}" destId="{5DBF7F8A-216F-45C6-BEEA-70D3CCB99C01}" srcOrd="4" destOrd="0" parTransId="{94E19AC5-E68B-4CFC-9866-F3C2F58CE787}" sibTransId="{D4E8D6DE-E9B2-4FCA-9DC4-001E62F66D64}"/>
    <dgm:cxn modelId="{E9B8961D-1ECF-4096-B7A2-8186DCE8A343}" srcId="{7F913F59-2207-499B-A46B-A5F150878A36}" destId="{1B92610A-7EDC-405B-B5ED-9C47F18DE733}" srcOrd="0" destOrd="0" parTransId="{A8246FA0-21FE-407C-91A2-7A3550487DF6}" sibTransId="{BBE8F12E-DA8E-481F-8BD9-DA81B3FE918E}"/>
    <dgm:cxn modelId="{14722AE1-F4E9-4375-A27D-A5556B2AF4AB}" type="presOf" srcId="{F5C7DCF7-EC69-4769-BFB9-8CAB56B1FBA0}" destId="{83F3CB14-EE8F-46CE-A9F9-977C80859626}" srcOrd="1" destOrd="0" presId="urn:microsoft.com/office/officeart/2005/8/layout/orgChart1"/>
    <dgm:cxn modelId="{C3DFF4A6-A604-4993-9D09-69A904E415FD}" type="presOf" srcId="{1198D6BA-1AF5-4B9D-8D7A-D20C9F2D8E41}" destId="{714721E8-61B1-4CBD-B93B-28FA576E86BA}" srcOrd="0" destOrd="0" presId="urn:microsoft.com/office/officeart/2005/8/layout/orgChart1"/>
    <dgm:cxn modelId="{636B3BE9-7809-4917-8A85-3341E7540ACE}" type="presOf" srcId="{69DCD7CB-0F94-4C9C-B415-D26D07F02315}" destId="{609BE701-7A93-46BA-8A32-B6C27F82ACA8}" srcOrd="1" destOrd="0" presId="urn:microsoft.com/office/officeart/2005/8/layout/orgChart1"/>
    <dgm:cxn modelId="{413DF702-C49B-42E1-A667-9792F51BF87B}" type="presOf" srcId="{07E3C4BE-3A74-4AA6-9FB7-DD083DCC8B1C}" destId="{D5426251-01BB-4B20-A647-662F13E44F24}" srcOrd="0" destOrd="0" presId="urn:microsoft.com/office/officeart/2005/8/layout/orgChart1"/>
    <dgm:cxn modelId="{7EFD87B6-35B3-42D0-8CA2-D4E1EFC20926}" srcId="{5DBF7F8A-216F-45C6-BEEA-70D3CCB99C01}" destId="{1198D6BA-1AF5-4B9D-8D7A-D20C9F2D8E41}" srcOrd="0" destOrd="0" parTransId="{9231CFDF-3F0B-49A7-AF81-B5118CA03B98}" sibTransId="{347D3AB5-5BB0-409B-BCDB-ECDC295BDCB3}"/>
    <dgm:cxn modelId="{72439799-23F3-4130-980B-561DA06C5A84}" type="presOf" srcId="{FC15FC2F-6D40-4543-A392-4C637987E3F6}" destId="{CBF44667-9610-4FD0-A1E2-E1F0B8240905}" srcOrd="0" destOrd="0" presId="urn:microsoft.com/office/officeart/2005/8/layout/orgChart1"/>
    <dgm:cxn modelId="{A1CE723B-8190-4E43-8895-DFE9B076DD29}" type="presOf" srcId="{5A395639-F65B-452D-85E9-E668250A78E2}" destId="{24F0811D-F00F-4810-AC59-D6E25F1F2C25}" srcOrd="0" destOrd="0" presId="urn:microsoft.com/office/officeart/2005/8/layout/orgChart1"/>
    <dgm:cxn modelId="{007FAC78-CF88-46F0-A4A6-399055786AA8}" type="presOf" srcId="{C61EA0D1-1671-4EEE-A3E4-4AFFCA9C0462}" destId="{97D14A3A-5113-4902-BC9B-0AC1FE21506D}" srcOrd="0" destOrd="0" presId="urn:microsoft.com/office/officeart/2005/8/layout/orgChart1"/>
    <dgm:cxn modelId="{6AA929B6-187E-4342-AC76-FCE0681C8F6E}" srcId="{69DCD7CB-0F94-4C9C-B415-D26D07F02315}" destId="{7F913F59-2207-499B-A46B-A5F150878A36}" srcOrd="3" destOrd="0" parTransId="{1E56BFE5-CFAC-4677-967E-C200AD4E441B}" sibTransId="{A545DD15-83F6-48D8-9295-67E3DC08D14A}"/>
    <dgm:cxn modelId="{962175B2-FA2D-4024-8A93-17A4769F330B}" type="presOf" srcId="{C8BDDFF2-813E-485E-9198-F1A1E7BD2721}" destId="{B94B275A-AA64-471C-85C0-FBCE567AE5E8}" srcOrd="0" destOrd="0" presId="urn:microsoft.com/office/officeart/2005/8/layout/orgChart1"/>
    <dgm:cxn modelId="{42E45427-5CB0-4042-B3C9-0CC2F382B8E6}" type="presOf" srcId="{7F913F59-2207-499B-A46B-A5F150878A36}" destId="{7E33398D-EAB5-4204-9708-D15A70176936}" srcOrd="1" destOrd="0" presId="urn:microsoft.com/office/officeart/2005/8/layout/orgChart1"/>
    <dgm:cxn modelId="{BB42373C-2952-47C1-87A9-ABFBF0BF5CA8}" type="presOf" srcId="{3222F428-A2DC-4FA0-9DC1-A23E9EAA9412}" destId="{03B1F8DC-9BD2-41F0-B0B7-8479D4F4B431}" srcOrd="0" destOrd="0" presId="urn:microsoft.com/office/officeart/2005/8/layout/orgChart1"/>
    <dgm:cxn modelId="{C90A872E-9705-40FD-BB2B-AB07FA49940F}" type="presOf" srcId="{92267B47-671A-48F6-B5D4-D6FB1D6199DA}" destId="{12BA7CF1-D559-4E84-9254-100FBEA8BB41}" srcOrd="1" destOrd="0" presId="urn:microsoft.com/office/officeart/2005/8/layout/orgChart1"/>
    <dgm:cxn modelId="{B6A8AAAE-A04A-47ED-BBA9-494D153E25A3}" type="presOf" srcId="{5375930B-F9D9-40BE-AF0E-ED7886A2BA7E}" destId="{D6D7B1FC-F7C5-4B6F-BFE4-9D0824824F22}" srcOrd="0" destOrd="0" presId="urn:microsoft.com/office/officeart/2005/8/layout/orgChart1"/>
    <dgm:cxn modelId="{66BFC246-B07A-41A2-B3CA-E055064016E9}" type="presOf" srcId="{ADD48AA0-1851-4394-AB5A-26F201526411}" destId="{3096865C-612A-4551-873F-59DCA5F3F455}" srcOrd="1" destOrd="0" presId="urn:microsoft.com/office/officeart/2005/8/layout/orgChart1"/>
    <dgm:cxn modelId="{63735402-EE92-4915-9465-C85BA1262CEE}" type="presOf" srcId="{FC15FC2F-6D40-4543-A392-4C637987E3F6}" destId="{A49DA8EF-6C84-46B6-8B2E-91377D84ED9A}" srcOrd="1" destOrd="0" presId="urn:microsoft.com/office/officeart/2005/8/layout/orgChart1"/>
    <dgm:cxn modelId="{358D29E6-A2AB-41A3-BAE5-E31E7CF58909}" type="presOf" srcId="{86B18B05-1167-430D-925B-5322002D08E0}" destId="{F9D32DD8-8212-47E9-A384-5C0A17A6EA74}" srcOrd="0" destOrd="0" presId="urn:microsoft.com/office/officeart/2005/8/layout/orgChart1"/>
    <dgm:cxn modelId="{2F6D2BF2-EE73-4858-AD7F-56412C567DEF}" srcId="{69DCD7CB-0F94-4C9C-B415-D26D07F02315}" destId="{ADD48AA0-1851-4394-AB5A-26F201526411}" srcOrd="2" destOrd="0" parTransId="{4D054015-B583-47F5-8786-B5F5C14368BF}" sibTransId="{1A0BAB90-D370-4D59-B50F-C957C7977EA8}"/>
    <dgm:cxn modelId="{50E07AB3-2BCA-4FA8-A41C-01FA94449A12}" type="presOf" srcId="{9231CFDF-3F0B-49A7-AF81-B5118CA03B98}" destId="{8728252E-EFC4-43A8-B7A0-9879406350DB}" srcOrd="0" destOrd="0" presId="urn:microsoft.com/office/officeart/2005/8/layout/orgChart1"/>
    <dgm:cxn modelId="{9DC493CD-8ED2-4959-845F-6EE59405902D}" type="presOf" srcId="{B9292601-CA0D-4876-B63B-8757CC81FBE5}" destId="{C41BA65F-C16C-43DD-B6E9-1C5F7CD9CBE4}" srcOrd="0" destOrd="0" presId="urn:microsoft.com/office/officeart/2005/8/layout/orgChart1"/>
    <dgm:cxn modelId="{162D7D34-4359-442D-88E9-6943354AAAD2}" type="presOf" srcId="{B9292601-CA0D-4876-B63B-8757CC81FBE5}" destId="{CA767E28-A28A-4AE6-8FFE-70D2B1AC7A0E}" srcOrd="1" destOrd="0" presId="urn:microsoft.com/office/officeart/2005/8/layout/orgChart1"/>
    <dgm:cxn modelId="{3AEB626E-E8D4-4CA6-A547-693620A2DF9B}" type="presOf" srcId="{34444CD7-231E-4C2B-A012-70AC1D9FDB3B}" destId="{7903ECEF-8A30-4C77-9C1F-F27C5764EBAE}" srcOrd="0" destOrd="0" presId="urn:microsoft.com/office/officeart/2005/8/layout/orgChart1"/>
    <dgm:cxn modelId="{91B73991-F6B2-46DE-98E6-BFB3B8A29DA0}" srcId="{69DCD7CB-0F94-4C9C-B415-D26D07F02315}" destId="{FC15FC2F-6D40-4543-A392-4C637987E3F6}" srcOrd="5" destOrd="0" parTransId="{C8BDDFF2-813E-485E-9198-F1A1E7BD2721}" sibTransId="{9E043160-4043-47E1-A050-0FC94E4891D8}"/>
    <dgm:cxn modelId="{7F2AFFD0-F06B-4834-AE8D-B316835E3E22}" type="presOf" srcId="{A8246FA0-21FE-407C-91A2-7A3550487DF6}" destId="{D169891D-8E03-44E4-B151-56601DEDC123}" srcOrd="0" destOrd="0" presId="urn:microsoft.com/office/officeart/2005/8/layout/orgChart1"/>
    <dgm:cxn modelId="{8EA810D9-C2E5-4990-9D91-7BE4110D8FFF}" srcId="{ADD48AA0-1851-4394-AB5A-26F201526411}" destId="{5375930B-F9D9-40BE-AF0E-ED7886A2BA7E}" srcOrd="0" destOrd="0" parTransId="{C5A09709-781A-45F1-AA21-A240A35FE1E7}" sibTransId="{0DD531A8-C263-4761-A6B7-0C2177A09777}"/>
    <dgm:cxn modelId="{F279BC57-E4EE-4F90-9DC9-0DA019502671}" type="presOf" srcId="{ADD48AA0-1851-4394-AB5A-26F201526411}" destId="{AA06F7B0-85D7-4399-AD22-3330B9EEC19A}" srcOrd="0" destOrd="0" presId="urn:microsoft.com/office/officeart/2005/8/layout/orgChart1"/>
    <dgm:cxn modelId="{837D257D-CC78-4F27-8116-189AF82E46C1}" srcId="{F5C7DCF7-EC69-4769-BFB9-8CAB56B1FBA0}" destId="{B9292601-CA0D-4876-B63B-8757CC81FBE5}" srcOrd="0" destOrd="0" parTransId="{5A395639-F65B-452D-85E9-E668250A78E2}" sibTransId="{62DEF62F-2C02-46C9-AE51-80D2BB6A261F}"/>
    <dgm:cxn modelId="{9EE25000-610A-47E4-82B6-CE84B5AE5787}" srcId="{92267B47-671A-48F6-B5D4-D6FB1D6199DA}" destId="{3222F428-A2DC-4FA0-9DC1-A23E9EAA9412}" srcOrd="0" destOrd="0" parTransId="{07E3C4BE-3A74-4AA6-9FB7-DD083DCC8B1C}" sibTransId="{535577B6-AEDC-4357-87CA-ADBBDCA68140}"/>
    <dgm:cxn modelId="{64B5B83A-9FCE-4AD8-AD4C-332E3C5A9577}" type="presOf" srcId="{92267B47-671A-48F6-B5D4-D6FB1D6199DA}" destId="{2407EBEF-A6EB-4DA6-9EB0-822B3488982E}" srcOrd="0" destOrd="0" presId="urn:microsoft.com/office/officeart/2005/8/layout/orgChart1"/>
    <dgm:cxn modelId="{E4E28BBA-C1D6-44A9-B316-699A901E581C}" type="presParOf" srcId="{E61911A5-3827-48C7-86D8-AB51A4BA77AB}" destId="{79F33DEA-0D33-4628-8FA5-6D926080F715}" srcOrd="0" destOrd="0" presId="urn:microsoft.com/office/officeart/2005/8/layout/orgChart1"/>
    <dgm:cxn modelId="{B545C43E-6452-433E-8EB6-7F79E09E74CF}" type="presParOf" srcId="{79F33DEA-0D33-4628-8FA5-6D926080F715}" destId="{B3D28415-1818-47E2-895C-D5A6414E9F7B}" srcOrd="0" destOrd="0" presId="urn:microsoft.com/office/officeart/2005/8/layout/orgChart1"/>
    <dgm:cxn modelId="{25D0D17A-66D1-4917-B8DB-031363861F8E}" type="presParOf" srcId="{B3D28415-1818-47E2-895C-D5A6414E9F7B}" destId="{17728EB1-5335-4525-AE49-A4C8F218943E}" srcOrd="0" destOrd="0" presId="urn:microsoft.com/office/officeart/2005/8/layout/orgChart1"/>
    <dgm:cxn modelId="{DBE0DADE-1B22-4314-B3AF-51F53F772E4C}" type="presParOf" srcId="{B3D28415-1818-47E2-895C-D5A6414E9F7B}" destId="{609BE701-7A93-46BA-8A32-B6C27F82ACA8}" srcOrd="1" destOrd="0" presId="urn:microsoft.com/office/officeart/2005/8/layout/orgChart1"/>
    <dgm:cxn modelId="{BE2072A8-CD58-4C61-B107-35C710FA8655}" type="presParOf" srcId="{79F33DEA-0D33-4628-8FA5-6D926080F715}" destId="{04B97BB3-E8A6-4B1C-9462-CA8AF3D67181}" srcOrd="1" destOrd="0" presId="urn:microsoft.com/office/officeart/2005/8/layout/orgChart1"/>
    <dgm:cxn modelId="{7CAEE6F4-A014-4759-9DCB-797382C10BCF}" type="presParOf" srcId="{04B97BB3-E8A6-4B1C-9462-CA8AF3D67181}" destId="{B1D2F040-7FBE-4081-AF01-15F1F188A59A}" srcOrd="0" destOrd="0" presId="urn:microsoft.com/office/officeart/2005/8/layout/orgChart1"/>
    <dgm:cxn modelId="{55BABE3B-49B0-4FB8-8848-1AE1E2401A86}" type="presParOf" srcId="{04B97BB3-E8A6-4B1C-9462-CA8AF3D67181}" destId="{C7E3AD4D-CD75-454E-BCB7-3B10075F0F08}" srcOrd="1" destOrd="0" presId="urn:microsoft.com/office/officeart/2005/8/layout/orgChart1"/>
    <dgm:cxn modelId="{D10EDF35-C9CB-45FE-AFF3-2AA690780904}" type="presParOf" srcId="{C7E3AD4D-CD75-454E-BCB7-3B10075F0F08}" destId="{632DAB29-74B5-464A-822A-CE77ECCBB13A}" srcOrd="0" destOrd="0" presId="urn:microsoft.com/office/officeart/2005/8/layout/orgChart1"/>
    <dgm:cxn modelId="{6528F367-F951-448D-B087-DB79022E4A43}" type="presParOf" srcId="{632DAB29-74B5-464A-822A-CE77ECCBB13A}" destId="{2407EBEF-A6EB-4DA6-9EB0-822B3488982E}" srcOrd="0" destOrd="0" presId="urn:microsoft.com/office/officeart/2005/8/layout/orgChart1"/>
    <dgm:cxn modelId="{7BBE5B44-A463-4282-9D6C-70D7DA88273C}" type="presParOf" srcId="{632DAB29-74B5-464A-822A-CE77ECCBB13A}" destId="{12BA7CF1-D559-4E84-9254-100FBEA8BB41}" srcOrd="1" destOrd="0" presId="urn:microsoft.com/office/officeart/2005/8/layout/orgChart1"/>
    <dgm:cxn modelId="{3B75B53B-DFE9-45B3-841F-E6137F9DF5CF}" type="presParOf" srcId="{C7E3AD4D-CD75-454E-BCB7-3B10075F0F08}" destId="{203F85C3-E5CB-471F-AFBA-09256C685CBA}" srcOrd="1" destOrd="0" presId="urn:microsoft.com/office/officeart/2005/8/layout/orgChart1"/>
    <dgm:cxn modelId="{831AD32B-BBC4-4411-BD7D-A663826A3872}" type="presParOf" srcId="{203F85C3-E5CB-471F-AFBA-09256C685CBA}" destId="{D5426251-01BB-4B20-A647-662F13E44F24}" srcOrd="0" destOrd="0" presId="urn:microsoft.com/office/officeart/2005/8/layout/orgChart1"/>
    <dgm:cxn modelId="{07228766-030E-450C-AF97-BE48EDF78EFD}" type="presParOf" srcId="{203F85C3-E5CB-471F-AFBA-09256C685CBA}" destId="{A418E30F-409D-41E6-95D2-37CD4317B307}" srcOrd="1" destOrd="0" presId="urn:microsoft.com/office/officeart/2005/8/layout/orgChart1"/>
    <dgm:cxn modelId="{0C8C22DF-C142-43C9-A9A6-37EFCDD736F0}" type="presParOf" srcId="{A418E30F-409D-41E6-95D2-37CD4317B307}" destId="{9905045C-8DCD-4C31-B4EF-EE3C3F73505E}" srcOrd="0" destOrd="0" presId="urn:microsoft.com/office/officeart/2005/8/layout/orgChart1"/>
    <dgm:cxn modelId="{FB215E49-4B93-44F4-8F5A-C55041F9EB28}" type="presParOf" srcId="{9905045C-8DCD-4C31-B4EF-EE3C3F73505E}" destId="{03B1F8DC-9BD2-41F0-B0B7-8479D4F4B431}" srcOrd="0" destOrd="0" presId="urn:microsoft.com/office/officeart/2005/8/layout/orgChart1"/>
    <dgm:cxn modelId="{EC0657B2-A1CC-4BAE-B637-B7518046EFB1}" type="presParOf" srcId="{9905045C-8DCD-4C31-B4EF-EE3C3F73505E}" destId="{61B6C81A-4838-4DF3-87C6-D7FEEE0B95AA}" srcOrd="1" destOrd="0" presId="urn:microsoft.com/office/officeart/2005/8/layout/orgChart1"/>
    <dgm:cxn modelId="{D594EC97-9E69-47E0-94C6-DD46CDD36BEF}" type="presParOf" srcId="{A418E30F-409D-41E6-95D2-37CD4317B307}" destId="{E6BC74AE-90CC-4174-8C5B-63E593A77A91}" srcOrd="1" destOrd="0" presId="urn:microsoft.com/office/officeart/2005/8/layout/orgChart1"/>
    <dgm:cxn modelId="{267370C9-6C63-4C5A-BF84-E3BC4B5DA647}" type="presParOf" srcId="{A418E30F-409D-41E6-95D2-37CD4317B307}" destId="{709884E3-D197-4DD8-A450-1A5BCEA8FEE3}" srcOrd="2" destOrd="0" presId="urn:microsoft.com/office/officeart/2005/8/layout/orgChart1"/>
    <dgm:cxn modelId="{6C9ACF39-C298-4D0F-B525-4F8F8AE14357}" type="presParOf" srcId="{C7E3AD4D-CD75-454E-BCB7-3B10075F0F08}" destId="{F8317A68-69CB-4AB1-8E28-7593FD161664}" srcOrd="2" destOrd="0" presId="urn:microsoft.com/office/officeart/2005/8/layout/orgChart1"/>
    <dgm:cxn modelId="{76BE4ACE-6AA6-48A9-8360-5107B5E6E449}" type="presParOf" srcId="{04B97BB3-E8A6-4B1C-9462-CA8AF3D67181}" destId="{97D14A3A-5113-4902-BC9B-0AC1FE21506D}" srcOrd="2" destOrd="0" presId="urn:microsoft.com/office/officeart/2005/8/layout/orgChart1"/>
    <dgm:cxn modelId="{09A88754-4709-4311-8768-2204C30CF7F5}" type="presParOf" srcId="{04B97BB3-E8A6-4B1C-9462-CA8AF3D67181}" destId="{3D2CBDB3-A2F6-4800-8279-FDB5568B5865}" srcOrd="3" destOrd="0" presId="urn:microsoft.com/office/officeart/2005/8/layout/orgChart1"/>
    <dgm:cxn modelId="{E3BF0877-204C-4A07-846E-A6C7107305A2}" type="presParOf" srcId="{3D2CBDB3-A2F6-4800-8279-FDB5568B5865}" destId="{E1586D93-52D1-4F5E-AFC8-809C24CC2631}" srcOrd="0" destOrd="0" presId="urn:microsoft.com/office/officeart/2005/8/layout/orgChart1"/>
    <dgm:cxn modelId="{8CD12ABB-62A4-43FA-BA70-AFC6CCCD81C7}" type="presParOf" srcId="{E1586D93-52D1-4F5E-AFC8-809C24CC2631}" destId="{E64DC0BE-FEA8-4E8F-9AA3-52E5A5900226}" srcOrd="0" destOrd="0" presId="urn:microsoft.com/office/officeart/2005/8/layout/orgChart1"/>
    <dgm:cxn modelId="{EDD84EB4-6C24-4332-AAB3-0F3214A1609B}" type="presParOf" srcId="{E1586D93-52D1-4F5E-AFC8-809C24CC2631}" destId="{83F3CB14-EE8F-46CE-A9F9-977C80859626}" srcOrd="1" destOrd="0" presId="urn:microsoft.com/office/officeart/2005/8/layout/orgChart1"/>
    <dgm:cxn modelId="{B1E5BDE7-73C0-4B7D-B2B0-BF1AA081D347}" type="presParOf" srcId="{3D2CBDB3-A2F6-4800-8279-FDB5568B5865}" destId="{086AF579-9F0F-4EB3-8BC1-D5A79FDCB8AF}" srcOrd="1" destOrd="0" presId="urn:microsoft.com/office/officeart/2005/8/layout/orgChart1"/>
    <dgm:cxn modelId="{855F20E1-DD8E-4327-A217-B064D0693071}" type="presParOf" srcId="{086AF579-9F0F-4EB3-8BC1-D5A79FDCB8AF}" destId="{24F0811D-F00F-4810-AC59-D6E25F1F2C25}" srcOrd="0" destOrd="0" presId="urn:microsoft.com/office/officeart/2005/8/layout/orgChart1"/>
    <dgm:cxn modelId="{0FB36C0E-317A-4651-9699-9B8E1B39CD21}" type="presParOf" srcId="{086AF579-9F0F-4EB3-8BC1-D5A79FDCB8AF}" destId="{86685156-51A6-4C37-8DA3-2C39A151595C}" srcOrd="1" destOrd="0" presId="urn:microsoft.com/office/officeart/2005/8/layout/orgChart1"/>
    <dgm:cxn modelId="{B3FD5065-6235-4272-A41D-69C3E6AFA67A}" type="presParOf" srcId="{86685156-51A6-4C37-8DA3-2C39A151595C}" destId="{EAF749A1-7B8F-45BB-AC3A-3422DCDE2269}" srcOrd="0" destOrd="0" presId="urn:microsoft.com/office/officeart/2005/8/layout/orgChart1"/>
    <dgm:cxn modelId="{A7AB25DA-46BF-4B24-9B83-382E0797C152}" type="presParOf" srcId="{EAF749A1-7B8F-45BB-AC3A-3422DCDE2269}" destId="{C41BA65F-C16C-43DD-B6E9-1C5F7CD9CBE4}" srcOrd="0" destOrd="0" presId="urn:microsoft.com/office/officeart/2005/8/layout/orgChart1"/>
    <dgm:cxn modelId="{9CC96632-AC71-4EC7-9236-29A1F40EEA06}" type="presParOf" srcId="{EAF749A1-7B8F-45BB-AC3A-3422DCDE2269}" destId="{CA767E28-A28A-4AE6-8FFE-70D2B1AC7A0E}" srcOrd="1" destOrd="0" presId="urn:microsoft.com/office/officeart/2005/8/layout/orgChart1"/>
    <dgm:cxn modelId="{B0849737-0EB8-463A-BBA2-CF2BAAC68F12}" type="presParOf" srcId="{86685156-51A6-4C37-8DA3-2C39A151595C}" destId="{AB49B1CE-C121-4221-BC55-78C27F0ECE33}" srcOrd="1" destOrd="0" presId="urn:microsoft.com/office/officeart/2005/8/layout/orgChart1"/>
    <dgm:cxn modelId="{9962E46A-642D-42E8-A9EE-588A675A6F6C}" type="presParOf" srcId="{86685156-51A6-4C37-8DA3-2C39A151595C}" destId="{4D41AD7D-5155-44C7-9414-9766CC97A461}" srcOrd="2" destOrd="0" presId="urn:microsoft.com/office/officeart/2005/8/layout/orgChart1"/>
    <dgm:cxn modelId="{213EC7B3-1CEF-4C7F-8F19-33C789CA0973}" type="presParOf" srcId="{3D2CBDB3-A2F6-4800-8279-FDB5568B5865}" destId="{9452AAF9-E3C3-4346-9C63-D398CA4CADA6}" srcOrd="2" destOrd="0" presId="urn:microsoft.com/office/officeart/2005/8/layout/orgChart1"/>
    <dgm:cxn modelId="{613249B2-8646-4719-A110-6C286551E26E}" type="presParOf" srcId="{04B97BB3-E8A6-4B1C-9462-CA8AF3D67181}" destId="{E7E84B4A-5A97-43F8-9A4F-F846589D7B31}" srcOrd="4" destOrd="0" presId="urn:microsoft.com/office/officeart/2005/8/layout/orgChart1"/>
    <dgm:cxn modelId="{6E080F81-C4D6-410F-A85E-14EEF28F160F}" type="presParOf" srcId="{04B97BB3-E8A6-4B1C-9462-CA8AF3D67181}" destId="{E318F7C9-8A39-4CC2-9FF1-36085984BECB}" srcOrd="5" destOrd="0" presId="urn:microsoft.com/office/officeart/2005/8/layout/orgChart1"/>
    <dgm:cxn modelId="{439FAA5B-91BE-461D-8EA5-B62FE2B3BA55}" type="presParOf" srcId="{E318F7C9-8A39-4CC2-9FF1-36085984BECB}" destId="{8EFB3AA3-7F44-4113-8AB7-5D32FC896E19}" srcOrd="0" destOrd="0" presId="urn:microsoft.com/office/officeart/2005/8/layout/orgChart1"/>
    <dgm:cxn modelId="{A3D2989D-027B-4068-9671-8ECBDBFFFF04}" type="presParOf" srcId="{8EFB3AA3-7F44-4113-8AB7-5D32FC896E19}" destId="{AA06F7B0-85D7-4399-AD22-3330B9EEC19A}" srcOrd="0" destOrd="0" presId="urn:microsoft.com/office/officeart/2005/8/layout/orgChart1"/>
    <dgm:cxn modelId="{5C94E2B6-F2BA-47E3-A554-4BC1CFEA8BD6}" type="presParOf" srcId="{8EFB3AA3-7F44-4113-8AB7-5D32FC896E19}" destId="{3096865C-612A-4551-873F-59DCA5F3F455}" srcOrd="1" destOrd="0" presId="urn:microsoft.com/office/officeart/2005/8/layout/orgChart1"/>
    <dgm:cxn modelId="{CFECF041-6BD8-4468-8F7F-6724AF96BDD8}" type="presParOf" srcId="{E318F7C9-8A39-4CC2-9FF1-36085984BECB}" destId="{8BBC2600-A75B-4133-86A5-421A8D6F08D5}" srcOrd="1" destOrd="0" presId="urn:microsoft.com/office/officeart/2005/8/layout/orgChart1"/>
    <dgm:cxn modelId="{E2A8800F-249B-4796-B0FD-8B92CEB2E8D1}" type="presParOf" srcId="{8BBC2600-A75B-4133-86A5-421A8D6F08D5}" destId="{EC083798-2486-434C-8263-735297E5E101}" srcOrd="0" destOrd="0" presId="urn:microsoft.com/office/officeart/2005/8/layout/orgChart1"/>
    <dgm:cxn modelId="{B048C011-45C8-4559-B847-E5A9A0CA1BA4}" type="presParOf" srcId="{8BBC2600-A75B-4133-86A5-421A8D6F08D5}" destId="{ABFB07A0-AEE1-4E51-A014-DDBEF3F37B2F}" srcOrd="1" destOrd="0" presId="urn:microsoft.com/office/officeart/2005/8/layout/orgChart1"/>
    <dgm:cxn modelId="{4CE80F46-83F7-46AB-9413-3B94834F4FCB}" type="presParOf" srcId="{ABFB07A0-AEE1-4E51-A014-DDBEF3F37B2F}" destId="{4683EBFA-3B64-4F7D-A1D6-C2BCEA0C8217}" srcOrd="0" destOrd="0" presId="urn:microsoft.com/office/officeart/2005/8/layout/orgChart1"/>
    <dgm:cxn modelId="{7D0FF336-EA51-42E8-8CE0-FAE938416217}" type="presParOf" srcId="{4683EBFA-3B64-4F7D-A1D6-C2BCEA0C8217}" destId="{D6D7B1FC-F7C5-4B6F-BFE4-9D0824824F22}" srcOrd="0" destOrd="0" presId="urn:microsoft.com/office/officeart/2005/8/layout/orgChart1"/>
    <dgm:cxn modelId="{B61667DC-906A-455A-8E32-E3E726B81151}" type="presParOf" srcId="{4683EBFA-3B64-4F7D-A1D6-C2BCEA0C8217}" destId="{6913C4EB-1C37-403E-A731-D4449DFBCF2C}" srcOrd="1" destOrd="0" presId="urn:microsoft.com/office/officeart/2005/8/layout/orgChart1"/>
    <dgm:cxn modelId="{D4774266-19D1-42C1-9BF9-084567322D2F}" type="presParOf" srcId="{ABFB07A0-AEE1-4E51-A014-DDBEF3F37B2F}" destId="{B730D33A-E585-4C07-B302-B0263B4826CC}" srcOrd="1" destOrd="0" presId="urn:microsoft.com/office/officeart/2005/8/layout/orgChart1"/>
    <dgm:cxn modelId="{38C7387D-2DE7-42E1-8ED2-23FA19853202}" type="presParOf" srcId="{ABFB07A0-AEE1-4E51-A014-DDBEF3F37B2F}" destId="{88DF69DA-B712-4EFC-9863-C40EE18D53CA}" srcOrd="2" destOrd="0" presId="urn:microsoft.com/office/officeart/2005/8/layout/orgChart1"/>
    <dgm:cxn modelId="{642B61BE-E107-4D31-ABBD-D379B71316AD}" type="presParOf" srcId="{E318F7C9-8A39-4CC2-9FF1-36085984BECB}" destId="{0DB2C23E-6B71-4D07-9452-DB9C7BC42D87}" srcOrd="2" destOrd="0" presId="urn:microsoft.com/office/officeart/2005/8/layout/orgChart1"/>
    <dgm:cxn modelId="{E21235F5-ED6A-415C-930B-4C9FF641210C}" type="presParOf" srcId="{04B97BB3-E8A6-4B1C-9462-CA8AF3D67181}" destId="{CBAD44C8-E886-4659-B9BD-17B3D7E069E0}" srcOrd="6" destOrd="0" presId="urn:microsoft.com/office/officeart/2005/8/layout/orgChart1"/>
    <dgm:cxn modelId="{410F6AC7-EB6E-4418-BD7F-329D365D7DB7}" type="presParOf" srcId="{04B97BB3-E8A6-4B1C-9462-CA8AF3D67181}" destId="{7E7582A8-F51A-4640-AC69-959977368DFF}" srcOrd="7" destOrd="0" presId="urn:microsoft.com/office/officeart/2005/8/layout/orgChart1"/>
    <dgm:cxn modelId="{1174F415-796C-4D5B-8DA5-C8227D1A7BD3}" type="presParOf" srcId="{7E7582A8-F51A-4640-AC69-959977368DFF}" destId="{0AB9E052-6022-4A1C-80A6-EA0E3F30A8D6}" srcOrd="0" destOrd="0" presId="urn:microsoft.com/office/officeart/2005/8/layout/orgChart1"/>
    <dgm:cxn modelId="{F290D303-7DA6-492F-9B31-7666F3D33AE3}" type="presParOf" srcId="{0AB9E052-6022-4A1C-80A6-EA0E3F30A8D6}" destId="{AC8E6ED0-E0FA-40C0-B921-F6272978A3BD}" srcOrd="0" destOrd="0" presId="urn:microsoft.com/office/officeart/2005/8/layout/orgChart1"/>
    <dgm:cxn modelId="{32D9BDE3-C537-4C8E-916B-8641C5FFA7DC}" type="presParOf" srcId="{0AB9E052-6022-4A1C-80A6-EA0E3F30A8D6}" destId="{7E33398D-EAB5-4204-9708-D15A70176936}" srcOrd="1" destOrd="0" presId="urn:microsoft.com/office/officeart/2005/8/layout/orgChart1"/>
    <dgm:cxn modelId="{48AC5847-9E2B-4DC7-B602-F7EF5369A68B}" type="presParOf" srcId="{7E7582A8-F51A-4640-AC69-959977368DFF}" destId="{22B9ED4A-6550-4BF9-8BAA-8084D09E5BAE}" srcOrd="1" destOrd="0" presId="urn:microsoft.com/office/officeart/2005/8/layout/orgChart1"/>
    <dgm:cxn modelId="{81A3FEA0-E538-413E-A5C5-53334C391F24}" type="presParOf" srcId="{22B9ED4A-6550-4BF9-8BAA-8084D09E5BAE}" destId="{D169891D-8E03-44E4-B151-56601DEDC123}" srcOrd="0" destOrd="0" presId="urn:microsoft.com/office/officeart/2005/8/layout/orgChart1"/>
    <dgm:cxn modelId="{69FB2E51-A249-47C7-A16E-F23F67F35F91}" type="presParOf" srcId="{22B9ED4A-6550-4BF9-8BAA-8084D09E5BAE}" destId="{12852170-C832-4934-A939-9E3B791B2659}" srcOrd="1" destOrd="0" presId="urn:microsoft.com/office/officeart/2005/8/layout/orgChart1"/>
    <dgm:cxn modelId="{05BE62B5-FEDD-4BC9-B7A2-78481AAE6BA4}" type="presParOf" srcId="{12852170-C832-4934-A939-9E3B791B2659}" destId="{6BB78430-6EBE-4DF2-BD43-5DAF7D2F251B}" srcOrd="0" destOrd="0" presId="urn:microsoft.com/office/officeart/2005/8/layout/orgChart1"/>
    <dgm:cxn modelId="{9F37D2D0-15D6-419F-AE03-E0DE14256B38}" type="presParOf" srcId="{6BB78430-6EBE-4DF2-BD43-5DAF7D2F251B}" destId="{3971A565-5AA2-4209-8702-98B9E3FB6348}" srcOrd="0" destOrd="0" presId="urn:microsoft.com/office/officeart/2005/8/layout/orgChart1"/>
    <dgm:cxn modelId="{23D027F3-0A32-4EC6-9C2D-C6E1F71F3E8D}" type="presParOf" srcId="{6BB78430-6EBE-4DF2-BD43-5DAF7D2F251B}" destId="{2DABDA0B-A87B-46C1-A609-3E16A7083346}" srcOrd="1" destOrd="0" presId="urn:microsoft.com/office/officeart/2005/8/layout/orgChart1"/>
    <dgm:cxn modelId="{FB924118-5644-4E86-A391-24E647072C70}" type="presParOf" srcId="{12852170-C832-4934-A939-9E3B791B2659}" destId="{E745617F-E207-4825-9FC0-799F0458233D}" srcOrd="1" destOrd="0" presId="urn:microsoft.com/office/officeart/2005/8/layout/orgChart1"/>
    <dgm:cxn modelId="{D6703219-6886-4ABC-8DC2-7766C6ACFA24}" type="presParOf" srcId="{12852170-C832-4934-A939-9E3B791B2659}" destId="{EF1183AD-422F-4811-B281-B70F82183F81}" srcOrd="2" destOrd="0" presId="urn:microsoft.com/office/officeart/2005/8/layout/orgChart1"/>
    <dgm:cxn modelId="{3D1608E1-721C-462B-AF22-5841E9EC2E61}" type="presParOf" srcId="{7E7582A8-F51A-4640-AC69-959977368DFF}" destId="{748880FE-5445-4F22-B460-D614F677DC73}" srcOrd="2" destOrd="0" presId="urn:microsoft.com/office/officeart/2005/8/layout/orgChart1"/>
    <dgm:cxn modelId="{C5F19501-D5CB-4C31-9F80-B6DF5C188981}" type="presParOf" srcId="{04B97BB3-E8A6-4B1C-9462-CA8AF3D67181}" destId="{84280DBF-4C45-4DB6-93FE-BAEB58E9A2CD}" srcOrd="8" destOrd="0" presId="urn:microsoft.com/office/officeart/2005/8/layout/orgChart1"/>
    <dgm:cxn modelId="{59745CD2-F179-4B7D-93D0-AFA788A07C3B}" type="presParOf" srcId="{04B97BB3-E8A6-4B1C-9462-CA8AF3D67181}" destId="{3679CCC4-B401-4A9C-95E6-131BE689999B}" srcOrd="9" destOrd="0" presId="urn:microsoft.com/office/officeart/2005/8/layout/orgChart1"/>
    <dgm:cxn modelId="{D8E1456B-74E3-44CF-931E-D982679E2404}" type="presParOf" srcId="{3679CCC4-B401-4A9C-95E6-131BE689999B}" destId="{98882A47-CD10-4FDA-A685-E7C4DBAAA092}" srcOrd="0" destOrd="0" presId="urn:microsoft.com/office/officeart/2005/8/layout/orgChart1"/>
    <dgm:cxn modelId="{3EE56551-5AB7-4C58-A2C1-A04856827579}" type="presParOf" srcId="{98882A47-CD10-4FDA-A685-E7C4DBAAA092}" destId="{E6DD77D5-A51E-4B2C-B9E2-E4B9A9B63CA5}" srcOrd="0" destOrd="0" presId="urn:microsoft.com/office/officeart/2005/8/layout/orgChart1"/>
    <dgm:cxn modelId="{5DD7B06D-2514-4B7D-8CCE-12BE8AD4F973}" type="presParOf" srcId="{98882A47-CD10-4FDA-A685-E7C4DBAAA092}" destId="{9EAC2922-4436-43DA-99A2-0D5D50F9826C}" srcOrd="1" destOrd="0" presId="urn:microsoft.com/office/officeart/2005/8/layout/orgChart1"/>
    <dgm:cxn modelId="{B6182F77-D407-4F97-8D70-B28C14691CBB}" type="presParOf" srcId="{3679CCC4-B401-4A9C-95E6-131BE689999B}" destId="{93D765B4-F533-4FE8-80E1-564CE9C5C13D}" srcOrd="1" destOrd="0" presId="urn:microsoft.com/office/officeart/2005/8/layout/orgChart1"/>
    <dgm:cxn modelId="{980FD2D3-42FD-42B4-B16E-74E1AA5F8B89}" type="presParOf" srcId="{93D765B4-F533-4FE8-80E1-564CE9C5C13D}" destId="{8728252E-EFC4-43A8-B7A0-9879406350DB}" srcOrd="0" destOrd="0" presId="urn:microsoft.com/office/officeart/2005/8/layout/orgChart1"/>
    <dgm:cxn modelId="{01D61E33-BE40-4920-97AE-4696107CE4A8}" type="presParOf" srcId="{93D765B4-F533-4FE8-80E1-564CE9C5C13D}" destId="{9CE5C6DA-53DA-4227-A369-BB457F12C582}" srcOrd="1" destOrd="0" presId="urn:microsoft.com/office/officeart/2005/8/layout/orgChart1"/>
    <dgm:cxn modelId="{D906C996-4F16-435C-9EBD-B56BD0947188}" type="presParOf" srcId="{9CE5C6DA-53DA-4227-A369-BB457F12C582}" destId="{D9550AE8-01A7-430F-8065-55B7B71139A2}" srcOrd="0" destOrd="0" presId="urn:microsoft.com/office/officeart/2005/8/layout/orgChart1"/>
    <dgm:cxn modelId="{9320D429-07FB-4392-A9FF-BCA6789A9B83}" type="presParOf" srcId="{D9550AE8-01A7-430F-8065-55B7B71139A2}" destId="{714721E8-61B1-4CBD-B93B-28FA576E86BA}" srcOrd="0" destOrd="0" presId="urn:microsoft.com/office/officeart/2005/8/layout/orgChart1"/>
    <dgm:cxn modelId="{19A892E5-16B8-4C72-8CEE-150E18C1759A}" type="presParOf" srcId="{D9550AE8-01A7-430F-8065-55B7B71139A2}" destId="{B2D6406C-AAB4-4CED-9276-4520ADFC44BE}" srcOrd="1" destOrd="0" presId="urn:microsoft.com/office/officeart/2005/8/layout/orgChart1"/>
    <dgm:cxn modelId="{FBA6226C-A329-463C-82FB-33275E4932AE}" type="presParOf" srcId="{9CE5C6DA-53DA-4227-A369-BB457F12C582}" destId="{4461371A-7EB0-4D28-8C83-93DB08D4EABA}" srcOrd="1" destOrd="0" presId="urn:microsoft.com/office/officeart/2005/8/layout/orgChart1"/>
    <dgm:cxn modelId="{34592337-3CED-4795-A412-4BCCA1D60904}" type="presParOf" srcId="{9CE5C6DA-53DA-4227-A369-BB457F12C582}" destId="{B6D37869-E733-4E3F-B425-D3B5C5046041}" srcOrd="2" destOrd="0" presId="urn:microsoft.com/office/officeart/2005/8/layout/orgChart1"/>
    <dgm:cxn modelId="{61946852-759A-40FC-AF27-10B9D45C8B8B}" type="presParOf" srcId="{3679CCC4-B401-4A9C-95E6-131BE689999B}" destId="{ED74449E-2257-44C4-B966-61973E234D01}" srcOrd="2" destOrd="0" presId="urn:microsoft.com/office/officeart/2005/8/layout/orgChart1"/>
    <dgm:cxn modelId="{00C0FE1A-708C-465F-8F56-93BFA9550B77}" type="presParOf" srcId="{04B97BB3-E8A6-4B1C-9462-CA8AF3D67181}" destId="{B94B275A-AA64-471C-85C0-FBCE567AE5E8}" srcOrd="10" destOrd="0" presId="urn:microsoft.com/office/officeart/2005/8/layout/orgChart1"/>
    <dgm:cxn modelId="{D79479B6-9BC8-459A-B7BC-10520B204104}" type="presParOf" srcId="{04B97BB3-E8A6-4B1C-9462-CA8AF3D67181}" destId="{5204B5AF-B4F2-441F-A774-8A7597A7955C}" srcOrd="11" destOrd="0" presId="urn:microsoft.com/office/officeart/2005/8/layout/orgChart1"/>
    <dgm:cxn modelId="{F7677C21-0055-461C-B895-8CDF5333F7A0}" type="presParOf" srcId="{5204B5AF-B4F2-441F-A774-8A7597A7955C}" destId="{DEF71054-7CA7-4E32-AF7D-4B32C2376985}" srcOrd="0" destOrd="0" presId="urn:microsoft.com/office/officeart/2005/8/layout/orgChart1"/>
    <dgm:cxn modelId="{808C5AA5-7EE7-4BA6-A67F-B41246F1C32F}" type="presParOf" srcId="{DEF71054-7CA7-4E32-AF7D-4B32C2376985}" destId="{CBF44667-9610-4FD0-A1E2-E1F0B8240905}" srcOrd="0" destOrd="0" presId="urn:microsoft.com/office/officeart/2005/8/layout/orgChart1"/>
    <dgm:cxn modelId="{2B779D7A-F354-4513-B458-A464B3BC3C84}" type="presParOf" srcId="{DEF71054-7CA7-4E32-AF7D-4B32C2376985}" destId="{A49DA8EF-6C84-46B6-8B2E-91377D84ED9A}" srcOrd="1" destOrd="0" presId="urn:microsoft.com/office/officeart/2005/8/layout/orgChart1"/>
    <dgm:cxn modelId="{550A7BE3-4328-4DB2-8E8A-D74BC4C1BB2F}" type="presParOf" srcId="{5204B5AF-B4F2-441F-A774-8A7597A7955C}" destId="{91C6F865-8276-4733-BDAC-0F1B6916920E}" srcOrd="1" destOrd="0" presId="urn:microsoft.com/office/officeart/2005/8/layout/orgChart1"/>
    <dgm:cxn modelId="{8FECDC9C-8903-4610-80BF-F7732DC9BD5A}" type="presParOf" srcId="{91C6F865-8276-4733-BDAC-0F1B6916920E}" destId="{F9D32DD8-8212-47E9-A384-5C0A17A6EA74}" srcOrd="0" destOrd="0" presId="urn:microsoft.com/office/officeart/2005/8/layout/orgChart1"/>
    <dgm:cxn modelId="{476B4FE4-B5CD-40A5-8ACF-6A6FE0EF4B52}" type="presParOf" srcId="{91C6F865-8276-4733-BDAC-0F1B6916920E}" destId="{AF06E330-1E14-4AC1-98AC-2FB0821DAEFC}" srcOrd="1" destOrd="0" presId="urn:microsoft.com/office/officeart/2005/8/layout/orgChart1"/>
    <dgm:cxn modelId="{DA535FC7-E247-4A46-AC9C-6DBE201C4CB0}" type="presParOf" srcId="{AF06E330-1E14-4AC1-98AC-2FB0821DAEFC}" destId="{D3C635CF-73BE-4F68-ADA8-BE3744FF7013}" srcOrd="0" destOrd="0" presId="urn:microsoft.com/office/officeart/2005/8/layout/orgChart1"/>
    <dgm:cxn modelId="{90AEB017-19D3-42C6-97CD-70EC07A04AF6}" type="presParOf" srcId="{D3C635CF-73BE-4F68-ADA8-BE3744FF7013}" destId="{7903ECEF-8A30-4C77-9C1F-F27C5764EBAE}" srcOrd="0" destOrd="0" presId="urn:microsoft.com/office/officeart/2005/8/layout/orgChart1"/>
    <dgm:cxn modelId="{465E48FC-5CAD-4D11-BD30-ED9334657504}" type="presParOf" srcId="{D3C635CF-73BE-4F68-ADA8-BE3744FF7013}" destId="{E4DAF26E-11EA-4151-990A-EACA2FA81E05}" srcOrd="1" destOrd="0" presId="urn:microsoft.com/office/officeart/2005/8/layout/orgChart1"/>
    <dgm:cxn modelId="{BB98AF4C-EF2B-4540-AE0D-BFCAEF70ACC0}" type="presParOf" srcId="{AF06E330-1E14-4AC1-98AC-2FB0821DAEFC}" destId="{98EF0DD8-1D79-4803-9D32-438F9CED7447}" srcOrd="1" destOrd="0" presId="urn:microsoft.com/office/officeart/2005/8/layout/orgChart1"/>
    <dgm:cxn modelId="{D84B1A5F-C9BB-4CAF-9C14-21D5223B1768}" type="presParOf" srcId="{AF06E330-1E14-4AC1-98AC-2FB0821DAEFC}" destId="{7907D09D-9259-4612-A697-750D8BC3A344}" srcOrd="2" destOrd="0" presId="urn:microsoft.com/office/officeart/2005/8/layout/orgChart1"/>
    <dgm:cxn modelId="{6E31ACBA-93F3-4DB3-9F1A-57EBA35B7316}" type="presParOf" srcId="{5204B5AF-B4F2-441F-A774-8A7597A7955C}" destId="{7D078351-4CB1-4246-A4C7-6AF048F30C6B}" srcOrd="2" destOrd="0" presId="urn:microsoft.com/office/officeart/2005/8/layout/orgChart1"/>
    <dgm:cxn modelId="{306C96DF-6D73-4D9A-9A36-9CBD2FAC0D22}" type="presParOf" srcId="{79F33DEA-0D33-4628-8FA5-6D926080F715}" destId="{AF1FC842-7BBC-40C5-8225-DA003FC0CAF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7DA5A7-C324-4F70-9D4C-07D77B636F93}" type="doc">
      <dgm:prSet loTypeId="urn:microsoft.com/office/officeart/2005/8/layout/chevron1" loCatId="process" qsTypeId="urn:microsoft.com/office/officeart/2005/8/quickstyle/simple4" qsCatId="simple" csTypeId="urn:microsoft.com/office/officeart/2005/8/colors/accent2_5" csCatId="accent2" phldr="1"/>
      <dgm:spPr/>
      <dgm:t>
        <a:bodyPr/>
        <a:lstStyle/>
        <a:p>
          <a:endParaRPr lang="fr-FR"/>
        </a:p>
      </dgm:t>
    </dgm:pt>
    <dgm:pt modelId="{9BC8A187-B8E5-484D-89B2-3D0757562A05}">
      <dgm:prSet custT="1"/>
      <dgm:spPr/>
      <dgm:t>
        <a:bodyPr/>
        <a:lstStyle/>
        <a:p>
          <a:pPr rtl="0"/>
          <a:r>
            <a:rPr lang="fr-FR" sz="1500" b="1" i="0" dirty="0" smtClean="0">
              <a:solidFill>
                <a:schemeClr val="tx1"/>
              </a:solidFill>
              <a:latin typeface="Times New Roman" pitchFamily="18" charset="0"/>
              <a:cs typeface="Times New Roman" pitchFamily="18" charset="0"/>
            </a:rPr>
            <a:t>1. Première série d’enquêtes annuelles 1976/1982</a:t>
          </a:r>
          <a:endParaRPr lang="fr-FR" sz="1500" b="1" i="0" dirty="0">
            <a:solidFill>
              <a:schemeClr val="tx1"/>
            </a:solidFill>
            <a:latin typeface="Times New Roman" pitchFamily="18" charset="0"/>
            <a:cs typeface="Times New Roman" pitchFamily="18" charset="0"/>
          </a:endParaRPr>
        </a:p>
      </dgm:t>
    </dgm:pt>
    <dgm:pt modelId="{94C58CDA-9085-4D09-B7AE-2F4902B5E97F}" type="parTrans" cxnId="{E1573A7C-EA51-4906-A79F-48C66E83C446}">
      <dgm:prSet/>
      <dgm:spPr/>
      <dgm:t>
        <a:bodyPr/>
        <a:lstStyle/>
        <a:p>
          <a:endParaRPr lang="fr-FR" sz="900" b="1" i="0">
            <a:solidFill>
              <a:schemeClr val="tx1"/>
            </a:solidFill>
            <a:latin typeface="Times New Roman" pitchFamily="18" charset="0"/>
            <a:cs typeface="Times New Roman" pitchFamily="18" charset="0"/>
          </a:endParaRPr>
        </a:p>
      </dgm:t>
    </dgm:pt>
    <dgm:pt modelId="{6D515879-AAF7-43FE-ACA7-7E0C05D325AA}" type="sibTrans" cxnId="{E1573A7C-EA51-4906-A79F-48C66E83C446}">
      <dgm:prSet custT="1"/>
      <dgm:spPr/>
      <dgm:t>
        <a:bodyPr/>
        <a:lstStyle/>
        <a:p>
          <a:endParaRPr lang="fr-FR" sz="900" b="1" i="0">
            <a:solidFill>
              <a:schemeClr val="tx1"/>
            </a:solidFill>
            <a:latin typeface="Times New Roman" pitchFamily="18" charset="0"/>
            <a:cs typeface="Times New Roman" pitchFamily="18" charset="0"/>
          </a:endParaRPr>
        </a:p>
      </dgm:t>
    </dgm:pt>
    <dgm:pt modelId="{2803412A-CF7F-432F-87C5-292E62160786}">
      <dgm:prSet custT="1"/>
      <dgm:spPr/>
      <dgm:t>
        <a:bodyPr/>
        <a:lstStyle/>
        <a:p>
          <a:pPr rtl="0"/>
          <a:r>
            <a:rPr lang="fr-FR" sz="1500" b="1" i="0" dirty="0" smtClean="0">
              <a:solidFill>
                <a:schemeClr val="tx1"/>
              </a:solidFill>
              <a:latin typeface="Times New Roman" pitchFamily="18" charset="0"/>
              <a:cs typeface="Times New Roman" pitchFamily="18" charset="0"/>
            </a:rPr>
            <a:t>2. Deuxième série d’enquêtes annuelles 1984/1993</a:t>
          </a:r>
          <a:endParaRPr lang="fr-FR" sz="1500" b="1" i="0" dirty="0">
            <a:solidFill>
              <a:schemeClr val="tx1"/>
            </a:solidFill>
            <a:latin typeface="Times New Roman" pitchFamily="18" charset="0"/>
            <a:cs typeface="Times New Roman" pitchFamily="18" charset="0"/>
          </a:endParaRPr>
        </a:p>
      </dgm:t>
    </dgm:pt>
    <dgm:pt modelId="{7156884E-1B4A-4B48-97B5-6A16A2BACE9A}" type="parTrans" cxnId="{BCA1CE55-EE9C-40FA-A2A5-8BFF6962CF3D}">
      <dgm:prSet/>
      <dgm:spPr/>
      <dgm:t>
        <a:bodyPr/>
        <a:lstStyle/>
        <a:p>
          <a:endParaRPr lang="fr-FR" sz="900" b="1" i="0">
            <a:solidFill>
              <a:schemeClr val="tx1"/>
            </a:solidFill>
            <a:latin typeface="Times New Roman" pitchFamily="18" charset="0"/>
            <a:cs typeface="Times New Roman" pitchFamily="18" charset="0"/>
          </a:endParaRPr>
        </a:p>
      </dgm:t>
    </dgm:pt>
    <dgm:pt modelId="{8846D2EB-937E-4285-97F9-3F4CCBE67ED5}" type="sibTrans" cxnId="{BCA1CE55-EE9C-40FA-A2A5-8BFF6962CF3D}">
      <dgm:prSet custT="1"/>
      <dgm:spPr/>
      <dgm:t>
        <a:bodyPr/>
        <a:lstStyle/>
        <a:p>
          <a:endParaRPr lang="fr-FR" sz="900" b="1" i="0">
            <a:solidFill>
              <a:schemeClr val="tx1"/>
            </a:solidFill>
            <a:latin typeface="Times New Roman" pitchFamily="18" charset="0"/>
            <a:cs typeface="Times New Roman" pitchFamily="18" charset="0"/>
          </a:endParaRPr>
        </a:p>
      </dgm:t>
    </dgm:pt>
    <dgm:pt modelId="{0E0F1BC0-90DA-4CAE-A09C-DCCEE1F4F560}">
      <dgm:prSet custT="1"/>
      <dgm:spPr/>
      <dgm:t>
        <a:bodyPr/>
        <a:lstStyle/>
        <a:p>
          <a:pPr rtl="0"/>
          <a:r>
            <a:rPr lang="fr-FR" sz="1400" b="1" i="0" smtClean="0">
              <a:solidFill>
                <a:schemeClr val="tx1"/>
              </a:solidFill>
              <a:latin typeface="Times New Roman" pitchFamily="18" charset="0"/>
              <a:cs typeface="Times New Roman" pitchFamily="18" charset="0"/>
            </a:rPr>
            <a:t>3. Troisième série d’enquêtes annuelles 1995/2005</a:t>
          </a:r>
          <a:r>
            <a:rPr lang="fr-FR" sz="1100" b="1" i="0" smtClean="0">
              <a:solidFill>
                <a:schemeClr val="tx1"/>
              </a:solidFill>
              <a:latin typeface="Times New Roman" pitchFamily="18" charset="0"/>
              <a:cs typeface="Times New Roman" pitchFamily="18" charset="0"/>
            </a:rPr>
            <a:t> </a:t>
          </a:r>
          <a:endParaRPr lang="fr-FR" sz="1100" b="1" i="0" dirty="0">
            <a:solidFill>
              <a:schemeClr val="tx1"/>
            </a:solidFill>
            <a:latin typeface="Times New Roman" pitchFamily="18" charset="0"/>
            <a:cs typeface="Times New Roman" pitchFamily="18" charset="0"/>
          </a:endParaRPr>
        </a:p>
      </dgm:t>
    </dgm:pt>
    <dgm:pt modelId="{511F4997-5E45-40BA-9521-B1BC117F37BA}" type="parTrans" cxnId="{F8BB324A-23D8-43A8-955F-77D2A6A735CB}">
      <dgm:prSet/>
      <dgm:spPr/>
      <dgm:t>
        <a:bodyPr/>
        <a:lstStyle/>
        <a:p>
          <a:endParaRPr lang="fr-FR" sz="900" b="1" i="0">
            <a:solidFill>
              <a:schemeClr val="tx1"/>
            </a:solidFill>
            <a:latin typeface="Times New Roman" pitchFamily="18" charset="0"/>
            <a:cs typeface="Times New Roman" pitchFamily="18" charset="0"/>
          </a:endParaRPr>
        </a:p>
      </dgm:t>
    </dgm:pt>
    <dgm:pt modelId="{944244D6-B17C-40D3-9A7F-1F3DA2ABA0E1}" type="sibTrans" cxnId="{F8BB324A-23D8-43A8-955F-77D2A6A735CB}">
      <dgm:prSet custT="1"/>
      <dgm:spPr/>
      <dgm:t>
        <a:bodyPr/>
        <a:lstStyle/>
        <a:p>
          <a:endParaRPr lang="fr-FR" sz="900" b="1" i="0">
            <a:solidFill>
              <a:schemeClr val="tx1"/>
            </a:solidFill>
            <a:latin typeface="Times New Roman" pitchFamily="18" charset="0"/>
            <a:cs typeface="Times New Roman" pitchFamily="18" charset="0"/>
          </a:endParaRPr>
        </a:p>
      </dgm:t>
    </dgm:pt>
    <dgm:pt modelId="{9F01CFA6-C42C-4A51-A547-BB0E6183D7ED}">
      <dgm:prSet custT="1"/>
      <dgm:spPr/>
      <dgm:t>
        <a:bodyPr/>
        <a:lstStyle/>
        <a:p>
          <a:pPr rtl="0"/>
          <a:r>
            <a:rPr lang="fr-FR" sz="1400" b="1" i="0" dirty="0" smtClean="0">
              <a:solidFill>
                <a:schemeClr val="tx1"/>
              </a:solidFill>
              <a:latin typeface="Times New Roman" pitchFamily="18" charset="0"/>
              <a:cs typeface="Times New Roman" pitchFamily="18" charset="0"/>
            </a:rPr>
            <a:t>4. Quatrième série  d’enquêtes annuelles 2006/2017</a:t>
          </a:r>
          <a:endParaRPr lang="fr-FR" sz="1400" b="1" i="0" dirty="0">
            <a:solidFill>
              <a:schemeClr val="tx1"/>
            </a:solidFill>
            <a:latin typeface="Times New Roman" pitchFamily="18" charset="0"/>
            <a:cs typeface="Times New Roman" pitchFamily="18" charset="0"/>
          </a:endParaRPr>
        </a:p>
      </dgm:t>
    </dgm:pt>
    <dgm:pt modelId="{EDDB28D9-B909-4F2C-B725-A3CB94633F87}" type="parTrans" cxnId="{0FBF952A-C3D0-4CFD-A5D2-9C456F8250CE}">
      <dgm:prSet/>
      <dgm:spPr/>
      <dgm:t>
        <a:bodyPr/>
        <a:lstStyle/>
        <a:p>
          <a:endParaRPr lang="fr-FR" sz="1600" b="1" i="0">
            <a:solidFill>
              <a:schemeClr val="tx1"/>
            </a:solidFill>
            <a:latin typeface="Times New Roman" pitchFamily="18" charset="0"/>
            <a:cs typeface="Times New Roman" pitchFamily="18" charset="0"/>
          </a:endParaRPr>
        </a:p>
      </dgm:t>
    </dgm:pt>
    <dgm:pt modelId="{D0D3F3FF-77F0-4C4F-90AE-601C559065F9}" type="sibTrans" cxnId="{0FBF952A-C3D0-4CFD-A5D2-9C456F8250CE}">
      <dgm:prSet/>
      <dgm:spPr/>
      <dgm:t>
        <a:bodyPr/>
        <a:lstStyle/>
        <a:p>
          <a:endParaRPr lang="fr-FR" sz="1600" b="1" i="0">
            <a:solidFill>
              <a:schemeClr val="tx1"/>
            </a:solidFill>
            <a:latin typeface="Times New Roman" pitchFamily="18" charset="0"/>
            <a:cs typeface="Times New Roman" pitchFamily="18" charset="0"/>
          </a:endParaRPr>
        </a:p>
      </dgm:t>
    </dgm:pt>
    <dgm:pt modelId="{AFE47928-CA24-4746-8701-3439B11F8843}">
      <dgm:prSet/>
      <dgm:spPr/>
      <dgm:t>
        <a:bodyPr/>
        <a:lstStyle/>
        <a:p>
          <a:pPr rtl="0"/>
          <a:r>
            <a:rPr lang="fr-FR" b="1" i="0" dirty="0" smtClean="0">
              <a:solidFill>
                <a:schemeClr val="tx1"/>
              </a:solidFill>
              <a:latin typeface="Times New Roman" pitchFamily="18" charset="0"/>
              <a:cs typeface="Times New Roman" pitchFamily="18" charset="0"/>
            </a:rPr>
            <a:t>5. Cinquième série d’enquêtes annuelles 2017/2024</a:t>
          </a:r>
          <a:endParaRPr lang="fr-FR" dirty="0"/>
        </a:p>
      </dgm:t>
    </dgm:pt>
    <dgm:pt modelId="{F299CC79-8E65-4291-84E9-C8B480D5DC58}" type="parTrans" cxnId="{0E015259-67EC-459C-A43C-9918B40F698A}">
      <dgm:prSet/>
      <dgm:spPr/>
      <dgm:t>
        <a:bodyPr/>
        <a:lstStyle/>
        <a:p>
          <a:endParaRPr lang="fr-FR"/>
        </a:p>
      </dgm:t>
    </dgm:pt>
    <dgm:pt modelId="{AAFABC9F-5D81-43F7-8B5C-7D1194CA236F}" type="sibTrans" cxnId="{0E015259-67EC-459C-A43C-9918B40F698A}">
      <dgm:prSet/>
      <dgm:spPr/>
      <dgm:t>
        <a:bodyPr/>
        <a:lstStyle/>
        <a:p>
          <a:endParaRPr lang="fr-FR"/>
        </a:p>
      </dgm:t>
    </dgm:pt>
    <dgm:pt modelId="{CCBF2086-2F63-467A-A22B-B2257D66F85C}" type="pres">
      <dgm:prSet presAssocID="{DF7DA5A7-C324-4F70-9D4C-07D77B636F93}" presName="Name0" presStyleCnt="0">
        <dgm:presLayoutVars>
          <dgm:dir/>
          <dgm:animLvl val="lvl"/>
          <dgm:resizeHandles val="exact"/>
        </dgm:presLayoutVars>
      </dgm:prSet>
      <dgm:spPr/>
      <dgm:t>
        <a:bodyPr/>
        <a:lstStyle/>
        <a:p>
          <a:endParaRPr lang="fr-FR"/>
        </a:p>
      </dgm:t>
    </dgm:pt>
    <dgm:pt modelId="{9C905011-C072-4096-8BBC-E5E786049C96}" type="pres">
      <dgm:prSet presAssocID="{9BC8A187-B8E5-484D-89B2-3D0757562A05}" presName="parTxOnly" presStyleLbl="node1" presStyleIdx="0" presStyleCnt="5">
        <dgm:presLayoutVars>
          <dgm:chMax val="0"/>
          <dgm:chPref val="0"/>
          <dgm:bulletEnabled val="1"/>
        </dgm:presLayoutVars>
      </dgm:prSet>
      <dgm:spPr/>
      <dgm:t>
        <a:bodyPr/>
        <a:lstStyle/>
        <a:p>
          <a:endParaRPr lang="fr-FR"/>
        </a:p>
      </dgm:t>
    </dgm:pt>
    <dgm:pt modelId="{CB563FAF-67B7-4C88-AEA2-E8737FE1416A}" type="pres">
      <dgm:prSet presAssocID="{6D515879-AAF7-43FE-ACA7-7E0C05D325AA}" presName="parTxOnlySpace" presStyleCnt="0"/>
      <dgm:spPr/>
    </dgm:pt>
    <dgm:pt modelId="{9ACE05CE-7F18-498D-9E80-391DEB6418E6}" type="pres">
      <dgm:prSet presAssocID="{2803412A-CF7F-432F-87C5-292E62160786}" presName="parTxOnly" presStyleLbl="node1" presStyleIdx="1" presStyleCnt="5">
        <dgm:presLayoutVars>
          <dgm:chMax val="0"/>
          <dgm:chPref val="0"/>
          <dgm:bulletEnabled val="1"/>
        </dgm:presLayoutVars>
      </dgm:prSet>
      <dgm:spPr/>
      <dgm:t>
        <a:bodyPr/>
        <a:lstStyle/>
        <a:p>
          <a:endParaRPr lang="fr-FR"/>
        </a:p>
      </dgm:t>
    </dgm:pt>
    <dgm:pt modelId="{E06ED079-A0C6-4866-AC94-68F370C2D380}" type="pres">
      <dgm:prSet presAssocID="{8846D2EB-937E-4285-97F9-3F4CCBE67ED5}" presName="parTxOnlySpace" presStyleCnt="0"/>
      <dgm:spPr/>
    </dgm:pt>
    <dgm:pt modelId="{8EEBA26C-FF71-420A-A35B-898CD0AC5A41}" type="pres">
      <dgm:prSet presAssocID="{0E0F1BC0-90DA-4CAE-A09C-DCCEE1F4F560}" presName="parTxOnly" presStyleLbl="node1" presStyleIdx="2" presStyleCnt="5">
        <dgm:presLayoutVars>
          <dgm:chMax val="0"/>
          <dgm:chPref val="0"/>
          <dgm:bulletEnabled val="1"/>
        </dgm:presLayoutVars>
      </dgm:prSet>
      <dgm:spPr/>
      <dgm:t>
        <a:bodyPr/>
        <a:lstStyle/>
        <a:p>
          <a:endParaRPr lang="fr-FR"/>
        </a:p>
      </dgm:t>
    </dgm:pt>
    <dgm:pt modelId="{465D6D3C-7CAD-4781-968B-8AC5232F27E6}" type="pres">
      <dgm:prSet presAssocID="{944244D6-B17C-40D3-9A7F-1F3DA2ABA0E1}" presName="parTxOnlySpace" presStyleCnt="0"/>
      <dgm:spPr/>
    </dgm:pt>
    <dgm:pt modelId="{ABB664D9-4CFA-45BC-BDED-9918F9B82329}" type="pres">
      <dgm:prSet presAssocID="{9F01CFA6-C42C-4A51-A547-BB0E6183D7ED}" presName="parTxOnly" presStyleLbl="node1" presStyleIdx="3" presStyleCnt="5">
        <dgm:presLayoutVars>
          <dgm:chMax val="0"/>
          <dgm:chPref val="0"/>
          <dgm:bulletEnabled val="1"/>
        </dgm:presLayoutVars>
      </dgm:prSet>
      <dgm:spPr/>
      <dgm:t>
        <a:bodyPr/>
        <a:lstStyle/>
        <a:p>
          <a:endParaRPr lang="fr-FR"/>
        </a:p>
      </dgm:t>
    </dgm:pt>
    <dgm:pt modelId="{101B97F8-7601-49E5-BB40-6683ABA37650}" type="pres">
      <dgm:prSet presAssocID="{D0D3F3FF-77F0-4C4F-90AE-601C559065F9}" presName="parTxOnlySpace" presStyleCnt="0"/>
      <dgm:spPr/>
    </dgm:pt>
    <dgm:pt modelId="{AFD25D46-DC46-4752-AAC2-2CE863E522F0}" type="pres">
      <dgm:prSet presAssocID="{AFE47928-CA24-4746-8701-3439B11F8843}" presName="parTxOnly" presStyleLbl="node1" presStyleIdx="4" presStyleCnt="5">
        <dgm:presLayoutVars>
          <dgm:chMax val="0"/>
          <dgm:chPref val="0"/>
          <dgm:bulletEnabled val="1"/>
        </dgm:presLayoutVars>
      </dgm:prSet>
      <dgm:spPr/>
      <dgm:t>
        <a:bodyPr/>
        <a:lstStyle/>
        <a:p>
          <a:endParaRPr lang="fr-FR"/>
        </a:p>
      </dgm:t>
    </dgm:pt>
  </dgm:ptLst>
  <dgm:cxnLst>
    <dgm:cxn modelId="{0FBF952A-C3D0-4CFD-A5D2-9C456F8250CE}" srcId="{DF7DA5A7-C324-4F70-9D4C-07D77B636F93}" destId="{9F01CFA6-C42C-4A51-A547-BB0E6183D7ED}" srcOrd="3" destOrd="0" parTransId="{EDDB28D9-B909-4F2C-B725-A3CB94633F87}" sibTransId="{D0D3F3FF-77F0-4C4F-90AE-601C559065F9}"/>
    <dgm:cxn modelId="{C10D2197-ED19-45BB-8E85-5E43334CAB72}" type="presOf" srcId="{AFE47928-CA24-4746-8701-3439B11F8843}" destId="{AFD25D46-DC46-4752-AAC2-2CE863E522F0}" srcOrd="0" destOrd="0" presId="urn:microsoft.com/office/officeart/2005/8/layout/chevron1"/>
    <dgm:cxn modelId="{EFB5947B-18A0-42CF-ABB9-66FDC70387A4}" type="presOf" srcId="{9BC8A187-B8E5-484D-89B2-3D0757562A05}" destId="{9C905011-C072-4096-8BBC-E5E786049C96}" srcOrd="0" destOrd="0" presId="urn:microsoft.com/office/officeart/2005/8/layout/chevron1"/>
    <dgm:cxn modelId="{625F2F80-7CB2-4689-81DF-51B199931A7B}" type="presOf" srcId="{9F01CFA6-C42C-4A51-A547-BB0E6183D7ED}" destId="{ABB664D9-4CFA-45BC-BDED-9918F9B82329}" srcOrd="0" destOrd="0" presId="urn:microsoft.com/office/officeart/2005/8/layout/chevron1"/>
    <dgm:cxn modelId="{BCA1CE55-EE9C-40FA-A2A5-8BFF6962CF3D}" srcId="{DF7DA5A7-C324-4F70-9D4C-07D77B636F93}" destId="{2803412A-CF7F-432F-87C5-292E62160786}" srcOrd="1" destOrd="0" parTransId="{7156884E-1B4A-4B48-97B5-6A16A2BACE9A}" sibTransId="{8846D2EB-937E-4285-97F9-3F4CCBE67ED5}"/>
    <dgm:cxn modelId="{E1573A7C-EA51-4906-A79F-48C66E83C446}" srcId="{DF7DA5A7-C324-4F70-9D4C-07D77B636F93}" destId="{9BC8A187-B8E5-484D-89B2-3D0757562A05}" srcOrd="0" destOrd="0" parTransId="{94C58CDA-9085-4D09-B7AE-2F4902B5E97F}" sibTransId="{6D515879-AAF7-43FE-ACA7-7E0C05D325AA}"/>
    <dgm:cxn modelId="{42ABD8A8-17A1-4713-9D0D-4F25A1D1013D}" type="presOf" srcId="{DF7DA5A7-C324-4F70-9D4C-07D77B636F93}" destId="{CCBF2086-2F63-467A-A22B-B2257D66F85C}" srcOrd="0" destOrd="0" presId="urn:microsoft.com/office/officeart/2005/8/layout/chevron1"/>
    <dgm:cxn modelId="{0B398BCB-C61C-438C-80F0-E6BA74DD77F5}" type="presOf" srcId="{2803412A-CF7F-432F-87C5-292E62160786}" destId="{9ACE05CE-7F18-498D-9E80-391DEB6418E6}" srcOrd="0" destOrd="0" presId="urn:microsoft.com/office/officeart/2005/8/layout/chevron1"/>
    <dgm:cxn modelId="{F8BB324A-23D8-43A8-955F-77D2A6A735CB}" srcId="{DF7DA5A7-C324-4F70-9D4C-07D77B636F93}" destId="{0E0F1BC0-90DA-4CAE-A09C-DCCEE1F4F560}" srcOrd="2" destOrd="0" parTransId="{511F4997-5E45-40BA-9521-B1BC117F37BA}" sibTransId="{944244D6-B17C-40D3-9A7F-1F3DA2ABA0E1}"/>
    <dgm:cxn modelId="{0E015259-67EC-459C-A43C-9918B40F698A}" srcId="{DF7DA5A7-C324-4F70-9D4C-07D77B636F93}" destId="{AFE47928-CA24-4746-8701-3439B11F8843}" srcOrd="4" destOrd="0" parTransId="{F299CC79-8E65-4291-84E9-C8B480D5DC58}" sibTransId="{AAFABC9F-5D81-43F7-8B5C-7D1194CA236F}"/>
    <dgm:cxn modelId="{805E49B9-D61C-4C5E-BF87-527245DC8071}" type="presOf" srcId="{0E0F1BC0-90DA-4CAE-A09C-DCCEE1F4F560}" destId="{8EEBA26C-FF71-420A-A35B-898CD0AC5A41}" srcOrd="0" destOrd="0" presId="urn:microsoft.com/office/officeart/2005/8/layout/chevron1"/>
    <dgm:cxn modelId="{6D1ED249-CCEB-4509-A164-EE11CF51C1A4}" type="presParOf" srcId="{CCBF2086-2F63-467A-A22B-B2257D66F85C}" destId="{9C905011-C072-4096-8BBC-E5E786049C96}" srcOrd="0" destOrd="0" presId="urn:microsoft.com/office/officeart/2005/8/layout/chevron1"/>
    <dgm:cxn modelId="{B8B67053-A15B-49C2-A23A-243BB9C36DDC}" type="presParOf" srcId="{CCBF2086-2F63-467A-A22B-B2257D66F85C}" destId="{CB563FAF-67B7-4C88-AEA2-E8737FE1416A}" srcOrd="1" destOrd="0" presId="urn:microsoft.com/office/officeart/2005/8/layout/chevron1"/>
    <dgm:cxn modelId="{DA423B1D-C82A-45C9-AD06-702A058F12B7}" type="presParOf" srcId="{CCBF2086-2F63-467A-A22B-B2257D66F85C}" destId="{9ACE05CE-7F18-498D-9E80-391DEB6418E6}" srcOrd="2" destOrd="0" presId="urn:microsoft.com/office/officeart/2005/8/layout/chevron1"/>
    <dgm:cxn modelId="{2CAEC44C-A9F8-4D14-B583-390D7D4BF286}" type="presParOf" srcId="{CCBF2086-2F63-467A-A22B-B2257D66F85C}" destId="{E06ED079-A0C6-4866-AC94-68F370C2D380}" srcOrd="3" destOrd="0" presId="urn:microsoft.com/office/officeart/2005/8/layout/chevron1"/>
    <dgm:cxn modelId="{53986B3A-A5FE-41B5-B186-705080AC9E1E}" type="presParOf" srcId="{CCBF2086-2F63-467A-A22B-B2257D66F85C}" destId="{8EEBA26C-FF71-420A-A35B-898CD0AC5A41}" srcOrd="4" destOrd="0" presId="urn:microsoft.com/office/officeart/2005/8/layout/chevron1"/>
    <dgm:cxn modelId="{82AFA100-34E4-4892-BFB1-260D226C1263}" type="presParOf" srcId="{CCBF2086-2F63-467A-A22B-B2257D66F85C}" destId="{465D6D3C-7CAD-4781-968B-8AC5232F27E6}" srcOrd="5" destOrd="0" presId="urn:microsoft.com/office/officeart/2005/8/layout/chevron1"/>
    <dgm:cxn modelId="{5F30B64F-2224-446D-BC9F-F2316CDFCEA0}" type="presParOf" srcId="{CCBF2086-2F63-467A-A22B-B2257D66F85C}" destId="{ABB664D9-4CFA-45BC-BDED-9918F9B82329}" srcOrd="6" destOrd="0" presId="urn:microsoft.com/office/officeart/2005/8/layout/chevron1"/>
    <dgm:cxn modelId="{7B241E7E-69C3-4104-9C75-90DEA249700B}" type="presParOf" srcId="{CCBF2086-2F63-467A-A22B-B2257D66F85C}" destId="{101B97F8-7601-49E5-BB40-6683ABA37650}" srcOrd="7" destOrd="0" presId="urn:microsoft.com/office/officeart/2005/8/layout/chevron1"/>
    <dgm:cxn modelId="{691A9240-05FE-421D-98D1-D6400C52E054}" type="presParOf" srcId="{CCBF2086-2F63-467A-A22B-B2257D66F85C}" destId="{AFD25D46-DC46-4752-AAC2-2CE863E522F0}"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984782-F83E-4188-8CC9-F9BB7AB7B014}"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US"/>
        </a:p>
      </dgm:t>
    </dgm:pt>
    <dgm:pt modelId="{7273283A-BFC6-4F6E-8E54-473B8B279233}">
      <dgm:prSet phldrT="[Text]" custT="1"/>
      <dgm:spPr/>
      <dgm:t>
        <a:bodyPr/>
        <a:lstStyle/>
        <a:p>
          <a:pPr algn="l"/>
          <a:r>
            <a:rPr lang="fr-FR" sz="1500" b="0" dirty="0" smtClean="0">
              <a:latin typeface="Times New Roman" panose="02020603050405020304" pitchFamily="18" charset="0"/>
              <a:cs typeface="Times New Roman" panose="02020603050405020304" pitchFamily="18" charset="0"/>
            </a:rPr>
            <a:t>Champ de l’enquête : zones urbaines; </a:t>
          </a:r>
        </a:p>
        <a:p>
          <a:pPr algn="l"/>
          <a:endParaRPr lang="fr-FR" sz="1500" b="0" dirty="0" smtClean="0">
            <a:latin typeface="Times New Roman" panose="02020603050405020304" pitchFamily="18" charset="0"/>
            <a:cs typeface="Times New Roman" panose="02020603050405020304" pitchFamily="18" charset="0"/>
          </a:endParaRPr>
        </a:p>
        <a:p>
          <a:pPr algn="l"/>
          <a:r>
            <a:rPr lang="fr-FR" sz="1500" b="0" dirty="0" smtClean="0">
              <a:latin typeface="Times New Roman" panose="02020603050405020304" pitchFamily="18" charset="0"/>
              <a:cs typeface="Times New Roman" panose="02020603050405020304" pitchFamily="18" charset="0"/>
            </a:rPr>
            <a:t>Taille de l’échantillon:  près de 16 000 ménages;</a:t>
          </a:r>
        </a:p>
        <a:p>
          <a:pPr algn="l"/>
          <a:endParaRPr lang="fr-FR" sz="1500" b="0" dirty="0" smtClean="0">
            <a:latin typeface="Times New Roman" panose="02020603050405020304" pitchFamily="18" charset="0"/>
            <a:cs typeface="Times New Roman" panose="02020603050405020304" pitchFamily="18" charset="0"/>
          </a:endParaRPr>
        </a:p>
        <a:p>
          <a:pPr algn="l"/>
          <a:r>
            <a:rPr lang="fr-FR" sz="1500" b="0" dirty="0" smtClean="0">
              <a:latin typeface="Times New Roman" panose="02020603050405020304" pitchFamily="18" charset="0"/>
              <a:cs typeface="Times New Roman" panose="02020603050405020304" pitchFamily="18" charset="0"/>
            </a:rPr>
            <a:t>Période de collecte: début avril à fin juin de chaque année. </a:t>
          </a:r>
        </a:p>
        <a:p>
          <a:pPr algn="ctr"/>
          <a:endParaRPr lang="en-US" sz="1100" b="1" cap="none" spc="0" dirty="0">
            <a:ln w="12700">
              <a:prstDash val="solid"/>
            </a:ln>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gm:t>
    </dgm:pt>
    <dgm:pt modelId="{1BA11E35-C670-47E4-B679-04D10B15A7EE}" type="parTrans" cxnId="{295FDC20-527A-4288-A68F-8A5F1036C683}">
      <dgm:prSet/>
      <dgm:spPr/>
      <dgm:t>
        <a:bodyPr/>
        <a:lstStyle/>
        <a:p>
          <a:endParaRPr lang="en-US" sz="1100" b="1" cap="none" spc="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gm:t>
    </dgm:pt>
    <dgm:pt modelId="{B048AD71-AE13-4669-810F-472661206912}" type="sibTrans" cxnId="{295FDC20-527A-4288-A68F-8A5F1036C683}">
      <dgm:prSet custT="1"/>
      <dgm:spPr/>
      <dgm:t>
        <a:bodyPr/>
        <a:lstStyle/>
        <a:p>
          <a:endParaRPr lang="en-US" sz="1100" b="1" cap="none" spc="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gm:t>
    </dgm:pt>
    <dgm:pt modelId="{2FC52CE8-0F0A-44E9-A51C-7322D7933395}">
      <dgm:prSet phldrT="[Text]" custT="1"/>
      <dgm:spPr/>
      <dgm:t>
        <a:bodyPr/>
        <a:lstStyle/>
        <a:p>
          <a:r>
            <a:rPr lang="fr-FR" sz="1500" b="0" dirty="0" err="1" smtClean="0">
              <a:latin typeface="Times New Roman" panose="02020603050405020304" pitchFamily="18" charset="0"/>
              <a:cs typeface="Times New Roman" panose="02020603050405020304" pitchFamily="18" charset="0"/>
            </a:rPr>
            <a:t>Trimestrialisation</a:t>
          </a:r>
          <a:r>
            <a:rPr lang="fr-FR" sz="1500" b="0" dirty="0" smtClean="0">
              <a:latin typeface="Times New Roman" panose="02020603050405020304" pitchFamily="18" charset="0"/>
              <a:cs typeface="Times New Roman" panose="02020603050405020304" pitchFamily="18" charset="0"/>
            </a:rPr>
            <a:t> de l’enquête à partir de 1996</a:t>
          </a:r>
        </a:p>
        <a:p>
          <a:endParaRPr lang="fr-FR" sz="1500" b="0" dirty="0" smtClean="0">
            <a:latin typeface="Times New Roman" panose="02020603050405020304" pitchFamily="18" charset="0"/>
            <a:cs typeface="Times New Roman" panose="02020603050405020304" pitchFamily="18" charset="0"/>
          </a:endParaRPr>
        </a:p>
        <a:p>
          <a:r>
            <a:rPr lang="fr-FR" sz="1500" b="0" dirty="0" smtClean="0">
              <a:latin typeface="Times New Roman" panose="02020603050405020304" pitchFamily="18" charset="0"/>
              <a:cs typeface="Times New Roman" panose="02020603050405020304" pitchFamily="18" charset="0"/>
            </a:rPr>
            <a:t>En 1999, le champ de l’enquête a été étendu au milieu rural; </a:t>
          </a:r>
        </a:p>
        <a:p>
          <a:endParaRPr lang="fr-FR" sz="1500" b="0" dirty="0" smtClean="0">
            <a:latin typeface="Times New Roman" panose="02020603050405020304" pitchFamily="18" charset="0"/>
            <a:cs typeface="Times New Roman" panose="02020603050405020304" pitchFamily="18" charset="0"/>
          </a:endParaRPr>
        </a:p>
        <a:p>
          <a:r>
            <a:rPr lang="fr-FR" sz="1500" b="0" dirty="0" smtClean="0">
              <a:latin typeface="Times New Roman" panose="02020603050405020304" pitchFamily="18" charset="0"/>
              <a:cs typeface="Times New Roman" panose="02020603050405020304" pitchFamily="18" charset="0"/>
            </a:rPr>
            <a:t>Décentralisation de la saisie et de l’exploitation des données à partir de 2003.</a:t>
          </a:r>
          <a:endParaRPr lang="en-US" sz="1500" b="0" cap="none" spc="0" dirty="0">
            <a:ln w="12700">
              <a:prstDash val="solid"/>
            </a:ln>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gm:t>
    </dgm:pt>
    <dgm:pt modelId="{97D63EE7-128F-46A5-9F75-E9A602326647}" type="sibTrans" cxnId="{384C32FD-0E71-424A-B9A1-F024738D4CF8}">
      <dgm:prSet custT="1"/>
      <dgm:spPr/>
      <dgm:t>
        <a:bodyPr/>
        <a:lstStyle/>
        <a:p>
          <a:endParaRPr lang="en-US" sz="1100" b="1" cap="none" spc="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gm:t>
    </dgm:pt>
    <dgm:pt modelId="{567A3230-57D5-4AF3-B0FD-947CCA9A0805}" type="parTrans" cxnId="{384C32FD-0E71-424A-B9A1-F024738D4CF8}">
      <dgm:prSet/>
      <dgm:spPr/>
      <dgm:t>
        <a:bodyPr/>
        <a:lstStyle/>
        <a:p>
          <a:endParaRPr lang="en-US" sz="1100" b="1" cap="none" spc="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gm:t>
    </dgm:pt>
    <dgm:pt modelId="{8B5898F5-DF57-48B6-BA19-ABF7068149FC}">
      <dgm:prSet custT="1"/>
      <dgm:spPr/>
      <dgm:t>
        <a:bodyPr/>
        <a:lstStyle/>
        <a:p>
          <a:endParaRPr lang="en-US" sz="1100" dirty="0">
            <a:solidFill>
              <a:schemeClr val="tx1"/>
            </a:solidFill>
            <a:latin typeface="Times New Roman" panose="02020603050405020304" pitchFamily="18" charset="0"/>
            <a:cs typeface="Times New Roman" panose="02020603050405020304" pitchFamily="18" charset="0"/>
          </a:endParaRPr>
        </a:p>
      </dgm:t>
    </dgm:pt>
    <dgm:pt modelId="{D49D0F5C-BCED-4A86-9432-488728C9B1F4}" type="parTrans" cxnId="{4D67A89C-6C56-42E5-872A-693A3A843DA3}">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21D271D3-C47F-4771-8ECA-F88D8B5963A2}" type="sibTrans" cxnId="{4D67A89C-6C56-42E5-872A-693A3A843DA3}">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6F270B7E-CD0E-4260-9BDA-185E103C28C9}">
      <dgm:prSet phldrT="[Text]" custT="1"/>
      <dgm:spPr/>
      <dgm:t>
        <a:bodyPr/>
        <a:lstStyle/>
        <a:p>
          <a:pPr algn="l"/>
          <a:r>
            <a:rPr lang="fr-FR" sz="1500" b="0" dirty="0" smtClean="0">
              <a:latin typeface="Times New Roman" panose="02020603050405020304" pitchFamily="18" charset="0"/>
              <a:cs typeface="Times New Roman" panose="02020603050405020304" pitchFamily="18" charset="0"/>
            </a:rPr>
            <a:t>Étalement des travaux de collecte sur toute l’année à partir  du mois d’avril 1984</a:t>
          </a:r>
        </a:p>
        <a:p>
          <a:pPr algn="l"/>
          <a:r>
            <a:rPr lang="fr-FR" sz="1500" b="0" dirty="0" smtClean="0">
              <a:latin typeface="Times New Roman" panose="02020603050405020304" pitchFamily="18" charset="0"/>
              <a:cs typeface="Times New Roman" panose="02020603050405020304" pitchFamily="18" charset="0"/>
            </a:rPr>
            <a:t>une  enquête rurale a été menée auprès d’ un échantillon de 16000 ménages (juillet 1986 à juin 1987) . </a:t>
          </a:r>
          <a:endParaRPr lang="en-US" sz="1500" b="0" cap="none" spc="0" dirty="0">
            <a:ln w="12700">
              <a:prstDash val="solid"/>
            </a:ln>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gm:t>
    </dgm:pt>
    <dgm:pt modelId="{A1310F50-7E89-4CC3-ADA0-90B9FDE798DF}" type="sibTrans" cxnId="{1128011A-F0F7-4EED-BBAC-C5E64CEC8B6B}">
      <dgm:prSet custT="1"/>
      <dgm:spPr/>
      <dgm:t>
        <a:bodyPr/>
        <a:lstStyle/>
        <a:p>
          <a:endParaRPr lang="en-US" sz="1100" b="1" cap="none" spc="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gm:t>
    </dgm:pt>
    <dgm:pt modelId="{88E9B9F4-EF4F-4D9F-A617-164E8548C480}" type="parTrans" cxnId="{1128011A-F0F7-4EED-BBAC-C5E64CEC8B6B}">
      <dgm:prSet/>
      <dgm:spPr/>
      <dgm:t>
        <a:bodyPr/>
        <a:lstStyle/>
        <a:p>
          <a:endParaRPr lang="en-US" sz="1100" b="1" cap="none" spc="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gm:t>
    </dgm:pt>
    <dgm:pt modelId="{75C968F8-C183-4010-BDC2-240B1C5186D3}">
      <dgm:prSet phldrT="[Text]" custT="1"/>
      <dgm:spPr/>
      <dgm:t>
        <a:bodyPr/>
        <a:lstStyle/>
        <a:p>
          <a:pPr algn="l"/>
          <a:r>
            <a:rPr lang="fr-FR" sz="1500" b="0" dirty="0" smtClean="0">
              <a:latin typeface="Times New Roman" panose="02020603050405020304" pitchFamily="18" charset="0"/>
              <a:cs typeface="Times New Roman" panose="02020603050405020304" pitchFamily="18" charset="0"/>
            </a:rPr>
            <a:t>Élargissement de l’échantillon </a:t>
          </a:r>
        </a:p>
        <a:p>
          <a:pPr algn="l"/>
          <a:r>
            <a:rPr lang="fr-FR" sz="1500" b="0" dirty="0" smtClean="0">
              <a:latin typeface="Times New Roman" panose="02020603050405020304" pitchFamily="18" charset="0"/>
              <a:cs typeface="Times New Roman" panose="02020603050405020304" pitchFamily="18" charset="0"/>
            </a:rPr>
            <a:t>(60000 ménages au lieu de 48000)</a:t>
          </a:r>
        </a:p>
        <a:p>
          <a:pPr algn="l"/>
          <a:endParaRPr lang="fr-FR" sz="1500" b="0" dirty="0" smtClean="0">
            <a:latin typeface="Times New Roman" panose="02020603050405020304" pitchFamily="18" charset="0"/>
            <a:cs typeface="Times New Roman" panose="02020603050405020304" pitchFamily="18" charset="0"/>
          </a:endParaRPr>
        </a:p>
        <a:p>
          <a:pPr algn="l"/>
          <a:r>
            <a:rPr lang="fr-FR" sz="1500" b="0" dirty="0" smtClean="0">
              <a:latin typeface="Times New Roman" panose="02020603050405020304" pitchFamily="18" charset="0"/>
              <a:cs typeface="Times New Roman" panose="02020603050405020304" pitchFamily="18" charset="0"/>
            </a:rPr>
            <a:t>Révision du dossier  méthodologique de l’enquête ;</a:t>
          </a:r>
        </a:p>
        <a:p>
          <a:pPr algn="l"/>
          <a:endParaRPr lang="fr-FR" sz="1500" b="0" dirty="0" smtClean="0">
            <a:latin typeface="Times New Roman" panose="02020603050405020304" pitchFamily="18" charset="0"/>
            <a:cs typeface="Times New Roman" panose="02020603050405020304" pitchFamily="18" charset="0"/>
          </a:endParaRPr>
        </a:p>
        <a:p>
          <a:pPr algn="l"/>
          <a:r>
            <a:rPr lang="fr-FR" sz="1500" b="0" dirty="0" smtClean="0">
              <a:latin typeface="Times New Roman" panose="02020603050405020304" pitchFamily="18" charset="0"/>
              <a:cs typeface="Times New Roman" panose="02020603050405020304" pitchFamily="18" charset="0"/>
            </a:rPr>
            <a:t>Utilisation de la méthode CAPI dans la collecte des données (2007)</a:t>
          </a:r>
          <a:endParaRPr lang="en-US" sz="1500" b="0" cap="none" spc="0" dirty="0">
            <a:ln w="12700">
              <a:prstDash val="solid"/>
            </a:ln>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gm:t>
    </dgm:pt>
    <dgm:pt modelId="{6DA47682-DF80-49FC-8FD1-ED965443605F}" type="sibTrans" cxnId="{F8EE7989-7337-4F67-B531-E4D2F448D0D9}">
      <dgm:prSet custT="1"/>
      <dgm:spPr/>
      <dgm:t>
        <a:bodyPr/>
        <a:lstStyle/>
        <a:p>
          <a:endParaRPr lang="en-US" sz="1100" b="1" cap="none" spc="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gm:t>
    </dgm:pt>
    <dgm:pt modelId="{7EBED47C-0948-4B33-B04E-A02071B4A1C5}" type="parTrans" cxnId="{F8EE7989-7337-4F67-B531-E4D2F448D0D9}">
      <dgm:prSet/>
      <dgm:spPr/>
      <dgm:t>
        <a:bodyPr/>
        <a:lstStyle/>
        <a:p>
          <a:endParaRPr lang="en-US" sz="1100" b="1" cap="none" spc="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gm:t>
    </dgm:pt>
    <dgm:pt modelId="{78AEF0F6-9661-4C9D-B27B-A17B353AFD52}">
      <dgm:prSet custT="1"/>
      <dgm:spPr/>
      <dgm:t>
        <a:bodyPr/>
        <a:lstStyle/>
        <a:p>
          <a:pPr algn="l"/>
          <a:r>
            <a:rPr lang="fr-FR" sz="1500" dirty="0" smtClean="0">
              <a:latin typeface="Times New Roman" panose="02020603050405020304" pitchFamily="18" charset="0"/>
              <a:cs typeface="Times New Roman" panose="02020603050405020304" pitchFamily="18" charset="0"/>
            </a:rPr>
            <a:t>La taille de l’</a:t>
          </a:r>
          <a:r>
            <a:rPr lang="fr-FR" sz="1500" dirty="0" err="1" smtClean="0">
              <a:latin typeface="Times New Roman" panose="02020603050405020304" pitchFamily="18" charset="0"/>
              <a:cs typeface="Times New Roman" panose="02020603050405020304" pitchFamily="18" charset="0"/>
            </a:rPr>
            <a:t>éch</a:t>
          </a:r>
          <a:r>
            <a:rPr lang="fr-FR" sz="1500" dirty="0" smtClean="0">
              <a:latin typeface="Times New Roman" panose="02020603050405020304" pitchFamily="18" charset="0"/>
              <a:cs typeface="Times New Roman" panose="02020603050405020304" pitchFamily="18" charset="0"/>
            </a:rPr>
            <a:t>. est augmentée de 50%</a:t>
          </a:r>
        </a:p>
        <a:p>
          <a:pPr algn="l"/>
          <a:endParaRPr lang="fr-FR" sz="1500" dirty="0" smtClean="0">
            <a:latin typeface="Times New Roman" panose="02020603050405020304" pitchFamily="18" charset="0"/>
            <a:cs typeface="Times New Roman" panose="02020603050405020304" pitchFamily="18" charset="0"/>
          </a:endParaRPr>
        </a:p>
        <a:p>
          <a:pPr algn="l"/>
          <a:r>
            <a:rPr lang="fr-FR" sz="1500" dirty="0" smtClean="0">
              <a:latin typeface="Times New Roman" panose="02020603050405020304" pitchFamily="18" charset="0"/>
              <a:cs typeface="Times New Roman" panose="02020603050405020304" pitchFamily="18" charset="0"/>
            </a:rPr>
            <a:t>Plus de questions sur la migration</a:t>
          </a:r>
        </a:p>
        <a:p>
          <a:pPr algn="l"/>
          <a:r>
            <a:rPr lang="fr-FR" sz="1500" dirty="0" smtClean="0">
              <a:latin typeface="Times New Roman" panose="02020603050405020304" pitchFamily="18" charset="0"/>
              <a:cs typeface="Times New Roman" panose="02020603050405020304" pitchFamily="18" charset="0"/>
            </a:rPr>
            <a:t>Plus de questions liées à la </a:t>
          </a:r>
          <a:r>
            <a:rPr lang="fr-FR" sz="1500" dirty="0" err="1" smtClean="0">
              <a:latin typeface="Times New Roman" panose="02020603050405020304" pitchFamily="18" charset="0"/>
              <a:cs typeface="Times New Roman" panose="02020603050405020304" pitchFamily="18" charset="0"/>
            </a:rPr>
            <a:t>pauv.mult</a:t>
          </a:r>
          <a:r>
            <a:rPr lang="fr-FR" sz="1500" dirty="0" smtClean="0">
              <a:latin typeface="Times New Roman" panose="02020603050405020304" pitchFamily="18" charset="0"/>
              <a:cs typeface="Times New Roman" panose="02020603050405020304" pitchFamily="18" charset="0"/>
            </a:rPr>
            <a:t>.</a:t>
          </a:r>
        </a:p>
        <a:p>
          <a:pPr algn="l"/>
          <a:endParaRPr lang="fr-FR" sz="1500" dirty="0" smtClean="0">
            <a:latin typeface="Times New Roman" panose="02020603050405020304" pitchFamily="18" charset="0"/>
            <a:cs typeface="Times New Roman" panose="02020603050405020304" pitchFamily="18" charset="0"/>
          </a:endParaRPr>
        </a:p>
        <a:p>
          <a:pPr algn="l"/>
          <a:r>
            <a:rPr lang="fr-FR" sz="1500" dirty="0" smtClean="0">
              <a:latin typeface="Times New Roman" panose="02020603050405020304" pitchFamily="18" charset="0"/>
              <a:cs typeface="Times New Roman" panose="02020603050405020304" pitchFamily="18" charset="0"/>
            </a:rPr>
            <a:t>Nouvelles nomenclatures</a:t>
          </a:r>
        </a:p>
        <a:p>
          <a:pPr algn="l"/>
          <a:endParaRPr lang="fr-FR" sz="1500" dirty="0" smtClean="0">
            <a:latin typeface="Times New Roman" panose="02020603050405020304" pitchFamily="18" charset="0"/>
            <a:cs typeface="Times New Roman" panose="02020603050405020304" pitchFamily="18" charset="0"/>
          </a:endParaRPr>
        </a:p>
        <a:p>
          <a:pPr algn="l"/>
          <a:r>
            <a:rPr lang="fr-FR" sz="1500" dirty="0" smtClean="0">
              <a:latin typeface="Times New Roman" panose="02020603050405020304" pitchFamily="18" charset="0"/>
              <a:cs typeface="Times New Roman" panose="02020603050405020304" pitchFamily="18" charset="0"/>
            </a:rPr>
            <a:t>Suivi dans le temps</a:t>
          </a:r>
          <a:endParaRPr lang="fr-FR" sz="1500" dirty="0">
            <a:latin typeface="Times New Roman" panose="02020603050405020304" pitchFamily="18" charset="0"/>
            <a:cs typeface="Times New Roman" panose="02020603050405020304" pitchFamily="18" charset="0"/>
          </a:endParaRPr>
        </a:p>
      </dgm:t>
    </dgm:pt>
    <dgm:pt modelId="{073A9B3F-756B-4CDD-B29A-0424FD562F1D}" type="parTrans" cxnId="{F68D36BB-0856-41CC-84C3-376063C249F1}">
      <dgm:prSet/>
      <dgm:spPr/>
      <dgm:t>
        <a:bodyPr/>
        <a:lstStyle/>
        <a:p>
          <a:endParaRPr lang="fr-FR" sz="1100">
            <a:latin typeface="Times New Roman" panose="02020603050405020304" pitchFamily="18" charset="0"/>
            <a:cs typeface="Times New Roman" panose="02020603050405020304" pitchFamily="18" charset="0"/>
          </a:endParaRPr>
        </a:p>
      </dgm:t>
    </dgm:pt>
    <dgm:pt modelId="{E5711A6D-5050-420A-84F1-6C8039589FF8}" type="sibTrans" cxnId="{F68D36BB-0856-41CC-84C3-376063C249F1}">
      <dgm:prSet/>
      <dgm:spPr/>
      <dgm:t>
        <a:bodyPr/>
        <a:lstStyle/>
        <a:p>
          <a:endParaRPr lang="fr-FR" sz="1100">
            <a:latin typeface="Times New Roman" panose="02020603050405020304" pitchFamily="18" charset="0"/>
            <a:cs typeface="Times New Roman" panose="02020603050405020304" pitchFamily="18" charset="0"/>
          </a:endParaRPr>
        </a:p>
      </dgm:t>
    </dgm:pt>
    <dgm:pt modelId="{E1348D2E-F325-4AEE-8C69-316974FA843C}" type="pres">
      <dgm:prSet presAssocID="{0A984782-F83E-4188-8CC9-F9BB7AB7B014}" presName="Name0" presStyleCnt="0">
        <dgm:presLayoutVars>
          <dgm:dir/>
          <dgm:resizeHandles val="exact"/>
        </dgm:presLayoutVars>
      </dgm:prSet>
      <dgm:spPr/>
      <dgm:t>
        <a:bodyPr/>
        <a:lstStyle/>
        <a:p>
          <a:endParaRPr lang="en-US"/>
        </a:p>
      </dgm:t>
    </dgm:pt>
    <dgm:pt modelId="{DF284491-BB0B-44F8-9B50-650D5E65BE1B}" type="pres">
      <dgm:prSet presAssocID="{7273283A-BFC6-4F6E-8E54-473B8B279233}" presName="node" presStyleLbl="node1" presStyleIdx="0" presStyleCnt="5">
        <dgm:presLayoutVars>
          <dgm:bulletEnabled val="1"/>
        </dgm:presLayoutVars>
      </dgm:prSet>
      <dgm:spPr/>
      <dgm:t>
        <a:bodyPr/>
        <a:lstStyle/>
        <a:p>
          <a:endParaRPr lang="en-US"/>
        </a:p>
      </dgm:t>
    </dgm:pt>
    <dgm:pt modelId="{56380C03-904C-465D-9250-D5EAD8D1F067}" type="pres">
      <dgm:prSet presAssocID="{B048AD71-AE13-4669-810F-472661206912}" presName="sibTrans" presStyleLbl="sibTrans2D1" presStyleIdx="0" presStyleCnt="4"/>
      <dgm:spPr/>
      <dgm:t>
        <a:bodyPr/>
        <a:lstStyle/>
        <a:p>
          <a:endParaRPr lang="en-US"/>
        </a:p>
      </dgm:t>
    </dgm:pt>
    <dgm:pt modelId="{E428DC79-EF8E-4F9B-8622-B92830085084}" type="pres">
      <dgm:prSet presAssocID="{B048AD71-AE13-4669-810F-472661206912}" presName="connectorText" presStyleLbl="sibTrans2D1" presStyleIdx="0" presStyleCnt="4"/>
      <dgm:spPr/>
      <dgm:t>
        <a:bodyPr/>
        <a:lstStyle/>
        <a:p>
          <a:endParaRPr lang="en-US"/>
        </a:p>
      </dgm:t>
    </dgm:pt>
    <dgm:pt modelId="{793A628B-0BC2-4B0C-8A09-46C25C652A3F}" type="pres">
      <dgm:prSet presAssocID="{6F270B7E-CD0E-4260-9BDA-185E103C28C9}" presName="node" presStyleLbl="node1" presStyleIdx="1" presStyleCnt="5">
        <dgm:presLayoutVars>
          <dgm:bulletEnabled val="1"/>
        </dgm:presLayoutVars>
      </dgm:prSet>
      <dgm:spPr/>
      <dgm:t>
        <a:bodyPr/>
        <a:lstStyle/>
        <a:p>
          <a:endParaRPr lang="en-US"/>
        </a:p>
      </dgm:t>
    </dgm:pt>
    <dgm:pt modelId="{23509D02-8562-4BB4-9D3D-5D64A1448987}" type="pres">
      <dgm:prSet presAssocID="{A1310F50-7E89-4CC3-ADA0-90B9FDE798DF}" presName="sibTrans" presStyleLbl="sibTrans2D1" presStyleIdx="1" presStyleCnt="4"/>
      <dgm:spPr/>
      <dgm:t>
        <a:bodyPr/>
        <a:lstStyle/>
        <a:p>
          <a:endParaRPr lang="en-US"/>
        </a:p>
      </dgm:t>
    </dgm:pt>
    <dgm:pt modelId="{AB5C24CD-355C-42EF-8DBB-1EF31C393328}" type="pres">
      <dgm:prSet presAssocID="{A1310F50-7E89-4CC3-ADA0-90B9FDE798DF}" presName="connectorText" presStyleLbl="sibTrans2D1" presStyleIdx="1" presStyleCnt="4"/>
      <dgm:spPr/>
      <dgm:t>
        <a:bodyPr/>
        <a:lstStyle/>
        <a:p>
          <a:endParaRPr lang="en-US"/>
        </a:p>
      </dgm:t>
    </dgm:pt>
    <dgm:pt modelId="{2C5279B9-882D-4C52-8CA5-0790E819BC7A}" type="pres">
      <dgm:prSet presAssocID="{2FC52CE8-0F0A-44E9-A51C-7322D7933395}" presName="node" presStyleLbl="node1" presStyleIdx="2" presStyleCnt="5">
        <dgm:presLayoutVars>
          <dgm:bulletEnabled val="1"/>
        </dgm:presLayoutVars>
      </dgm:prSet>
      <dgm:spPr/>
      <dgm:t>
        <a:bodyPr/>
        <a:lstStyle/>
        <a:p>
          <a:endParaRPr lang="en-US"/>
        </a:p>
      </dgm:t>
    </dgm:pt>
    <dgm:pt modelId="{5A0617FD-AABE-485F-A778-10BC6CE59E15}" type="pres">
      <dgm:prSet presAssocID="{97D63EE7-128F-46A5-9F75-E9A602326647}" presName="sibTrans" presStyleLbl="sibTrans2D1" presStyleIdx="2" presStyleCnt="4"/>
      <dgm:spPr/>
      <dgm:t>
        <a:bodyPr/>
        <a:lstStyle/>
        <a:p>
          <a:endParaRPr lang="en-US"/>
        </a:p>
      </dgm:t>
    </dgm:pt>
    <dgm:pt modelId="{C9AFC694-8CFF-489E-96A3-200721CC7BD2}" type="pres">
      <dgm:prSet presAssocID="{97D63EE7-128F-46A5-9F75-E9A602326647}" presName="connectorText" presStyleLbl="sibTrans2D1" presStyleIdx="2" presStyleCnt="4"/>
      <dgm:spPr/>
      <dgm:t>
        <a:bodyPr/>
        <a:lstStyle/>
        <a:p>
          <a:endParaRPr lang="en-US"/>
        </a:p>
      </dgm:t>
    </dgm:pt>
    <dgm:pt modelId="{59DA0187-8A28-497B-ACA6-A89BA6B35FE9}" type="pres">
      <dgm:prSet presAssocID="{75C968F8-C183-4010-BDC2-240B1C5186D3}" presName="node" presStyleLbl="node1" presStyleIdx="3" presStyleCnt="5">
        <dgm:presLayoutVars>
          <dgm:bulletEnabled val="1"/>
        </dgm:presLayoutVars>
      </dgm:prSet>
      <dgm:spPr/>
      <dgm:t>
        <a:bodyPr/>
        <a:lstStyle/>
        <a:p>
          <a:endParaRPr lang="en-US"/>
        </a:p>
      </dgm:t>
    </dgm:pt>
    <dgm:pt modelId="{D382BF15-B9CF-40F1-8771-364388C79499}" type="pres">
      <dgm:prSet presAssocID="{6DA47682-DF80-49FC-8FD1-ED965443605F}" presName="sibTrans" presStyleLbl="sibTrans2D1" presStyleIdx="3" presStyleCnt="4"/>
      <dgm:spPr/>
      <dgm:t>
        <a:bodyPr/>
        <a:lstStyle/>
        <a:p>
          <a:endParaRPr lang="fr-FR"/>
        </a:p>
      </dgm:t>
    </dgm:pt>
    <dgm:pt modelId="{9A3D6C85-D983-4BA8-A47F-E7194D907F6B}" type="pres">
      <dgm:prSet presAssocID="{6DA47682-DF80-49FC-8FD1-ED965443605F}" presName="connectorText" presStyleLbl="sibTrans2D1" presStyleIdx="3" presStyleCnt="4"/>
      <dgm:spPr/>
      <dgm:t>
        <a:bodyPr/>
        <a:lstStyle/>
        <a:p>
          <a:endParaRPr lang="fr-FR"/>
        </a:p>
      </dgm:t>
    </dgm:pt>
    <dgm:pt modelId="{2FAE2C01-B943-4767-A0AB-AD3FD80D130F}" type="pres">
      <dgm:prSet presAssocID="{78AEF0F6-9661-4C9D-B27B-A17B353AFD52}" presName="node" presStyleLbl="node1" presStyleIdx="4" presStyleCnt="5">
        <dgm:presLayoutVars>
          <dgm:bulletEnabled val="1"/>
        </dgm:presLayoutVars>
      </dgm:prSet>
      <dgm:spPr/>
      <dgm:t>
        <a:bodyPr/>
        <a:lstStyle/>
        <a:p>
          <a:endParaRPr lang="fr-FR"/>
        </a:p>
      </dgm:t>
    </dgm:pt>
  </dgm:ptLst>
  <dgm:cxnLst>
    <dgm:cxn modelId="{3DF39721-6561-4DC9-AFBD-BB5E1037C06A}" type="presOf" srcId="{97D63EE7-128F-46A5-9F75-E9A602326647}" destId="{C9AFC694-8CFF-489E-96A3-200721CC7BD2}" srcOrd="1" destOrd="0" presId="urn:microsoft.com/office/officeart/2005/8/layout/process1"/>
    <dgm:cxn modelId="{19870B9D-1907-48D8-BAA8-0AB0A1C998F7}" type="presOf" srcId="{0A984782-F83E-4188-8CC9-F9BB7AB7B014}" destId="{E1348D2E-F325-4AEE-8C69-316974FA843C}" srcOrd="0" destOrd="0" presId="urn:microsoft.com/office/officeart/2005/8/layout/process1"/>
    <dgm:cxn modelId="{392EA889-026C-424D-BA88-1EC778D19CC6}" type="presOf" srcId="{6DA47682-DF80-49FC-8FD1-ED965443605F}" destId="{9A3D6C85-D983-4BA8-A47F-E7194D907F6B}" srcOrd="1" destOrd="0" presId="urn:microsoft.com/office/officeart/2005/8/layout/process1"/>
    <dgm:cxn modelId="{4D67A89C-6C56-42E5-872A-693A3A843DA3}" srcId="{2FC52CE8-0F0A-44E9-A51C-7322D7933395}" destId="{8B5898F5-DF57-48B6-BA19-ABF7068149FC}" srcOrd="0" destOrd="0" parTransId="{D49D0F5C-BCED-4A86-9432-488728C9B1F4}" sibTransId="{21D271D3-C47F-4771-8ECA-F88D8B5963A2}"/>
    <dgm:cxn modelId="{A5D28E25-E03F-49F5-97F2-1BA9A1831319}" type="presOf" srcId="{B048AD71-AE13-4669-810F-472661206912}" destId="{E428DC79-EF8E-4F9B-8622-B92830085084}" srcOrd="1" destOrd="0" presId="urn:microsoft.com/office/officeart/2005/8/layout/process1"/>
    <dgm:cxn modelId="{1128011A-F0F7-4EED-BBAC-C5E64CEC8B6B}" srcId="{0A984782-F83E-4188-8CC9-F9BB7AB7B014}" destId="{6F270B7E-CD0E-4260-9BDA-185E103C28C9}" srcOrd="1" destOrd="0" parTransId="{88E9B9F4-EF4F-4D9F-A617-164E8548C480}" sibTransId="{A1310F50-7E89-4CC3-ADA0-90B9FDE798DF}"/>
    <dgm:cxn modelId="{7FB6FB17-847B-4AD1-8D07-AE4104764B4E}" type="presOf" srcId="{A1310F50-7E89-4CC3-ADA0-90B9FDE798DF}" destId="{AB5C24CD-355C-42EF-8DBB-1EF31C393328}" srcOrd="1" destOrd="0" presId="urn:microsoft.com/office/officeart/2005/8/layout/process1"/>
    <dgm:cxn modelId="{D91D84D6-9005-4366-A78D-91E47C0A3F89}" type="presOf" srcId="{6F270B7E-CD0E-4260-9BDA-185E103C28C9}" destId="{793A628B-0BC2-4B0C-8A09-46C25C652A3F}" srcOrd="0" destOrd="0" presId="urn:microsoft.com/office/officeart/2005/8/layout/process1"/>
    <dgm:cxn modelId="{F68D36BB-0856-41CC-84C3-376063C249F1}" srcId="{0A984782-F83E-4188-8CC9-F9BB7AB7B014}" destId="{78AEF0F6-9661-4C9D-B27B-A17B353AFD52}" srcOrd="4" destOrd="0" parTransId="{073A9B3F-756B-4CDD-B29A-0424FD562F1D}" sibTransId="{E5711A6D-5050-420A-84F1-6C8039589FF8}"/>
    <dgm:cxn modelId="{384C32FD-0E71-424A-B9A1-F024738D4CF8}" srcId="{0A984782-F83E-4188-8CC9-F9BB7AB7B014}" destId="{2FC52CE8-0F0A-44E9-A51C-7322D7933395}" srcOrd="2" destOrd="0" parTransId="{567A3230-57D5-4AF3-B0FD-947CCA9A0805}" sibTransId="{97D63EE7-128F-46A5-9F75-E9A602326647}"/>
    <dgm:cxn modelId="{3A8034C5-5699-4B4E-84A4-4C4E963AE98D}" type="presOf" srcId="{75C968F8-C183-4010-BDC2-240B1C5186D3}" destId="{59DA0187-8A28-497B-ACA6-A89BA6B35FE9}" srcOrd="0" destOrd="0" presId="urn:microsoft.com/office/officeart/2005/8/layout/process1"/>
    <dgm:cxn modelId="{49EA0CF4-048E-4AA3-A0F3-7E9DE9869664}" type="presOf" srcId="{7273283A-BFC6-4F6E-8E54-473B8B279233}" destId="{DF284491-BB0B-44F8-9B50-650D5E65BE1B}" srcOrd="0" destOrd="0" presId="urn:microsoft.com/office/officeart/2005/8/layout/process1"/>
    <dgm:cxn modelId="{F8EE7989-7337-4F67-B531-E4D2F448D0D9}" srcId="{0A984782-F83E-4188-8CC9-F9BB7AB7B014}" destId="{75C968F8-C183-4010-BDC2-240B1C5186D3}" srcOrd="3" destOrd="0" parTransId="{7EBED47C-0948-4B33-B04E-A02071B4A1C5}" sibTransId="{6DA47682-DF80-49FC-8FD1-ED965443605F}"/>
    <dgm:cxn modelId="{D0D3D920-EB1C-42C3-9C4B-135609688014}" type="presOf" srcId="{6DA47682-DF80-49FC-8FD1-ED965443605F}" destId="{D382BF15-B9CF-40F1-8771-364388C79499}" srcOrd="0" destOrd="0" presId="urn:microsoft.com/office/officeart/2005/8/layout/process1"/>
    <dgm:cxn modelId="{295FDC20-527A-4288-A68F-8A5F1036C683}" srcId="{0A984782-F83E-4188-8CC9-F9BB7AB7B014}" destId="{7273283A-BFC6-4F6E-8E54-473B8B279233}" srcOrd="0" destOrd="0" parTransId="{1BA11E35-C670-47E4-B679-04D10B15A7EE}" sibTransId="{B048AD71-AE13-4669-810F-472661206912}"/>
    <dgm:cxn modelId="{8BE17C3D-04AE-4E41-85C9-0F2E0AC7BE26}" type="presOf" srcId="{A1310F50-7E89-4CC3-ADA0-90B9FDE798DF}" destId="{23509D02-8562-4BB4-9D3D-5D64A1448987}" srcOrd="0" destOrd="0" presId="urn:microsoft.com/office/officeart/2005/8/layout/process1"/>
    <dgm:cxn modelId="{18B34650-173C-416E-9DC7-E424A5C2DF6B}" type="presOf" srcId="{B048AD71-AE13-4669-810F-472661206912}" destId="{56380C03-904C-465D-9250-D5EAD8D1F067}" srcOrd="0" destOrd="0" presId="urn:microsoft.com/office/officeart/2005/8/layout/process1"/>
    <dgm:cxn modelId="{32FE9F50-ADD3-4B2D-BE65-27B78D409DEE}" type="presOf" srcId="{97D63EE7-128F-46A5-9F75-E9A602326647}" destId="{5A0617FD-AABE-485F-A778-10BC6CE59E15}" srcOrd="0" destOrd="0" presId="urn:microsoft.com/office/officeart/2005/8/layout/process1"/>
    <dgm:cxn modelId="{8D9C0E89-31A4-44DE-BB6A-B018B65F80EB}" type="presOf" srcId="{8B5898F5-DF57-48B6-BA19-ABF7068149FC}" destId="{2C5279B9-882D-4C52-8CA5-0790E819BC7A}" srcOrd="0" destOrd="1" presId="urn:microsoft.com/office/officeart/2005/8/layout/process1"/>
    <dgm:cxn modelId="{15DB2B91-224A-47B5-B9E7-9AC914F04F94}" type="presOf" srcId="{78AEF0F6-9661-4C9D-B27B-A17B353AFD52}" destId="{2FAE2C01-B943-4767-A0AB-AD3FD80D130F}" srcOrd="0" destOrd="0" presId="urn:microsoft.com/office/officeart/2005/8/layout/process1"/>
    <dgm:cxn modelId="{18E0C399-90C7-4DDE-8D4D-C00A42D894CA}" type="presOf" srcId="{2FC52CE8-0F0A-44E9-A51C-7322D7933395}" destId="{2C5279B9-882D-4C52-8CA5-0790E819BC7A}" srcOrd="0" destOrd="0" presId="urn:microsoft.com/office/officeart/2005/8/layout/process1"/>
    <dgm:cxn modelId="{1502CDD3-7AA3-4CA3-86E2-2CA775E4C0E5}" type="presParOf" srcId="{E1348D2E-F325-4AEE-8C69-316974FA843C}" destId="{DF284491-BB0B-44F8-9B50-650D5E65BE1B}" srcOrd="0" destOrd="0" presId="urn:microsoft.com/office/officeart/2005/8/layout/process1"/>
    <dgm:cxn modelId="{ABCB1F85-9524-479C-A51B-1F902CE215C3}" type="presParOf" srcId="{E1348D2E-F325-4AEE-8C69-316974FA843C}" destId="{56380C03-904C-465D-9250-D5EAD8D1F067}" srcOrd="1" destOrd="0" presId="urn:microsoft.com/office/officeart/2005/8/layout/process1"/>
    <dgm:cxn modelId="{ABF00ACF-7737-49C9-A22F-CD56BE9D3FEE}" type="presParOf" srcId="{56380C03-904C-465D-9250-D5EAD8D1F067}" destId="{E428DC79-EF8E-4F9B-8622-B92830085084}" srcOrd="0" destOrd="0" presId="urn:microsoft.com/office/officeart/2005/8/layout/process1"/>
    <dgm:cxn modelId="{39A2A436-1EB7-4AB9-AAF7-CFFE9CC9F225}" type="presParOf" srcId="{E1348D2E-F325-4AEE-8C69-316974FA843C}" destId="{793A628B-0BC2-4B0C-8A09-46C25C652A3F}" srcOrd="2" destOrd="0" presId="urn:microsoft.com/office/officeart/2005/8/layout/process1"/>
    <dgm:cxn modelId="{D10C43F8-8A95-44A8-A28A-C910AD148AEC}" type="presParOf" srcId="{E1348D2E-F325-4AEE-8C69-316974FA843C}" destId="{23509D02-8562-4BB4-9D3D-5D64A1448987}" srcOrd="3" destOrd="0" presId="urn:microsoft.com/office/officeart/2005/8/layout/process1"/>
    <dgm:cxn modelId="{BC93AEAD-AE84-460B-97AE-7D5B4A52B266}" type="presParOf" srcId="{23509D02-8562-4BB4-9D3D-5D64A1448987}" destId="{AB5C24CD-355C-42EF-8DBB-1EF31C393328}" srcOrd="0" destOrd="0" presId="urn:microsoft.com/office/officeart/2005/8/layout/process1"/>
    <dgm:cxn modelId="{39BBF61F-9230-467F-A98E-382123E10CB7}" type="presParOf" srcId="{E1348D2E-F325-4AEE-8C69-316974FA843C}" destId="{2C5279B9-882D-4C52-8CA5-0790E819BC7A}" srcOrd="4" destOrd="0" presId="urn:microsoft.com/office/officeart/2005/8/layout/process1"/>
    <dgm:cxn modelId="{AD5BC5AD-5F49-4EDC-AD89-76FDFA95BAA5}" type="presParOf" srcId="{E1348D2E-F325-4AEE-8C69-316974FA843C}" destId="{5A0617FD-AABE-485F-A778-10BC6CE59E15}" srcOrd="5" destOrd="0" presId="urn:microsoft.com/office/officeart/2005/8/layout/process1"/>
    <dgm:cxn modelId="{56E052A1-6695-48D5-823C-BDAE2D54C422}" type="presParOf" srcId="{5A0617FD-AABE-485F-A778-10BC6CE59E15}" destId="{C9AFC694-8CFF-489E-96A3-200721CC7BD2}" srcOrd="0" destOrd="0" presId="urn:microsoft.com/office/officeart/2005/8/layout/process1"/>
    <dgm:cxn modelId="{833FBA58-483F-4FE4-B17E-014468CC1147}" type="presParOf" srcId="{E1348D2E-F325-4AEE-8C69-316974FA843C}" destId="{59DA0187-8A28-497B-ACA6-A89BA6B35FE9}" srcOrd="6" destOrd="0" presId="urn:microsoft.com/office/officeart/2005/8/layout/process1"/>
    <dgm:cxn modelId="{C9D37FC2-2381-47B4-BEAF-DD01E55CB7A7}" type="presParOf" srcId="{E1348D2E-F325-4AEE-8C69-316974FA843C}" destId="{D382BF15-B9CF-40F1-8771-364388C79499}" srcOrd="7" destOrd="0" presId="urn:microsoft.com/office/officeart/2005/8/layout/process1"/>
    <dgm:cxn modelId="{0B8A7BEB-DCD6-4845-AB72-962223EBEF73}" type="presParOf" srcId="{D382BF15-B9CF-40F1-8771-364388C79499}" destId="{9A3D6C85-D983-4BA8-A47F-E7194D907F6B}" srcOrd="0" destOrd="0" presId="urn:microsoft.com/office/officeart/2005/8/layout/process1"/>
    <dgm:cxn modelId="{CF3B2CAF-AF5F-4853-875E-F4A01E0EB3E6}" type="presParOf" srcId="{E1348D2E-F325-4AEE-8C69-316974FA843C}" destId="{2FAE2C01-B943-4767-A0AB-AD3FD80D130F}" srcOrd="8" destOrd="0" presId="urn:microsoft.com/office/officeart/2005/8/layout/process1"/>
  </dgm:cxnLst>
  <dgm:bg>
    <a:noFill/>
  </dgm:bg>
  <dgm:whole>
    <a:ln w="57150">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D6A2A-01C6-404C-A23E-C33E4569A74E}">
      <dsp:nvSpPr>
        <dsp:cNvPr id="0" name=""/>
        <dsp:cNvSpPr/>
      </dsp:nvSpPr>
      <dsp:spPr>
        <a:xfrm>
          <a:off x="2675589" y="1498802"/>
          <a:ext cx="2860310" cy="2860310"/>
        </a:xfrm>
        <a:prstGeom prst="ellipse">
          <a:avLst/>
        </a:prstGeom>
        <a:solidFill>
          <a:srgbClr val="FF6600"/>
        </a:solidFill>
        <a:ln w="15875"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0" kern="1200" baseline="0" dirty="0" smtClean="0">
              <a:solidFill>
                <a:schemeClr val="tx1"/>
              </a:solidFill>
              <a:latin typeface="Times New Roman" pitchFamily="18" charset="0"/>
              <a:ea typeface="+mn-ea"/>
              <a:cs typeface="Times New Roman" pitchFamily="18" charset="0"/>
            </a:rPr>
            <a:t>Le Système national d’information statistique : </a:t>
          </a:r>
        </a:p>
        <a:p>
          <a:pPr lvl="0" algn="ctr" defTabSz="711200">
            <a:lnSpc>
              <a:spcPct val="90000"/>
            </a:lnSpc>
            <a:spcBef>
              <a:spcPct val="0"/>
            </a:spcBef>
            <a:spcAft>
              <a:spcPct val="35000"/>
            </a:spcAft>
          </a:pPr>
          <a:r>
            <a:rPr lang="fr-FR" sz="1600" b="0" kern="1200" dirty="0" smtClean="0">
              <a:solidFill>
                <a:schemeClr val="tx1"/>
              </a:solidFill>
              <a:latin typeface="Times New Roman" pitchFamily="18" charset="0"/>
              <a:cs typeface="Times New Roman" pitchFamily="18" charset="0"/>
            </a:rPr>
            <a:t>HCP est le noyau dure</a:t>
          </a:r>
          <a:endParaRPr lang="fr-FR" sz="1600" b="0" kern="1200" dirty="0">
            <a:solidFill>
              <a:schemeClr val="tx1"/>
            </a:solidFill>
            <a:latin typeface="Times New Roman" pitchFamily="18" charset="0"/>
            <a:cs typeface="Times New Roman" pitchFamily="18" charset="0"/>
          </a:endParaRPr>
        </a:p>
      </dsp:txBody>
      <dsp:txXfrm>
        <a:off x="3094472" y="1917685"/>
        <a:ext cx="2022544" cy="2022544"/>
      </dsp:txXfrm>
    </dsp:sp>
    <dsp:sp modelId="{15B25D42-C972-4C81-BC62-7BDDB69C1C80}">
      <dsp:nvSpPr>
        <dsp:cNvPr id="0" name=""/>
        <dsp:cNvSpPr/>
      </dsp:nvSpPr>
      <dsp:spPr>
        <a:xfrm>
          <a:off x="3390666" y="2058"/>
          <a:ext cx="1430155" cy="1430155"/>
        </a:xfrm>
        <a:prstGeom prst="ellipse">
          <a:avLst/>
        </a:prstGeom>
        <a:solidFill>
          <a:srgbClr val="CC3300"/>
        </a:solidFill>
        <a:ln w="15875"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Times New Roman" pitchFamily="18" charset="0"/>
              <a:cs typeface="Times New Roman" pitchFamily="18" charset="0"/>
            </a:rPr>
            <a:t>Direction de la statistique </a:t>
          </a:r>
          <a:endParaRPr lang="fr-FR" sz="1300" b="1" kern="1200" dirty="0">
            <a:solidFill>
              <a:schemeClr val="tx1"/>
            </a:solidFill>
            <a:latin typeface="Times New Roman" pitchFamily="18" charset="0"/>
            <a:cs typeface="Times New Roman" pitchFamily="18" charset="0"/>
          </a:endParaRPr>
        </a:p>
      </dsp:txBody>
      <dsp:txXfrm>
        <a:off x="3600107" y="211499"/>
        <a:ext cx="1011273" cy="1011273"/>
      </dsp:txXfrm>
    </dsp:sp>
    <dsp:sp modelId="{DF32F77C-9810-4C34-8810-3785953F30CC}">
      <dsp:nvSpPr>
        <dsp:cNvPr id="0" name=""/>
        <dsp:cNvSpPr/>
      </dsp:nvSpPr>
      <dsp:spPr>
        <a:xfrm>
          <a:off x="4496577" y="298386"/>
          <a:ext cx="1430155" cy="1430155"/>
        </a:xfrm>
        <a:prstGeom prst="ellipse">
          <a:avLst/>
        </a:prstGeom>
        <a:solidFill>
          <a:srgbClr val="CC3300"/>
        </a:solidFill>
        <a:ln w="15875"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Times New Roman" pitchFamily="18" charset="0"/>
              <a:cs typeface="Times New Roman" pitchFamily="18" charset="0"/>
            </a:rPr>
            <a:t>Direction de la comptabilité nationale</a:t>
          </a:r>
          <a:endParaRPr lang="fr-FR" sz="1300" b="1" kern="1200" dirty="0">
            <a:solidFill>
              <a:schemeClr val="tx1"/>
            </a:solidFill>
            <a:latin typeface="Times New Roman" pitchFamily="18" charset="0"/>
            <a:cs typeface="Times New Roman" pitchFamily="18" charset="0"/>
          </a:endParaRPr>
        </a:p>
      </dsp:txBody>
      <dsp:txXfrm>
        <a:off x="4706018" y="507827"/>
        <a:ext cx="1011273" cy="1011273"/>
      </dsp:txXfrm>
    </dsp:sp>
    <dsp:sp modelId="{1AF4DA79-4F93-4C78-BF77-83312667BC0C}">
      <dsp:nvSpPr>
        <dsp:cNvPr id="0" name=""/>
        <dsp:cNvSpPr/>
      </dsp:nvSpPr>
      <dsp:spPr>
        <a:xfrm>
          <a:off x="5200736" y="1107969"/>
          <a:ext cx="1641003" cy="1430155"/>
        </a:xfrm>
        <a:prstGeom prst="ellipse">
          <a:avLst/>
        </a:prstGeom>
        <a:solidFill>
          <a:srgbClr val="CC3300"/>
        </a:solidFill>
        <a:ln w="15875"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Times New Roman" pitchFamily="18" charset="0"/>
              <a:cs typeface="Times New Roman" pitchFamily="18" charset="0"/>
            </a:rPr>
            <a:t>Le Centre d'études et de recherches démographiques</a:t>
          </a:r>
          <a:endParaRPr lang="fr-FR" sz="1300" b="1" kern="1200" dirty="0">
            <a:solidFill>
              <a:schemeClr val="tx1"/>
            </a:solidFill>
            <a:latin typeface="Times New Roman" pitchFamily="18" charset="0"/>
            <a:cs typeface="Times New Roman" pitchFamily="18" charset="0"/>
          </a:endParaRPr>
        </a:p>
      </dsp:txBody>
      <dsp:txXfrm>
        <a:off x="5441055" y="1317410"/>
        <a:ext cx="1160365" cy="1011273"/>
      </dsp:txXfrm>
    </dsp:sp>
    <dsp:sp modelId="{CDB0DC41-8E7E-4D47-B765-D9D47E67687A}">
      <dsp:nvSpPr>
        <dsp:cNvPr id="0" name=""/>
        <dsp:cNvSpPr/>
      </dsp:nvSpPr>
      <dsp:spPr>
        <a:xfrm>
          <a:off x="5527169" y="2213880"/>
          <a:ext cx="1580793" cy="1430155"/>
        </a:xfrm>
        <a:prstGeom prst="ellipse">
          <a:avLst/>
        </a:prstGeom>
        <a:solidFill>
          <a:srgbClr val="CC3300"/>
        </a:solidFill>
        <a:ln w="15875"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Times New Roman" pitchFamily="18" charset="0"/>
              <a:cs typeface="Times New Roman" pitchFamily="18" charset="0"/>
            </a:rPr>
            <a:t>l’Observatoire des conditions de vie de la population</a:t>
          </a:r>
          <a:endParaRPr lang="fr-FR" sz="1300" b="1" kern="1200" dirty="0">
            <a:solidFill>
              <a:schemeClr val="tx1"/>
            </a:solidFill>
            <a:latin typeface="Times New Roman" pitchFamily="18" charset="0"/>
            <a:cs typeface="Times New Roman" pitchFamily="18" charset="0"/>
          </a:endParaRPr>
        </a:p>
      </dsp:txBody>
      <dsp:txXfrm>
        <a:off x="5758671" y="2423321"/>
        <a:ext cx="1117789" cy="1011273"/>
      </dsp:txXfrm>
    </dsp:sp>
    <dsp:sp modelId="{6B7E4EEC-0AF9-49A0-AB8A-41EE1944DE4F}">
      <dsp:nvSpPr>
        <dsp:cNvPr id="0" name=""/>
        <dsp:cNvSpPr/>
      </dsp:nvSpPr>
      <dsp:spPr>
        <a:xfrm>
          <a:off x="5306160" y="3319791"/>
          <a:ext cx="1430155" cy="1430155"/>
        </a:xfrm>
        <a:prstGeom prst="ellipse">
          <a:avLst/>
        </a:prstGeom>
        <a:solidFill>
          <a:srgbClr val="FF9933"/>
        </a:solidFill>
        <a:ln w="15875"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Times New Roman" pitchFamily="18" charset="0"/>
              <a:cs typeface="Times New Roman" pitchFamily="18" charset="0"/>
            </a:rPr>
            <a:t>Ministère de l’Economie, des Finances </a:t>
          </a:r>
          <a:endParaRPr lang="fr-FR" sz="1300" b="1" kern="1200" dirty="0">
            <a:solidFill>
              <a:schemeClr val="tx1"/>
            </a:solidFill>
            <a:latin typeface="Times New Roman" pitchFamily="18" charset="0"/>
            <a:cs typeface="Times New Roman" pitchFamily="18" charset="0"/>
          </a:endParaRPr>
        </a:p>
      </dsp:txBody>
      <dsp:txXfrm>
        <a:off x="5515601" y="3529232"/>
        <a:ext cx="1011273" cy="1011273"/>
      </dsp:txXfrm>
    </dsp:sp>
    <dsp:sp modelId="{AB6AB40A-9F9B-4F65-AFA0-8E74BDD12CDE}">
      <dsp:nvSpPr>
        <dsp:cNvPr id="0" name=""/>
        <dsp:cNvSpPr/>
      </dsp:nvSpPr>
      <dsp:spPr>
        <a:xfrm>
          <a:off x="4422123" y="4129374"/>
          <a:ext cx="1579063" cy="1430155"/>
        </a:xfrm>
        <a:prstGeom prst="ellipse">
          <a:avLst/>
        </a:prstGeom>
        <a:solidFill>
          <a:srgbClr val="FF9933"/>
        </a:solidFill>
        <a:ln w="15875"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Times New Roman" pitchFamily="18" charset="0"/>
              <a:cs typeface="Times New Roman" pitchFamily="18" charset="0"/>
            </a:rPr>
            <a:t>Ministère de l’agriculture</a:t>
          </a:r>
          <a:endParaRPr lang="fr-FR" sz="1300" b="1" kern="1200" dirty="0">
            <a:solidFill>
              <a:schemeClr val="tx1"/>
            </a:solidFill>
            <a:latin typeface="Times New Roman" pitchFamily="18" charset="0"/>
            <a:cs typeface="Times New Roman" pitchFamily="18" charset="0"/>
          </a:endParaRPr>
        </a:p>
      </dsp:txBody>
      <dsp:txXfrm>
        <a:off x="4653371" y="4338815"/>
        <a:ext cx="1116567" cy="1011273"/>
      </dsp:txXfrm>
    </dsp:sp>
    <dsp:sp modelId="{90607F5E-4934-4DE9-9D1A-F786DCF7CE4C}">
      <dsp:nvSpPr>
        <dsp:cNvPr id="0" name=""/>
        <dsp:cNvSpPr/>
      </dsp:nvSpPr>
      <dsp:spPr>
        <a:xfrm>
          <a:off x="3390666" y="4425702"/>
          <a:ext cx="1430155" cy="1430155"/>
        </a:xfrm>
        <a:prstGeom prst="ellipse">
          <a:avLst/>
        </a:prstGeom>
        <a:solidFill>
          <a:srgbClr val="FF9933"/>
        </a:solidFill>
        <a:ln w="15875"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Times New Roman" pitchFamily="18" charset="0"/>
              <a:cs typeface="Times New Roman" pitchFamily="18" charset="0"/>
            </a:rPr>
            <a:t>Ministère de la santé</a:t>
          </a:r>
          <a:endParaRPr lang="fr-FR" sz="1300" b="1" kern="1200" dirty="0">
            <a:solidFill>
              <a:schemeClr val="tx1"/>
            </a:solidFill>
            <a:latin typeface="Times New Roman" pitchFamily="18" charset="0"/>
            <a:cs typeface="Times New Roman" pitchFamily="18" charset="0"/>
          </a:endParaRPr>
        </a:p>
      </dsp:txBody>
      <dsp:txXfrm>
        <a:off x="3600107" y="4635143"/>
        <a:ext cx="1011273" cy="1011273"/>
      </dsp:txXfrm>
    </dsp:sp>
    <dsp:sp modelId="{B059FF76-1551-4107-8950-5D8DFF699830}">
      <dsp:nvSpPr>
        <dsp:cNvPr id="0" name=""/>
        <dsp:cNvSpPr/>
      </dsp:nvSpPr>
      <dsp:spPr>
        <a:xfrm>
          <a:off x="2284755" y="4129374"/>
          <a:ext cx="1430155" cy="1430155"/>
        </a:xfrm>
        <a:prstGeom prst="ellipse">
          <a:avLst/>
        </a:prstGeom>
        <a:solidFill>
          <a:srgbClr val="FF9933"/>
        </a:solidFill>
        <a:ln w="15875"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smtClean="0">
              <a:solidFill>
                <a:schemeClr val="tx1"/>
              </a:solidFill>
              <a:latin typeface="Times New Roman" pitchFamily="18" charset="0"/>
              <a:cs typeface="Times New Roman" pitchFamily="18" charset="0"/>
            </a:rPr>
            <a:t>Ministère de l’emploi</a:t>
          </a:r>
          <a:endParaRPr lang="fr-FR" sz="1300" b="1" kern="1200" dirty="0">
            <a:solidFill>
              <a:schemeClr val="tx1"/>
            </a:solidFill>
            <a:latin typeface="Times New Roman" pitchFamily="18" charset="0"/>
            <a:cs typeface="Times New Roman" pitchFamily="18" charset="0"/>
          </a:endParaRPr>
        </a:p>
      </dsp:txBody>
      <dsp:txXfrm>
        <a:off x="2494196" y="4338815"/>
        <a:ext cx="1011273" cy="1011273"/>
      </dsp:txXfrm>
    </dsp:sp>
    <dsp:sp modelId="{9D8CA3AC-7428-4312-9CEB-332BECF19570}">
      <dsp:nvSpPr>
        <dsp:cNvPr id="0" name=""/>
        <dsp:cNvSpPr/>
      </dsp:nvSpPr>
      <dsp:spPr>
        <a:xfrm>
          <a:off x="1374218" y="3319791"/>
          <a:ext cx="1632064" cy="1430155"/>
        </a:xfrm>
        <a:prstGeom prst="ellipse">
          <a:avLst/>
        </a:prstGeom>
        <a:solidFill>
          <a:srgbClr val="FF9933"/>
        </a:solidFill>
        <a:ln w="15875"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smtClean="0">
              <a:solidFill>
                <a:schemeClr val="tx1"/>
              </a:solidFill>
              <a:latin typeface="Times New Roman" pitchFamily="18" charset="0"/>
              <a:cs typeface="Times New Roman" pitchFamily="18" charset="0"/>
            </a:rPr>
            <a:t>Autres départements</a:t>
          </a:r>
          <a:endParaRPr lang="fr-FR" sz="1300" b="1" kern="1200" dirty="0">
            <a:solidFill>
              <a:schemeClr val="tx1"/>
            </a:solidFill>
            <a:latin typeface="Times New Roman" pitchFamily="18" charset="0"/>
            <a:cs typeface="Times New Roman" pitchFamily="18" charset="0"/>
          </a:endParaRPr>
        </a:p>
      </dsp:txBody>
      <dsp:txXfrm>
        <a:off x="1613228" y="3529232"/>
        <a:ext cx="1154044" cy="1011273"/>
      </dsp:txXfrm>
    </dsp:sp>
    <dsp:sp modelId="{6AB4BD70-F2C0-43A4-836E-EF040EECB2C9}">
      <dsp:nvSpPr>
        <dsp:cNvPr id="0" name=""/>
        <dsp:cNvSpPr/>
      </dsp:nvSpPr>
      <dsp:spPr>
        <a:xfrm>
          <a:off x="1178844" y="2213880"/>
          <a:ext cx="1430155" cy="1430155"/>
        </a:xfrm>
        <a:prstGeom prst="ellipse">
          <a:avLst/>
        </a:prstGeom>
        <a:gradFill flip="none" rotWithShape="0">
          <a:gsLst>
            <a:gs pos="0">
              <a:srgbClr val="FF9933">
                <a:tint val="66000"/>
                <a:satMod val="160000"/>
              </a:srgbClr>
            </a:gs>
            <a:gs pos="50000">
              <a:srgbClr val="FF9933">
                <a:tint val="44500"/>
                <a:satMod val="160000"/>
              </a:srgbClr>
            </a:gs>
            <a:gs pos="100000">
              <a:srgbClr val="FF9933">
                <a:tint val="23500"/>
                <a:satMod val="160000"/>
              </a:srgbClr>
            </a:gs>
          </a:gsLst>
          <a:lin ang="108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Times New Roman" pitchFamily="18" charset="0"/>
              <a:cs typeface="Times New Roman" pitchFamily="18" charset="0"/>
            </a:rPr>
            <a:t>Bank Al-</a:t>
          </a:r>
          <a:r>
            <a:rPr lang="fr-FR" sz="1300" kern="1200" dirty="0" err="1" smtClean="0">
              <a:solidFill>
                <a:schemeClr val="tx1"/>
              </a:solidFill>
              <a:latin typeface="Times New Roman" pitchFamily="18" charset="0"/>
              <a:cs typeface="Times New Roman" pitchFamily="18" charset="0"/>
            </a:rPr>
            <a:t>Maghrib</a:t>
          </a:r>
          <a:r>
            <a:rPr lang="fr-FR" sz="1300" kern="1200" dirty="0" smtClean="0">
              <a:solidFill>
                <a:schemeClr val="tx1"/>
              </a:solidFill>
              <a:latin typeface="Times New Roman" pitchFamily="18" charset="0"/>
              <a:cs typeface="Times New Roman" pitchFamily="18" charset="0"/>
            </a:rPr>
            <a:t> </a:t>
          </a:r>
          <a:endParaRPr lang="fr-FR" sz="1300" b="1" kern="1200" dirty="0">
            <a:solidFill>
              <a:schemeClr val="tx1"/>
            </a:solidFill>
            <a:latin typeface="Times New Roman" pitchFamily="18" charset="0"/>
            <a:cs typeface="Times New Roman" pitchFamily="18" charset="0"/>
          </a:endParaRPr>
        </a:p>
      </dsp:txBody>
      <dsp:txXfrm>
        <a:off x="1388285" y="2423321"/>
        <a:ext cx="1011273" cy="1011273"/>
      </dsp:txXfrm>
    </dsp:sp>
    <dsp:sp modelId="{877E74F1-78DB-41EA-8A30-0CC3CB6C2D32}">
      <dsp:nvSpPr>
        <dsp:cNvPr id="0" name=""/>
        <dsp:cNvSpPr/>
      </dsp:nvSpPr>
      <dsp:spPr>
        <a:xfrm>
          <a:off x="1475172" y="1107969"/>
          <a:ext cx="1430155" cy="1430155"/>
        </a:xfrm>
        <a:prstGeom prst="ellipse">
          <a:avLst/>
        </a:prstGeom>
        <a:gradFill flip="none" rotWithShape="0">
          <a:gsLst>
            <a:gs pos="0">
              <a:srgbClr val="FF9933">
                <a:tint val="66000"/>
                <a:satMod val="160000"/>
              </a:srgbClr>
            </a:gs>
            <a:gs pos="50000">
              <a:srgbClr val="FF9933">
                <a:tint val="44500"/>
                <a:satMod val="160000"/>
              </a:srgbClr>
            </a:gs>
            <a:gs pos="100000">
              <a:srgbClr val="FF9933">
                <a:tint val="23500"/>
                <a:satMod val="160000"/>
              </a:srgbClr>
            </a:gs>
          </a:gsLst>
          <a:lin ang="108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Times New Roman" pitchFamily="18" charset="0"/>
              <a:cs typeface="Times New Roman" pitchFamily="18" charset="0"/>
            </a:rPr>
            <a:t>Office des Changes</a:t>
          </a:r>
          <a:endParaRPr lang="fr-FR" sz="1300" b="1" kern="1200" dirty="0">
            <a:solidFill>
              <a:schemeClr val="tx1"/>
            </a:solidFill>
            <a:latin typeface="Times New Roman" pitchFamily="18" charset="0"/>
            <a:cs typeface="Times New Roman" pitchFamily="18" charset="0"/>
          </a:endParaRPr>
        </a:p>
      </dsp:txBody>
      <dsp:txXfrm>
        <a:off x="1684613" y="1317410"/>
        <a:ext cx="1011273" cy="1011273"/>
      </dsp:txXfrm>
    </dsp:sp>
    <dsp:sp modelId="{F118EED0-272B-404C-BC5F-48AD294FCAEB}">
      <dsp:nvSpPr>
        <dsp:cNvPr id="0" name=""/>
        <dsp:cNvSpPr/>
      </dsp:nvSpPr>
      <dsp:spPr>
        <a:xfrm>
          <a:off x="2248193" y="298386"/>
          <a:ext cx="1503279" cy="1430155"/>
        </a:xfrm>
        <a:prstGeom prst="ellipse">
          <a:avLst/>
        </a:prstGeom>
        <a:gradFill flip="none" rotWithShape="0">
          <a:gsLst>
            <a:gs pos="0">
              <a:srgbClr val="FF9933">
                <a:tint val="66000"/>
                <a:satMod val="160000"/>
              </a:srgbClr>
            </a:gs>
            <a:gs pos="50000">
              <a:srgbClr val="FF9933">
                <a:tint val="44500"/>
                <a:satMod val="160000"/>
              </a:srgbClr>
            </a:gs>
            <a:gs pos="100000">
              <a:srgbClr val="FF9933">
                <a:tint val="23500"/>
                <a:satMod val="160000"/>
              </a:srgbClr>
            </a:gs>
          </a:gsLst>
          <a:lin ang="108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smtClean="0">
              <a:solidFill>
                <a:schemeClr val="tx1"/>
              </a:solidFill>
              <a:latin typeface="Times New Roman" pitchFamily="18" charset="0"/>
              <a:cs typeface="Times New Roman" pitchFamily="18" charset="0"/>
            </a:rPr>
            <a:t>Autres…</a:t>
          </a:r>
          <a:endParaRPr lang="fr-FR" sz="1300" b="1" kern="1200" dirty="0">
            <a:solidFill>
              <a:schemeClr val="tx1"/>
            </a:solidFill>
            <a:latin typeface="Times New Roman" pitchFamily="18" charset="0"/>
            <a:cs typeface="Times New Roman" pitchFamily="18" charset="0"/>
          </a:endParaRPr>
        </a:p>
      </dsp:txBody>
      <dsp:txXfrm>
        <a:off x="2468343" y="507827"/>
        <a:ext cx="1062979" cy="1011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D037E-69E0-4FEB-BEF9-8E8E9F046254}">
      <dsp:nvSpPr>
        <dsp:cNvPr id="0" name=""/>
        <dsp:cNvSpPr/>
      </dsp:nvSpPr>
      <dsp:spPr>
        <a:xfrm>
          <a:off x="3869266" y="1856685"/>
          <a:ext cx="3030433" cy="350628"/>
        </a:xfrm>
        <a:custGeom>
          <a:avLst/>
          <a:gdLst/>
          <a:ahLst/>
          <a:cxnLst/>
          <a:rect l="0" t="0" r="0" b="0"/>
          <a:pathLst>
            <a:path>
              <a:moveTo>
                <a:pt x="0" y="0"/>
              </a:moveTo>
              <a:lnTo>
                <a:pt x="0" y="175314"/>
              </a:lnTo>
              <a:lnTo>
                <a:pt x="3030433" y="175314"/>
              </a:lnTo>
              <a:lnTo>
                <a:pt x="3030433" y="35062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E84B4A-5A97-43F8-9A4F-F846589D7B31}">
      <dsp:nvSpPr>
        <dsp:cNvPr id="0" name=""/>
        <dsp:cNvSpPr/>
      </dsp:nvSpPr>
      <dsp:spPr>
        <a:xfrm>
          <a:off x="3869266" y="1856685"/>
          <a:ext cx="1010144" cy="350628"/>
        </a:xfrm>
        <a:custGeom>
          <a:avLst/>
          <a:gdLst/>
          <a:ahLst/>
          <a:cxnLst/>
          <a:rect l="0" t="0" r="0" b="0"/>
          <a:pathLst>
            <a:path>
              <a:moveTo>
                <a:pt x="0" y="0"/>
              </a:moveTo>
              <a:lnTo>
                <a:pt x="0" y="175314"/>
              </a:lnTo>
              <a:lnTo>
                <a:pt x="1010144" y="175314"/>
              </a:lnTo>
              <a:lnTo>
                <a:pt x="1010144" y="35062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D14A3A-5113-4902-BC9B-0AC1FE21506D}">
      <dsp:nvSpPr>
        <dsp:cNvPr id="0" name=""/>
        <dsp:cNvSpPr/>
      </dsp:nvSpPr>
      <dsp:spPr>
        <a:xfrm>
          <a:off x="2859122" y="1856685"/>
          <a:ext cx="1010144" cy="350628"/>
        </a:xfrm>
        <a:custGeom>
          <a:avLst/>
          <a:gdLst/>
          <a:ahLst/>
          <a:cxnLst/>
          <a:rect l="0" t="0" r="0" b="0"/>
          <a:pathLst>
            <a:path>
              <a:moveTo>
                <a:pt x="1010144" y="0"/>
              </a:moveTo>
              <a:lnTo>
                <a:pt x="1010144" y="175314"/>
              </a:lnTo>
              <a:lnTo>
                <a:pt x="0" y="175314"/>
              </a:lnTo>
              <a:lnTo>
                <a:pt x="0" y="35062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2F040-7FBE-4081-AF01-15F1F188A59A}">
      <dsp:nvSpPr>
        <dsp:cNvPr id="0" name=""/>
        <dsp:cNvSpPr/>
      </dsp:nvSpPr>
      <dsp:spPr>
        <a:xfrm>
          <a:off x="838833" y="1856685"/>
          <a:ext cx="3030433" cy="350628"/>
        </a:xfrm>
        <a:custGeom>
          <a:avLst/>
          <a:gdLst/>
          <a:ahLst/>
          <a:cxnLst/>
          <a:rect l="0" t="0" r="0" b="0"/>
          <a:pathLst>
            <a:path>
              <a:moveTo>
                <a:pt x="3030433" y="0"/>
              </a:moveTo>
              <a:lnTo>
                <a:pt x="3030433" y="175314"/>
              </a:lnTo>
              <a:lnTo>
                <a:pt x="0" y="175314"/>
              </a:lnTo>
              <a:lnTo>
                <a:pt x="0" y="35062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728EB1-5335-4525-AE49-A4C8F218943E}">
      <dsp:nvSpPr>
        <dsp:cNvPr id="0" name=""/>
        <dsp:cNvSpPr/>
      </dsp:nvSpPr>
      <dsp:spPr>
        <a:xfrm>
          <a:off x="3034436" y="1021855"/>
          <a:ext cx="1669660" cy="834830"/>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latin typeface="Cambria" panose="02040503050406030204" pitchFamily="18" charset="0"/>
            </a:rPr>
            <a:t>HCP</a:t>
          </a:r>
        </a:p>
      </dsp:txBody>
      <dsp:txXfrm>
        <a:off x="3034436" y="1021855"/>
        <a:ext cx="1669660" cy="834830"/>
      </dsp:txXfrm>
    </dsp:sp>
    <dsp:sp modelId="{2407EBEF-A6EB-4DA6-9EB0-822B3488982E}">
      <dsp:nvSpPr>
        <dsp:cNvPr id="0" name=""/>
        <dsp:cNvSpPr/>
      </dsp:nvSpPr>
      <dsp:spPr>
        <a:xfrm>
          <a:off x="4002" y="2207314"/>
          <a:ext cx="1669660" cy="834830"/>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latin typeface="Cambria" panose="02040503050406030204" pitchFamily="18" charset="0"/>
            </a:rPr>
            <a:t>Recensements</a:t>
          </a:r>
          <a:endParaRPr lang="en-US" sz="2000" kern="1200" dirty="0">
            <a:solidFill>
              <a:schemeClr val="tx1"/>
            </a:solidFill>
            <a:latin typeface="Cambria" panose="02040503050406030204" pitchFamily="18" charset="0"/>
          </a:endParaRPr>
        </a:p>
      </dsp:txBody>
      <dsp:txXfrm>
        <a:off x="4002" y="2207314"/>
        <a:ext cx="1669660" cy="834830"/>
      </dsp:txXfrm>
    </dsp:sp>
    <dsp:sp modelId="{E64DC0BE-FEA8-4E8F-9AA3-52E5A5900226}">
      <dsp:nvSpPr>
        <dsp:cNvPr id="0" name=""/>
        <dsp:cNvSpPr/>
      </dsp:nvSpPr>
      <dsp:spPr>
        <a:xfrm>
          <a:off x="2024291" y="2207314"/>
          <a:ext cx="1669660" cy="834830"/>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latin typeface="Cambria" panose="02040503050406030204" pitchFamily="18" charset="0"/>
            </a:rPr>
            <a:t>Enquêtes auprès des ménages</a:t>
          </a:r>
          <a:endParaRPr lang="en-US" sz="2000" kern="1200" dirty="0">
            <a:solidFill>
              <a:schemeClr val="tx1"/>
            </a:solidFill>
            <a:latin typeface="Cambria" panose="02040503050406030204" pitchFamily="18" charset="0"/>
          </a:endParaRPr>
        </a:p>
      </dsp:txBody>
      <dsp:txXfrm>
        <a:off x="2024291" y="2207314"/>
        <a:ext cx="1669660" cy="834830"/>
      </dsp:txXfrm>
    </dsp:sp>
    <dsp:sp modelId="{AA06F7B0-85D7-4399-AD22-3330B9EEC19A}">
      <dsp:nvSpPr>
        <dsp:cNvPr id="0" name=""/>
        <dsp:cNvSpPr/>
      </dsp:nvSpPr>
      <dsp:spPr>
        <a:xfrm>
          <a:off x="4044580" y="2207314"/>
          <a:ext cx="1669660" cy="834830"/>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latin typeface="Cambria" panose="02040503050406030204" pitchFamily="18" charset="0"/>
            </a:rPr>
            <a:t>Enquêtes auprès des entreprises</a:t>
          </a:r>
          <a:endParaRPr lang="en-US" sz="2000" kern="1200" dirty="0">
            <a:solidFill>
              <a:schemeClr val="tx1"/>
            </a:solidFill>
            <a:latin typeface="Cambria" panose="02040503050406030204" pitchFamily="18" charset="0"/>
          </a:endParaRPr>
        </a:p>
      </dsp:txBody>
      <dsp:txXfrm>
        <a:off x="4044580" y="2207314"/>
        <a:ext cx="1669660" cy="834830"/>
      </dsp:txXfrm>
    </dsp:sp>
    <dsp:sp modelId="{8241ED67-6DDA-44E7-90C3-35FF51ECA4CF}">
      <dsp:nvSpPr>
        <dsp:cNvPr id="0" name=""/>
        <dsp:cNvSpPr/>
      </dsp:nvSpPr>
      <dsp:spPr>
        <a:xfrm>
          <a:off x="6064869" y="2207314"/>
          <a:ext cx="1669660" cy="834830"/>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latin typeface="Times New Roman" panose="02020603050405020304" pitchFamily="18" charset="0"/>
              <a:cs typeface="Times New Roman" panose="02020603050405020304" pitchFamily="18" charset="0"/>
            </a:rPr>
            <a:t>Statistiques </a:t>
          </a:r>
          <a:r>
            <a:rPr lang="fr-FR" sz="2000" kern="1200" dirty="0" err="1" smtClean="0">
              <a:solidFill>
                <a:schemeClr val="tx1"/>
              </a:solidFill>
              <a:latin typeface="Times New Roman" panose="02020603050405020304" pitchFamily="18" charset="0"/>
              <a:cs typeface="Times New Roman" panose="02020603050405020304" pitchFamily="18" charset="0"/>
            </a:rPr>
            <a:t>sous-produites</a:t>
          </a:r>
          <a:endParaRPr lang="fr-FR" sz="2000" kern="1200" dirty="0">
            <a:solidFill>
              <a:schemeClr val="tx1"/>
            </a:solidFill>
            <a:latin typeface="Times New Roman" panose="02020603050405020304" pitchFamily="18" charset="0"/>
            <a:cs typeface="Times New Roman" panose="02020603050405020304" pitchFamily="18" charset="0"/>
          </a:endParaRPr>
        </a:p>
      </dsp:txBody>
      <dsp:txXfrm>
        <a:off x="6064869" y="2207314"/>
        <a:ext cx="1669660" cy="834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380B8-6234-42F4-B30C-C2E565EF20DA}">
      <dsp:nvSpPr>
        <dsp:cNvPr id="0" name=""/>
        <dsp:cNvSpPr/>
      </dsp:nvSpPr>
      <dsp:spPr>
        <a:xfrm>
          <a:off x="2009840" y="1527944"/>
          <a:ext cx="276365" cy="1316527"/>
        </a:xfrm>
        <a:custGeom>
          <a:avLst/>
          <a:gdLst/>
          <a:ahLst/>
          <a:cxnLst/>
          <a:rect l="0" t="0" r="0" b="0"/>
          <a:pathLst>
            <a:path>
              <a:moveTo>
                <a:pt x="0" y="0"/>
              </a:moveTo>
              <a:lnTo>
                <a:pt x="138182" y="0"/>
              </a:lnTo>
              <a:lnTo>
                <a:pt x="138182" y="1316527"/>
              </a:lnTo>
              <a:lnTo>
                <a:pt x="276365" y="13165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a:solidFill>
              <a:schemeClr val="tx1"/>
            </a:solidFill>
            <a:latin typeface="Cambria" panose="02040503050406030204" pitchFamily="18" charset="0"/>
          </a:endParaRPr>
        </a:p>
      </dsp:txBody>
      <dsp:txXfrm>
        <a:off x="2114392" y="2152577"/>
        <a:ext cx="67261" cy="67261"/>
      </dsp:txXfrm>
    </dsp:sp>
    <dsp:sp modelId="{E88CF749-90BD-4BBD-A85B-8C7167792FEA}">
      <dsp:nvSpPr>
        <dsp:cNvPr id="0" name=""/>
        <dsp:cNvSpPr/>
      </dsp:nvSpPr>
      <dsp:spPr>
        <a:xfrm>
          <a:off x="2009840" y="1527944"/>
          <a:ext cx="276365" cy="789916"/>
        </a:xfrm>
        <a:custGeom>
          <a:avLst/>
          <a:gdLst/>
          <a:ahLst/>
          <a:cxnLst/>
          <a:rect l="0" t="0" r="0" b="0"/>
          <a:pathLst>
            <a:path>
              <a:moveTo>
                <a:pt x="0" y="0"/>
              </a:moveTo>
              <a:lnTo>
                <a:pt x="138182" y="0"/>
              </a:lnTo>
              <a:lnTo>
                <a:pt x="138182" y="789916"/>
              </a:lnTo>
              <a:lnTo>
                <a:pt x="276365" y="7899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a:solidFill>
              <a:schemeClr val="tx1"/>
            </a:solidFill>
            <a:latin typeface="Cambria" panose="02040503050406030204" pitchFamily="18" charset="0"/>
          </a:endParaRPr>
        </a:p>
      </dsp:txBody>
      <dsp:txXfrm>
        <a:off x="2127101" y="1901980"/>
        <a:ext cx="41843" cy="41843"/>
      </dsp:txXfrm>
    </dsp:sp>
    <dsp:sp modelId="{9DC6670C-E75D-4CBF-976B-73DF16E4400F}">
      <dsp:nvSpPr>
        <dsp:cNvPr id="0" name=""/>
        <dsp:cNvSpPr/>
      </dsp:nvSpPr>
      <dsp:spPr>
        <a:xfrm>
          <a:off x="2009840" y="1527944"/>
          <a:ext cx="276365" cy="263305"/>
        </a:xfrm>
        <a:custGeom>
          <a:avLst/>
          <a:gdLst/>
          <a:ahLst/>
          <a:cxnLst/>
          <a:rect l="0" t="0" r="0" b="0"/>
          <a:pathLst>
            <a:path>
              <a:moveTo>
                <a:pt x="0" y="0"/>
              </a:moveTo>
              <a:lnTo>
                <a:pt x="138182" y="0"/>
              </a:lnTo>
              <a:lnTo>
                <a:pt x="138182" y="263305"/>
              </a:lnTo>
              <a:lnTo>
                <a:pt x="276365" y="26330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a:solidFill>
              <a:schemeClr val="tx1"/>
            </a:solidFill>
            <a:latin typeface="Cambria" panose="02040503050406030204" pitchFamily="18" charset="0"/>
          </a:endParaRPr>
        </a:p>
      </dsp:txBody>
      <dsp:txXfrm>
        <a:off x="2138479" y="1650053"/>
        <a:ext cx="19085" cy="19085"/>
      </dsp:txXfrm>
    </dsp:sp>
    <dsp:sp modelId="{31F64289-FB56-4E24-86C9-88649F122BB1}">
      <dsp:nvSpPr>
        <dsp:cNvPr id="0" name=""/>
        <dsp:cNvSpPr/>
      </dsp:nvSpPr>
      <dsp:spPr>
        <a:xfrm>
          <a:off x="2009840" y="1264638"/>
          <a:ext cx="276365" cy="263305"/>
        </a:xfrm>
        <a:custGeom>
          <a:avLst/>
          <a:gdLst/>
          <a:ahLst/>
          <a:cxnLst/>
          <a:rect l="0" t="0" r="0" b="0"/>
          <a:pathLst>
            <a:path>
              <a:moveTo>
                <a:pt x="0" y="263305"/>
              </a:moveTo>
              <a:lnTo>
                <a:pt x="138182" y="263305"/>
              </a:lnTo>
              <a:lnTo>
                <a:pt x="138182" y="0"/>
              </a:lnTo>
              <a:lnTo>
                <a:pt x="27636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a:solidFill>
              <a:schemeClr val="tx1"/>
            </a:solidFill>
            <a:latin typeface="Cambria" panose="02040503050406030204" pitchFamily="18" charset="0"/>
          </a:endParaRPr>
        </a:p>
      </dsp:txBody>
      <dsp:txXfrm>
        <a:off x="2138479" y="1386748"/>
        <a:ext cx="19085" cy="19085"/>
      </dsp:txXfrm>
    </dsp:sp>
    <dsp:sp modelId="{BF039440-332F-415E-81ED-3C2A441BDD03}">
      <dsp:nvSpPr>
        <dsp:cNvPr id="0" name=""/>
        <dsp:cNvSpPr/>
      </dsp:nvSpPr>
      <dsp:spPr>
        <a:xfrm>
          <a:off x="2009840" y="738027"/>
          <a:ext cx="276365" cy="789916"/>
        </a:xfrm>
        <a:custGeom>
          <a:avLst/>
          <a:gdLst/>
          <a:ahLst/>
          <a:cxnLst/>
          <a:rect l="0" t="0" r="0" b="0"/>
          <a:pathLst>
            <a:path>
              <a:moveTo>
                <a:pt x="0" y="789916"/>
              </a:moveTo>
              <a:lnTo>
                <a:pt x="138182" y="789916"/>
              </a:lnTo>
              <a:lnTo>
                <a:pt x="138182" y="0"/>
              </a:lnTo>
              <a:lnTo>
                <a:pt x="27636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a:solidFill>
              <a:schemeClr val="tx1"/>
            </a:solidFill>
            <a:latin typeface="Cambria" panose="02040503050406030204" pitchFamily="18" charset="0"/>
          </a:endParaRPr>
        </a:p>
      </dsp:txBody>
      <dsp:txXfrm>
        <a:off x="2127101" y="1112064"/>
        <a:ext cx="41843" cy="41843"/>
      </dsp:txXfrm>
    </dsp:sp>
    <dsp:sp modelId="{E5884497-C308-49B1-811F-0D5AEABB077E}">
      <dsp:nvSpPr>
        <dsp:cNvPr id="0" name=""/>
        <dsp:cNvSpPr/>
      </dsp:nvSpPr>
      <dsp:spPr>
        <a:xfrm>
          <a:off x="2009840" y="211416"/>
          <a:ext cx="276365" cy="1316527"/>
        </a:xfrm>
        <a:custGeom>
          <a:avLst/>
          <a:gdLst/>
          <a:ahLst/>
          <a:cxnLst/>
          <a:rect l="0" t="0" r="0" b="0"/>
          <a:pathLst>
            <a:path>
              <a:moveTo>
                <a:pt x="0" y="1316527"/>
              </a:moveTo>
              <a:lnTo>
                <a:pt x="138182" y="1316527"/>
              </a:lnTo>
              <a:lnTo>
                <a:pt x="138182" y="0"/>
              </a:lnTo>
              <a:lnTo>
                <a:pt x="27636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a:solidFill>
              <a:schemeClr val="tx1"/>
            </a:solidFill>
            <a:latin typeface="Cambria" panose="02040503050406030204" pitchFamily="18" charset="0"/>
          </a:endParaRPr>
        </a:p>
      </dsp:txBody>
      <dsp:txXfrm>
        <a:off x="2114392" y="836049"/>
        <a:ext cx="67261" cy="67261"/>
      </dsp:txXfrm>
    </dsp:sp>
    <dsp:sp modelId="{B04022F8-4991-41F8-AA56-39DA54A0E987}">
      <dsp:nvSpPr>
        <dsp:cNvPr id="0" name=""/>
        <dsp:cNvSpPr/>
      </dsp:nvSpPr>
      <dsp:spPr>
        <a:xfrm rot="16200000">
          <a:off x="690541" y="1317299"/>
          <a:ext cx="2217309" cy="421288"/>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solidFill>
                <a:schemeClr val="tx1"/>
              </a:solidFill>
              <a:latin typeface="Cambria" panose="02040503050406030204" pitchFamily="18" charset="0"/>
            </a:rPr>
            <a:t>RGPH</a:t>
          </a:r>
        </a:p>
      </dsp:txBody>
      <dsp:txXfrm>
        <a:off x="690541" y="1317299"/>
        <a:ext cx="2217309" cy="421288"/>
      </dsp:txXfrm>
    </dsp:sp>
    <dsp:sp modelId="{B09C4902-D9CD-4818-A395-172AE1902E2C}">
      <dsp:nvSpPr>
        <dsp:cNvPr id="0" name=""/>
        <dsp:cNvSpPr/>
      </dsp:nvSpPr>
      <dsp:spPr>
        <a:xfrm>
          <a:off x="2286205" y="772"/>
          <a:ext cx="1381827" cy="421288"/>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kern="1200" dirty="0" smtClean="0">
              <a:solidFill>
                <a:schemeClr val="tx1"/>
              </a:solidFill>
              <a:latin typeface="Cambria" panose="02040503050406030204" pitchFamily="18" charset="0"/>
            </a:rPr>
            <a:t>1960</a:t>
          </a:r>
          <a:endParaRPr lang="en-US" sz="2200" kern="1200" dirty="0">
            <a:solidFill>
              <a:schemeClr val="tx1"/>
            </a:solidFill>
            <a:latin typeface="Cambria" panose="02040503050406030204" pitchFamily="18" charset="0"/>
          </a:endParaRPr>
        </a:p>
      </dsp:txBody>
      <dsp:txXfrm>
        <a:off x="2286205" y="772"/>
        <a:ext cx="1381827" cy="421288"/>
      </dsp:txXfrm>
    </dsp:sp>
    <dsp:sp modelId="{02C247F1-82C9-4706-86CF-D3255C55F6A0}">
      <dsp:nvSpPr>
        <dsp:cNvPr id="0" name=""/>
        <dsp:cNvSpPr/>
      </dsp:nvSpPr>
      <dsp:spPr>
        <a:xfrm>
          <a:off x="2286205" y="527383"/>
          <a:ext cx="1381827" cy="421288"/>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kern="1200" dirty="0" smtClean="0">
              <a:solidFill>
                <a:schemeClr val="tx1"/>
              </a:solidFill>
              <a:latin typeface="Cambria" panose="02040503050406030204" pitchFamily="18" charset="0"/>
            </a:rPr>
            <a:t>1971</a:t>
          </a:r>
          <a:endParaRPr lang="en-US" sz="2200" kern="1200" dirty="0">
            <a:solidFill>
              <a:schemeClr val="tx1"/>
            </a:solidFill>
            <a:latin typeface="Cambria" panose="02040503050406030204" pitchFamily="18" charset="0"/>
          </a:endParaRPr>
        </a:p>
      </dsp:txBody>
      <dsp:txXfrm>
        <a:off x="2286205" y="527383"/>
        <a:ext cx="1381827" cy="421288"/>
      </dsp:txXfrm>
    </dsp:sp>
    <dsp:sp modelId="{0B9CE4BE-D983-4801-8E55-DDB57B6F65B5}">
      <dsp:nvSpPr>
        <dsp:cNvPr id="0" name=""/>
        <dsp:cNvSpPr/>
      </dsp:nvSpPr>
      <dsp:spPr>
        <a:xfrm>
          <a:off x="2286205" y="1053994"/>
          <a:ext cx="1381827" cy="421288"/>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kern="1200" dirty="0" smtClean="0">
              <a:solidFill>
                <a:schemeClr val="tx1"/>
              </a:solidFill>
              <a:latin typeface="Cambria" panose="02040503050406030204" pitchFamily="18" charset="0"/>
            </a:rPr>
            <a:t>1982</a:t>
          </a:r>
          <a:endParaRPr lang="en-US" sz="2200" kern="1200" dirty="0">
            <a:solidFill>
              <a:schemeClr val="tx1"/>
            </a:solidFill>
            <a:latin typeface="Cambria" panose="02040503050406030204" pitchFamily="18" charset="0"/>
          </a:endParaRPr>
        </a:p>
      </dsp:txBody>
      <dsp:txXfrm>
        <a:off x="2286205" y="1053994"/>
        <a:ext cx="1381827" cy="421288"/>
      </dsp:txXfrm>
    </dsp:sp>
    <dsp:sp modelId="{E9462E13-48FC-4EC4-BDFD-59FF0E8D5C2E}">
      <dsp:nvSpPr>
        <dsp:cNvPr id="0" name=""/>
        <dsp:cNvSpPr/>
      </dsp:nvSpPr>
      <dsp:spPr>
        <a:xfrm>
          <a:off x="2286205" y="1580605"/>
          <a:ext cx="1381827" cy="421288"/>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kern="1200" dirty="0" smtClean="0">
              <a:solidFill>
                <a:schemeClr val="tx1"/>
              </a:solidFill>
              <a:latin typeface="Cambria" panose="02040503050406030204" pitchFamily="18" charset="0"/>
            </a:rPr>
            <a:t>1994</a:t>
          </a:r>
          <a:endParaRPr lang="en-US" sz="2200" kern="1200" dirty="0">
            <a:solidFill>
              <a:schemeClr val="tx1"/>
            </a:solidFill>
            <a:latin typeface="Cambria" panose="02040503050406030204" pitchFamily="18" charset="0"/>
          </a:endParaRPr>
        </a:p>
      </dsp:txBody>
      <dsp:txXfrm>
        <a:off x="2286205" y="1580605"/>
        <a:ext cx="1381827" cy="421288"/>
      </dsp:txXfrm>
    </dsp:sp>
    <dsp:sp modelId="{9FB273A1-3B7B-4A8B-82FA-72B4F51F824F}">
      <dsp:nvSpPr>
        <dsp:cNvPr id="0" name=""/>
        <dsp:cNvSpPr/>
      </dsp:nvSpPr>
      <dsp:spPr>
        <a:xfrm>
          <a:off x="2286205" y="2107216"/>
          <a:ext cx="1381827" cy="421288"/>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kern="1200" dirty="0" smtClean="0">
              <a:solidFill>
                <a:schemeClr val="tx1"/>
              </a:solidFill>
              <a:latin typeface="Cambria" panose="02040503050406030204" pitchFamily="18" charset="0"/>
            </a:rPr>
            <a:t>2004</a:t>
          </a:r>
          <a:endParaRPr lang="en-US" sz="2200" kern="1200" dirty="0">
            <a:solidFill>
              <a:schemeClr val="tx1"/>
            </a:solidFill>
            <a:latin typeface="Cambria" panose="02040503050406030204" pitchFamily="18" charset="0"/>
          </a:endParaRPr>
        </a:p>
      </dsp:txBody>
      <dsp:txXfrm>
        <a:off x="2286205" y="2107216"/>
        <a:ext cx="1381827" cy="421288"/>
      </dsp:txXfrm>
    </dsp:sp>
    <dsp:sp modelId="{DA46792D-9DB6-45E0-9F78-4F070C9CE26C}">
      <dsp:nvSpPr>
        <dsp:cNvPr id="0" name=""/>
        <dsp:cNvSpPr/>
      </dsp:nvSpPr>
      <dsp:spPr>
        <a:xfrm>
          <a:off x="2286205" y="2633827"/>
          <a:ext cx="1381827" cy="421288"/>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kern="1200" dirty="0" smtClean="0">
              <a:solidFill>
                <a:schemeClr val="tx1"/>
              </a:solidFill>
              <a:latin typeface="Cambria" panose="02040503050406030204" pitchFamily="18" charset="0"/>
            </a:rPr>
            <a:t>2014</a:t>
          </a:r>
          <a:endParaRPr lang="en-US" sz="2200" kern="1200" dirty="0">
            <a:solidFill>
              <a:schemeClr val="tx1"/>
            </a:solidFill>
            <a:latin typeface="Cambria" panose="02040503050406030204" pitchFamily="18" charset="0"/>
          </a:endParaRPr>
        </a:p>
      </dsp:txBody>
      <dsp:txXfrm>
        <a:off x="2286205" y="2633827"/>
        <a:ext cx="1381827" cy="4212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32DD8-8212-47E9-A384-5C0A17A6EA74}">
      <dsp:nvSpPr>
        <dsp:cNvPr id="0" name=""/>
        <dsp:cNvSpPr/>
      </dsp:nvSpPr>
      <dsp:spPr>
        <a:xfrm>
          <a:off x="7554281" y="3363488"/>
          <a:ext cx="162066" cy="776742"/>
        </a:xfrm>
        <a:custGeom>
          <a:avLst/>
          <a:gdLst/>
          <a:ahLst/>
          <a:cxnLst/>
          <a:rect l="0" t="0" r="0" b="0"/>
          <a:pathLst>
            <a:path>
              <a:moveTo>
                <a:pt x="0" y="0"/>
              </a:moveTo>
              <a:lnTo>
                <a:pt x="0" y="776742"/>
              </a:lnTo>
              <a:lnTo>
                <a:pt x="162066" y="7767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13AE8D-9D73-46EE-9841-733AEE57D6DE}">
      <dsp:nvSpPr>
        <dsp:cNvPr id="0" name=""/>
        <dsp:cNvSpPr/>
      </dsp:nvSpPr>
      <dsp:spPr>
        <a:xfrm>
          <a:off x="7940737" y="2192641"/>
          <a:ext cx="91440" cy="226892"/>
        </a:xfrm>
        <a:custGeom>
          <a:avLst/>
          <a:gdLst/>
          <a:ahLst/>
          <a:cxnLst/>
          <a:rect l="0" t="0" r="0" b="0"/>
          <a:pathLst>
            <a:path>
              <a:moveTo>
                <a:pt x="45720" y="0"/>
              </a:moveTo>
              <a:lnTo>
                <a:pt x="45720" y="2268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4B275A-AA64-471C-85C0-FBCE567AE5E8}">
      <dsp:nvSpPr>
        <dsp:cNvPr id="0" name=""/>
        <dsp:cNvSpPr/>
      </dsp:nvSpPr>
      <dsp:spPr>
        <a:xfrm>
          <a:off x="4582550" y="1075228"/>
          <a:ext cx="3403906" cy="226892"/>
        </a:xfrm>
        <a:custGeom>
          <a:avLst/>
          <a:gdLst/>
          <a:ahLst/>
          <a:cxnLst/>
          <a:rect l="0" t="0" r="0" b="0"/>
          <a:pathLst>
            <a:path>
              <a:moveTo>
                <a:pt x="0" y="0"/>
              </a:moveTo>
              <a:lnTo>
                <a:pt x="0" y="113446"/>
              </a:lnTo>
              <a:lnTo>
                <a:pt x="3403906" y="113446"/>
              </a:lnTo>
              <a:lnTo>
                <a:pt x="3403906" y="2268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8252E-EFC4-43A8-B7A0-9879406350DB}">
      <dsp:nvSpPr>
        <dsp:cNvPr id="0" name=""/>
        <dsp:cNvSpPr/>
      </dsp:nvSpPr>
      <dsp:spPr>
        <a:xfrm>
          <a:off x="5977076" y="2192641"/>
          <a:ext cx="160293" cy="698194"/>
        </a:xfrm>
        <a:custGeom>
          <a:avLst/>
          <a:gdLst/>
          <a:ahLst/>
          <a:cxnLst/>
          <a:rect l="0" t="0" r="0" b="0"/>
          <a:pathLst>
            <a:path>
              <a:moveTo>
                <a:pt x="0" y="0"/>
              </a:moveTo>
              <a:lnTo>
                <a:pt x="0" y="698194"/>
              </a:lnTo>
              <a:lnTo>
                <a:pt x="160293" y="6981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80DBF-4C45-4DB6-93FE-BAEB58E9A2CD}">
      <dsp:nvSpPr>
        <dsp:cNvPr id="0" name=""/>
        <dsp:cNvSpPr/>
      </dsp:nvSpPr>
      <dsp:spPr>
        <a:xfrm>
          <a:off x="4582550" y="1075228"/>
          <a:ext cx="1821974" cy="226892"/>
        </a:xfrm>
        <a:custGeom>
          <a:avLst/>
          <a:gdLst/>
          <a:ahLst/>
          <a:cxnLst/>
          <a:rect l="0" t="0" r="0" b="0"/>
          <a:pathLst>
            <a:path>
              <a:moveTo>
                <a:pt x="0" y="0"/>
              </a:moveTo>
              <a:lnTo>
                <a:pt x="0" y="113446"/>
              </a:lnTo>
              <a:lnTo>
                <a:pt x="1821974" y="113446"/>
              </a:lnTo>
              <a:lnTo>
                <a:pt x="1821974" y="2268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69891D-8E03-44E4-B151-56601DEDC123}">
      <dsp:nvSpPr>
        <dsp:cNvPr id="0" name=""/>
        <dsp:cNvSpPr/>
      </dsp:nvSpPr>
      <dsp:spPr>
        <a:xfrm>
          <a:off x="4669743" y="2192641"/>
          <a:ext cx="160293" cy="698764"/>
        </a:xfrm>
        <a:custGeom>
          <a:avLst/>
          <a:gdLst/>
          <a:ahLst/>
          <a:cxnLst/>
          <a:rect l="0" t="0" r="0" b="0"/>
          <a:pathLst>
            <a:path>
              <a:moveTo>
                <a:pt x="0" y="0"/>
              </a:moveTo>
              <a:lnTo>
                <a:pt x="0" y="698764"/>
              </a:lnTo>
              <a:lnTo>
                <a:pt x="160293" y="69876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AD44C8-E886-4659-B9BD-17B3D7E069E0}">
      <dsp:nvSpPr>
        <dsp:cNvPr id="0" name=""/>
        <dsp:cNvSpPr/>
      </dsp:nvSpPr>
      <dsp:spPr>
        <a:xfrm>
          <a:off x="4582550" y="1075228"/>
          <a:ext cx="514640" cy="226892"/>
        </a:xfrm>
        <a:custGeom>
          <a:avLst/>
          <a:gdLst/>
          <a:ahLst/>
          <a:cxnLst/>
          <a:rect l="0" t="0" r="0" b="0"/>
          <a:pathLst>
            <a:path>
              <a:moveTo>
                <a:pt x="0" y="0"/>
              </a:moveTo>
              <a:lnTo>
                <a:pt x="0" y="113446"/>
              </a:lnTo>
              <a:lnTo>
                <a:pt x="514640" y="113446"/>
              </a:lnTo>
              <a:lnTo>
                <a:pt x="514640" y="2268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083798-2486-434C-8263-735297E5E101}">
      <dsp:nvSpPr>
        <dsp:cNvPr id="0" name=""/>
        <dsp:cNvSpPr/>
      </dsp:nvSpPr>
      <dsp:spPr>
        <a:xfrm>
          <a:off x="3362410" y="2192641"/>
          <a:ext cx="160293" cy="698764"/>
        </a:xfrm>
        <a:custGeom>
          <a:avLst/>
          <a:gdLst/>
          <a:ahLst/>
          <a:cxnLst/>
          <a:rect l="0" t="0" r="0" b="0"/>
          <a:pathLst>
            <a:path>
              <a:moveTo>
                <a:pt x="0" y="0"/>
              </a:moveTo>
              <a:lnTo>
                <a:pt x="0" y="698764"/>
              </a:lnTo>
              <a:lnTo>
                <a:pt x="160293" y="69876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E84B4A-5A97-43F8-9A4F-F846589D7B31}">
      <dsp:nvSpPr>
        <dsp:cNvPr id="0" name=""/>
        <dsp:cNvSpPr/>
      </dsp:nvSpPr>
      <dsp:spPr>
        <a:xfrm>
          <a:off x="3789858" y="1075228"/>
          <a:ext cx="792692" cy="226892"/>
        </a:xfrm>
        <a:custGeom>
          <a:avLst/>
          <a:gdLst/>
          <a:ahLst/>
          <a:cxnLst/>
          <a:rect l="0" t="0" r="0" b="0"/>
          <a:pathLst>
            <a:path>
              <a:moveTo>
                <a:pt x="792692" y="0"/>
              </a:moveTo>
              <a:lnTo>
                <a:pt x="792692" y="113446"/>
              </a:lnTo>
              <a:lnTo>
                <a:pt x="0" y="113446"/>
              </a:lnTo>
              <a:lnTo>
                <a:pt x="0" y="2268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0811D-F00F-4810-AC59-D6E25F1F2C25}">
      <dsp:nvSpPr>
        <dsp:cNvPr id="0" name=""/>
        <dsp:cNvSpPr/>
      </dsp:nvSpPr>
      <dsp:spPr>
        <a:xfrm>
          <a:off x="2056957" y="2192641"/>
          <a:ext cx="160293" cy="698764"/>
        </a:xfrm>
        <a:custGeom>
          <a:avLst/>
          <a:gdLst/>
          <a:ahLst/>
          <a:cxnLst/>
          <a:rect l="0" t="0" r="0" b="0"/>
          <a:pathLst>
            <a:path>
              <a:moveTo>
                <a:pt x="0" y="0"/>
              </a:moveTo>
              <a:lnTo>
                <a:pt x="0" y="698764"/>
              </a:lnTo>
              <a:lnTo>
                <a:pt x="160293" y="69876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D14A3A-5113-4902-BC9B-0AC1FE21506D}">
      <dsp:nvSpPr>
        <dsp:cNvPr id="0" name=""/>
        <dsp:cNvSpPr/>
      </dsp:nvSpPr>
      <dsp:spPr>
        <a:xfrm>
          <a:off x="2484405" y="1075228"/>
          <a:ext cx="2098145" cy="226892"/>
        </a:xfrm>
        <a:custGeom>
          <a:avLst/>
          <a:gdLst/>
          <a:ahLst/>
          <a:cxnLst/>
          <a:rect l="0" t="0" r="0" b="0"/>
          <a:pathLst>
            <a:path>
              <a:moveTo>
                <a:pt x="2098145" y="0"/>
              </a:moveTo>
              <a:lnTo>
                <a:pt x="2098145" y="113446"/>
              </a:lnTo>
              <a:lnTo>
                <a:pt x="0" y="113446"/>
              </a:lnTo>
              <a:lnTo>
                <a:pt x="0" y="2268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426251-01BB-4B20-A647-662F13E44F24}">
      <dsp:nvSpPr>
        <dsp:cNvPr id="0" name=""/>
        <dsp:cNvSpPr/>
      </dsp:nvSpPr>
      <dsp:spPr>
        <a:xfrm>
          <a:off x="751319" y="2193668"/>
          <a:ext cx="160477" cy="698764"/>
        </a:xfrm>
        <a:custGeom>
          <a:avLst/>
          <a:gdLst/>
          <a:ahLst/>
          <a:cxnLst/>
          <a:rect l="0" t="0" r="0" b="0"/>
          <a:pathLst>
            <a:path>
              <a:moveTo>
                <a:pt x="0" y="0"/>
              </a:moveTo>
              <a:lnTo>
                <a:pt x="0" y="698764"/>
              </a:lnTo>
              <a:lnTo>
                <a:pt x="160477" y="69876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2F040-7FBE-4081-AF01-15F1F188A59A}">
      <dsp:nvSpPr>
        <dsp:cNvPr id="0" name=""/>
        <dsp:cNvSpPr/>
      </dsp:nvSpPr>
      <dsp:spPr>
        <a:xfrm>
          <a:off x="1179260" y="1075228"/>
          <a:ext cx="3403290" cy="226892"/>
        </a:xfrm>
        <a:custGeom>
          <a:avLst/>
          <a:gdLst/>
          <a:ahLst/>
          <a:cxnLst/>
          <a:rect l="0" t="0" r="0" b="0"/>
          <a:pathLst>
            <a:path>
              <a:moveTo>
                <a:pt x="3403290" y="0"/>
              </a:moveTo>
              <a:lnTo>
                <a:pt x="3403290" y="113446"/>
              </a:lnTo>
              <a:lnTo>
                <a:pt x="0" y="113446"/>
              </a:lnTo>
              <a:lnTo>
                <a:pt x="0" y="2268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728EB1-5335-4525-AE49-A4C8F218943E}">
      <dsp:nvSpPr>
        <dsp:cNvPr id="0" name=""/>
        <dsp:cNvSpPr/>
      </dsp:nvSpPr>
      <dsp:spPr>
        <a:xfrm>
          <a:off x="3560070" y="535"/>
          <a:ext cx="2044960" cy="1074692"/>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b="1" kern="1200" dirty="0" smtClean="0">
              <a:solidFill>
                <a:schemeClr val="tx1"/>
              </a:solidFill>
              <a:latin typeface="Cambria" panose="02040503050406030204" pitchFamily="18" charset="0"/>
            </a:rPr>
            <a:t>Enquêtes auprès </a:t>
          </a:r>
        </a:p>
        <a:p>
          <a:pPr lvl="0" algn="ctr" defTabSz="666750">
            <a:lnSpc>
              <a:spcPct val="90000"/>
            </a:lnSpc>
            <a:spcBef>
              <a:spcPct val="0"/>
            </a:spcBef>
            <a:spcAft>
              <a:spcPct val="35000"/>
            </a:spcAft>
          </a:pPr>
          <a:r>
            <a:rPr lang="fr-FR" sz="1500" b="1" kern="1200" dirty="0" smtClean="0">
              <a:solidFill>
                <a:schemeClr val="tx1"/>
              </a:solidFill>
              <a:latin typeface="Cambria" panose="02040503050406030204" pitchFamily="18" charset="0"/>
            </a:rPr>
            <a:t>des ménages</a:t>
          </a:r>
        </a:p>
      </dsp:txBody>
      <dsp:txXfrm>
        <a:off x="3560070" y="535"/>
        <a:ext cx="2044960" cy="1074692"/>
      </dsp:txXfrm>
    </dsp:sp>
    <dsp:sp modelId="{2407EBEF-A6EB-4DA6-9EB0-822B3488982E}">
      <dsp:nvSpPr>
        <dsp:cNvPr id="0" name=""/>
        <dsp:cNvSpPr/>
      </dsp:nvSpPr>
      <dsp:spPr>
        <a:xfrm>
          <a:off x="644333" y="1302120"/>
          <a:ext cx="1069852" cy="891547"/>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latin typeface="Cambria" panose="02040503050406030204" pitchFamily="18" charset="0"/>
            </a:rPr>
            <a:t>Enquête Emploi</a:t>
          </a:r>
          <a:endParaRPr lang="en-US" sz="1200" kern="1200" dirty="0">
            <a:solidFill>
              <a:schemeClr val="tx1"/>
            </a:solidFill>
            <a:latin typeface="Cambria" panose="02040503050406030204" pitchFamily="18" charset="0"/>
          </a:endParaRPr>
        </a:p>
      </dsp:txBody>
      <dsp:txXfrm>
        <a:off x="644333" y="1302120"/>
        <a:ext cx="1069852" cy="891547"/>
      </dsp:txXfrm>
    </dsp:sp>
    <dsp:sp modelId="{03B1F8DC-9BD2-41F0-B0B7-8479D4F4B431}">
      <dsp:nvSpPr>
        <dsp:cNvPr id="0" name=""/>
        <dsp:cNvSpPr/>
      </dsp:nvSpPr>
      <dsp:spPr>
        <a:xfrm>
          <a:off x="911796" y="2420560"/>
          <a:ext cx="1078560" cy="943743"/>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latin typeface="Cambria" panose="02040503050406030204" pitchFamily="18" charset="0"/>
            </a:rPr>
            <a:t>Enquête trimestrielle, permanente et en continue depuis 1999</a:t>
          </a:r>
          <a:endParaRPr lang="en-US" sz="1200" kern="1200" dirty="0">
            <a:solidFill>
              <a:schemeClr val="tx1"/>
            </a:solidFill>
            <a:latin typeface="Cambria" panose="02040503050406030204" pitchFamily="18" charset="0"/>
          </a:endParaRPr>
        </a:p>
      </dsp:txBody>
      <dsp:txXfrm>
        <a:off x="911796" y="2420560"/>
        <a:ext cx="1078560" cy="943743"/>
      </dsp:txXfrm>
    </dsp:sp>
    <dsp:sp modelId="{E64DC0BE-FEA8-4E8F-9AA3-52E5A5900226}">
      <dsp:nvSpPr>
        <dsp:cNvPr id="0" name=""/>
        <dsp:cNvSpPr/>
      </dsp:nvSpPr>
      <dsp:spPr>
        <a:xfrm>
          <a:off x="1950095" y="1302120"/>
          <a:ext cx="1068620" cy="890520"/>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latin typeface="Cambria" panose="02040503050406030204" pitchFamily="18" charset="0"/>
            </a:rPr>
            <a:t>Enquêtes sur la Consommation et les dépenses des ménages</a:t>
          </a:r>
          <a:endParaRPr lang="en-US" sz="1200" kern="1200" dirty="0">
            <a:solidFill>
              <a:schemeClr val="tx1"/>
            </a:solidFill>
            <a:latin typeface="Cambria" panose="02040503050406030204" pitchFamily="18" charset="0"/>
          </a:endParaRPr>
        </a:p>
      </dsp:txBody>
      <dsp:txXfrm>
        <a:off x="1950095" y="1302120"/>
        <a:ext cx="1068620" cy="890520"/>
      </dsp:txXfrm>
    </dsp:sp>
    <dsp:sp modelId="{C41BA65F-C16C-43DD-B6E9-1C5F7CD9CBE4}">
      <dsp:nvSpPr>
        <dsp:cNvPr id="0" name=""/>
        <dsp:cNvSpPr/>
      </dsp:nvSpPr>
      <dsp:spPr>
        <a:xfrm>
          <a:off x="2217250" y="2419534"/>
          <a:ext cx="1078560" cy="943743"/>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latin typeface="Cambria" panose="02040503050406030204" pitchFamily="18" charset="0"/>
            </a:rPr>
            <a:t>Enquêtes ponctuelles; 1970/71, 2000/01 et 2013/2013</a:t>
          </a:r>
          <a:endParaRPr lang="en-US" sz="1200" kern="1200" dirty="0">
            <a:solidFill>
              <a:schemeClr val="tx1"/>
            </a:solidFill>
            <a:latin typeface="Cambria" panose="02040503050406030204" pitchFamily="18" charset="0"/>
          </a:endParaRPr>
        </a:p>
      </dsp:txBody>
      <dsp:txXfrm>
        <a:off x="2217250" y="2419534"/>
        <a:ext cx="1078560" cy="943743"/>
      </dsp:txXfrm>
    </dsp:sp>
    <dsp:sp modelId="{AA06F7B0-85D7-4399-AD22-3330B9EEC19A}">
      <dsp:nvSpPr>
        <dsp:cNvPr id="0" name=""/>
        <dsp:cNvSpPr/>
      </dsp:nvSpPr>
      <dsp:spPr>
        <a:xfrm>
          <a:off x="3255548" y="1302120"/>
          <a:ext cx="1068620" cy="890520"/>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latin typeface="Cambria" panose="02040503050406030204" pitchFamily="18" charset="0"/>
            </a:rPr>
            <a:t>Enquêtes sur le Niveau de vie</a:t>
          </a:r>
          <a:endParaRPr lang="en-US" sz="1200" kern="1200" dirty="0">
            <a:solidFill>
              <a:schemeClr val="tx1"/>
            </a:solidFill>
            <a:latin typeface="Cambria" panose="02040503050406030204" pitchFamily="18" charset="0"/>
          </a:endParaRPr>
        </a:p>
      </dsp:txBody>
      <dsp:txXfrm>
        <a:off x="3255548" y="1302120"/>
        <a:ext cx="1068620" cy="890520"/>
      </dsp:txXfrm>
    </dsp:sp>
    <dsp:sp modelId="{D6D7B1FC-F7C5-4B6F-BFE4-9D0824824F22}">
      <dsp:nvSpPr>
        <dsp:cNvPr id="0" name=""/>
        <dsp:cNvSpPr/>
      </dsp:nvSpPr>
      <dsp:spPr>
        <a:xfrm>
          <a:off x="3522703" y="2419534"/>
          <a:ext cx="1080440" cy="943743"/>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latin typeface="Cambria" panose="02040503050406030204" pitchFamily="18" charset="0"/>
            </a:rPr>
            <a:t>Enquêtes ponctuelles; 2007</a:t>
          </a:r>
          <a:endParaRPr lang="en-US" sz="1200" kern="1200" dirty="0">
            <a:solidFill>
              <a:schemeClr val="tx1"/>
            </a:solidFill>
            <a:latin typeface="Cambria" panose="02040503050406030204" pitchFamily="18" charset="0"/>
          </a:endParaRPr>
        </a:p>
      </dsp:txBody>
      <dsp:txXfrm>
        <a:off x="3522703" y="2419534"/>
        <a:ext cx="1080440" cy="943743"/>
      </dsp:txXfrm>
    </dsp:sp>
    <dsp:sp modelId="{AC8E6ED0-E0FA-40C0-B921-F6272978A3BD}">
      <dsp:nvSpPr>
        <dsp:cNvPr id="0" name=""/>
        <dsp:cNvSpPr/>
      </dsp:nvSpPr>
      <dsp:spPr>
        <a:xfrm>
          <a:off x="4562881" y="1302120"/>
          <a:ext cx="1068620" cy="890520"/>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latin typeface="Cambria" panose="02040503050406030204" pitchFamily="18" charset="0"/>
            </a:rPr>
            <a:t>Enquêtes sur le Secteur Informel </a:t>
          </a:r>
          <a:endParaRPr lang="en-US" sz="1200" kern="1200" dirty="0">
            <a:solidFill>
              <a:schemeClr val="tx1"/>
            </a:solidFill>
            <a:latin typeface="Cambria" panose="02040503050406030204" pitchFamily="18" charset="0"/>
          </a:endParaRPr>
        </a:p>
      </dsp:txBody>
      <dsp:txXfrm>
        <a:off x="4562881" y="1302120"/>
        <a:ext cx="1068620" cy="890520"/>
      </dsp:txXfrm>
    </dsp:sp>
    <dsp:sp modelId="{3971A565-5AA2-4209-8702-98B9E3FB6348}">
      <dsp:nvSpPr>
        <dsp:cNvPr id="0" name=""/>
        <dsp:cNvSpPr/>
      </dsp:nvSpPr>
      <dsp:spPr>
        <a:xfrm>
          <a:off x="4830036" y="2419534"/>
          <a:ext cx="1080440" cy="943743"/>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latin typeface="Cambria" panose="02040503050406030204" pitchFamily="18" charset="0"/>
            </a:rPr>
            <a:t>Enquêtes ponctuelles; 1998/99 et 2006/07</a:t>
          </a:r>
          <a:endParaRPr lang="en-US" sz="1200" kern="1200" dirty="0">
            <a:solidFill>
              <a:schemeClr val="tx1"/>
            </a:solidFill>
            <a:latin typeface="Cambria" panose="02040503050406030204" pitchFamily="18" charset="0"/>
          </a:endParaRPr>
        </a:p>
      </dsp:txBody>
      <dsp:txXfrm>
        <a:off x="4830036" y="2419534"/>
        <a:ext cx="1080440" cy="943743"/>
      </dsp:txXfrm>
    </dsp:sp>
    <dsp:sp modelId="{E6DD77D5-A51E-4B2C-B9E2-E4B9A9B63CA5}">
      <dsp:nvSpPr>
        <dsp:cNvPr id="0" name=""/>
        <dsp:cNvSpPr/>
      </dsp:nvSpPr>
      <dsp:spPr>
        <a:xfrm>
          <a:off x="5870214" y="1302120"/>
          <a:ext cx="1068620" cy="890520"/>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latin typeface="Cambria" panose="02040503050406030204" pitchFamily="18" charset="0"/>
            </a:rPr>
            <a:t>Enquête Budget/Temps</a:t>
          </a:r>
          <a:endParaRPr lang="en-US" sz="1200" kern="1200" dirty="0">
            <a:solidFill>
              <a:schemeClr val="tx1"/>
            </a:solidFill>
            <a:latin typeface="Cambria" panose="02040503050406030204" pitchFamily="18" charset="0"/>
          </a:endParaRPr>
        </a:p>
      </dsp:txBody>
      <dsp:txXfrm>
        <a:off x="5870214" y="1302120"/>
        <a:ext cx="1068620" cy="890520"/>
      </dsp:txXfrm>
    </dsp:sp>
    <dsp:sp modelId="{714721E8-61B1-4CBD-B93B-28FA576E86BA}">
      <dsp:nvSpPr>
        <dsp:cNvPr id="0" name=""/>
        <dsp:cNvSpPr/>
      </dsp:nvSpPr>
      <dsp:spPr>
        <a:xfrm>
          <a:off x="6137369" y="2419534"/>
          <a:ext cx="1081974" cy="942603"/>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latin typeface="Cambria" panose="02040503050406030204" pitchFamily="18" charset="0"/>
            </a:rPr>
            <a:t>Enquêtes ponctuelles; 1998/99 et 2013/14</a:t>
          </a:r>
          <a:endParaRPr lang="en-US" sz="1200" kern="1200" dirty="0">
            <a:solidFill>
              <a:schemeClr val="tx1"/>
            </a:solidFill>
            <a:latin typeface="Cambria" panose="02040503050406030204" pitchFamily="18" charset="0"/>
          </a:endParaRPr>
        </a:p>
      </dsp:txBody>
      <dsp:txXfrm>
        <a:off x="6137369" y="2419534"/>
        <a:ext cx="1081974" cy="942603"/>
      </dsp:txXfrm>
    </dsp:sp>
    <dsp:sp modelId="{CBF44667-9610-4FD0-A1E2-E1F0B8240905}">
      <dsp:nvSpPr>
        <dsp:cNvPr id="0" name=""/>
        <dsp:cNvSpPr/>
      </dsp:nvSpPr>
      <dsp:spPr>
        <a:xfrm>
          <a:off x="7452147" y="1302120"/>
          <a:ext cx="1068620" cy="890520"/>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latin typeface="Cambria" panose="02040503050406030204" pitchFamily="18" charset="0"/>
            </a:rPr>
            <a:t>Autres enquêtes auprès des ménage</a:t>
          </a:r>
          <a:endParaRPr lang="en-US" sz="1200" kern="1200" dirty="0">
            <a:solidFill>
              <a:schemeClr val="tx1"/>
            </a:solidFill>
            <a:latin typeface="Cambria" panose="02040503050406030204" pitchFamily="18" charset="0"/>
          </a:endParaRPr>
        </a:p>
      </dsp:txBody>
      <dsp:txXfrm>
        <a:off x="7452147" y="1302120"/>
        <a:ext cx="1068620" cy="890520"/>
      </dsp:txXfrm>
    </dsp:sp>
    <dsp:sp modelId="{45D8B7AC-6D36-4C50-887B-0A424C9D43A8}">
      <dsp:nvSpPr>
        <dsp:cNvPr id="0" name=""/>
        <dsp:cNvSpPr/>
      </dsp:nvSpPr>
      <dsp:spPr>
        <a:xfrm>
          <a:off x="7446237" y="2419534"/>
          <a:ext cx="1080440" cy="943953"/>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latin typeface="Cambria" panose="02040503050406030204" pitchFamily="18" charset="0"/>
            </a:rPr>
            <a:t>Enquête Démographique (1986/88 et 2009/10</a:t>
          </a:r>
          <a:endParaRPr lang="en-US" sz="1200" kern="1200" dirty="0">
            <a:solidFill>
              <a:schemeClr val="tx1"/>
            </a:solidFill>
            <a:latin typeface="Cambria" panose="02040503050406030204" pitchFamily="18" charset="0"/>
          </a:endParaRPr>
        </a:p>
      </dsp:txBody>
      <dsp:txXfrm>
        <a:off x="7446237" y="2419534"/>
        <a:ext cx="1080440" cy="943953"/>
      </dsp:txXfrm>
    </dsp:sp>
    <dsp:sp modelId="{7903ECEF-8A30-4C77-9C1F-F27C5764EBAE}">
      <dsp:nvSpPr>
        <dsp:cNvPr id="0" name=""/>
        <dsp:cNvSpPr/>
      </dsp:nvSpPr>
      <dsp:spPr>
        <a:xfrm>
          <a:off x="7716347" y="3590380"/>
          <a:ext cx="1339011" cy="1099699"/>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latin typeface="Cambria" panose="02040503050406030204" pitchFamily="18" charset="0"/>
            </a:rPr>
            <a:t>Enquêtes sur les jeunes, la violence, conjoncture auprès des ménages…</a:t>
          </a:r>
          <a:endParaRPr lang="en-US" sz="1200" kern="1200" dirty="0">
            <a:solidFill>
              <a:schemeClr val="tx1"/>
            </a:solidFill>
            <a:latin typeface="Cambria" panose="02040503050406030204" pitchFamily="18" charset="0"/>
          </a:endParaRPr>
        </a:p>
      </dsp:txBody>
      <dsp:txXfrm>
        <a:off x="7716347" y="3590380"/>
        <a:ext cx="1339011" cy="1099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32DD8-8212-47E9-A384-5C0A17A6EA74}">
      <dsp:nvSpPr>
        <dsp:cNvPr id="0" name=""/>
        <dsp:cNvSpPr/>
      </dsp:nvSpPr>
      <dsp:spPr>
        <a:xfrm>
          <a:off x="8623671" y="3024597"/>
          <a:ext cx="208087" cy="884155"/>
        </a:xfrm>
        <a:custGeom>
          <a:avLst/>
          <a:gdLst/>
          <a:ahLst/>
          <a:cxnLst/>
          <a:rect l="0" t="0" r="0" b="0"/>
          <a:pathLst>
            <a:path>
              <a:moveTo>
                <a:pt x="0" y="0"/>
              </a:moveTo>
              <a:lnTo>
                <a:pt x="0" y="884155"/>
              </a:lnTo>
              <a:lnTo>
                <a:pt x="208087" y="88415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4B275A-AA64-471C-85C0-FBCE567AE5E8}">
      <dsp:nvSpPr>
        <dsp:cNvPr id="0" name=""/>
        <dsp:cNvSpPr/>
      </dsp:nvSpPr>
      <dsp:spPr>
        <a:xfrm>
          <a:off x="4936959" y="1574002"/>
          <a:ext cx="4241613" cy="294545"/>
        </a:xfrm>
        <a:custGeom>
          <a:avLst/>
          <a:gdLst/>
          <a:ahLst/>
          <a:cxnLst/>
          <a:rect l="0" t="0" r="0" b="0"/>
          <a:pathLst>
            <a:path>
              <a:moveTo>
                <a:pt x="0" y="0"/>
              </a:moveTo>
              <a:lnTo>
                <a:pt x="0" y="147272"/>
              </a:lnTo>
              <a:lnTo>
                <a:pt x="4241613" y="147272"/>
              </a:lnTo>
              <a:lnTo>
                <a:pt x="4241613" y="2945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8252E-EFC4-43A8-B7A0-9879406350DB}">
      <dsp:nvSpPr>
        <dsp:cNvPr id="0" name=""/>
        <dsp:cNvSpPr/>
      </dsp:nvSpPr>
      <dsp:spPr>
        <a:xfrm>
          <a:off x="6924536" y="3024597"/>
          <a:ext cx="208087" cy="906376"/>
        </a:xfrm>
        <a:custGeom>
          <a:avLst/>
          <a:gdLst/>
          <a:ahLst/>
          <a:cxnLst/>
          <a:rect l="0" t="0" r="0" b="0"/>
          <a:pathLst>
            <a:path>
              <a:moveTo>
                <a:pt x="0" y="0"/>
              </a:moveTo>
              <a:lnTo>
                <a:pt x="0" y="906376"/>
              </a:lnTo>
              <a:lnTo>
                <a:pt x="208087" y="90637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80DBF-4C45-4DB6-93FE-BAEB58E9A2CD}">
      <dsp:nvSpPr>
        <dsp:cNvPr id="0" name=""/>
        <dsp:cNvSpPr/>
      </dsp:nvSpPr>
      <dsp:spPr>
        <a:xfrm>
          <a:off x="4936959" y="1574002"/>
          <a:ext cx="2542478" cy="294545"/>
        </a:xfrm>
        <a:custGeom>
          <a:avLst/>
          <a:gdLst/>
          <a:ahLst/>
          <a:cxnLst/>
          <a:rect l="0" t="0" r="0" b="0"/>
          <a:pathLst>
            <a:path>
              <a:moveTo>
                <a:pt x="0" y="0"/>
              </a:moveTo>
              <a:lnTo>
                <a:pt x="0" y="147272"/>
              </a:lnTo>
              <a:lnTo>
                <a:pt x="2542478" y="147272"/>
              </a:lnTo>
              <a:lnTo>
                <a:pt x="2542478" y="2945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69891D-8E03-44E4-B151-56601DEDC123}">
      <dsp:nvSpPr>
        <dsp:cNvPr id="0" name=""/>
        <dsp:cNvSpPr/>
      </dsp:nvSpPr>
      <dsp:spPr>
        <a:xfrm>
          <a:off x="5227393" y="3024597"/>
          <a:ext cx="208087" cy="907116"/>
        </a:xfrm>
        <a:custGeom>
          <a:avLst/>
          <a:gdLst/>
          <a:ahLst/>
          <a:cxnLst/>
          <a:rect l="0" t="0" r="0" b="0"/>
          <a:pathLst>
            <a:path>
              <a:moveTo>
                <a:pt x="0" y="0"/>
              </a:moveTo>
              <a:lnTo>
                <a:pt x="0" y="907116"/>
              </a:lnTo>
              <a:lnTo>
                <a:pt x="208087" y="90711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AD44C8-E886-4659-B9BD-17B3D7E069E0}">
      <dsp:nvSpPr>
        <dsp:cNvPr id="0" name=""/>
        <dsp:cNvSpPr/>
      </dsp:nvSpPr>
      <dsp:spPr>
        <a:xfrm>
          <a:off x="4936959" y="1574002"/>
          <a:ext cx="845335" cy="294545"/>
        </a:xfrm>
        <a:custGeom>
          <a:avLst/>
          <a:gdLst/>
          <a:ahLst/>
          <a:cxnLst/>
          <a:rect l="0" t="0" r="0" b="0"/>
          <a:pathLst>
            <a:path>
              <a:moveTo>
                <a:pt x="0" y="0"/>
              </a:moveTo>
              <a:lnTo>
                <a:pt x="0" y="147272"/>
              </a:lnTo>
              <a:lnTo>
                <a:pt x="845335" y="147272"/>
              </a:lnTo>
              <a:lnTo>
                <a:pt x="845335" y="2945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083798-2486-434C-8263-735297E5E101}">
      <dsp:nvSpPr>
        <dsp:cNvPr id="0" name=""/>
        <dsp:cNvSpPr/>
      </dsp:nvSpPr>
      <dsp:spPr>
        <a:xfrm>
          <a:off x="3530250" y="3024597"/>
          <a:ext cx="208087" cy="907116"/>
        </a:xfrm>
        <a:custGeom>
          <a:avLst/>
          <a:gdLst/>
          <a:ahLst/>
          <a:cxnLst/>
          <a:rect l="0" t="0" r="0" b="0"/>
          <a:pathLst>
            <a:path>
              <a:moveTo>
                <a:pt x="0" y="0"/>
              </a:moveTo>
              <a:lnTo>
                <a:pt x="0" y="907116"/>
              </a:lnTo>
              <a:lnTo>
                <a:pt x="208087" y="90711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E84B4A-5A97-43F8-9A4F-F846589D7B31}">
      <dsp:nvSpPr>
        <dsp:cNvPr id="0" name=""/>
        <dsp:cNvSpPr/>
      </dsp:nvSpPr>
      <dsp:spPr>
        <a:xfrm>
          <a:off x="4085151" y="1574002"/>
          <a:ext cx="851808" cy="294545"/>
        </a:xfrm>
        <a:custGeom>
          <a:avLst/>
          <a:gdLst/>
          <a:ahLst/>
          <a:cxnLst/>
          <a:rect l="0" t="0" r="0" b="0"/>
          <a:pathLst>
            <a:path>
              <a:moveTo>
                <a:pt x="851808" y="0"/>
              </a:moveTo>
              <a:lnTo>
                <a:pt x="851808" y="147272"/>
              </a:lnTo>
              <a:lnTo>
                <a:pt x="0" y="147272"/>
              </a:lnTo>
              <a:lnTo>
                <a:pt x="0" y="2945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0811D-F00F-4810-AC59-D6E25F1F2C25}">
      <dsp:nvSpPr>
        <dsp:cNvPr id="0" name=""/>
        <dsp:cNvSpPr/>
      </dsp:nvSpPr>
      <dsp:spPr>
        <a:xfrm>
          <a:off x="1835547" y="3024597"/>
          <a:ext cx="208087" cy="907116"/>
        </a:xfrm>
        <a:custGeom>
          <a:avLst/>
          <a:gdLst/>
          <a:ahLst/>
          <a:cxnLst/>
          <a:rect l="0" t="0" r="0" b="0"/>
          <a:pathLst>
            <a:path>
              <a:moveTo>
                <a:pt x="0" y="0"/>
              </a:moveTo>
              <a:lnTo>
                <a:pt x="0" y="907116"/>
              </a:lnTo>
              <a:lnTo>
                <a:pt x="208087" y="90711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D14A3A-5113-4902-BC9B-0AC1FE21506D}">
      <dsp:nvSpPr>
        <dsp:cNvPr id="0" name=""/>
        <dsp:cNvSpPr/>
      </dsp:nvSpPr>
      <dsp:spPr>
        <a:xfrm>
          <a:off x="2390448" y="1574002"/>
          <a:ext cx="2546510" cy="294545"/>
        </a:xfrm>
        <a:custGeom>
          <a:avLst/>
          <a:gdLst/>
          <a:ahLst/>
          <a:cxnLst/>
          <a:rect l="0" t="0" r="0" b="0"/>
          <a:pathLst>
            <a:path>
              <a:moveTo>
                <a:pt x="2546510" y="0"/>
              </a:moveTo>
              <a:lnTo>
                <a:pt x="2546510" y="147272"/>
              </a:lnTo>
              <a:lnTo>
                <a:pt x="0" y="147272"/>
              </a:lnTo>
              <a:lnTo>
                <a:pt x="0" y="2945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426251-01BB-4B20-A647-662F13E44F24}">
      <dsp:nvSpPr>
        <dsp:cNvPr id="0" name=""/>
        <dsp:cNvSpPr/>
      </dsp:nvSpPr>
      <dsp:spPr>
        <a:xfrm>
          <a:off x="140604" y="3025929"/>
          <a:ext cx="208327" cy="907116"/>
        </a:xfrm>
        <a:custGeom>
          <a:avLst/>
          <a:gdLst/>
          <a:ahLst/>
          <a:cxnLst/>
          <a:rect l="0" t="0" r="0" b="0"/>
          <a:pathLst>
            <a:path>
              <a:moveTo>
                <a:pt x="0" y="0"/>
              </a:moveTo>
              <a:lnTo>
                <a:pt x="0" y="907116"/>
              </a:lnTo>
              <a:lnTo>
                <a:pt x="208327" y="90711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2F040-7FBE-4081-AF01-15F1F188A59A}">
      <dsp:nvSpPr>
        <dsp:cNvPr id="0" name=""/>
        <dsp:cNvSpPr/>
      </dsp:nvSpPr>
      <dsp:spPr>
        <a:xfrm>
          <a:off x="696145" y="1574002"/>
          <a:ext cx="4240813" cy="294545"/>
        </a:xfrm>
        <a:custGeom>
          <a:avLst/>
          <a:gdLst/>
          <a:ahLst/>
          <a:cxnLst/>
          <a:rect l="0" t="0" r="0" b="0"/>
          <a:pathLst>
            <a:path>
              <a:moveTo>
                <a:pt x="4240813" y="0"/>
              </a:moveTo>
              <a:lnTo>
                <a:pt x="4240813" y="147272"/>
              </a:lnTo>
              <a:lnTo>
                <a:pt x="0" y="147272"/>
              </a:lnTo>
              <a:lnTo>
                <a:pt x="0" y="2945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728EB1-5335-4525-AE49-A4C8F218943E}">
      <dsp:nvSpPr>
        <dsp:cNvPr id="0" name=""/>
        <dsp:cNvSpPr/>
      </dsp:nvSpPr>
      <dsp:spPr>
        <a:xfrm>
          <a:off x="3609604" y="178866"/>
          <a:ext cx="2654710" cy="1395135"/>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r-FR" sz="1700" b="1" kern="1200" dirty="0" smtClean="0">
              <a:solidFill>
                <a:schemeClr val="tx1"/>
              </a:solidFill>
              <a:latin typeface="Cambria" panose="02040503050406030204" pitchFamily="18" charset="0"/>
            </a:rPr>
            <a:t>Enquêtes auprès </a:t>
          </a:r>
        </a:p>
        <a:p>
          <a:pPr lvl="0" algn="ctr" defTabSz="755650">
            <a:lnSpc>
              <a:spcPct val="90000"/>
            </a:lnSpc>
            <a:spcBef>
              <a:spcPct val="0"/>
            </a:spcBef>
            <a:spcAft>
              <a:spcPct val="35000"/>
            </a:spcAft>
          </a:pPr>
          <a:r>
            <a:rPr lang="fr-FR" sz="1700" b="1" kern="1200" dirty="0" smtClean="0">
              <a:solidFill>
                <a:schemeClr val="tx1"/>
              </a:solidFill>
              <a:latin typeface="Cambria" panose="02040503050406030204" pitchFamily="18" charset="0"/>
            </a:rPr>
            <a:t>des entreprises</a:t>
          </a:r>
        </a:p>
      </dsp:txBody>
      <dsp:txXfrm>
        <a:off x="3609604" y="178866"/>
        <a:ext cx="2654710" cy="1395135"/>
      </dsp:txXfrm>
    </dsp:sp>
    <dsp:sp modelId="{2407EBEF-A6EB-4DA6-9EB0-822B3488982E}">
      <dsp:nvSpPr>
        <dsp:cNvPr id="0" name=""/>
        <dsp:cNvSpPr/>
      </dsp:nvSpPr>
      <dsp:spPr>
        <a:xfrm>
          <a:off x="1719" y="1868548"/>
          <a:ext cx="1388852" cy="1157381"/>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Cambria" panose="02040503050406030204" pitchFamily="18" charset="0"/>
            </a:rPr>
            <a:t>Recensement </a:t>
          </a:r>
          <a:r>
            <a:rPr lang="fr-FR" sz="1300" kern="1200" dirty="0" err="1" smtClean="0">
              <a:solidFill>
                <a:schemeClr val="tx1"/>
              </a:solidFill>
              <a:latin typeface="Cambria" panose="02040503050406030204" pitchFamily="18" charset="0"/>
            </a:rPr>
            <a:t>Economique</a:t>
          </a:r>
          <a:endParaRPr lang="en-US" sz="1300" kern="1200" dirty="0">
            <a:solidFill>
              <a:schemeClr val="tx1"/>
            </a:solidFill>
            <a:latin typeface="Cambria" panose="02040503050406030204" pitchFamily="18" charset="0"/>
          </a:endParaRPr>
        </a:p>
      </dsp:txBody>
      <dsp:txXfrm>
        <a:off x="1719" y="1868548"/>
        <a:ext cx="1388852" cy="1157381"/>
      </dsp:txXfrm>
    </dsp:sp>
    <dsp:sp modelId="{03B1F8DC-9BD2-41F0-B0B7-8479D4F4B431}">
      <dsp:nvSpPr>
        <dsp:cNvPr id="0" name=""/>
        <dsp:cNvSpPr/>
      </dsp:nvSpPr>
      <dsp:spPr>
        <a:xfrm>
          <a:off x="348932" y="3320475"/>
          <a:ext cx="1400157" cy="1225141"/>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Cambria" panose="02040503050406030204" pitchFamily="18" charset="0"/>
            </a:rPr>
            <a:t>2001/02</a:t>
          </a:r>
          <a:endParaRPr lang="en-US" sz="1300" kern="1200" dirty="0">
            <a:solidFill>
              <a:schemeClr val="tx1"/>
            </a:solidFill>
            <a:latin typeface="Cambria" panose="02040503050406030204" pitchFamily="18" charset="0"/>
          </a:endParaRPr>
        </a:p>
      </dsp:txBody>
      <dsp:txXfrm>
        <a:off x="348932" y="3320475"/>
        <a:ext cx="1400157" cy="1225141"/>
      </dsp:txXfrm>
    </dsp:sp>
    <dsp:sp modelId="{E64DC0BE-FEA8-4E8F-9AA3-52E5A5900226}">
      <dsp:nvSpPr>
        <dsp:cNvPr id="0" name=""/>
        <dsp:cNvSpPr/>
      </dsp:nvSpPr>
      <dsp:spPr>
        <a:xfrm>
          <a:off x="1696822" y="1868548"/>
          <a:ext cx="1387253" cy="1156049"/>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Cambria" panose="02040503050406030204" pitchFamily="18" charset="0"/>
            </a:rPr>
            <a:t>Enquête Structure</a:t>
          </a:r>
          <a:endParaRPr lang="en-US" sz="1300" kern="1200" dirty="0">
            <a:solidFill>
              <a:schemeClr val="tx1"/>
            </a:solidFill>
            <a:latin typeface="Cambria" panose="02040503050406030204" pitchFamily="18" charset="0"/>
          </a:endParaRPr>
        </a:p>
      </dsp:txBody>
      <dsp:txXfrm>
        <a:off x="1696822" y="1868548"/>
        <a:ext cx="1387253" cy="1156049"/>
      </dsp:txXfrm>
    </dsp:sp>
    <dsp:sp modelId="{C41BA65F-C16C-43DD-B6E9-1C5F7CD9CBE4}">
      <dsp:nvSpPr>
        <dsp:cNvPr id="0" name=""/>
        <dsp:cNvSpPr/>
      </dsp:nvSpPr>
      <dsp:spPr>
        <a:xfrm>
          <a:off x="2043635" y="3319142"/>
          <a:ext cx="1400157" cy="1225141"/>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Cambria" panose="02040503050406030204" pitchFamily="18" charset="0"/>
            </a:rPr>
            <a:t>Enquêtes ponctuelles; 1999/00,  2006/07 et 2014/15</a:t>
          </a:r>
          <a:endParaRPr lang="en-US" sz="1300" kern="1200" dirty="0">
            <a:solidFill>
              <a:schemeClr val="tx1"/>
            </a:solidFill>
            <a:latin typeface="Cambria" panose="02040503050406030204" pitchFamily="18" charset="0"/>
          </a:endParaRPr>
        </a:p>
      </dsp:txBody>
      <dsp:txXfrm>
        <a:off x="2043635" y="3319142"/>
        <a:ext cx="1400157" cy="1225141"/>
      </dsp:txXfrm>
    </dsp:sp>
    <dsp:sp modelId="{AA06F7B0-85D7-4399-AD22-3330B9EEC19A}">
      <dsp:nvSpPr>
        <dsp:cNvPr id="0" name=""/>
        <dsp:cNvSpPr/>
      </dsp:nvSpPr>
      <dsp:spPr>
        <a:xfrm>
          <a:off x="3391524" y="1868548"/>
          <a:ext cx="1387253" cy="1156049"/>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Cambria" panose="02040503050406030204" pitchFamily="18" charset="0"/>
            </a:rPr>
            <a:t>Enquête sur les secteurs: BTP, Commerce et Services</a:t>
          </a:r>
          <a:endParaRPr lang="en-US" sz="1300" kern="1200" dirty="0">
            <a:solidFill>
              <a:schemeClr val="tx1"/>
            </a:solidFill>
            <a:latin typeface="Cambria" panose="02040503050406030204" pitchFamily="18" charset="0"/>
          </a:endParaRPr>
        </a:p>
      </dsp:txBody>
      <dsp:txXfrm>
        <a:off x="3391524" y="1868548"/>
        <a:ext cx="1387253" cy="1156049"/>
      </dsp:txXfrm>
    </dsp:sp>
    <dsp:sp modelId="{D6D7B1FC-F7C5-4B6F-BFE4-9D0824824F22}">
      <dsp:nvSpPr>
        <dsp:cNvPr id="0" name=""/>
        <dsp:cNvSpPr/>
      </dsp:nvSpPr>
      <dsp:spPr>
        <a:xfrm>
          <a:off x="3738338" y="3319142"/>
          <a:ext cx="1402597" cy="1225141"/>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Cambria" panose="02040503050406030204" pitchFamily="18" charset="0"/>
            </a:rPr>
            <a:t>Enquête annuelle depuis 2005</a:t>
          </a:r>
          <a:endParaRPr lang="en-US" sz="1300" kern="1200" dirty="0">
            <a:solidFill>
              <a:schemeClr val="tx1"/>
            </a:solidFill>
            <a:latin typeface="Cambria" panose="02040503050406030204" pitchFamily="18" charset="0"/>
          </a:endParaRPr>
        </a:p>
      </dsp:txBody>
      <dsp:txXfrm>
        <a:off x="3738338" y="3319142"/>
        <a:ext cx="1402597" cy="1225141"/>
      </dsp:txXfrm>
    </dsp:sp>
    <dsp:sp modelId="{AC8E6ED0-E0FA-40C0-B921-F6272978A3BD}">
      <dsp:nvSpPr>
        <dsp:cNvPr id="0" name=""/>
        <dsp:cNvSpPr/>
      </dsp:nvSpPr>
      <dsp:spPr>
        <a:xfrm>
          <a:off x="5088668" y="1868548"/>
          <a:ext cx="1387253" cy="1156049"/>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Cambria" panose="02040503050406030204" pitchFamily="18" charset="0"/>
            </a:rPr>
            <a:t>Enquête Investissement</a:t>
          </a:r>
          <a:endParaRPr lang="en-US" sz="1300" kern="1200" dirty="0">
            <a:solidFill>
              <a:schemeClr val="tx1"/>
            </a:solidFill>
            <a:latin typeface="Cambria" panose="02040503050406030204" pitchFamily="18" charset="0"/>
          </a:endParaRPr>
        </a:p>
      </dsp:txBody>
      <dsp:txXfrm>
        <a:off x="5088668" y="1868548"/>
        <a:ext cx="1387253" cy="1156049"/>
      </dsp:txXfrm>
    </dsp:sp>
    <dsp:sp modelId="{3971A565-5AA2-4209-8702-98B9E3FB6348}">
      <dsp:nvSpPr>
        <dsp:cNvPr id="0" name=""/>
        <dsp:cNvSpPr/>
      </dsp:nvSpPr>
      <dsp:spPr>
        <a:xfrm>
          <a:off x="5435481" y="3319142"/>
          <a:ext cx="1402597" cy="1225141"/>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Cambria" panose="02040503050406030204" pitchFamily="18" charset="0"/>
            </a:rPr>
            <a:t>Enquête irrégulière; 2001/02,  2002/03 et 2006/07  </a:t>
          </a:r>
          <a:endParaRPr lang="en-US" sz="1300" kern="1200" dirty="0">
            <a:solidFill>
              <a:schemeClr val="tx1"/>
            </a:solidFill>
            <a:latin typeface="Cambria" panose="02040503050406030204" pitchFamily="18" charset="0"/>
          </a:endParaRPr>
        </a:p>
      </dsp:txBody>
      <dsp:txXfrm>
        <a:off x="5435481" y="3319142"/>
        <a:ext cx="1402597" cy="1225141"/>
      </dsp:txXfrm>
    </dsp:sp>
    <dsp:sp modelId="{E6DD77D5-A51E-4B2C-B9E2-E4B9A9B63CA5}">
      <dsp:nvSpPr>
        <dsp:cNvPr id="0" name=""/>
        <dsp:cNvSpPr/>
      </dsp:nvSpPr>
      <dsp:spPr>
        <a:xfrm>
          <a:off x="6785811" y="1868548"/>
          <a:ext cx="1387253" cy="1156049"/>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Cambria" panose="02040503050406030204" pitchFamily="18" charset="0"/>
            </a:rPr>
            <a:t>Enquête de conjoncture auprès des entreprises</a:t>
          </a:r>
          <a:endParaRPr lang="en-US" sz="1300" kern="1200" dirty="0">
            <a:solidFill>
              <a:schemeClr val="tx1"/>
            </a:solidFill>
            <a:latin typeface="Cambria" panose="02040503050406030204" pitchFamily="18" charset="0"/>
          </a:endParaRPr>
        </a:p>
      </dsp:txBody>
      <dsp:txXfrm>
        <a:off x="6785811" y="1868548"/>
        <a:ext cx="1387253" cy="1156049"/>
      </dsp:txXfrm>
    </dsp:sp>
    <dsp:sp modelId="{714721E8-61B1-4CBD-B93B-28FA576E86BA}">
      <dsp:nvSpPr>
        <dsp:cNvPr id="0" name=""/>
        <dsp:cNvSpPr/>
      </dsp:nvSpPr>
      <dsp:spPr>
        <a:xfrm>
          <a:off x="7132624" y="3319142"/>
          <a:ext cx="1404589" cy="1223661"/>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Cambria" panose="02040503050406030204" pitchFamily="18" charset="0"/>
            </a:rPr>
            <a:t>Trimestrielle depuis 2005</a:t>
          </a:r>
          <a:endParaRPr lang="en-US" sz="1300" kern="1200" dirty="0">
            <a:solidFill>
              <a:schemeClr val="tx1"/>
            </a:solidFill>
            <a:latin typeface="Cambria" panose="02040503050406030204" pitchFamily="18" charset="0"/>
          </a:endParaRPr>
        </a:p>
      </dsp:txBody>
      <dsp:txXfrm>
        <a:off x="7132624" y="3319142"/>
        <a:ext cx="1404589" cy="1223661"/>
      </dsp:txXfrm>
    </dsp:sp>
    <dsp:sp modelId="{CBF44667-9610-4FD0-A1E2-E1F0B8240905}">
      <dsp:nvSpPr>
        <dsp:cNvPr id="0" name=""/>
        <dsp:cNvSpPr/>
      </dsp:nvSpPr>
      <dsp:spPr>
        <a:xfrm>
          <a:off x="8484946" y="1868548"/>
          <a:ext cx="1387253" cy="1156049"/>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Cambria" panose="02040503050406030204" pitchFamily="18" charset="0"/>
            </a:rPr>
            <a:t>Autres enquêtes auprès des entreprises</a:t>
          </a:r>
          <a:endParaRPr lang="en-US" sz="1300" kern="1200" dirty="0">
            <a:solidFill>
              <a:schemeClr val="tx1"/>
            </a:solidFill>
            <a:latin typeface="Cambria" panose="02040503050406030204" pitchFamily="18" charset="0"/>
          </a:endParaRPr>
        </a:p>
      </dsp:txBody>
      <dsp:txXfrm>
        <a:off x="8484946" y="1868548"/>
        <a:ext cx="1387253" cy="1156049"/>
      </dsp:txXfrm>
    </dsp:sp>
    <dsp:sp modelId="{7903ECEF-8A30-4C77-9C1F-F27C5764EBAE}">
      <dsp:nvSpPr>
        <dsp:cNvPr id="0" name=""/>
        <dsp:cNvSpPr/>
      </dsp:nvSpPr>
      <dsp:spPr>
        <a:xfrm>
          <a:off x="8831759" y="3319142"/>
          <a:ext cx="1357279" cy="1179220"/>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solidFill>
                <a:schemeClr val="tx1"/>
              </a:solidFill>
              <a:latin typeface="Cambria" panose="02040503050406030204" pitchFamily="18" charset="0"/>
            </a:rPr>
            <a:t>Enquêtes sur la production </a:t>
          </a:r>
          <a:r>
            <a:rPr lang="fr-FR" sz="1300" kern="1200" dirty="0" err="1" smtClean="0">
              <a:solidFill>
                <a:schemeClr val="tx1"/>
              </a:solidFill>
              <a:latin typeface="Cambria" panose="02040503050406030204" pitchFamily="18" charset="0"/>
            </a:rPr>
            <a:t>indutrielle</a:t>
          </a:r>
          <a:r>
            <a:rPr lang="fr-FR" sz="1300" kern="1200" dirty="0" smtClean="0">
              <a:solidFill>
                <a:schemeClr val="tx1"/>
              </a:solidFill>
              <a:latin typeface="Cambria" panose="02040503050406030204" pitchFamily="18" charset="0"/>
            </a:rPr>
            <a:t>…</a:t>
          </a:r>
          <a:endParaRPr lang="en-US" sz="1300" kern="1200" dirty="0">
            <a:solidFill>
              <a:schemeClr val="tx1"/>
            </a:solidFill>
            <a:latin typeface="Cambria" panose="02040503050406030204" pitchFamily="18" charset="0"/>
          </a:endParaRPr>
        </a:p>
      </dsp:txBody>
      <dsp:txXfrm>
        <a:off x="8831759" y="3319142"/>
        <a:ext cx="1357279" cy="11792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05011-C072-4096-8BBC-E5E786049C96}">
      <dsp:nvSpPr>
        <dsp:cNvPr id="0" name=""/>
        <dsp:cNvSpPr/>
      </dsp:nvSpPr>
      <dsp:spPr>
        <a:xfrm>
          <a:off x="2776" y="479890"/>
          <a:ext cx="2471108" cy="988443"/>
        </a:xfrm>
        <a:prstGeom prst="chevron">
          <a:avLst/>
        </a:prstGeom>
        <a:gradFill rotWithShape="0">
          <a:gsLst>
            <a:gs pos="0">
              <a:schemeClr val="accent2">
                <a:alpha val="90000"/>
                <a:hueOff val="0"/>
                <a:satOff val="0"/>
                <a:lumOff val="0"/>
                <a:alphaOff val="0"/>
                <a:shade val="85000"/>
                <a:satMod val="130000"/>
              </a:schemeClr>
            </a:gs>
            <a:gs pos="34000">
              <a:schemeClr val="accent2">
                <a:alpha val="90000"/>
                <a:hueOff val="0"/>
                <a:satOff val="0"/>
                <a:lumOff val="0"/>
                <a:alphaOff val="0"/>
                <a:shade val="87000"/>
                <a:satMod val="125000"/>
              </a:schemeClr>
            </a:gs>
            <a:gs pos="70000">
              <a:schemeClr val="accent2">
                <a:alpha val="90000"/>
                <a:hueOff val="0"/>
                <a:satOff val="0"/>
                <a:lumOff val="0"/>
                <a:alphaOff val="0"/>
                <a:tint val="100000"/>
                <a:shade val="90000"/>
                <a:satMod val="130000"/>
              </a:schemeClr>
            </a:gs>
            <a:gs pos="100000">
              <a:schemeClr val="accent2">
                <a:alpha val="9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rtl="0">
            <a:lnSpc>
              <a:spcPct val="90000"/>
            </a:lnSpc>
            <a:spcBef>
              <a:spcPct val="0"/>
            </a:spcBef>
            <a:spcAft>
              <a:spcPct val="35000"/>
            </a:spcAft>
          </a:pPr>
          <a:r>
            <a:rPr lang="fr-FR" sz="1500" b="1" i="0" kern="1200" dirty="0" smtClean="0">
              <a:solidFill>
                <a:schemeClr val="tx1"/>
              </a:solidFill>
              <a:latin typeface="Times New Roman" pitchFamily="18" charset="0"/>
              <a:cs typeface="Times New Roman" pitchFamily="18" charset="0"/>
            </a:rPr>
            <a:t>1. Première série d’enquêtes annuelles 1976/1982</a:t>
          </a:r>
          <a:endParaRPr lang="fr-FR" sz="1500" b="1" i="0" kern="1200" dirty="0">
            <a:solidFill>
              <a:schemeClr val="tx1"/>
            </a:solidFill>
            <a:latin typeface="Times New Roman" pitchFamily="18" charset="0"/>
            <a:cs typeface="Times New Roman" pitchFamily="18" charset="0"/>
          </a:endParaRPr>
        </a:p>
      </dsp:txBody>
      <dsp:txXfrm>
        <a:off x="496998" y="479890"/>
        <a:ext cx="1482665" cy="988443"/>
      </dsp:txXfrm>
    </dsp:sp>
    <dsp:sp modelId="{9ACE05CE-7F18-498D-9E80-391DEB6418E6}">
      <dsp:nvSpPr>
        <dsp:cNvPr id="0" name=""/>
        <dsp:cNvSpPr/>
      </dsp:nvSpPr>
      <dsp:spPr>
        <a:xfrm>
          <a:off x="2226774" y="479890"/>
          <a:ext cx="2471108" cy="988443"/>
        </a:xfrm>
        <a:prstGeom prst="chevron">
          <a:avLst/>
        </a:prstGeom>
        <a:gradFill rotWithShape="0">
          <a:gsLst>
            <a:gs pos="0">
              <a:schemeClr val="accent2">
                <a:alpha val="90000"/>
                <a:hueOff val="0"/>
                <a:satOff val="0"/>
                <a:lumOff val="0"/>
                <a:alphaOff val="-10000"/>
                <a:shade val="85000"/>
                <a:satMod val="130000"/>
              </a:schemeClr>
            </a:gs>
            <a:gs pos="34000">
              <a:schemeClr val="accent2">
                <a:alpha val="90000"/>
                <a:hueOff val="0"/>
                <a:satOff val="0"/>
                <a:lumOff val="0"/>
                <a:alphaOff val="-10000"/>
                <a:shade val="87000"/>
                <a:satMod val="125000"/>
              </a:schemeClr>
            </a:gs>
            <a:gs pos="70000">
              <a:schemeClr val="accent2">
                <a:alpha val="90000"/>
                <a:hueOff val="0"/>
                <a:satOff val="0"/>
                <a:lumOff val="0"/>
                <a:alphaOff val="-10000"/>
                <a:tint val="100000"/>
                <a:shade val="90000"/>
                <a:satMod val="130000"/>
              </a:schemeClr>
            </a:gs>
            <a:gs pos="100000">
              <a:schemeClr val="accent2">
                <a:alpha val="90000"/>
                <a:hueOff val="0"/>
                <a:satOff val="0"/>
                <a:lumOff val="0"/>
                <a:alphaOff val="-1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rtl="0">
            <a:lnSpc>
              <a:spcPct val="90000"/>
            </a:lnSpc>
            <a:spcBef>
              <a:spcPct val="0"/>
            </a:spcBef>
            <a:spcAft>
              <a:spcPct val="35000"/>
            </a:spcAft>
          </a:pPr>
          <a:r>
            <a:rPr lang="fr-FR" sz="1500" b="1" i="0" kern="1200" dirty="0" smtClean="0">
              <a:solidFill>
                <a:schemeClr val="tx1"/>
              </a:solidFill>
              <a:latin typeface="Times New Roman" pitchFamily="18" charset="0"/>
              <a:cs typeface="Times New Roman" pitchFamily="18" charset="0"/>
            </a:rPr>
            <a:t>2. Deuxième série d’enquêtes annuelles 1984/1993</a:t>
          </a:r>
          <a:endParaRPr lang="fr-FR" sz="1500" b="1" i="0" kern="1200" dirty="0">
            <a:solidFill>
              <a:schemeClr val="tx1"/>
            </a:solidFill>
            <a:latin typeface="Times New Roman" pitchFamily="18" charset="0"/>
            <a:cs typeface="Times New Roman" pitchFamily="18" charset="0"/>
          </a:endParaRPr>
        </a:p>
      </dsp:txBody>
      <dsp:txXfrm>
        <a:off x="2720996" y="479890"/>
        <a:ext cx="1482665" cy="988443"/>
      </dsp:txXfrm>
    </dsp:sp>
    <dsp:sp modelId="{8EEBA26C-FF71-420A-A35B-898CD0AC5A41}">
      <dsp:nvSpPr>
        <dsp:cNvPr id="0" name=""/>
        <dsp:cNvSpPr/>
      </dsp:nvSpPr>
      <dsp:spPr>
        <a:xfrm>
          <a:off x="4450772" y="479890"/>
          <a:ext cx="2471108" cy="988443"/>
        </a:xfrm>
        <a:prstGeom prst="chevron">
          <a:avLst/>
        </a:prstGeom>
        <a:gradFill rotWithShape="0">
          <a:gsLst>
            <a:gs pos="0">
              <a:schemeClr val="accent2">
                <a:alpha val="90000"/>
                <a:hueOff val="0"/>
                <a:satOff val="0"/>
                <a:lumOff val="0"/>
                <a:alphaOff val="-20000"/>
                <a:shade val="85000"/>
                <a:satMod val="130000"/>
              </a:schemeClr>
            </a:gs>
            <a:gs pos="34000">
              <a:schemeClr val="accent2">
                <a:alpha val="90000"/>
                <a:hueOff val="0"/>
                <a:satOff val="0"/>
                <a:lumOff val="0"/>
                <a:alphaOff val="-20000"/>
                <a:shade val="87000"/>
                <a:satMod val="125000"/>
              </a:schemeClr>
            </a:gs>
            <a:gs pos="70000">
              <a:schemeClr val="accent2">
                <a:alpha val="90000"/>
                <a:hueOff val="0"/>
                <a:satOff val="0"/>
                <a:lumOff val="0"/>
                <a:alphaOff val="-20000"/>
                <a:tint val="100000"/>
                <a:shade val="90000"/>
                <a:satMod val="130000"/>
              </a:schemeClr>
            </a:gs>
            <a:gs pos="100000">
              <a:schemeClr val="accent2">
                <a:alpha val="90000"/>
                <a:hueOff val="0"/>
                <a:satOff val="0"/>
                <a:lumOff val="0"/>
                <a:alphaOff val="-2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rtl="0">
            <a:lnSpc>
              <a:spcPct val="90000"/>
            </a:lnSpc>
            <a:spcBef>
              <a:spcPct val="0"/>
            </a:spcBef>
            <a:spcAft>
              <a:spcPct val="35000"/>
            </a:spcAft>
          </a:pPr>
          <a:r>
            <a:rPr lang="fr-FR" sz="1400" b="1" i="0" kern="1200" smtClean="0">
              <a:solidFill>
                <a:schemeClr val="tx1"/>
              </a:solidFill>
              <a:latin typeface="Times New Roman" pitchFamily="18" charset="0"/>
              <a:cs typeface="Times New Roman" pitchFamily="18" charset="0"/>
            </a:rPr>
            <a:t>3. Troisième série d’enquêtes annuelles 1995/2005</a:t>
          </a:r>
          <a:r>
            <a:rPr lang="fr-FR" sz="1100" b="1" i="0" kern="1200" smtClean="0">
              <a:solidFill>
                <a:schemeClr val="tx1"/>
              </a:solidFill>
              <a:latin typeface="Times New Roman" pitchFamily="18" charset="0"/>
              <a:cs typeface="Times New Roman" pitchFamily="18" charset="0"/>
            </a:rPr>
            <a:t> </a:t>
          </a:r>
          <a:endParaRPr lang="fr-FR" sz="1100" b="1" i="0" kern="1200" dirty="0">
            <a:solidFill>
              <a:schemeClr val="tx1"/>
            </a:solidFill>
            <a:latin typeface="Times New Roman" pitchFamily="18" charset="0"/>
            <a:cs typeface="Times New Roman" pitchFamily="18" charset="0"/>
          </a:endParaRPr>
        </a:p>
      </dsp:txBody>
      <dsp:txXfrm>
        <a:off x="4944994" y="479890"/>
        <a:ext cx="1482665" cy="988443"/>
      </dsp:txXfrm>
    </dsp:sp>
    <dsp:sp modelId="{ABB664D9-4CFA-45BC-BDED-9918F9B82329}">
      <dsp:nvSpPr>
        <dsp:cNvPr id="0" name=""/>
        <dsp:cNvSpPr/>
      </dsp:nvSpPr>
      <dsp:spPr>
        <a:xfrm>
          <a:off x="6674769" y="479890"/>
          <a:ext cx="2471108" cy="988443"/>
        </a:xfrm>
        <a:prstGeom prst="chevron">
          <a:avLst/>
        </a:prstGeom>
        <a:gradFill rotWithShape="0">
          <a:gsLst>
            <a:gs pos="0">
              <a:schemeClr val="accent2">
                <a:alpha val="90000"/>
                <a:hueOff val="0"/>
                <a:satOff val="0"/>
                <a:lumOff val="0"/>
                <a:alphaOff val="-30000"/>
                <a:shade val="85000"/>
                <a:satMod val="130000"/>
              </a:schemeClr>
            </a:gs>
            <a:gs pos="34000">
              <a:schemeClr val="accent2">
                <a:alpha val="90000"/>
                <a:hueOff val="0"/>
                <a:satOff val="0"/>
                <a:lumOff val="0"/>
                <a:alphaOff val="-30000"/>
                <a:shade val="87000"/>
                <a:satMod val="125000"/>
              </a:schemeClr>
            </a:gs>
            <a:gs pos="70000">
              <a:schemeClr val="accent2">
                <a:alpha val="90000"/>
                <a:hueOff val="0"/>
                <a:satOff val="0"/>
                <a:lumOff val="0"/>
                <a:alphaOff val="-30000"/>
                <a:tint val="100000"/>
                <a:shade val="90000"/>
                <a:satMod val="130000"/>
              </a:schemeClr>
            </a:gs>
            <a:gs pos="100000">
              <a:schemeClr val="accent2">
                <a:alpha val="90000"/>
                <a:hueOff val="0"/>
                <a:satOff val="0"/>
                <a:lumOff val="0"/>
                <a:alphaOff val="-3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rtl="0">
            <a:lnSpc>
              <a:spcPct val="90000"/>
            </a:lnSpc>
            <a:spcBef>
              <a:spcPct val="0"/>
            </a:spcBef>
            <a:spcAft>
              <a:spcPct val="35000"/>
            </a:spcAft>
          </a:pPr>
          <a:r>
            <a:rPr lang="fr-FR" sz="1400" b="1" i="0" kern="1200" dirty="0" smtClean="0">
              <a:solidFill>
                <a:schemeClr val="tx1"/>
              </a:solidFill>
              <a:latin typeface="Times New Roman" pitchFamily="18" charset="0"/>
              <a:cs typeface="Times New Roman" pitchFamily="18" charset="0"/>
            </a:rPr>
            <a:t>4. Quatrième série  d’enquêtes annuelles 2006/2017</a:t>
          </a:r>
          <a:endParaRPr lang="fr-FR" sz="1400" b="1" i="0" kern="1200" dirty="0">
            <a:solidFill>
              <a:schemeClr val="tx1"/>
            </a:solidFill>
            <a:latin typeface="Times New Roman" pitchFamily="18" charset="0"/>
            <a:cs typeface="Times New Roman" pitchFamily="18" charset="0"/>
          </a:endParaRPr>
        </a:p>
      </dsp:txBody>
      <dsp:txXfrm>
        <a:off x="7168991" y="479890"/>
        <a:ext cx="1482665" cy="988443"/>
      </dsp:txXfrm>
    </dsp:sp>
    <dsp:sp modelId="{AFD25D46-DC46-4752-AAC2-2CE863E522F0}">
      <dsp:nvSpPr>
        <dsp:cNvPr id="0" name=""/>
        <dsp:cNvSpPr/>
      </dsp:nvSpPr>
      <dsp:spPr>
        <a:xfrm>
          <a:off x="8898767" y="479890"/>
          <a:ext cx="2471108" cy="988443"/>
        </a:xfrm>
        <a:prstGeom prst="chevron">
          <a:avLst/>
        </a:prstGeom>
        <a:gradFill rotWithShape="0">
          <a:gsLst>
            <a:gs pos="0">
              <a:schemeClr val="accent2">
                <a:alpha val="90000"/>
                <a:hueOff val="0"/>
                <a:satOff val="0"/>
                <a:lumOff val="0"/>
                <a:alphaOff val="-40000"/>
                <a:shade val="85000"/>
                <a:satMod val="130000"/>
              </a:schemeClr>
            </a:gs>
            <a:gs pos="34000">
              <a:schemeClr val="accent2">
                <a:alpha val="90000"/>
                <a:hueOff val="0"/>
                <a:satOff val="0"/>
                <a:lumOff val="0"/>
                <a:alphaOff val="-40000"/>
                <a:shade val="87000"/>
                <a:satMod val="125000"/>
              </a:schemeClr>
            </a:gs>
            <a:gs pos="70000">
              <a:schemeClr val="accent2">
                <a:alpha val="90000"/>
                <a:hueOff val="0"/>
                <a:satOff val="0"/>
                <a:lumOff val="0"/>
                <a:alphaOff val="-40000"/>
                <a:tint val="100000"/>
                <a:shade val="90000"/>
                <a:satMod val="130000"/>
              </a:schemeClr>
            </a:gs>
            <a:gs pos="100000">
              <a:schemeClr val="accent2">
                <a:alpha val="90000"/>
                <a:hueOff val="0"/>
                <a:satOff val="0"/>
                <a:lumOff val="0"/>
                <a:alphaOff val="-4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fr-FR" sz="1600" b="1" i="0" kern="1200" dirty="0" smtClean="0">
              <a:solidFill>
                <a:schemeClr val="tx1"/>
              </a:solidFill>
              <a:latin typeface="Times New Roman" pitchFamily="18" charset="0"/>
              <a:cs typeface="Times New Roman" pitchFamily="18" charset="0"/>
            </a:rPr>
            <a:t>5. Cinquième série d’enquêtes annuelles 2017/2024</a:t>
          </a:r>
          <a:endParaRPr lang="fr-FR" sz="1600" kern="1200" dirty="0"/>
        </a:p>
      </dsp:txBody>
      <dsp:txXfrm>
        <a:off x="9392989" y="479890"/>
        <a:ext cx="1482665" cy="9884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84491-BB0B-44F8-9B50-650D5E65BE1B}">
      <dsp:nvSpPr>
        <dsp:cNvPr id="0" name=""/>
        <dsp:cNvSpPr/>
      </dsp:nvSpPr>
      <dsp:spPr>
        <a:xfrm>
          <a:off x="10468" y="0"/>
          <a:ext cx="1621775" cy="362798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b="0" kern="1200" dirty="0" smtClean="0">
              <a:latin typeface="Times New Roman" panose="02020603050405020304" pitchFamily="18" charset="0"/>
              <a:cs typeface="Times New Roman" panose="02020603050405020304" pitchFamily="18" charset="0"/>
            </a:rPr>
            <a:t>Champ de l’enquête : zones urbaines; </a:t>
          </a:r>
        </a:p>
        <a:p>
          <a:pPr lvl="0" algn="l" defTabSz="666750">
            <a:lnSpc>
              <a:spcPct val="90000"/>
            </a:lnSpc>
            <a:spcBef>
              <a:spcPct val="0"/>
            </a:spcBef>
            <a:spcAft>
              <a:spcPct val="35000"/>
            </a:spcAft>
          </a:pPr>
          <a:endParaRPr lang="fr-FR" sz="1500" b="0" kern="1200" dirty="0" smtClean="0">
            <a:latin typeface="Times New Roman" panose="02020603050405020304" pitchFamily="18" charset="0"/>
            <a:cs typeface="Times New Roman" panose="02020603050405020304" pitchFamily="18" charset="0"/>
          </a:endParaRPr>
        </a:p>
        <a:p>
          <a:pPr lvl="0" algn="l" defTabSz="666750">
            <a:lnSpc>
              <a:spcPct val="90000"/>
            </a:lnSpc>
            <a:spcBef>
              <a:spcPct val="0"/>
            </a:spcBef>
            <a:spcAft>
              <a:spcPct val="35000"/>
            </a:spcAft>
          </a:pPr>
          <a:r>
            <a:rPr lang="fr-FR" sz="1500" b="0" kern="1200" dirty="0" smtClean="0">
              <a:latin typeface="Times New Roman" panose="02020603050405020304" pitchFamily="18" charset="0"/>
              <a:cs typeface="Times New Roman" panose="02020603050405020304" pitchFamily="18" charset="0"/>
            </a:rPr>
            <a:t>Taille de l’échantillon:  près de 16 000 ménages;</a:t>
          </a:r>
        </a:p>
        <a:p>
          <a:pPr lvl="0" algn="l" defTabSz="666750">
            <a:lnSpc>
              <a:spcPct val="90000"/>
            </a:lnSpc>
            <a:spcBef>
              <a:spcPct val="0"/>
            </a:spcBef>
            <a:spcAft>
              <a:spcPct val="35000"/>
            </a:spcAft>
          </a:pPr>
          <a:endParaRPr lang="fr-FR" sz="1500" b="0" kern="1200" dirty="0" smtClean="0">
            <a:latin typeface="Times New Roman" panose="02020603050405020304" pitchFamily="18" charset="0"/>
            <a:cs typeface="Times New Roman" panose="02020603050405020304" pitchFamily="18" charset="0"/>
          </a:endParaRPr>
        </a:p>
        <a:p>
          <a:pPr lvl="0" algn="l" defTabSz="666750">
            <a:lnSpc>
              <a:spcPct val="90000"/>
            </a:lnSpc>
            <a:spcBef>
              <a:spcPct val="0"/>
            </a:spcBef>
            <a:spcAft>
              <a:spcPct val="35000"/>
            </a:spcAft>
          </a:pPr>
          <a:r>
            <a:rPr lang="fr-FR" sz="1500" b="0" kern="1200" dirty="0" smtClean="0">
              <a:latin typeface="Times New Roman" panose="02020603050405020304" pitchFamily="18" charset="0"/>
              <a:cs typeface="Times New Roman" panose="02020603050405020304" pitchFamily="18" charset="0"/>
            </a:rPr>
            <a:t>Période de collecte: début avril à fin juin de chaque année. </a:t>
          </a:r>
        </a:p>
        <a:p>
          <a:pPr lvl="0" algn="ctr" defTabSz="666750">
            <a:lnSpc>
              <a:spcPct val="90000"/>
            </a:lnSpc>
            <a:spcBef>
              <a:spcPct val="0"/>
            </a:spcBef>
            <a:spcAft>
              <a:spcPct val="35000"/>
            </a:spcAft>
          </a:pPr>
          <a:endParaRPr lang="en-US" sz="1100" b="1" kern="1200" cap="none" spc="0" dirty="0">
            <a:ln w="12700">
              <a:prstDash val="solid"/>
            </a:ln>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sp:txBody>
      <dsp:txXfrm>
        <a:off x="57968" y="47500"/>
        <a:ext cx="1526775" cy="3532987"/>
      </dsp:txXfrm>
    </dsp:sp>
    <dsp:sp modelId="{56380C03-904C-465D-9250-D5EAD8D1F067}">
      <dsp:nvSpPr>
        <dsp:cNvPr id="0" name=""/>
        <dsp:cNvSpPr/>
      </dsp:nvSpPr>
      <dsp:spPr>
        <a:xfrm>
          <a:off x="1794420" y="1612893"/>
          <a:ext cx="343816" cy="402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cap="none" spc="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sp:txBody>
      <dsp:txXfrm>
        <a:off x="1794420" y="1693333"/>
        <a:ext cx="240671" cy="241320"/>
      </dsp:txXfrm>
    </dsp:sp>
    <dsp:sp modelId="{793A628B-0BC2-4B0C-8A09-46C25C652A3F}">
      <dsp:nvSpPr>
        <dsp:cNvPr id="0" name=""/>
        <dsp:cNvSpPr/>
      </dsp:nvSpPr>
      <dsp:spPr>
        <a:xfrm>
          <a:off x="2280953" y="0"/>
          <a:ext cx="1621775" cy="362798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b="0" kern="1200" dirty="0" smtClean="0">
              <a:latin typeface="Times New Roman" panose="02020603050405020304" pitchFamily="18" charset="0"/>
              <a:cs typeface="Times New Roman" panose="02020603050405020304" pitchFamily="18" charset="0"/>
            </a:rPr>
            <a:t>Étalement des travaux de collecte sur toute l’année à partir  du mois d’avril 1984</a:t>
          </a:r>
        </a:p>
        <a:p>
          <a:pPr lvl="0" algn="l" defTabSz="666750">
            <a:lnSpc>
              <a:spcPct val="90000"/>
            </a:lnSpc>
            <a:spcBef>
              <a:spcPct val="0"/>
            </a:spcBef>
            <a:spcAft>
              <a:spcPct val="35000"/>
            </a:spcAft>
          </a:pPr>
          <a:r>
            <a:rPr lang="fr-FR" sz="1500" b="0" kern="1200" dirty="0" smtClean="0">
              <a:latin typeface="Times New Roman" panose="02020603050405020304" pitchFamily="18" charset="0"/>
              <a:cs typeface="Times New Roman" panose="02020603050405020304" pitchFamily="18" charset="0"/>
            </a:rPr>
            <a:t>une  enquête rurale a été menée auprès d’ un échantillon de 16000 ménages (juillet 1986 à juin 1987) . </a:t>
          </a:r>
          <a:endParaRPr lang="en-US" sz="1500" b="0" kern="1200" cap="none" spc="0" dirty="0">
            <a:ln w="12700">
              <a:prstDash val="solid"/>
            </a:ln>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sp:txBody>
      <dsp:txXfrm>
        <a:off x="2328453" y="47500"/>
        <a:ext cx="1526775" cy="3532987"/>
      </dsp:txXfrm>
    </dsp:sp>
    <dsp:sp modelId="{23509D02-8562-4BB4-9D3D-5D64A1448987}">
      <dsp:nvSpPr>
        <dsp:cNvPr id="0" name=""/>
        <dsp:cNvSpPr/>
      </dsp:nvSpPr>
      <dsp:spPr>
        <a:xfrm>
          <a:off x="4064905" y="1612893"/>
          <a:ext cx="343816" cy="402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cap="none" spc="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sp:txBody>
      <dsp:txXfrm>
        <a:off x="4064905" y="1693333"/>
        <a:ext cx="240671" cy="241320"/>
      </dsp:txXfrm>
    </dsp:sp>
    <dsp:sp modelId="{2C5279B9-882D-4C52-8CA5-0790E819BC7A}">
      <dsp:nvSpPr>
        <dsp:cNvPr id="0" name=""/>
        <dsp:cNvSpPr/>
      </dsp:nvSpPr>
      <dsp:spPr>
        <a:xfrm>
          <a:off x="4551438" y="0"/>
          <a:ext cx="1621775" cy="362798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fr-FR" sz="1500" b="0" kern="1200" dirty="0" err="1" smtClean="0">
              <a:latin typeface="Times New Roman" panose="02020603050405020304" pitchFamily="18" charset="0"/>
              <a:cs typeface="Times New Roman" panose="02020603050405020304" pitchFamily="18" charset="0"/>
            </a:rPr>
            <a:t>Trimestrialisation</a:t>
          </a:r>
          <a:r>
            <a:rPr lang="fr-FR" sz="1500" b="0" kern="1200" dirty="0" smtClean="0">
              <a:latin typeface="Times New Roman" panose="02020603050405020304" pitchFamily="18" charset="0"/>
              <a:cs typeface="Times New Roman" panose="02020603050405020304" pitchFamily="18" charset="0"/>
            </a:rPr>
            <a:t> de l’enquête à partir de 1996</a:t>
          </a:r>
        </a:p>
        <a:p>
          <a:pPr lvl="0" algn="l" defTabSz="666750">
            <a:lnSpc>
              <a:spcPct val="90000"/>
            </a:lnSpc>
            <a:spcBef>
              <a:spcPct val="0"/>
            </a:spcBef>
            <a:spcAft>
              <a:spcPct val="35000"/>
            </a:spcAft>
          </a:pPr>
          <a:endParaRPr lang="fr-FR" sz="1500" b="0" kern="1200" dirty="0" smtClean="0">
            <a:latin typeface="Times New Roman" panose="02020603050405020304" pitchFamily="18" charset="0"/>
            <a:cs typeface="Times New Roman" panose="02020603050405020304" pitchFamily="18" charset="0"/>
          </a:endParaRPr>
        </a:p>
        <a:p>
          <a:pPr lvl="0" algn="l" defTabSz="666750">
            <a:lnSpc>
              <a:spcPct val="90000"/>
            </a:lnSpc>
            <a:spcBef>
              <a:spcPct val="0"/>
            </a:spcBef>
            <a:spcAft>
              <a:spcPct val="35000"/>
            </a:spcAft>
          </a:pPr>
          <a:r>
            <a:rPr lang="fr-FR" sz="1500" b="0" kern="1200" dirty="0" smtClean="0">
              <a:latin typeface="Times New Roman" panose="02020603050405020304" pitchFamily="18" charset="0"/>
              <a:cs typeface="Times New Roman" panose="02020603050405020304" pitchFamily="18" charset="0"/>
            </a:rPr>
            <a:t>En 1999, le champ de l’enquête a été étendu au milieu rural; </a:t>
          </a:r>
        </a:p>
        <a:p>
          <a:pPr lvl="0" algn="l" defTabSz="666750">
            <a:lnSpc>
              <a:spcPct val="90000"/>
            </a:lnSpc>
            <a:spcBef>
              <a:spcPct val="0"/>
            </a:spcBef>
            <a:spcAft>
              <a:spcPct val="35000"/>
            </a:spcAft>
          </a:pPr>
          <a:endParaRPr lang="fr-FR" sz="1500" b="0" kern="1200" dirty="0" smtClean="0">
            <a:latin typeface="Times New Roman" panose="02020603050405020304" pitchFamily="18" charset="0"/>
            <a:cs typeface="Times New Roman" panose="02020603050405020304" pitchFamily="18" charset="0"/>
          </a:endParaRPr>
        </a:p>
        <a:p>
          <a:pPr lvl="0" algn="l" defTabSz="666750">
            <a:lnSpc>
              <a:spcPct val="90000"/>
            </a:lnSpc>
            <a:spcBef>
              <a:spcPct val="0"/>
            </a:spcBef>
            <a:spcAft>
              <a:spcPct val="35000"/>
            </a:spcAft>
          </a:pPr>
          <a:r>
            <a:rPr lang="fr-FR" sz="1500" b="0" kern="1200" dirty="0" smtClean="0">
              <a:latin typeface="Times New Roman" panose="02020603050405020304" pitchFamily="18" charset="0"/>
              <a:cs typeface="Times New Roman" panose="02020603050405020304" pitchFamily="18" charset="0"/>
            </a:rPr>
            <a:t>Décentralisation de la saisie et de l’exploitation des données à partir de 2003.</a:t>
          </a:r>
          <a:endParaRPr lang="en-US" sz="1500" b="0" kern="1200" cap="none" spc="0" dirty="0">
            <a:ln w="12700">
              <a:prstDash val="solid"/>
            </a:ln>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endParaRPr lang="en-US" sz="1100" kern="1200" dirty="0">
            <a:solidFill>
              <a:schemeClr val="tx1"/>
            </a:solidFill>
            <a:latin typeface="Times New Roman" panose="02020603050405020304" pitchFamily="18" charset="0"/>
            <a:cs typeface="Times New Roman" panose="02020603050405020304" pitchFamily="18" charset="0"/>
          </a:endParaRPr>
        </a:p>
      </dsp:txBody>
      <dsp:txXfrm>
        <a:off x="4598938" y="47500"/>
        <a:ext cx="1526775" cy="3532987"/>
      </dsp:txXfrm>
    </dsp:sp>
    <dsp:sp modelId="{5A0617FD-AABE-485F-A778-10BC6CE59E15}">
      <dsp:nvSpPr>
        <dsp:cNvPr id="0" name=""/>
        <dsp:cNvSpPr/>
      </dsp:nvSpPr>
      <dsp:spPr>
        <a:xfrm>
          <a:off x="6335391" y="1612893"/>
          <a:ext cx="343816" cy="402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cap="none" spc="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sp:txBody>
      <dsp:txXfrm>
        <a:off x="6335391" y="1693333"/>
        <a:ext cx="240671" cy="241320"/>
      </dsp:txXfrm>
    </dsp:sp>
    <dsp:sp modelId="{59DA0187-8A28-497B-ACA6-A89BA6B35FE9}">
      <dsp:nvSpPr>
        <dsp:cNvPr id="0" name=""/>
        <dsp:cNvSpPr/>
      </dsp:nvSpPr>
      <dsp:spPr>
        <a:xfrm>
          <a:off x="6821923" y="0"/>
          <a:ext cx="1621775" cy="362798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b="0" kern="1200" dirty="0" smtClean="0">
              <a:latin typeface="Times New Roman" panose="02020603050405020304" pitchFamily="18" charset="0"/>
              <a:cs typeface="Times New Roman" panose="02020603050405020304" pitchFamily="18" charset="0"/>
            </a:rPr>
            <a:t>Élargissement de l’échantillon </a:t>
          </a:r>
        </a:p>
        <a:p>
          <a:pPr lvl="0" algn="l" defTabSz="666750">
            <a:lnSpc>
              <a:spcPct val="90000"/>
            </a:lnSpc>
            <a:spcBef>
              <a:spcPct val="0"/>
            </a:spcBef>
            <a:spcAft>
              <a:spcPct val="35000"/>
            </a:spcAft>
          </a:pPr>
          <a:r>
            <a:rPr lang="fr-FR" sz="1500" b="0" kern="1200" dirty="0" smtClean="0">
              <a:latin typeface="Times New Roman" panose="02020603050405020304" pitchFamily="18" charset="0"/>
              <a:cs typeface="Times New Roman" panose="02020603050405020304" pitchFamily="18" charset="0"/>
            </a:rPr>
            <a:t>(60000 ménages au lieu de 48000)</a:t>
          </a:r>
        </a:p>
        <a:p>
          <a:pPr lvl="0" algn="l" defTabSz="666750">
            <a:lnSpc>
              <a:spcPct val="90000"/>
            </a:lnSpc>
            <a:spcBef>
              <a:spcPct val="0"/>
            </a:spcBef>
            <a:spcAft>
              <a:spcPct val="35000"/>
            </a:spcAft>
          </a:pPr>
          <a:endParaRPr lang="fr-FR" sz="1500" b="0" kern="1200" dirty="0" smtClean="0">
            <a:latin typeface="Times New Roman" panose="02020603050405020304" pitchFamily="18" charset="0"/>
            <a:cs typeface="Times New Roman" panose="02020603050405020304" pitchFamily="18" charset="0"/>
          </a:endParaRPr>
        </a:p>
        <a:p>
          <a:pPr lvl="0" algn="l" defTabSz="666750">
            <a:lnSpc>
              <a:spcPct val="90000"/>
            </a:lnSpc>
            <a:spcBef>
              <a:spcPct val="0"/>
            </a:spcBef>
            <a:spcAft>
              <a:spcPct val="35000"/>
            </a:spcAft>
          </a:pPr>
          <a:r>
            <a:rPr lang="fr-FR" sz="1500" b="0" kern="1200" dirty="0" smtClean="0">
              <a:latin typeface="Times New Roman" panose="02020603050405020304" pitchFamily="18" charset="0"/>
              <a:cs typeface="Times New Roman" panose="02020603050405020304" pitchFamily="18" charset="0"/>
            </a:rPr>
            <a:t>Révision du dossier  méthodologique de l’enquête ;</a:t>
          </a:r>
        </a:p>
        <a:p>
          <a:pPr lvl="0" algn="l" defTabSz="666750">
            <a:lnSpc>
              <a:spcPct val="90000"/>
            </a:lnSpc>
            <a:spcBef>
              <a:spcPct val="0"/>
            </a:spcBef>
            <a:spcAft>
              <a:spcPct val="35000"/>
            </a:spcAft>
          </a:pPr>
          <a:endParaRPr lang="fr-FR" sz="1500" b="0" kern="1200" dirty="0" smtClean="0">
            <a:latin typeface="Times New Roman" panose="02020603050405020304" pitchFamily="18" charset="0"/>
            <a:cs typeface="Times New Roman" panose="02020603050405020304" pitchFamily="18" charset="0"/>
          </a:endParaRPr>
        </a:p>
        <a:p>
          <a:pPr lvl="0" algn="l" defTabSz="666750">
            <a:lnSpc>
              <a:spcPct val="90000"/>
            </a:lnSpc>
            <a:spcBef>
              <a:spcPct val="0"/>
            </a:spcBef>
            <a:spcAft>
              <a:spcPct val="35000"/>
            </a:spcAft>
          </a:pPr>
          <a:r>
            <a:rPr lang="fr-FR" sz="1500" b="0" kern="1200" dirty="0" smtClean="0">
              <a:latin typeface="Times New Roman" panose="02020603050405020304" pitchFamily="18" charset="0"/>
              <a:cs typeface="Times New Roman" panose="02020603050405020304" pitchFamily="18" charset="0"/>
            </a:rPr>
            <a:t>Utilisation de la méthode CAPI dans la collecte des données (2007)</a:t>
          </a:r>
          <a:endParaRPr lang="en-US" sz="1500" b="0" kern="1200" cap="none" spc="0" dirty="0">
            <a:ln w="12700">
              <a:prstDash val="solid"/>
            </a:ln>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sp:txBody>
      <dsp:txXfrm>
        <a:off x="6869423" y="47500"/>
        <a:ext cx="1526775" cy="3532987"/>
      </dsp:txXfrm>
    </dsp:sp>
    <dsp:sp modelId="{D382BF15-B9CF-40F1-8771-364388C79499}">
      <dsp:nvSpPr>
        <dsp:cNvPr id="0" name=""/>
        <dsp:cNvSpPr/>
      </dsp:nvSpPr>
      <dsp:spPr>
        <a:xfrm>
          <a:off x="8605876" y="1612893"/>
          <a:ext cx="343816" cy="402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cap="none" spc="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dsp:txBody>
      <dsp:txXfrm>
        <a:off x="8605876" y="1693333"/>
        <a:ext cx="240671" cy="241320"/>
      </dsp:txXfrm>
    </dsp:sp>
    <dsp:sp modelId="{2FAE2C01-B943-4767-A0AB-AD3FD80D130F}">
      <dsp:nvSpPr>
        <dsp:cNvPr id="0" name=""/>
        <dsp:cNvSpPr/>
      </dsp:nvSpPr>
      <dsp:spPr>
        <a:xfrm>
          <a:off x="9092408" y="0"/>
          <a:ext cx="1621775" cy="362798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kern="1200" dirty="0" smtClean="0">
              <a:latin typeface="Times New Roman" panose="02020603050405020304" pitchFamily="18" charset="0"/>
              <a:cs typeface="Times New Roman" panose="02020603050405020304" pitchFamily="18" charset="0"/>
            </a:rPr>
            <a:t>La taille de l’</a:t>
          </a:r>
          <a:r>
            <a:rPr lang="fr-FR" sz="1500" kern="1200" dirty="0" err="1" smtClean="0">
              <a:latin typeface="Times New Roman" panose="02020603050405020304" pitchFamily="18" charset="0"/>
              <a:cs typeface="Times New Roman" panose="02020603050405020304" pitchFamily="18" charset="0"/>
            </a:rPr>
            <a:t>éch</a:t>
          </a:r>
          <a:r>
            <a:rPr lang="fr-FR" sz="1500" kern="1200" dirty="0" smtClean="0">
              <a:latin typeface="Times New Roman" panose="02020603050405020304" pitchFamily="18" charset="0"/>
              <a:cs typeface="Times New Roman" panose="02020603050405020304" pitchFamily="18" charset="0"/>
            </a:rPr>
            <a:t>. est augmentée de 50%</a:t>
          </a:r>
        </a:p>
        <a:p>
          <a:pPr lvl="0" algn="l" defTabSz="666750">
            <a:lnSpc>
              <a:spcPct val="90000"/>
            </a:lnSpc>
            <a:spcBef>
              <a:spcPct val="0"/>
            </a:spcBef>
            <a:spcAft>
              <a:spcPct val="35000"/>
            </a:spcAft>
          </a:pPr>
          <a:endParaRPr lang="fr-FR" sz="1500" kern="1200" dirty="0" smtClean="0">
            <a:latin typeface="Times New Roman" panose="02020603050405020304" pitchFamily="18" charset="0"/>
            <a:cs typeface="Times New Roman" panose="02020603050405020304" pitchFamily="18" charset="0"/>
          </a:endParaRPr>
        </a:p>
        <a:p>
          <a:pPr lvl="0" algn="l" defTabSz="666750">
            <a:lnSpc>
              <a:spcPct val="90000"/>
            </a:lnSpc>
            <a:spcBef>
              <a:spcPct val="0"/>
            </a:spcBef>
            <a:spcAft>
              <a:spcPct val="35000"/>
            </a:spcAft>
          </a:pPr>
          <a:r>
            <a:rPr lang="fr-FR" sz="1500" kern="1200" dirty="0" smtClean="0">
              <a:latin typeface="Times New Roman" panose="02020603050405020304" pitchFamily="18" charset="0"/>
              <a:cs typeface="Times New Roman" panose="02020603050405020304" pitchFamily="18" charset="0"/>
            </a:rPr>
            <a:t>Plus de questions sur la migration</a:t>
          </a:r>
        </a:p>
        <a:p>
          <a:pPr lvl="0" algn="l" defTabSz="666750">
            <a:lnSpc>
              <a:spcPct val="90000"/>
            </a:lnSpc>
            <a:spcBef>
              <a:spcPct val="0"/>
            </a:spcBef>
            <a:spcAft>
              <a:spcPct val="35000"/>
            </a:spcAft>
          </a:pPr>
          <a:r>
            <a:rPr lang="fr-FR" sz="1500" kern="1200" dirty="0" smtClean="0">
              <a:latin typeface="Times New Roman" panose="02020603050405020304" pitchFamily="18" charset="0"/>
              <a:cs typeface="Times New Roman" panose="02020603050405020304" pitchFamily="18" charset="0"/>
            </a:rPr>
            <a:t>Plus de questions liées à la </a:t>
          </a:r>
          <a:r>
            <a:rPr lang="fr-FR" sz="1500" kern="1200" dirty="0" err="1" smtClean="0">
              <a:latin typeface="Times New Roman" panose="02020603050405020304" pitchFamily="18" charset="0"/>
              <a:cs typeface="Times New Roman" panose="02020603050405020304" pitchFamily="18" charset="0"/>
            </a:rPr>
            <a:t>pauv.mult</a:t>
          </a:r>
          <a:r>
            <a:rPr lang="fr-FR" sz="1500" kern="1200" dirty="0" smtClean="0">
              <a:latin typeface="Times New Roman" panose="02020603050405020304" pitchFamily="18" charset="0"/>
              <a:cs typeface="Times New Roman" panose="02020603050405020304" pitchFamily="18" charset="0"/>
            </a:rPr>
            <a:t>.</a:t>
          </a:r>
        </a:p>
        <a:p>
          <a:pPr lvl="0" algn="l" defTabSz="666750">
            <a:lnSpc>
              <a:spcPct val="90000"/>
            </a:lnSpc>
            <a:spcBef>
              <a:spcPct val="0"/>
            </a:spcBef>
            <a:spcAft>
              <a:spcPct val="35000"/>
            </a:spcAft>
          </a:pPr>
          <a:endParaRPr lang="fr-FR" sz="1500" kern="1200" dirty="0" smtClean="0">
            <a:latin typeface="Times New Roman" panose="02020603050405020304" pitchFamily="18" charset="0"/>
            <a:cs typeface="Times New Roman" panose="02020603050405020304" pitchFamily="18" charset="0"/>
          </a:endParaRPr>
        </a:p>
        <a:p>
          <a:pPr lvl="0" algn="l" defTabSz="666750">
            <a:lnSpc>
              <a:spcPct val="90000"/>
            </a:lnSpc>
            <a:spcBef>
              <a:spcPct val="0"/>
            </a:spcBef>
            <a:spcAft>
              <a:spcPct val="35000"/>
            </a:spcAft>
          </a:pPr>
          <a:r>
            <a:rPr lang="fr-FR" sz="1500" kern="1200" dirty="0" smtClean="0">
              <a:latin typeface="Times New Roman" panose="02020603050405020304" pitchFamily="18" charset="0"/>
              <a:cs typeface="Times New Roman" panose="02020603050405020304" pitchFamily="18" charset="0"/>
            </a:rPr>
            <a:t>Nouvelles nomenclatures</a:t>
          </a:r>
        </a:p>
        <a:p>
          <a:pPr lvl="0" algn="l" defTabSz="666750">
            <a:lnSpc>
              <a:spcPct val="90000"/>
            </a:lnSpc>
            <a:spcBef>
              <a:spcPct val="0"/>
            </a:spcBef>
            <a:spcAft>
              <a:spcPct val="35000"/>
            </a:spcAft>
          </a:pPr>
          <a:endParaRPr lang="fr-FR" sz="1500" kern="1200" dirty="0" smtClean="0">
            <a:latin typeface="Times New Roman" panose="02020603050405020304" pitchFamily="18" charset="0"/>
            <a:cs typeface="Times New Roman" panose="02020603050405020304" pitchFamily="18" charset="0"/>
          </a:endParaRPr>
        </a:p>
        <a:p>
          <a:pPr lvl="0" algn="l" defTabSz="666750">
            <a:lnSpc>
              <a:spcPct val="90000"/>
            </a:lnSpc>
            <a:spcBef>
              <a:spcPct val="0"/>
            </a:spcBef>
            <a:spcAft>
              <a:spcPct val="35000"/>
            </a:spcAft>
          </a:pPr>
          <a:r>
            <a:rPr lang="fr-FR" sz="1500" kern="1200" dirty="0" smtClean="0">
              <a:latin typeface="Times New Roman" panose="02020603050405020304" pitchFamily="18" charset="0"/>
              <a:cs typeface="Times New Roman" panose="02020603050405020304" pitchFamily="18" charset="0"/>
            </a:rPr>
            <a:t>Suivi dans le temps</a:t>
          </a:r>
          <a:endParaRPr lang="fr-FR" sz="1500" kern="1200" dirty="0">
            <a:latin typeface="Times New Roman" panose="02020603050405020304" pitchFamily="18" charset="0"/>
            <a:cs typeface="Times New Roman" panose="02020603050405020304" pitchFamily="18" charset="0"/>
          </a:endParaRPr>
        </a:p>
      </dsp:txBody>
      <dsp:txXfrm>
        <a:off x="9139908" y="47500"/>
        <a:ext cx="1526775" cy="353298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08177-5BDB-4499-80DF-CED2B9165D41}" type="datetimeFigureOut">
              <a:rPr lang="fr-FR" smtClean="0"/>
              <a:t>25/10/2017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313D3-4A69-4591-81E7-5ECFEA8DED3D}" type="slidenum">
              <a:rPr lang="fr-FR" smtClean="0"/>
              <a:t>‹N°›</a:t>
            </a:fld>
            <a:endParaRPr lang="fr-FR"/>
          </a:p>
        </p:txBody>
      </p:sp>
    </p:spTree>
    <p:extLst>
      <p:ext uri="{BB962C8B-B14F-4D97-AF65-F5344CB8AC3E}">
        <p14:creationId xmlns:p14="http://schemas.microsoft.com/office/powerpoint/2010/main" val="158618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indent="-457200" algn="just">
              <a:buClrTx/>
              <a:buFont typeface="+mj-lt"/>
              <a:buAutoNum type="arabicParenR"/>
            </a:pPr>
            <a:r>
              <a:rPr lang="fr-FR" sz="1200" dirty="0" smtClean="0">
                <a:solidFill>
                  <a:schemeClr val="tx1"/>
                </a:solidFill>
                <a:latin typeface="Times New Roman" panose="02020603050405020304" pitchFamily="18" charset="0"/>
                <a:cs typeface="Times New Roman" panose="02020603050405020304" pitchFamily="18" charset="0"/>
              </a:rPr>
              <a:t>RGPH</a:t>
            </a:r>
          </a:p>
          <a:p>
            <a:pPr marL="457200" indent="-457200" algn="just">
              <a:buClrTx/>
              <a:buFont typeface="+mj-lt"/>
              <a:buAutoNum type="arabicParenR"/>
            </a:pPr>
            <a:r>
              <a:rPr lang="fr-FR" sz="1200" dirty="0" smtClean="0">
                <a:solidFill>
                  <a:schemeClr val="tx1"/>
                </a:solidFill>
                <a:latin typeface="Times New Roman" panose="02020603050405020304" pitchFamily="18" charset="0"/>
                <a:cs typeface="Times New Roman" panose="02020603050405020304" pitchFamily="18" charset="0"/>
              </a:rPr>
              <a:t>Enquêtes auprès des ménages: Consommation, Niveau de vie, Secteur informel, Budget-temps…</a:t>
            </a:r>
          </a:p>
          <a:p>
            <a:pPr marL="457200" indent="-457200" algn="just">
              <a:buClrTx/>
              <a:buFont typeface="+mj-lt"/>
              <a:buAutoNum type="arabicParenR"/>
            </a:pPr>
            <a:r>
              <a:rPr lang="fr-FR" sz="1200" dirty="0" smtClean="0">
                <a:solidFill>
                  <a:schemeClr val="tx1"/>
                </a:solidFill>
                <a:latin typeface="Times New Roman" panose="02020603050405020304" pitchFamily="18" charset="0"/>
                <a:cs typeface="Times New Roman" panose="02020603050405020304" pitchFamily="18" charset="0"/>
              </a:rPr>
              <a:t>Enquêtes auprès des entreprises: Enquêtes annuelles  : l’industrie, l’énergie et les mines, le BTP, le commerce…</a:t>
            </a:r>
          </a:p>
          <a:p>
            <a:pPr marL="457200" indent="-457200" algn="just">
              <a:buClrTx/>
              <a:buFont typeface="+mj-lt"/>
              <a:buAutoNum type="arabicParenR"/>
            </a:pPr>
            <a:r>
              <a:rPr lang="fr-FR" sz="1200" dirty="0" smtClean="0">
                <a:solidFill>
                  <a:schemeClr val="tx1"/>
                </a:solidFill>
                <a:latin typeface="Times New Roman" panose="02020603050405020304" pitchFamily="18" charset="0"/>
                <a:cs typeface="Times New Roman" panose="02020603050405020304" pitchFamily="18" charset="0"/>
              </a:rPr>
              <a:t>Les sources administratives: CNSS, ANAPEC, Inspection du Travail, Ministère des Finances… </a:t>
            </a:r>
          </a:p>
          <a:p>
            <a:endParaRPr lang="fr-FR" dirty="0"/>
          </a:p>
        </p:txBody>
      </p:sp>
      <p:sp>
        <p:nvSpPr>
          <p:cNvPr id="4" name="Espace réservé du numéro de diapositive 3"/>
          <p:cNvSpPr>
            <a:spLocks noGrp="1"/>
          </p:cNvSpPr>
          <p:nvPr>
            <p:ph type="sldNum" sz="quarter" idx="10"/>
          </p:nvPr>
        </p:nvSpPr>
        <p:spPr/>
        <p:txBody>
          <a:bodyPr/>
          <a:lstStyle/>
          <a:p>
            <a:fld id="{9F9313D3-4A69-4591-81E7-5ECFEA8DED3D}" type="slidenum">
              <a:rPr lang="fr-FR" smtClean="0"/>
              <a:t>4</a:t>
            </a:fld>
            <a:endParaRPr lang="fr-FR"/>
          </a:p>
        </p:txBody>
      </p:sp>
    </p:spTree>
    <p:extLst>
      <p:ext uri="{BB962C8B-B14F-4D97-AF65-F5344CB8AC3E}">
        <p14:creationId xmlns:p14="http://schemas.microsoft.com/office/powerpoint/2010/main" val="417062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9313D3-4A69-4591-81E7-5ECFEA8DED3D}" type="slidenum">
              <a:rPr lang="fr-FR" smtClean="0"/>
              <a:t>11</a:t>
            </a:fld>
            <a:endParaRPr lang="fr-FR"/>
          </a:p>
        </p:txBody>
      </p:sp>
    </p:spTree>
    <p:extLst>
      <p:ext uri="{BB962C8B-B14F-4D97-AF65-F5344CB8AC3E}">
        <p14:creationId xmlns:p14="http://schemas.microsoft.com/office/powerpoint/2010/main" val="1652508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91F8B581-2618-44D5-8C3F-AC69AC97F110}" type="datetimeFigureOut">
              <a:rPr lang="fr-FR" smtClean="0"/>
              <a:t>25/10/2017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E6E627-34BE-4E93-B69E-2A0A4E1FF924}"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59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1F8B581-2618-44D5-8C3F-AC69AC97F110}" type="datetimeFigureOut">
              <a:rPr lang="fr-FR" smtClean="0"/>
              <a:t>25/10/2017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E6E627-34BE-4E93-B69E-2A0A4E1FF924}" type="slidenum">
              <a:rPr lang="fr-FR" smtClean="0"/>
              <a:t>‹N°›</a:t>
            </a:fld>
            <a:endParaRPr lang="fr-FR"/>
          </a:p>
        </p:txBody>
      </p:sp>
    </p:spTree>
    <p:extLst>
      <p:ext uri="{BB962C8B-B14F-4D97-AF65-F5344CB8AC3E}">
        <p14:creationId xmlns:p14="http://schemas.microsoft.com/office/powerpoint/2010/main" val="60492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1F8B581-2618-44D5-8C3F-AC69AC97F110}" type="datetimeFigureOut">
              <a:rPr lang="fr-FR" smtClean="0"/>
              <a:t>25/10/2017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E6E627-34BE-4E93-B69E-2A0A4E1FF924}" type="slidenum">
              <a:rPr lang="fr-FR" smtClean="0"/>
              <a:t>‹N°›</a:t>
            </a:fld>
            <a:endParaRPr lang="fr-FR"/>
          </a:p>
        </p:txBody>
      </p:sp>
    </p:spTree>
    <p:extLst>
      <p:ext uri="{BB962C8B-B14F-4D97-AF65-F5344CB8AC3E}">
        <p14:creationId xmlns:p14="http://schemas.microsoft.com/office/powerpoint/2010/main" val="91527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1F8B581-2618-44D5-8C3F-AC69AC97F110}" type="datetimeFigureOut">
              <a:rPr lang="fr-FR" smtClean="0"/>
              <a:t>25/10/2017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E6E627-34BE-4E93-B69E-2A0A4E1FF924}" type="slidenum">
              <a:rPr lang="fr-FR" smtClean="0"/>
              <a:t>‹N°›</a:t>
            </a:fld>
            <a:endParaRPr lang="fr-FR"/>
          </a:p>
        </p:txBody>
      </p:sp>
    </p:spTree>
    <p:extLst>
      <p:ext uri="{BB962C8B-B14F-4D97-AF65-F5344CB8AC3E}">
        <p14:creationId xmlns:p14="http://schemas.microsoft.com/office/powerpoint/2010/main" val="23117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1F8B581-2618-44D5-8C3F-AC69AC97F110}" type="datetimeFigureOut">
              <a:rPr lang="fr-FR" smtClean="0"/>
              <a:t>25/10/2017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E6E627-34BE-4E93-B69E-2A0A4E1FF924}"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72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1F8B581-2618-44D5-8C3F-AC69AC97F110}" type="datetimeFigureOut">
              <a:rPr lang="fr-FR" smtClean="0"/>
              <a:t>25/10/2017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E6E627-34BE-4E93-B69E-2A0A4E1FF924}" type="slidenum">
              <a:rPr lang="fr-FR" smtClean="0"/>
              <a:t>‹N°›</a:t>
            </a:fld>
            <a:endParaRPr lang="fr-FR"/>
          </a:p>
        </p:txBody>
      </p:sp>
    </p:spTree>
    <p:extLst>
      <p:ext uri="{BB962C8B-B14F-4D97-AF65-F5344CB8AC3E}">
        <p14:creationId xmlns:p14="http://schemas.microsoft.com/office/powerpoint/2010/main" val="3873508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1F8B581-2618-44D5-8C3F-AC69AC97F110}" type="datetimeFigureOut">
              <a:rPr lang="fr-FR" smtClean="0"/>
              <a:t>25/10/2017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6E6E627-34BE-4E93-B69E-2A0A4E1FF924}" type="slidenum">
              <a:rPr lang="fr-FR" smtClean="0"/>
              <a:t>‹N°›</a:t>
            </a:fld>
            <a:endParaRPr lang="fr-FR"/>
          </a:p>
        </p:txBody>
      </p:sp>
    </p:spTree>
    <p:extLst>
      <p:ext uri="{BB962C8B-B14F-4D97-AF65-F5344CB8AC3E}">
        <p14:creationId xmlns:p14="http://schemas.microsoft.com/office/powerpoint/2010/main" val="153297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1F8B581-2618-44D5-8C3F-AC69AC97F110}" type="datetimeFigureOut">
              <a:rPr lang="fr-FR" smtClean="0"/>
              <a:t>25/10/2017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6E6E627-34BE-4E93-B69E-2A0A4E1FF924}" type="slidenum">
              <a:rPr lang="fr-FR" smtClean="0"/>
              <a:t>‹N°›</a:t>
            </a:fld>
            <a:endParaRPr lang="fr-FR"/>
          </a:p>
        </p:txBody>
      </p:sp>
    </p:spTree>
    <p:extLst>
      <p:ext uri="{BB962C8B-B14F-4D97-AF65-F5344CB8AC3E}">
        <p14:creationId xmlns:p14="http://schemas.microsoft.com/office/powerpoint/2010/main" val="279950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1F8B581-2618-44D5-8C3F-AC69AC97F110}" type="datetimeFigureOut">
              <a:rPr lang="fr-FR" smtClean="0"/>
              <a:t>25/10/2017</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46E6E627-34BE-4E93-B69E-2A0A4E1FF924}" type="slidenum">
              <a:rPr lang="fr-FR" smtClean="0"/>
              <a:t>‹N°›</a:t>
            </a:fld>
            <a:endParaRPr lang="fr-FR"/>
          </a:p>
        </p:txBody>
      </p:sp>
    </p:spTree>
    <p:extLst>
      <p:ext uri="{BB962C8B-B14F-4D97-AF65-F5344CB8AC3E}">
        <p14:creationId xmlns:p14="http://schemas.microsoft.com/office/powerpoint/2010/main" val="264993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1F8B581-2618-44D5-8C3F-AC69AC97F110}" type="datetimeFigureOut">
              <a:rPr lang="fr-FR" smtClean="0"/>
              <a:t>25/10/2017</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6E6E627-34BE-4E93-B69E-2A0A4E1FF924}" type="slidenum">
              <a:rPr lang="fr-FR" smtClean="0"/>
              <a:t>‹N°›</a:t>
            </a:fld>
            <a:endParaRPr lang="fr-FR"/>
          </a:p>
        </p:txBody>
      </p:sp>
    </p:spTree>
    <p:extLst>
      <p:ext uri="{BB962C8B-B14F-4D97-AF65-F5344CB8AC3E}">
        <p14:creationId xmlns:p14="http://schemas.microsoft.com/office/powerpoint/2010/main" val="3351070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1F8B581-2618-44D5-8C3F-AC69AC97F110}" type="datetimeFigureOut">
              <a:rPr lang="fr-FR" smtClean="0"/>
              <a:t>25/10/2017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E6E627-34BE-4E93-B69E-2A0A4E1FF924}" type="slidenum">
              <a:rPr lang="fr-FR" smtClean="0"/>
              <a:t>‹N°›</a:t>
            </a:fld>
            <a:endParaRPr lang="fr-FR"/>
          </a:p>
        </p:txBody>
      </p:sp>
    </p:spTree>
    <p:extLst>
      <p:ext uri="{BB962C8B-B14F-4D97-AF65-F5344CB8AC3E}">
        <p14:creationId xmlns:p14="http://schemas.microsoft.com/office/powerpoint/2010/main" val="405638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1F8B581-2618-44D5-8C3F-AC69AC97F110}" type="datetimeFigureOut">
              <a:rPr lang="fr-FR" smtClean="0"/>
              <a:t>25/10/2017</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6E6E627-34BE-4E93-B69E-2A0A4E1FF924}"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618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file:///F:\Les%20BOs%20des%20C.O.C.O.E.S.do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95680" y="2191657"/>
            <a:ext cx="10058400" cy="1857683"/>
          </a:xfrm>
        </p:spPr>
        <p:txBody>
          <a:bodyPr>
            <a:normAutofit/>
          </a:bodyPr>
          <a:lstStyle/>
          <a:p>
            <a:pPr algn="ctr"/>
            <a:r>
              <a:rPr lang="fr-FR" sz="4000" dirty="0" smtClean="0">
                <a:latin typeface="Times New Roman" panose="02020603050405020304" pitchFamily="18" charset="0"/>
                <a:cs typeface="Times New Roman" panose="02020603050405020304" pitchFamily="18" charset="0"/>
              </a:rPr>
              <a:t>Désagrégation des données :</a:t>
            </a:r>
            <a:br>
              <a:rPr lang="fr-FR" sz="4000" dirty="0" smtClean="0">
                <a:latin typeface="Times New Roman" panose="02020603050405020304" pitchFamily="18" charset="0"/>
                <a:cs typeface="Times New Roman" panose="02020603050405020304" pitchFamily="18" charset="0"/>
              </a:rPr>
            </a:br>
            <a:r>
              <a:rPr lang="fr-FR" sz="4000" dirty="0" smtClean="0">
                <a:latin typeface="Times New Roman" panose="02020603050405020304" pitchFamily="18" charset="0"/>
                <a:cs typeface="Times New Roman" panose="02020603050405020304" pitchFamily="18" charset="0"/>
              </a:rPr>
              <a:t>Expérience du HCP-Maroc</a:t>
            </a:r>
            <a:endParaRPr lang="fr-FR" sz="4000" dirty="0">
              <a:latin typeface="Times New Roman" panose="02020603050405020304" pitchFamily="18" charset="0"/>
              <a:cs typeface="Times New Roman" panose="02020603050405020304" pitchFamily="18" charset="0"/>
            </a:endParaRPr>
          </a:p>
        </p:txBody>
      </p:sp>
      <p:sp>
        <p:nvSpPr>
          <p:cNvPr id="3" name="Sous-titre 2"/>
          <p:cNvSpPr>
            <a:spLocks noGrp="1"/>
          </p:cNvSpPr>
          <p:nvPr>
            <p:ph type="subTitle" idx="1"/>
          </p:nvPr>
        </p:nvSpPr>
        <p:spPr/>
        <p:txBody>
          <a:bodyPr>
            <a:normAutofit fontScale="92500" lnSpcReduction="20000"/>
          </a:bodyPr>
          <a:lstStyle/>
          <a:p>
            <a:r>
              <a:rPr lang="fr-FR" b="1" cap="none" dirty="0" smtClean="0">
                <a:solidFill>
                  <a:schemeClr val="tx1"/>
                </a:solidFill>
                <a:latin typeface="Times New Roman" panose="02020603050405020304" pitchFamily="18" charset="0"/>
                <a:cs typeface="Times New Roman" panose="02020603050405020304" pitchFamily="18" charset="0"/>
              </a:rPr>
              <a:t>Mustapha Ziroili</a:t>
            </a:r>
          </a:p>
          <a:p>
            <a:r>
              <a:rPr lang="fr-FR" sz="1900" b="1" cap="none" dirty="0" smtClean="0">
                <a:solidFill>
                  <a:schemeClr val="tx1"/>
                </a:solidFill>
                <a:latin typeface="Times New Roman" panose="02020603050405020304" pitchFamily="18" charset="0"/>
                <a:cs typeface="Times New Roman" panose="02020603050405020304" pitchFamily="18" charset="0"/>
              </a:rPr>
              <a:t>Observatoire des Conditions de Vie de la Population</a:t>
            </a:r>
            <a:r>
              <a:rPr lang="fr-FR" sz="1900" b="1" dirty="0" smtClean="0">
                <a:solidFill>
                  <a:schemeClr val="tx1"/>
                </a:solidFill>
                <a:latin typeface="Times New Roman" panose="02020603050405020304" pitchFamily="18" charset="0"/>
                <a:cs typeface="Times New Roman" panose="02020603050405020304" pitchFamily="18" charset="0"/>
              </a:rPr>
              <a:t>-HCP</a:t>
            </a:r>
          </a:p>
          <a:p>
            <a:r>
              <a:rPr lang="fr-FR" sz="1900" b="1" cap="none" dirty="0" smtClean="0">
                <a:solidFill>
                  <a:schemeClr val="tx1"/>
                </a:solidFill>
                <a:latin typeface="Times New Roman" panose="02020603050405020304" pitchFamily="18" charset="0"/>
                <a:cs typeface="Times New Roman" panose="02020603050405020304" pitchFamily="18" charset="0"/>
              </a:rPr>
              <a:t>m.ziroili@hcp.ma</a:t>
            </a:r>
            <a:endParaRPr lang="fr-FR" sz="1900" b="1" cap="none" dirty="0">
              <a:solidFill>
                <a:schemeClr val="tx1"/>
              </a:solidFill>
              <a:latin typeface="Times New Roman" panose="02020603050405020304" pitchFamily="18" charset="0"/>
              <a:cs typeface="Times New Roman" panose="02020603050405020304" pitchFamily="18" charset="0"/>
            </a:endParaRPr>
          </a:p>
        </p:txBody>
      </p:sp>
      <p:pic>
        <p:nvPicPr>
          <p:cNvPr id="9" name="Image 8"/>
          <p:cNvPicPr>
            <a:picLocks noChangeAspect="1"/>
          </p:cNvPicPr>
          <p:nvPr/>
        </p:nvPicPr>
        <p:blipFill>
          <a:blip r:embed="rId2"/>
          <a:stretch>
            <a:fillRect/>
          </a:stretch>
        </p:blipFill>
        <p:spPr>
          <a:xfrm>
            <a:off x="4777105" y="0"/>
            <a:ext cx="2495550" cy="1657350"/>
          </a:xfrm>
          <a:prstGeom prst="rect">
            <a:avLst/>
          </a:prstGeom>
        </p:spPr>
      </p:pic>
    </p:spTree>
    <p:extLst>
      <p:ext uri="{BB962C8B-B14F-4D97-AF65-F5344CB8AC3E}">
        <p14:creationId xmlns:p14="http://schemas.microsoft.com/office/powerpoint/2010/main" val="2286104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881797"/>
          </a:xfrm>
        </p:spPr>
        <p:txBody>
          <a:bodyPr>
            <a:normAutofit fontScale="90000"/>
          </a:bodyPr>
          <a:lstStyle/>
          <a:p>
            <a:pPr marL="742950" indent="-742950" algn="just">
              <a:buClrTx/>
              <a:buFont typeface="+mj-lt"/>
              <a:buAutoNum type="arabicPeriod" startAt="3"/>
            </a:pPr>
            <a:r>
              <a:rPr lang="fr-FR" sz="3600" b="1" dirty="0">
                <a:solidFill>
                  <a:schemeClr val="tx1"/>
                </a:solidFill>
                <a:latin typeface="Times New Roman" panose="02020603050405020304" pitchFamily="18" charset="0"/>
                <a:cs typeface="Times New Roman" panose="02020603050405020304" pitchFamily="18" charset="0"/>
              </a:rPr>
              <a:t>Expérience du Maroc en termes de désagrégation des </a:t>
            </a:r>
            <a:r>
              <a:rPr lang="fr-FR" sz="3600" b="1" dirty="0" smtClean="0">
                <a:solidFill>
                  <a:schemeClr val="tx1"/>
                </a:solidFill>
                <a:latin typeface="Times New Roman" panose="02020603050405020304" pitchFamily="18" charset="0"/>
                <a:cs typeface="Times New Roman" panose="02020603050405020304" pitchFamily="18" charset="0"/>
              </a:rPr>
              <a:t>données</a:t>
            </a:r>
            <a:endParaRPr lang="fr-FR" sz="3600" b="1" dirty="0">
              <a:solidFill>
                <a:schemeClr val="tx1"/>
              </a:solidFill>
              <a:latin typeface="Times New Roman" pitchFamily="18" charset="0"/>
              <a:cs typeface="Times New Roman" pitchFamily="18" charset="0"/>
            </a:endParaRPr>
          </a:p>
        </p:txBody>
      </p:sp>
      <p:graphicFrame>
        <p:nvGraphicFramePr>
          <p:cNvPr id="4" name="Diagramme 3"/>
          <p:cNvGraphicFramePr/>
          <p:nvPr>
            <p:extLst>
              <p:ext uri="{D42A27DB-BD31-4B8C-83A1-F6EECF244321}">
                <p14:modId xmlns:p14="http://schemas.microsoft.com/office/powerpoint/2010/main" val="2353354618"/>
              </p:ext>
            </p:extLst>
          </p:nvPr>
        </p:nvGraphicFramePr>
        <p:xfrm>
          <a:off x="819347" y="961319"/>
          <a:ext cx="11372653" cy="194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338669" y="1491689"/>
            <a:ext cx="1710267" cy="710964"/>
          </a:xfrm>
          <a:prstGeom prst="rect">
            <a:avLst/>
          </a:prstGeom>
          <a:noFill/>
        </p:spPr>
        <p:txBody>
          <a:bodyPr wrap="square" rtlCol="0">
            <a:spAutoFit/>
          </a:bodyPr>
          <a:lstStyle/>
          <a:p>
            <a:pPr algn="ctr"/>
            <a:r>
              <a:rPr lang="fr-FR" b="1" dirty="0" smtClean="0">
                <a:latin typeface="Times New Roman" panose="02020603050405020304" pitchFamily="18" charset="0"/>
                <a:cs typeface="Times New Roman" panose="02020603050405020304" pitchFamily="18" charset="0"/>
              </a:rPr>
              <a:t>Enquêtes Emploi</a:t>
            </a:r>
            <a:endParaRPr lang="fr-FR" b="1" dirty="0">
              <a:latin typeface="Times New Roman" panose="02020603050405020304" pitchFamily="18" charset="0"/>
              <a:cs typeface="Times New Roman" panose="02020603050405020304" pitchFamily="18" charset="0"/>
            </a:endParaRPr>
          </a:p>
        </p:txBody>
      </p:sp>
      <p:sp>
        <p:nvSpPr>
          <p:cNvPr id="7" name="ZoneTexte 6"/>
          <p:cNvSpPr txBox="1"/>
          <p:nvPr/>
        </p:nvSpPr>
        <p:spPr>
          <a:xfrm>
            <a:off x="4148667" y="1016005"/>
            <a:ext cx="5164666" cy="369332"/>
          </a:xfrm>
          <a:prstGeom prst="rect">
            <a:avLst/>
          </a:prstGeom>
          <a:noFill/>
        </p:spPr>
        <p:txBody>
          <a:bodyPr wrap="square" rtlCol="0">
            <a:spAutoFit/>
          </a:bodyPr>
          <a:lstStyle/>
          <a:p>
            <a:r>
              <a:rPr lang="fr-FR" b="1" dirty="0" smtClean="0">
                <a:solidFill>
                  <a:schemeClr val="bg2">
                    <a:lumMod val="50000"/>
                  </a:schemeClr>
                </a:solidFill>
                <a:latin typeface="Times New Roman" panose="02020603050405020304" pitchFamily="18" charset="0"/>
                <a:cs typeface="Times New Roman" panose="02020603050405020304" pitchFamily="18" charset="0"/>
              </a:rPr>
              <a:t>EXEMPLE D’OPERATIONS STATISTIQUES</a:t>
            </a:r>
            <a:endParaRPr lang="fr-FR" b="1" dirty="0">
              <a:solidFill>
                <a:schemeClr val="bg2">
                  <a:lumMod val="50000"/>
                </a:schemeClr>
              </a:solidFill>
              <a:latin typeface="Times New Roman" panose="02020603050405020304" pitchFamily="18" charset="0"/>
              <a:cs typeface="Times New Roman" panose="02020603050405020304" pitchFamily="18" charset="0"/>
            </a:endParaRPr>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2754991779"/>
              </p:ext>
            </p:extLst>
          </p:nvPr>
        </p:nvGraphicFramePr>
        <p:xfrm>
          <a:off x="1145616" y="2658533"/>
          <a:ext cx="10724652" cy="3627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29211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914400" indent="-914400" algn="just">
              <a:buFont typeface="+mj-lt"/>
              <a:buAutoNum type="arabicPeriod" startAt="3"/>
            </a:pPr>
            <a:r>
              <a:rPr lang="fr-FR" sz="3200" b="1" dirty="0">
                <a:solidFill>
                  <a:schemeClr val="tx1"/>
                </a:solidFill>
                <a:latin typeface="Times New Roman" panose="02020603050405020304" pitchFamily="18" charset="0"/>
                <a:cs typeface="Times New Roman" panose="02020603050405020304" pitchFamily="18" charset="0"/>
              </a:rPr>
              <a:t>Expérience du Maroc en termes de désagrégation des </a:t>
            </a:r>
            <a:r>
              <a:rPr lang="fr-FR" sz="3200" b="1" dirty="0" smtClean="0">
                <a:solidFill>
                  <a:schemeClr val="tx1"/>
                </a:solidFill>
                <a:latin typeface="Times New Roman" panose="02020603050405020304" pitchFamily="18" charset="0"/>
                <a:cs typeface="Times New Roman" panose="02020603050405020304" pitchFamily="18" charset="0"/>
              </a:rPr>
              <a:t>données</a:t>
            </a:r>
            <a:endParaRPr lang="fr-FR" sz="3200" b="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097280" y="1845734"/>
            <a:ext cx="1595120" cy="4023360"/>
          </a:xfrm>
        </p:spPr>
        <p:txBody>
          <a:bodyPr>
            <a:normAutofit/>
          </a:bodyPr>
          <a:lstStyle/>
          <a:p>
            <a:r>
              <a:rPr lang="fr-FR" sz="2600" dirty="0" smtClean="0">
                <a:solidFill>
                  <a:schemeClr val="tx1"/>
                </a:solidFill>
                <a:latin typeface="Times New Roman" panose="02020603050405020304" pitchFamily="18" charset="0"/>
                <a:cs typeface="Times New Roman" panose="02020603050405020304" pitchFamily="18" charset="0"/>
              </a:rPr>
              <a:t>Quelques Exemples: </a:t>
            </a:r>
            <a:endParaRPr lang="fr-FR" sz="2600" dirty="0">
              <a:solidFill>
                <a:schemeClr val="tx1"/>
              </a:solidFill>
              <a:latin typeface="Times New Roman" panose="02020603050405020304" pitchFamily="18" charset="0"/>
              <a:cs typeface="Times New Roman" panose="02020603050405020304" pitchFamily="18" charset="0"/>
            </a:endParaRPr>
          </a:p>
        </p:txBody>
      </p:sp>
      <p:pic>
        <p:nvPicPr>
          <p:cNvPr id="11" name="Image 10"/>
          <p:cNvPicPr>
            <a:picLocks noChangeAspect="1"/>
          </p:cNvPicPr>
          <p:nvPr/>
        </p:nvPicPr>
        <p:blipFill>
          <a:blip r:embed="rId3"/>
          <a:stretch>
            <a:fillRect/>
          </a:stretch>
        </p:blipFill>
        <p:spPr>
          <a:xfrm>
            <a:off x="3268124" y="2133599"/>
            <a:ext cx="8381999" cy="3928534"/>
          </a:xfrm>
          <a:prstGeom prst="rect">
            <a:avLst/>
          </a:prstGeom>
        </p:spPr>
      </p:pic>
    </p:spTree>
    <p:extLst>
      <p:ext uri="{BB962C8B-B14F-4D97-AF65-F5344CB8AC3E}">
        <p14:creationId xmlns:p14="http://schemas.microsoft.com/office/powerpoint/2010/main" val="4042879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914400" indent="-914400" algn="just">
              <a:buFont typeface="+mj-lt"/>
              <a:buAutoNum type="arabicPeriod" startAt="3"/>
            </a:pPr>
            <a:r>
              <a:rPr lang="fr-FR" sz="3200" b="1" dirty="0">
                <a:solidFill>
                  <a:schemeClr val="tx1"/>
                </a:solidFill>
                <a:latin typeface="Times New Roman" panose="02020603050405020304" pitchFamily="18" charset="0"/>
                <a:cs typeface="Times New Roman" panose="02020603050405020304" pitchFamily="18" charset="0"/>
              </a:rPr>
              <a:t>Expérience du Maroc en termes de désagrégation des </a:t>
            </a:r>
            <a:r>
              <a:rPr lang="fr-FR" sz="3200" b="1" dirty="0" smtClean="0">
                <a:solidFill>
                  <a:schemeClr val="tx1"/>
                </a:solidFill>
                <a:latin typeface="Times New Roman" panose="02020603050405020304" pitchFamily="18" charset="0"/>
                <a:cs typeface="Times New Roman" panose="02020603050405020304" pitchFamily="18" charset="0"/>
              </a:rPr>
              <a:t>données</a:t>
            </a:r>
            <a:endParaRPr lang="fr-FR" sz="3200" b="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097280" y="1845734"/>
            <a:ext cx="1882987" cy="4023360"/>
          </a:xfrm>
        </p:spPr>
        <p:txBody>
          <a:bodyPr>
            <a:normAutofit/>
          </a:bodyPr>
          <a:lstStyle/>
          <a:p>
            <a:r>
              <a:rPr lang="fr-FR" sz="2600" dirty="0" smtClean="0">
                <a:solidFill>
                  <a:schemeClr val="tx1"/>
                </a:solidFill>
                <a:latin typeface="Times New Roman" panose="02020603050405020304" pitchFamily="18" charset="0"/>
                <a:cs typeface="Times New Roman" panose="02020603050405020304" pitchFamily="18" charset="0"/>
              </a:rPr>
              <a:t>Migration au niveau du RGPH 2014:</a:t>
            </a:r>
            <a:endParaRPr lang="fr-FR" sz="2600" dirty="0">
              <a:solidFill>
                <a:schemeClr val="tx1"/>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7237410" y="2016125"/>
            <a:ext cx="4277255" cy="3943350"/>
          </a:xfrm>
          <a:prstGeom prst="rect">
            <a:avLst/>
          </a:prstGeom>
        </p:spPr>
      </p:pic>
      <p:pic>
        <p:nvPicPr>
          <p:cNvPr id="5" name="Image 4"/>
          <p:cNvPicPr>
            <a:picLocks noChangeAspect="1"/>
          </p:cNvPicPr>
          <p:nvPr/>
        </p:nvPicPr>
        <p:blipFill>
          <a:blip r:embed="rId3"/>
          <a:stretch>
            <a:fillRect/>
          </a:stretch>
        </p:blipFill>
        <p:spPr>
          <a:xfrm>
            <a:off x="3708400" y="2014007"/>
            <a:ext cx="3340100" cy="4048125"/>
          </a:xfrm>
          <a:prstGeom prst="rect">
            <a:avLst/>
          </a:prstGeom>
        </p:spPr>
      </p:pic>
    </p:spTree>
    <p:extLst>
      <p:ext uri="{BB962C8B-B14F-4D97-AF65-F5344CB8AC3E}">
        <p14:creationId xmlns:p14="http://schemas.microsoft.com/office/powerpoint/2010/main" val="422967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914400" indent="-914400" algn="just">
              <a:buFont typeface="+mj-lt"/>
              <a:buAutoNum type="arabicPeriod" startAt="3"/>
            </a:pPr>
            <a:r>
              <a:rPr lang="fr-FR" sz="3200" b="1" dirty="0">
                <a:solidFill>
                  <a:schemeClr val="tx1"/>
                </a:solidFill>
                <a:latin typeface="Times New Roman" panose="02020603050405020304" pitchFamily="18" charset="0"/>
                <a:cs typeface="Times New Roman" panose="02020603050405020304" pitchFamily="18" charset="0"/>
              </a:rPr>
              <a:t>Expérience du Maroc en termes de désagrégation des données</a:t>
            </a:r>
            <a:endParaRPr lang="fr-FR" sz="3200"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097280" y="1845734"/>
            <a:ext cx="2763520" cy="4023360"/>
          </a:xfrm>
        </p:spPr>
        <p:txBody>
          <a:bodyPr>
            <a:normAutofit/>
          </a:bodyPr>
          <a:lstStyle/>
          <a:p>
            <a:r>
              <a:rPr lang="fr-FR" sz="2600" dirty="0" smtClean="0">
                <a:solidFill>
                  <a:schemeClr val="tx1"/>
                </a:solidFill>
                <a:latin typeface="Times New Roman" panose="02020603050405020304" pitchFamily="18" charset="0"/>
                <a:cs typeface="Times New Roman" panose="02020603050405020304" pitchFamily="18" charset="0"/>
              </a:rPr>
              <a:t>RGPH2014: Sexe, Age et Nuptialité:</a:t>
            </a:r>
            <a:endParaRPr lang="fr-FR" sz="2600" dirty="0">
              <a:solidFill>
                <a:schemeClr val="tx1"/>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9650942" y="1902349"/>
            <a:ext cx="1846791" cy="4396846"/>
          </a:xfrm>
          <a:prstGeom prst="rect">
            <a:avLst/>
          </a:prstGeom>
        </p:spPr>
      </p:pic>
      <p:pic>
        <p:nvPicPr>
          <p:cNvPr id="5" name="Image 4"/>
          <p:cNvPicPr>
            <a:picLocks noChangeAspect="1"/>
          </p:cNvPicPr>
          <p:nvPr/>
        </p:nvPicPr>
        <p:blipFill>
          <a:blip r:embed="rId3"/>
          <a:stretch>
            <a:fillRect/>
          </a:stretch>
        </p:blipFill>
        <p:spPr>
          <a:xfrm>
            <a:off x="5262562" y="1947862"/>
            <a:ext cx="4067704" cy="4334405"/>
          </a:xfrm>
          <a:prstGeom prst="rect">
            <a:avLst/>
          </a:prstGeom>
        </p:spPr>
      </p:pic>
    </p:spTree>
    <p:extLst>
      <p:ext uri="{BB962C8B-B14F-4D97-AF65-F5344CB8AC3E}">
        <p14:creationId xmlns:p14="http://schemas.microsoft.com/office/powerpoint/2010/main" val="1617964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914400" indent="-914400" algn="just">
              <a:buFont typeface="+mj-lt"/>
              <a:buAutoNum type="arabicPeriod" startAt="3"/>
            </a:pPr>
            <a:r>
              <a:rPr lang="fr-FR" sz="3200" b="1" dirty="0">
                <a:solidFill>
                  <a:schemeClr val="tx1"/>
                </a:solidFill>
                <a:latin typeface="Times New Roman" panose="02020603050405020304" pitchFamily="18" charset="0"/>
                <a:cs typeface="Times New Roman" panose="02020603050405020304" pitchFamily="18" charset="0"/>
              </a:rPr>
              <a:t>Expérience du Maroc en termes de désagrégation des données </a:t>
            </a:r>
          </a:p>
        </p:txBody>
      </p:sp>
      <p:sp>
        <p:nvSpPr>
          <p:cNvPr id="3" name="Espace réservé du contenu 2"/>
          <p:cNvSpPr>
            <a:spLocks noGrp="1"/>
          </p:cNvSpPr>
          <p:nvPr>
            <p:ph idx="1"/>
          </p:nvPr>
        </p:nvSpPr>
        <p:spPr>
          <a:xfrm>
            <a:off x="1097280" y="1845734"/>
            <a:ext cx="3660987" cy="4023360"/>
          </a:xfrm>
        </p:spPr>
        <p:txBody>
          <a:bodyPr>
            <a:normAutofit/>
          </a:bodyPr>
          <a:lstStyle/>
          <a:p>
            <a:r>
              <a:rPr lang="fr-FR" sz="2600" dirty="0" smtClean="0">
                <a:solidFill>
                  <a:schemeClr val="tx1"/>
                </a:solidFill>
                <a:latin typeface="Times New Roman" panose="02020603050405020304" pitchFamily="18" charset="0"/>
                <a:cs typeface="Times New Roman" panose="02020603050405020304" pitchFamily="18" charset="0"/>
              </a:rPr>
              <a:t>RGPH2014: Handicap</a:t>
            </a:r>
            <a:endParaRPr lang="fr-FR" sz="2600" dirty="0">
              <a:solidFill>
                <a:schemeClr val="tx1"/>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6017682" y="1794933"/>
            <a:ext cx="5615518" cy="4487334"/>
          </a:xfrm>
          <a:prstGeom prst="rect">
            <a:avLst/>
          </a:prstGeom>
        </p:spPr>
      </p:pic>
    </p:spTree>
    <p:extLst>
      <p:ext uri="{BB962C8B-B14F-4D97-AF65-F5344CB8AC3E}">
        <p14:creationId xmlns:p14="http://schemas.microsoft.com/office/powerpoint/2010/main" val="1355125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914400" indent="-914400" algn="just">
              <a:buFont typeface="+mj-lt"/>
              <a:buAutoNum type="arabicPeriod" startAt="3"/>
            </a:pPr>
            <a:r>
              <a:rPr lang="fr-FR" sz="3200" b="1" dirty="0">
                <a:solidFill>
                  <a:schemeClr val="tx1"/>
                </a:solidFill>
                <a:latin typeface="Times New Roman" panose="02020603050405020304" pitchFamily="18" charset="0"/>
                <a:cs typeface="Times New Roman" panose="02020603050405020304" pitchFamily="18" charset="0"/>
              </a:rPr>
              <a:t>Expérience du Maroc en termes de désagrégation des données</a:t>
            </a:r>
            <a:endParaRPr lang="fr-FR" sz="3200"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r>
              <a:rPr lang="fr-FR" sz="2600" dirty="0" smtClean="0">
                <a:solidFill>
                  <a:schemeClr val="tx1"/>
                </a:solidFill>
                <a:latin typeface="Times New Roman" panose="02020603050405020304" pitchFamily="18" charset="0"/>
                <a:cs typeface="Times New Roman" panose="02020603050405020304" pitchFamily="18" charset="0"/>
              </a:rPr>
              <a:t>RHPH2014: </a:t>
            </a:r>
            <a:r>
              <a:rPr lang="fr-FR" sz="2600" dirty="0" err="1" smtClean="0">
                <a:solidFill>
                  <a:schemeClr val="tx1"/>
                </a:solidFill>
                <a:latin typeface="Times New Roman" panose="02020603050405020304" pitchFamily="18" charset="0"/>
                <a:cs typeface="Times New Roman" panose="02020603050405020304" pitchFamily="18" charset="0"/>
              </a:rPr>
              <a:t>Alphabétisation&amp;Education</a:t>
            </a:r>
            <a:endParaRPr lang="fr-FR" sz="2600" dirty="0">
              <a:solidFill>
                <a:schemeClr val="tx1"/>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938742" y="2323042"/>
            <a:ext cx="10991850" cy="3905250"/>
          </a:xfrm>
          <a:prstGeom prst="rect">
            <a:avLst/>
          </a:prstGeom>
        </p:spPr>
      </p:pic>
    </p:spTree>
    <p:extLst>
      <p:ext uri="{BB962C8B-B14F-4D97-AF65-F5344CB8AC3E}">
        <p14:creationId xmlns:p14="http://schemas.microsoft.com/office/powerpoint/2010/main" val="3526366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914400" indent="-914400" algn="just">
              <a:buFont typeface="+mj-lt"/>
              <a:buAutoNum type="arabicPeriod" startAt="3"/>
            </a:pPr>
            <a:r>
              <a:rPr lang="fr-FR" sz="3200" b="1" dirty="0">
                <a:solidFill>
                  <a:schemeClr val="tx1"/>
                </a:solidFill>
                <a:latin typeface="Times New Roman" panose="02020603050405020304" pitchFamily="18" charset="0"/>
                <a:cs typeface="Times New Roman" panose="02020603050405020304" pitchFamily="18" charset="0"/>
              </a:rPr>
              <a:t>Expérience du Maroc en termes de désagrégation des données</a:t>
            </a:r>
            <a:endParaRPr lang="fr-FR" sz="3200"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r>
              <a:rPr lang="fr-FR" sz="2600" dirty="0" smtClean="0">
                <a:solidFill>
                  <a:schemeClr val="tx1"/>
                </a:solidFill>
                <a:latin typeface="Times New Roman" panose="02020603050405020304" pitchFamily="18" charset="0"/>
                <a:cs typeface="Times New Roman" panose="02020603050405020304" pitchFamily="18" charset="0"/>
              </a:rPr>
              <a:t>RGPH2014: Activité et bassins d’emploi</a:t>
            </a:r>
            <a:endParaRPr lang="fr-FR" sz="2600" dirty="0">
              <a:solidFill>
                <a:schemeClr val="tx1"/>
              </a:solidFill>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538162" y="2395537"/>
            <a:ext cx="11420475" cy="3895725"/>
          </a:xfrm>
          <a:prstGeom prst="rect">
            <a:avLst/>
          </a:prstGeom>
        </p:spPr>
      </p:pic>
    </p:spTree>
    <p:extLst>
      <p:ext uri="{BB962C8B-B14F-4D97-AF65-F5344CB8AC3E}">
        <p14:creationId xmlns:p14="http://schemas.microsoft.com/office/powerpoint/2010/main" val="111095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914400" indent="-914400" algn="just">
              <a:buFont typeface="+mj-lt"/>
              <a:buAutoNum type="arabicPeriod" startAt="3"/>
            </a:pPr>
            <a:r>
              <a:rPr lang="fr-FR" sz="3200" b="1" dirty="0">
                <a:solidFill>
                  <a:schemeClr val="tx1"/>
                </a:solidFill>
                <a:latin typeface="Times New Roman" panose="02020603050405020304" pitchFamily="18" charset="0"/>
                <a:cs typeface="Times New Roman" panose="02020603050405020304" pitchFamily="18" charset="0"/>
              </a:rPr>
              <a:t>Expérience du Maroc en termes de désagrégation des données</a:t>
            </a:r>
            <a:endParaRPr lang="fr-FR" sz="3200"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r>
              <a:rPr lang="fr-FR" sz="2600" dirty="0" smtClean="0">
                <a:solidFill>
                  <a:schemeClr val="tx1"/>
                </a:solidFill>
                <a:latin typeface="Times New Roman" panose="02020603050405020304" pitchFamily="18" charset="0"/>
                <a:cs typeface="Times New Roman" panose="02020603050405020304" pitchFamily="18" charset="0"/>
              </a:rPr>
              <a:t>RGPH2014: Conditions d’Habitat</a:t>
            </a:r>
            <a:endParaRPr lang="fr-FR" sz="2600" dirty="0">
              <a:solidFill>
                <a:schemeClr val="tx1"/>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352425" y="2507192"/>
            <a:ext cx="11487150" cy="3028950"/>
          </a:xfrm>
          <a:prstGeom prst="rect">
            <a:avLst/>
          </a:prstGeom>
        </p:spPr>
      </p:pic>
    </p:spTree>
    <p:extLst>
      <p:ext uri="{BB962C8B-B14F-4D97-AF65-F5344CB8AC3E}">
        <p14:creationId xmlns:p14="http://schemas.microsoft.com/office/powerpoint/2010/main" val="4018710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914400" indent="-914400" algn="just">
              <a:buFont typeface="+mj-lt"/>
              <a:buAutoNum type="arabicPeriod" startAt="3"/>
            </a:pPr>
            <a:r>
              <a:rPr lang="fr-FR" sz="3200" b="1" dirty="0">
                <a:solidFill>
                  <a:schemeClr val="tx1"/>
                </a:solidFill>
                <a:latin typeface="Times New Roman" panose="02020603050405020304" pitchFamily="18" charset="0"/>
                <a:cs typeface="Times New Roman" panose="02020603050405020304" pitchFamily="18" charset="0"/>
              </a:rPr>
              <a:t>Expérience du Maroc en termes de désagrégation des données</a:t>
            </a:r>
            <a:endParaRPr lang="fr-FR" sz="3200"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606217" y="1845734"/>
            <a:ext cx="3203787" cy="4023360"/>
          </a:xfrm>
        </p:spPr>
        <p:txBody>
          <a:bodyPr>
            <a:normAutofit/>
          </a:bodyPr>
          <a:lstStyle/>
          <a:p>
            <a:r>
              <a:rPr lang="fr-FR" sz="2600" dirty="0" smtClean="0">
                <a:solidFill>
                  <a:schemeClr val="tx1"/>
                </a:solidFill>
                <a:latin typeface="Times New Roman" panose="02020603050405020304" pitchFamily="18" charset="0"/>
                <a:cs typeface="Times New Roman" panose="02020603050405020304" pitchFamily="18" charset="0"/>
              </a:rPr>
              <a:t>RGPH2014: Localisation géographique </a:t>
            </a:r>
            <a:endParaRPr lang="fr-FR" sz="2600" dirty="0">
              <a:solidFill>
                <a:schemeClr val="tx1"/>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4487332" y="1997075"/>
            <a:ext cx="7242173" cy="4286250"/>
          </a:xfrm>
          <a:prstGeom prst="rect">
            <a:avLst/>
          </a:prstGeom>
        </p:spPr>
      </p:pic>
    </p:spTree>
    <p:extLst>
      <p:ext uri="{BB962C8B-B14F-4D97-AF65-F5344CB8AC3E}">
        <p14:creationId xmlns:p14="http://schemas.microsoft.com/office/powerpoint/2010/main" val="3947000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914400" indent="-914400" algn="just">
              <a:buFont typeface="+mj-lt"/>
              <a:buAutoNum type="arabicPeriod" startAt="3"/>
            </a:pPr>
            <a:r>
              <a:rPr lang="fr-FR" sz="3200" b="1" dirty="0">
                <a:solidFill>
                  <a:schemeClr val="tx1"/>
                </a:solidFill>
                <a:latin typeface="Times New Roman" panose="02020603050405020304" pitchFamily="18" charset="0"/>
                <a:cs typeface="Times New Roman" panose="02020603050405020304" pitchFamily="18" charset="0"/>
              </a:rPr>
              <a:t>Expérience du Maroc en termes de désagrégation des données</a:t>
            </a:r>
            <a:endParaRPr lang="fr-FR" sz="3200"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606217" y="1845734"/>
            <a:ext cx="3203787" cy="4023360"/>
          </a:xfrm>
        </p:spPr>
        <p:txBody>
          <a:bodyPr>
            <a:normAutofit/>
          </a:bodyPr>
          <a:lstStyle/>
          <a:p>
            <a:r>
              <a:rPr lang="fr-FR" sz="2600" dirty="0" smtClean="0">
                <a:solidFill>
                  <a:schemeClr val="tx1"/>
                </a:solidFill>
                <a:latin typeface="Times New Roman" panose="02020603050405020304" pitchFamily="18" charset="0"/>
                <a:cs typeface="Times New Roman" panose="02020603050405020304" pitchFamily="18" charset="0"/>
              </a:rPr>
              <a:t>Annuaire Statistique:</a:t>
            </a:r>
            <a:endParaRPr lang="fr-FR" sz="2600" dirty="0">
              <a:solidFill>
                <a:schemeClr val="tx1"/>
              </a:solidFill>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109" y="2432580"/>
            <a:ext cx="2451625" cy="3629553"/>
          </a:xfrm>
          <a:prstGeom prst="rect">
            <a:avLst/>
          </a:prstGeom>
        </p:spPr>
      </p:pic>
      <p:sp>
        <p:nvSpPr>
          <p:cNvPr id="6" name="Flèche droite 5"/>
          <p:cNvSpPr/>
          <p:nvPr/>
        </p:nvSpPr>
        <p:spPr>
          <a:xfrm>
            <a:off x="3098800" y="4030133"/>
            <a:ext cx="626533"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6756400" y="3996266"/>
            <a:ext cx="626533"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012" y="2321984"/>
            <a:ext cx="2847975" cy="346710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27857" y="3012274"/>
            <a:ext cx="3494416" cy="2278933"/>
          </a:xfrm>
          <a:prstGeom prst="rect">
            <a:avLst/>
          </a:prstGeom>
        </p:spPr>
      </p:pic>
    </p:spTree>
    <p:extLst>
      <p:ext uri="{BB962C8B-B14F-4D97-AF65-F5344CB8AC3E}">
        <p14:creationId xmlns:p14="http://schemas.microsoft.com/office/powerpoint/2010/main" val="916344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latin typeface="Times New Roman" panose="02020603050405020304" pitchFamily="18" charset="0"/>
                <a:cs typeface="Times New Roman" panose="02020603050405020304" pitchFamily="18" charset="0"/>
              </a:rPr>
              <a:t>Sommaire	</a:t>
            </a:r>
            <a:endParaRPr lang="fr-FR"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524933" y="1845734"/>
            <a:ext cx="10972799" cy="4023360"/>
          </a:xfrm>
        </p:spPr>
        <p:txBody>
          <a:bodyPr>
            <a:normAutofit/>
          </a:bodyPr>
          <a:lstStyle/>
          <a:p>
            <a:pPr marL="514350" indent="-514350">
              <a:buClrTx/>
              <a:buFont typeface="+mj-lt"/>
              <a:buAutoNum type="arabicPeriod"/>
            </a:pPr>
            <a:r>
              <a:rPr lang="fr-FR" sz="2600" dirty="0" smtClean="0">
                <a:solidFill>
                  <a:schemeClr val="tx1"/>
                </a:solidFill>
                <a:latin typeface="Times New Roman" panose="02020603050405020304" pitchFamily="18" charset="0"/>
                <a:cs typeface="Times New Roman" panose="02020603050405020304" pitchFamily="18" charset="0"/>
              </a:rPr>
              <a:t>Système statistique national (SSN): cadre juridique et organisation</a:t>
            </a:r>
          </a:p>
          <a:p>
            <a:pPr marL="514350" indent="-514350">
              <a:buClrTx/>
              <a:buFont typeface="+mj-lt"/>
              <a:buAutoNum type="arabicPeriod"/>
            </a:pPr>
            <a:r>
              <a:rPr lang="fr-FR" sz="2600" dirty="0" smtClean="0">
                <a:solidFill>
                  <a:schemeClr val="tx1"/>
                </a:solidFill>
                <a:latin typeface="Times New Roman" panose="02020603050405020304" pitchFamily="18" charset="0"/>
                <a:cs typeface="Times New Roman" panose="02020603050405020304" pitchFamily="18" charset="0"/>
              </a:rPr>
              <a:t>HCP au centre du SSN</a:t>
            </a:r>
          </a:p>
          <a:p>
            <a:pPr marL="514350" indent="-514350">
              <a:buClrTx/>
              <a:buFont typeface="+mj-lt"/>
              <a:buAutoNum type="arabicPeriod"/>
            </a:pPr>
            <a:r>
              <a:rPr lang="fr-FR" sz="2600" dirty="0" smtClean="0">
                <a:solidFill>
                  <a:schemeClr val="tx1"/>
                </a:solidFill>
                <a:latin typeface="Times New Roman" panose="02020603050405020304" pitchFamily="18" charset="0"/>
                <a:cs typeface="Times New Roman" panose="02020603050405020304" pitchFamily="18" charset="0"/>
              </a:rPr>
              <a:t>Expérience du Maroc en termes de désagrégation des données </a:t>
            </a:r>
          </a:p>
          <a:p>
            <a:pPr marL="514350" indent="-514350">
              <a:buClrTx/>
              <a:buFont typeface="+mj-lt"/>
              <a:buAutoNum type="arabicPeriod"/>
            </a:pPr>
            <a:r>
              <a:rPr lang="fr-FR" sz="2600" dirty="0" smtClean="0">
                <a:solidFill>
                  <a:schemeClr val="tx1"/>
                </a:solidFill>
                <a:latin typeface="Times New Roman" panose="02020603050405020304" pitchFamily="18" charset="0"/>
                <a:cs typeface="Times New Roman" panose="02020603050405020304" pitchFamily="18" charset="0"/>
              </a:rPr>
              <a:t>Désagrégation des données: vers des solutions innovantes au service des ODD</a:t>
            </a:r>
          </a:p>
          <a:p>
            <a:pPr marL="514350" indent="-514350">
              <a:buClrTx/>
              <a:buFont typeface="+mj-lt"/>
              <a:buAutoNum type="arabicPeriod"/>
            </a:pPr>
            <a:r>
              <a:rPr lang="fr-FR" sz="2800" dirty="0">
                <a:solidFill>
                  <a:schemeClr val="tx1"/>
                </a:solidFill>
                <a:latin typeface="Times New Roman" panose="02020603050405020304" pitchFamily="18" charset="0"/>
                <a:cs typeface="Times New Roman" panose="02020603050405020304" pitchFamily="18" charset="0"/>
              </a:rPr>
              <a:t>Défis en termes de </a:t>
            </a:r>
            <a:r>
              <a:rPr lang="fr-FR" sz="2800" dirty="0" smtClean="0">
                <a:solidFill>
                  <a:schemeClr val="tx1"/>
                </a:solidFill>
                <a:latin typeface="Times New Roman" panose="02020603050405020304" pitchFamily="18" charset="0"/>
                <a:cs typeface="Times New Roman" panose="02020603050405020304" pitchFamily="18" charset="0"/>
              </a:rPr>
              <a:t>désagrégation </a:t>
            </a:r>
            <a:r>
              <a:rPr lang="fr-FR" sz="2800" dirty="0">
                <a:solidFill>
                  <a:schemeClr val="tx1"/>
                </a:solidFill>
                <a:latin typeface="Times New Roman" panose="02020603050405020304" pitchFamily="18" charset="0"/>
                <a:cs typeface="Times New Roman" panose="02020603050405020304" pitchFamily="18" charset="0"/>
              </a:rPr>
              <a:t>des </a:t>
            </a:r>
            <a:r>
              <a:rPr lang="fr-FR" sz="2800" dirty="0" smtClean="0">
                <a:solidFill>
                  <a:schemeClr val="tx1"/>
                </a:solidFill>
                <a:latin typeface="Times New Roman" panose="02020603050405020304" pitchFamily="18" charset="0"/>
                <a:cs typeface="Times New Roman" panose="02020603050405020304" pitchFamily="18" charset="0"/>
              </a:rPr>
              <a:t>données</a:t>
            </a:r>
            <a:endParaRPr lang="fr-FR" sz="2600" dirty="0" smtClean="0">
              <a:solidFill>
                <a:schemeClr val="tx1"/>
              </a:solidFill>
              <a:latin typeface="Times New Roman" panose="02020603050405020304" pitchFamily="18" charset="0"/>
              <a:cs typeface="Times New Roman" panose="02020603050405020304" pitchFamily="18" charset="0"/>
            </a:endParaRPr>
          </a:p>
          <a:p>
            <a:pPr marL="514350" indent="-514350">
              <a:buClrTx/>
              <a:buFont typeface="+mj-lt"/>
              <a:buAutoNum type="arabicPeriod"/>
            </a:pPr>
            <a:endParaRPr lang="fr-FR" sz="2600" dirty="0" smtClean="0">
              <a:solidFill>
                <a:schemeClr val="tx1"/>
              </a:solidFill>
              <a:latin typeface="Times New Roman" panose="02020603050405020304" pitchFamily="18" charset="0"/>
              <a:cs typeface="Times New Roman" panose="02020603050405020304" pitchFamily="18" charset="0"/>
            </a:endParaRPr>
          </a:p>
          <a:p>
            <a:pPr marL="514350" indent="-514350">
              <a:buClrTx/>
              <a:buFont typeface="+mj-lt"/>
              <a:buAutoNum type="arabicPeriod"/>
            </a:pPr>
            <a:endParaRPr lang="fr-FR"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2536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914400" indent="-914400" algn="just">
              <a:buFont typeface="+mj-lt"/>
              <a:buAutoNum type="arabicPeriod" startAt="3"/>
            </a:pPr>
            <a:r>
              <a:rPr lang="fr-FR" sz="3200" b="1" dirty="0">
                <a:solidFill>
                  <a:schemeClr val="tx1"/>
                </a:solidFill>
                <a:latin typeface="Times New Roman" panose="02020603050405020304" pitchFamily="18" charset="0"/>
                <a:cs typeface="Times New Roman" panose="02020603050405020304" pitchFamily="18" charset="0"/>
              </a:rPr>
              <a:t>Expérience du Maroc en termes de désagrégation des données</a:t>
            </a:r>
            <a:endParaRPr lang="fr-FR" sz="3200"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606217" y="1845734"/>
            <a:ext cx="3203787" cy="4023360"/>
          </a:xfrm>
        </p:spPr>
        <p:txBody>
          <a:bodyPr>
            <a:normAutofit/>
          </a:bodyPr>
          <a:lstStyle/>
          <a:p>
            <a:r>
              <a:rPr lang="fr-FR" sz="2600" dirty="0" smtClean="0">
                <a:solidFill>
                  <a:schemeClr val="tx1"/>
                </a:solidFill>
                <a:latin typeface="Times New Roman" panose="02020603050405020304" pitchFamily="18" charset="0"/>
                <a:cs typeface="Times New Roman" panose="02020603050405020304" pitchFamily="18" charset="0"/>
              </a:rPr>
              <a:t>Annuaire Statistique:</a:t>
            </a:r>
            <a:endParaRPr lang="fr-FR" sz="2600" dirty="0">
              <a:solidFill>
                <a:schemeClr val="tx1"/>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3766609" y="3623733"/>
            <a:ext cx="1753658" cy="473603"/>
          </a:xfrm>
          <a:prstGeom prst="rect">
            <a:avLst/>
          </a:prstGeom>
        </p:spPr>
      </p:pic>
      <p:sp>
        <p:nvSpPr>
          <p:cNvPr id="11" name="Flèche droite 10"/>
          <p:cNvSpPr/>
          <p:nvPr/>
        </p:nvSpPr>
        <p:spPr>
          <a:xfrm>
            <a:off x="2895600" y="3776133"/>
            <a:ext cx="626533"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3"/>
          <a:stretch>
            <a:fillRect/>
          </a:stretch>
        </p:blipFill>
        <p:spPr>
          <a:xfrm>
            <a:off x="7153803" y="1794934"/>
            <a:ext cx="2616729" cy="4506912"/>
          </a:xfrm>
          <a:prstGeom prst="rect">
            <a:avLst/>
          </a:prstGeom>
        </p:spPr>
      </p:pic>
      <p:sp>
        <p:nvSpPr>
          <p:cNvPr id="13" name="Flèche droite 12"/>
          <p:cNvSpPr/>
          <p:nvPr/>
        </p:nvSpPr>
        <p:spPr>
          <a:xfrm>
            <a:off x="5943600" y="3759199"/>
            <a:ext cx="626533"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43103" y="2959286"/>
            <a:ext cx="3572933" cy="2565029"/>
          </a:xfrm>
          <a:prstGeom prst="rect">
            <a:avLst/>
          </a:prstGeom>
        </p:spPr>
      </p:pic>
    </p:spTree>
    <p:extLst>
      <p:ext uri="{BB962C8B-B14F-4D97-AF65-F5344CB8AC3E}">
        <p14:creationId xmlns:p14="http://schemas.microsoft.com/office/powerpoint/2010/main" val="3259269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79" y="286603"/>
            <a:ext cx="10705253" cy="1450757"/>
          </a:xfrm>
        </p:spPr>
        <p:txBody>
          <a:bodyPr>
            <a:normAutofit/>
          </a:bodyPr>
          <a:lstStyle/>
          <a:p>
            <a:pPr marL="914400" indent="-914400" algn="just">
              <a:buFont typeface="+mj-lt"/>
              <a:buAutoNum type="arabicPeriod" startAt="3"/>
            </a:pPr>
            <a:r>
              <a:rPr lang="fr-FR" sz="3200" b="1" dirty="0">
                <a:solidFill>
                  <a:schemeClr val="tx1"/>
                </a:solidFill>
                <a:latin typeface="Times New Roman" panose="02020603050405020304" pitchFamily="18" charset="0"/>
                <a:cs typeface="Times New Roman" panose="02020603050405020304" pitchFamily="18" charset="0"/>
              </a:rPr>
              <a:t>Expérience du Maroc en termes de désagrégation des données</a:t>
            </a:r>
            <a:endParaRPr lang="fr-FR" sz="3200" dirty="0"/>
          </a:p>
        </p:txBody>
      </p:sp>
      <p:sp>
        <p:nvSpPr>
          <p:cNvPr id="3" name="Espace réservé du contenu 2"/>
          <p:cNvSpPr>
            <a:spLocks noGrp="1"/>
          </p:cNvSpPr>
          <p:nvPr>
            <p:ph idx="1"/>
          </p:nvPr>
        </p:nvSpPr>
        <p:spPr>
          <a:xfrm>
            <a:off x="1097280" y="1845733"/>
            <a:ext cx="10058400" cy="4487333"/>
          </a:xfrm>
        </p:spPr>
        <p:txBody>
          <a:bodyPr>
            <a:normAutofit fontScale="92500" lnSpcReduction="10000"/>
          </a:bodyPr>
          <a:lstStyle/>
          <a:p>
            <a:r>
              <a:rPr lang="fr-FR" sz="2600" dirty="0" smtClean="0">
                <a:solidFill>
                  <a:schemeClr val="tx1"/>
                </a:solidFill>
                <a:latin typeface="Times New Roman" panose="02020603050405020304" pitchFamily="18" charset="0"/>
                <a:cs typeface="Times New Roman" panose="02020603050405020304" pitchFamily="18" charset="0"/>
              </a:rPr>
              <a:t>Quelques outils </a:t>
            </a:r>
            <a:r>
              <a:rPr lang="fr-FR" sz="2600" dirty="0" smtClean="0">
                <a:solidFill>
                  <a:schemeClr val="tx1"/>
                </a:solidFill>
                <a:latin typeface="Times New Roman" panose="02020603050405020304" pitchFamily="18" charset="0"/>
                <a:cs typeface="Times New Roman" panose="02020603050405020304" pitchFamily="18" charset="0"/>
              </a:rPr>
              <a:t>de travail:</a:t>
            </a:r>
          </a:p>
          <a:p>
            <a:pPr algn="just">
              <a:buFont typeface="Courier New" panose="02070309020205020404" pitchFamily="49" charset="0"/>
              <a:buChar char="o"/>
            </a:pPr>
            <a:r>
              <a:rPr lang="fr-FR" sz="2600" dirty="0">
                <a:solidFill>
                  <a:schemeClr val="tx1"/>
                </a:solidFill>
                <a:latin typeface="Times New Roman" panose="02020603050405020304" pitchFamily="18" charset="0"/>
                <a:cs typeface="Times New Roman" panose="02020603050405020304" pitchFamily="18" charset="0"/>
              </a:rPr>
              <a:t> </a:t>
            </a:r>
            <a:r>
              <a:rPr lang="fr-FR" sz="2600" dirty="0" smtClean="0">
                <a:solidFill>
                  <a:schemeClr val="tx1"/>
                </a:solidFill>
                <a:latin typeface="Times New Roman" panose="02020603050405020304" pitchFamily="18" charset="0"/>
                <a:cs typeface="Times New Roman" panose="02020603050405020304" pitchFamily="18" charset="0"/>
              </a:rPr>
              <a:t>Des nomenclatures détaillées, adaptées aux recommandations internationales et reflétant la réalité nationale (professions, diplômes, activité, situation dans la profession…);</a:t>
            </a:r>
          </a:p>
          <a:p>
            <a:pPr algn="just">
              <a:buFont typeface="Courier New" panose="02070309020205020404" pitchFamily="49" charset="0"/>
              <a:buChar char="o"/>
            </a:pPr>
            <a:r>
              <a:rPr lang="fr-FR" sz="2600" dirty="0" smtClean="0">
                <a:solidFill>
                  <a:schemeClr val="tx1"/>
                </a:solidFill>
                <a:latin typeface="Times New Roman" panose="02020603050405020304" pitchFamily="18" charset="0"/>
                <a:cs typeface="Times New Roman" panose="02020603050405020304" pitchFamily="18" charset="0"/>
              </a:rPr>
              <a:t>Utilisation des nouvelles technologies dans la collecte des informations statistiques (CAPI, LAD..);</a:t>
            </a:r>
          </a:p>
          <a:p>
            <a:pPr algn="just">
              <a:buFont typeface="Courier New" panose="02070309020205020404" pitchFamily="49" charset="0"/>
              <a:buChar char="o"/>
            </a:pPr>
            <a:r>
              <a:rPr lang="fr-FR" sz="2600" dirty="0" smtClean="0">
                <a:solidFill>
                  <a:schemeClr val="tx1"/>
                </a:solidFill>
                <a:latin typeface="Times New Roman" panose="02020603050405020304" pitchFamily="18" charset="0"/>
                <a:cs typeface="Times New Roman" panose="02020603050405020304" pitchFamily="18" charset="0"/>
              </a:rPr>
              <a:t>Harmonisation et vulgarisation des concepts tels qu’ils sont définit par les recommandations internationales;</a:t>
            </a:r>
          </a:p>
          <a:p>
            <a:pPr algn="just">
              <a:buFont typeface="Courier New" panose="02070309020205020404" pitchFamily="49" charset="0"/>
              <a:buChar char="o"/>
            </a:pPr>
            <a:r>
              <a:rPr lang="fr-FR" sz="2600" dirty="0" smtClean="0">
                <a:solidFill>
                  <a:schemeClr val="tx1"/>
                </a:solidFill>
                <a:latin typeface="Times New Roman" panose="02020603050405020304" pitchFamily="18" charset="0"/>
                <a:cs typeface="Times New Roman" panose="02020603050405020304" pitchFamily="18" charset="0"/>
              </a:rPr>
              <a:t>Veille méthodologie et suivi des agendas internationaux pour mieux éclairer les politiques au niveau </a:t>
            </a:r>
            <a:r>
              <a:rPr lang="fr-FR" sz="2600" dirty="0" smtClean="0">
                <a:solidFill>
                  <a:schemeClr val="tx1"/>
                </a:solidFill>
                <a:latin typeface="Times New Roman" panose="02020603050405020304" pitchFamily="18" charset="0"/>
                <a:cs typeface="Times New Roman" panose="02020603050405020304" pitchFamily="18" charset="0"/>
              </a:rPr>
              <a:t>national;</a:t>
            </a:r>
          </a:p>
          <a:p>
            <a:pPr algn="just">
              <a:buFont typeface="Courier New" panose="02070309020205020404" pitchFamily="49" charset="0"/>
              <a:buChar char="o"/>
            </a:pPr>
            <a:r>
              <a:rPr lang="fr-FR" sz="2600" dirty="0" smtClean="0">
                <a:solidFill>
                  <a:schemeClr val="tx1"/>
                </a:solidFill>
                <a:latin typeface="Times New Roman" panose="02020603050405020304" pitchFamily="18" charset="0"/>
                <a:cs typeface="Times New Roman" panose="02020603050405020304" pitchFamily="18" charset="0"/>
              </a:rPr>
              <a:t>Gouvernance de la conception des opérations statistiques…</a:t>
            </a:r>
          </a:p>
          <a:p>
            <a:pPr algn="just">
              <a:buFont typeface="Courier New" panose="02070309020205020404" pitchFamily="49" charset="0"/>
              <a:buChar char="o"/>
            </a:pPr>
            <a:endParaRPr lang="fr-FR" sz="2600" dirty="0" smtClean="0">
              <a:solidFill>
                <a:schemeClr val="tx1"/>
              </a:solidFill>
              <a:latin typeface="Times New Roman" panose="02020603050405020304" pitchFamily="18" charset="0"/>
              <a:cs typeface="Times New Roman" panose="02020603050405020304" pitchFamily="18" charset="0"/>
            </a:endParaRPr>
          </a:p>
          <a:p>
            <a:endParaRPr lang="fr-FR"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0631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914400" indent="-914400" algn="just">
              <a:buFont typeface="+mj-lt"/>
              <a:buAutoNum type="arabicPeriod" startAt="4"/>
            </a:pPr>
            <a:r>
              <a:rPr lang="fr-FR" sz="3200" b="1" dirty="0">
                <a:solidFill>
                  <a:schemeClr val="tx1"/>
                </a:solidFill>
                <a:latin typeface="Times New Roman" panose="02020603050405020304" pitchFamily="18" charset="0"/>
                <a:cs typeface="Times New Roman" panose="02020603050405020304" pitchFamily="18" charset="0"/>
              </a:rPr>
              <a:t>Désagrégation des </a:t>
            </a:r>
            <a:r>
              <a:rPr lang="fr-FR" sz="3200" b="1" dirty="0" smtClean="0">
                <a:solidFill>
                  <a:schemeClr val="tx1"/>
                </a:solidFill>
                <a:latin typeface="Times New Roman" panose="02020603050405020304" pitchFamily="18" charset="0"/>
                <a:cs typeface="Times New Roman" panose="02020603050405020304" pitchFamily="18" charset="0"/>
              </a:rPr>
              <a:t>données: </a:t>
            </a:r>
            <a:r>
              <a:rPr lang="fr-FR" sz="3200" b="1" dirty="0">
                <a:solidFill>
                  <a:schemeClr val="tx1"/>
                </a:solidFill>
                <a:latin typeface="Times New Roman" panose="02020603050405020304" pitchFamily="18" charset="0"/>
                <a:cs typeface="Times New Roman" panose="02020603050405020304" pitchFamily="18" charset="0"/>
              </a:rPr>
              <a:t>vers des </a:t>
            </a:r>
            <a:r>
              <a:rPr lang="fr-FR" sz="3200" b="1" dirty="0" smtClean="0">
                <a:solidFill>
                  <a:schemeClr val="tx1"/>
                </a:solidFill>
                <a:latin typeface="Times New Roman" panose="02020603050405020304" pitchFamily="18" charset="0"/>
                <a:cs typeface="Times New Roman" panose="02020603050405020304" pitchFamily="18" charset="0"/>
              </a:rPr>
              <a:t>mesures de désagrégation indirectes</a:t>
            </a:r>
            <a:endParaRPr lang="fr-FR" sz="3200" b="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254000" y="1845734"/>
            <a:ext cx="5723467" cy="4023360"/>
          </a:xfrm>
        </p:spPr>
        <p:txBody>
          <a:bodyPr>
            <a:normAutofit/>
          </a:bodyPr>
          <a:lstStyle/>
          <a:p>
            <a:pPr algn="just"/>
            <a:r>
              <a:rPr lang="fr-FR" sz="2600" dirty="0" smtClean="0">
                <a:solidFill>
                  <a:schemeClr val="tx1"/>
                </a:solidFill>
                <a:latin typeface="Times New Roman" panose="02020603050405020304" pitchFamily="18" charset="0"/>
                <a:cs typeface="Times New Roman" panose="02020603050405020304" pitchFamily="18" charset="0"/>
              </a:rPr>
              <a:t>Bassins d’emploi et Mobilité:</a:t>
            </a:r>
          </a:p>
          <a:p>
            <a:pPr marL="285750" lvl="1" indent="-285750" algn="just">
              <a:spcBef>
                <a:spcPts val="1200"/>
              </a:spcBef>
              <a:spcAft>
                <a:spcPts val="200"/>
              </a:spcAft>
              <a:buSzPct val="100000"/>
              <a:buFont typeface="Wingdings" panose="05000000000000000000" pitchFamily="2" charset="2"/>
              <a:buChar char="Ø"/>
            </a:pPr>
            <a:r>
              <a:rPr lang="fr-FR" dirty="0">
                <a:solidFill>
                  <a:schemeClr val="tx1"/>
                </a:solidFill>
                <a:latin typeface="Times New Roman" panose="02020603050405020304" pitchFamily="18" charset="0"/>
                <a:cs typeface="Times New Roman" panose="02020603050405020304" pitchFamily="18" charset="0"/>
              </a:rPr>
              <a:t>Mesurer le temps moyen de </a:t>
            </a:r>
            <a:r>
              <a:rPr lang="fr-FR" dirty="0" smtClean="0">
                <a:solidFill>
                  <a:schemeClr val="tx1"/>
                </a:solidFill>
                <a:latin typeface="Times New Roman" panose="02020603050405020304" pitchFamily="18" charset="0"/>
                <a:cs typeface="Times New Roman" panose="02020603050405020304" pitchFamily="18" charset="0"/>
              </a:rPr>
              <a:t>déplacement</a:t>
            </a:r>
          </a:p>
          <a:p>
            <a:pPr marL="285750" lvl="1" indent="-285750" algn="just">
              <a:spcBef>
                <a:spcPts val="1200"/>
              </a:spcBef>
              <a:spcAft>
                <a:spcPts val="200"/>
              </a:spcAft>
              <a:buSzPct val="100000"/>
              <a:buFont typeface="Wingdings" panose="05000000000000000000" pitchFamily="2" charset="2"/>
              <a:buChar char="Ø"/>
            </a:pPr>
            <a:r>
              <a:rPr lang="fr-FR" dirty="0">
                <a:solidFill>
                  <a:schemeClr val="tx1"/>
                </a:solidFill>
                <a:latin typeface="Times New Roman" panose="02020603050405020304" pitchFamily="18" charset="0"/>
                <a:cs typeface="Times New Roman" panose="02020603050405020304" pitchFamily="18" charset="0"/>
              </a:rPr>
              <a:t>Outil de comparaison national </a:t>
            </a:r>
            <a:r>
              <a:rPr lang="fr-FR" dirty="0" smtClean="0">
                <a:solidFill>
                  <a:schemeClr val="tx1"/>
                </a:solidFill>
                <a:latin typeface="Times New Roman" panose="02020603050405020304" pitchFamily="18" charset="0"/>
                <a:cs typeface="Times New Roman" panose="02020603050405020304" pitchFamily="18" charset="0"/>
              </a:rPr>
              <a:t>(voir international); Canada </a:t>
            </a:r>
            <a:r>
              <a:rPr lang="fr-FR" dirty="0">
                <a:solidFill>
                  <a:schemeClr val="tx1"/>
                </a:solidFill>
                <a:latin typeface="Times New Roman" panose="02020603050405020304" pitchFamily="18" charset="0"/>
                <a:cs typeface="Times New Roman" panose="02020603050405020304" pitchFamily="18" charset="0"/>
              </a:rPr>
              <a:t>&amp; </a:t>
            </a:r>
            <a:r>
              <a:rPr lang="fr-FR" dirty="0" err="1">
                <a:solidFill>
                  <a:schemeClr val="tx1"/>
                </a:solidFill>
                <a:latin typeface="Times New Roman" panose="02020603050405020304" pitchFamily="18" charset="0"/>
                <a:cs typeface="Times New Roman" panose="02020603050405020304" pitchFamily="18" charset="0"/>
              </a:rPr>
              <a:t>Etats-unis</a:t>
            </a:r>
            <a:r>
              <a:rPr lang="fr-FR" dirty="0">
                <a:solidFill>
                  <a:schemeClr val="tx1"/>
                </a:solidFill>
                <a:latin typeface="Times New Roman" panose="02020603050405020304" pitchFamily="18" charset="0"/>
                <a:cs typeface="Times New Roman" panose="02020603050405020304" pitchFamily="18" charset="0"/>
              </a:rPr>
              <a:t> :25 minutes; France 22 </a:t>
            </a:r>
            <a:r>
              <a:rPr lang="fr-FR" dirty="0" smtClean="0">
                <a:solidFill>
                  <a:schemeClr val="tx1"/>
                </a:solidFill>
                <a:latin typeface="Times New Roman" panose="02020603050405020304" pitchFamily="18" charset="0"/>
                <a:cs typeface="Times New Roman" panose="02020603050405020304" pitchFamily="18" charset="0"/>
              </a:rPr>
              <a:t>minutes)</a:t>
            </a:r>
          </a:p>
          <a:p>
            <a:pPr marL="285750" lvl="1" indent="-285750" algn="just">
              <a:spcBef>
                <a:spcPts val="1200"/>
              </a:spcBef>
              <a:spcAft>
                <a:spcPts val="200"/>
              </a:spcAft>
              <a:buSzPct val="100000"/>
              <a:buFont typeface="Wingdings" panose="05000000000000000000" pitchFamily="2" charset="2"/>
              <a:buChar char="Ø"/>
            </a:pPr>
            <a:r>
              <a:rPr lang="fr-FR" dirty="0" smtClean="0">
                <a:solidFill>
                  <a:schemeClr val="tx1"/>
                </a:solidFill>
                <a:latin typeface="Times New Roman" panose="02020603050405020304" pitchFamily="18" charset="0"/>
                <a:cs typeface="Times New Roman" panose="02020603050405020304" pitchFamily="18" charset="0"/>
              </a:rPr>
              <a:t>Le </a:t>
            </a:r>
            <a:r>
              <a:rPr lang="fr-FR" dirty="0">
                <a:solidFill>
                  <a:schemeClr val="tx1"/>
                </a:solidFill>
                <a:latin typeface="Times New Roman" panose="02020603050405020304" pitchFamily="18" charset="0"/>
                <a:cs typeface="Times New Roman" panose="02020603050405020304" pitchFamily="18" charset="0"/>
              </a:rPr>
              <a:t>moyen de transport qui prend le plus de </a:t>
            </a:r>
            <a:r>
              <a:rPr lang="fr-FR" dirty="0" smtClean="0">
                <a:solidFill>
                  <a:schemeClr val="tx1"/>
                </a:solidFill>
                <a:latin typeface="Times New Roman" panose="02020603050405020304" pitchFamily="18" charset="0"/>
                <a:cs typeface="Times New Roman" panose="02020603050405020304" pitchFamily="18" charset="0"/>
              </a:rPr>
              <a:t>temps</a:t>
            </a:r>
          </a:p>
          <a:p>
            <a:pPr marL="285750" lvl="1" indent="-285750" algn="just">
              <a:spcBef>
                <a:spcPts val="1200"/>
              </a:spcBef>
              <a:spcAft>
                <a:spcPts val="200"/>
              </a:spcAft>
              <a:buSzPct val="100000"/>
              <a:buFont typeface="Wingdings" panose="05000000000000000000" pitchFamily="2" charset="2"/>
              <a:buChar char="Ø"/>
            </a:pPr>
            <a:r>
              <a:rPr lang="fr-FR" dirty="0" smtClean="0">
                <a:solidFill>
                  <a:schemeClr val="tx1"/>
                </a:solidFill>
                <a:latin typeface="Times New Roman" panose="02020603050405020304" pitchFamily="18" charset="0"/>
                <a:cs typeface="Times New Roman" panose="02020603050405020304" pitchFamily="18" charset="0"/>
              </a:rPr>
              <a:t>Détermination </a:t>
            </a:r>
            <a:r>
              <a:rPr lang="fr-FR" dirty="0">
                <a:solidFill>
                  <a:schemeClr val="tx1"/>
                </a:solidFill>
                <a:latin typeface="Times New Roman" panose="02020603050405020304" pitchFamily="18" charset="0"/>
                <a:cs typeface="Times New Roman" panose="02020603050405020304" pitchFamily="18" charset="0"/>
              </a:rPr>
              <a:t>de la nature des transports </a:t>
            </a:r>
            <a:r>
              <a:rPr lang="fr-FR" dirty="0" smtClean="0">
                <a:solidFill>
                  <a:schemeClr val="tx1"/>
                </a:solidFill>
                <a:latin typeface="Times New Roman" panose="02020603050405020304" pitchFamily="18" charset="0"/>
                <a:cs typeface="Times New Roman" panose="02020603050405020304" pitchFamily="18" charset="0"/>
              </a:rPr>
              <a:t>utilisés</a:t>
            </a:r>
          </a:p>
          <a:p>
            <a:pPr marL="285750" lvl="1" indent="-285750" algn="just">
              <a:spcBef>
                <a:spcPts val="1200"/>
              </a:spcBef>
              <a:spcAft>
                <a:spcPts val="200"/>
              </a:spcAft>
              <a:buSzPct val="100000"/>
              <a:buFont typeface="Wingdings" panose="05000000000000000000" pitchFamily="2" charset="2"/>
              <a:buChar char="Ø"/>
            </a:pPr>
            <a:r>
              <a:rPr lang="fr-FR" dirty="0" smtClean="0">
                <a:solidFill>
                  <a:schemeClr val="tx1"/>
                </a:solidFill>
                <a:latin typeface="Times New Roman" panose="02020603050405020304" pitchFamily="18" charset="0"/>
                <a:cs typeface="Times New Roman" panose="02020603050405020304" pitchFamily="18" charset="0"/>
              </a:rPr>
              <a:t>Relation moyens </a:t>
            </a:r>
            <a:r>
              <a:rPr lang="fr-FR" dirty="0">
                <a:solidFill>
                  <a:schemeClr val="tx1"/>
                </a:solidFill>
                <a:latin typeface="Times New Roman" panose="02020603050405020304" pitchFamily="18" charset="0"/>
                <a:cs typeface="Times New Roman" panose="02020603050405020304" pitchFamily="18" charset="0"/>
              </a:rPr>
              <a:t>de </a:t>
            </a:r>
            <a:r>
              <a:rPr lang="fr-FR" dirty="0" smtClean="0">
                <a:solidFill>
                  <a:schemeClr val="tx1"/>
                </a:solidFill>
                <a:latin typeface="Times New Roman" panose="02020603050405020304" pitchFamily="18" charset="0"/>
                <a:cs typeface="Times New Roman" panose="02020603050405020304" pitchFamily="18" charset="0"/>
              </a:rPr>
              <a:t>transports vs </a:t>
            </a:r>
            <a:r>
              <a:rPr lang="fr-FR" dirty="0">
                <a:solidFill>
                  <a:schemeClr val="tx1"/>
                </a:solidFill>
                <a:latin typeface="Times New Roman" panose="02020603050405020304" pitchFamily="18" charset="0"/>
                <a:cs typeface="Times New Roman" panose="02020603050405020304" pitchFamily="18" charset="0"/>
              </a:rPr>
              <a:t>bassins d’emploi</a:t>
            </a:r>
          </a:p>
          <a:p>
            <a:pPr marL="285750" lvl="1" indent="-285750" algn="just">
              <a:spcBef>
                <a:spcPts val="1200"/>
              </a:spcBef>
              <a:spcAft>
                <a:spcPts val="200"/>
              </a:spcAft>
              <a:buSzPct val="100000"/>
              <a:buFont typeface="Wingdings" panose="05000000000000000000" pitchFamily="2" charset="2"/>
              <a:buChar char="Ø"/>
            </a:pPr>
            <a:endParaRPr lang="fr-FR" dirty="0">
              <a:solidFill>
                <a:schemeClr val="tx1"/>
              </a:solidFill>
              <a:latin typeface="Times New Roman" panose="02020603050405020304" pitchFamily="18" charset="0"/>
              <a:cs typeface="Times New Roman" panose="02020603050405020304" pitchFamily="18" charset="0"/>
            </a:endParaRPr>
          </a:p>
          <a:p>
            <a:pPr algn="just"/>
            <a:endParaRPr lang="fr-FR" sz="2600" dirty="0" smtClean="0">
              <a:solidFill>
                <a:schemeClr val="tx1"/>
              </a:solidFill>
              <a:latin typeface="Times New Roman" panose="02020603050405020304" pitchFamily="18" charset="0"/>
              <a:cs typeface="Times New Roman" panose="02020603050405020304" pitchFamily="18" charset="0"/>
            </a:endParaRPr>
          </a:p>
          <a:p>
            <a:pPr algn="just"/>
            <a:endParaRPr lang="fr-FR" sz="2600" dirty="0">
              <a:solidFill>
                <a:schemeClr val="tx1"/>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6585479" y="1903412"/>
            <a:ext cx="5286375" cy="4074055"/>
          </a:xfrm>
          <a:prstGeom prst="rect">
            <a:avLst/>
          </a:prstGeom>
        </p:spPr>
      </p:pic>
    </p:spTree>
    <p:extLst>
      <p:ext uri="{BB962C8B-B14F-4D97-AF65-F5344CB8AC3E}">
        <p14:creationId xmlns:p14="http://schemas.microsoft.com/office/powerpoint/2010/main" val="3882626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914400" indent="-914400" algn="just">
              <a:buFont typeface="+mj-lt"/>
              <a:buAutoNum type="arabicPeriod" startAt="4"/>
            </a:pPr>
            <a:r>
              <a:rPr lang="fr-FR" sz="3200" b="1" dirty="0">
                <a:solidFill>
                  <a:schemeClr val="tx1"/>
                </a:solidFill>
                <a:latin typeface="Times New Roman" panose="02020603050405020304" pitchFamily="18" charset="0"/>
                <a:cs typeface="Times New Roman" panose="02020603050405020304" pitchFamily="18" charset="0"/>
              </a:rPr>
              <a:t>Désagrégation des </a:t>
            </a:r>
            <a:r>
              <a:rPr lang="fr-FR" sz="3200" b="1" dirty="0" smtClean="0">
                <a:solidFill>
                  <a:schemeClr val="tx1"/>
                </a:solidFill>
                <a:latin typeface="Times New Roman" panose="02020603050405020304" pitchFamily="18" charset="0"/>
                <a:cs typeface="Times New Roman" panose="02020603050405020304" pitchFamily="18" charset="0"/>
              </a:rPr>
              <a:t>données: </a:t>
            </a:r>
            <a:r>
              <a:rPr lang="fr-FR" sz="3200" b="1" dirty="0">
                <a:solidFill>
                  <a:schemeClr val="tx1"/>
                </a:solidFill>
                <a:latin typeface="Times New Roman" panose="02020603050405020304" pitchFamily="18" charset="0"/>
                <a:cs typeface="Times New Roman" panose="02020603050405020304" pitchFamily="18" charset="0"/>
              </a:rPr>
              <a:t>vers des </a:t>
            </a:r>
            <a:r>
              <a:rPr lang="fr-FR" sz="3200" b="1" dirty="0" smtClean="0">
                <a:solidFill>
                  <a:schemeClr val="tx1"/>
                </a:solidFill>
                <a:latin typeface="Times New Roman" panose="02020603050405020304" pitchFamily="18" charset="0"/>
                <a:cs typeface="Times New Roman" panose="02020603050405020304" pitchFamily="18" charset="0"/>
              </a:rPr>
              <a:t>mesures de désagrégation indirectes</a:t>
            </a:r>
            <a:endParaRPr lang="fr-FR" sz="3200" b="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254000" y="1845734"/>
            <a:ext cx="10888133" cy="4023360"/>
          </a:xfrm>
        </p:spPr>
        <p:txBody>
          <a:bodyPr>
            <a:normAutofit/>
          </a:bodyPr>
          <a:lstStyle/>
          <a:p>
            <a:pPr marL="0" indent="0" algn="just">
              <a:buNone/>
            </a:pPr>
            <a:r>
              <a:rPr lang="fr-FR" sz="2600" dirty="0" smtClean="0">
                <a:solidFill>
                  <a:schemeClr val="tx1"/>
                </a:solidFill>
                <a:latin typeface="Times New Roman" panose="02020603050405020304" pitchFamily="18" charset="0"/>
                <a:cs typeface="Times New Roman" panose="02020603050405020304" pitchFamily="18" charset="0"/>
              </a:rPr>
              <a:t>Introduction des questions/modules additionnels au niveau de l’enquête emploi (permanente et en continue):</a:t>
            </a:r>
          </a:p>
          <a:p>
            <a:pPr algn="just">
              <a:buFont typeface="Wingdings" panose="05000000000000000000" pitchFamily="2" charset="2"/>
              <a:buChar char="Ø"/>
            </a:pPr>
            <a:r>
              <a:rPr lang="fr-FR" sz="2600" dirty="0" smtClean="0">
                <a:solidFill>
                  <a:schemeClr val="tx1"/>
                </a:solidFill>
                <a:latin typeface="Times New Roman" panose="02020603050405020304" pitchFamily="18" charset="0"/>
                <a:cs typeface="Times New Roman" panose="02020603050405020304" pitchFamily="18" charset="0"/>
              </a:rPr>
              <a:t>Pour suivre la migration;</a:t>
            </a:r>
          </a:p>
          <a:p>
            <a:pPr algn="just">
              <a:buFont typeface="Wingdings" panose="05000000000000000000" pitchFamily="2" charset="2"/>
              <a:buChar char="Ø"/>
            </a:pPr>
            <a:r>
              <a:rPr lang="fr-FR" sz="2600" dirty="0" smtClean="0">
                <a:solidFill>
                  <a:schemeClr val="tx1"/>
                </a:solidFill>
                <a:latin typeface="Times New Roman" panose="02020603050405020304" pitchFamily="18" charset="0"/>
                <a:cs typeface="Times New Roman" panose="02020603050405020304" pitchFamily="18" charset="0"/>
              </a:rPr>
              <a:t>La pauvreté </a:t>
            </a:r>
            <a:r>
              <a:rPr lang="fr-FR" sz="2600" dirty="0" smtClean="0">
                <a:solidFill>
                  <a:schemeClr val="tx1"/>
                </a:solidFill>
                <a:latin typeface="Times New Roman" panose="02020603050405020304" pitchFamily="18" charset="0"/>
                <a:cs typeface="Times New Roman" panose="02020603050405020304" pitchFamily="18" charset="0"/>
              </a:rPr>
              <a:t>multidimensionnelle (focus sur les femmes);</a:t>
            </a:r>
            <a:endParaRPr lang="fr-FR" sz="2600" dirty="0" smtClean="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fr-FR" sz="2600" dirty="0" smtClean="0">
              <a:solidFill>
                <a:schemeClr val="tx1"/>
              </a:solidFill>
              <a:latin typeface="Times New Roman" panose="02020603050405020304" pitchFamily="18" charset="0"/>
              <a:cs typeface="Times New Roman" panose="02020603050405020304" pitchFamily="18" charset="0"/>
            </a:endParaRPr>
          </a:p>
          <a:p>
            <a:pPr marL="285750" lvl="1" indent="-285750" algn="just">
              <a:spcBef>
                <a:spcPts val="1200"/>
              </a:spcBef>
              <a:spcAft>
                <a:spcPts val="200"/>
              </a:spcAft>
              <a:buSzPct val="100000"/>
              <a:buFont typeface="Wingdings" panose="05000000000000000000" pitchFamily="2" charset="2"/>
              <a:buChar char="Ø"/>
            </a:pPr>
            <a:endParaRPr lang="fr-FR" dirty="0">
              <a:solidFill>
                <a:schemeClr val="tx1"/>
              </a:solidFill>
              <a:latin typeface="Times New Roman" panose="02020603050405020304" pitchFamily="18" charset="0"/>
              <a:cs typeface="Times New Roman" panose="02020603050405020304" pitchFamily="18" charset="0"/>
            </a:endParaRPr>
          </a:p>
          <a:p>
            <a:pPr algn="just"/>
            <a:endParaRPr lang="fr-FR" sz="2600" dirty="0" smtClean="0">
              <a:solidFill>
                <a:schemeClr val="tx1"/>
              </a:solidFill>
              <a:latin typeface="Times New Roman" panose="02020603050405020304" pitchFamily="18" charset="0"/>
              <a:cs typeface="Times New Roman" panose="02020603050405020304" pitchFamily="18" charset="0"/>
            </a:endParaRPr>
          </a:p>
          <a:p>
            <a:pPr algn="just"/>
            <a:endParaRPr lang="fr-FR"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9249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742950" indent="-742950" algn="just">
              <a:buFont typeface="+mj-lt"/>
              <a:buAutoNum type="arabicPeriod" startAt="5"/>
            </a:pPr>
            <a:r>
              <a:rPr lang="fr-FR" sz="3200" b="1" dirty="0">
                <a:solidFill>
                  <a:schemeClr val="tx1"/>
                </a:solidFill>
                <a:latin typeface="Times New Roman" panose="02020603050405020304" pitchFamily="18" charset="0"/>
                <a:cs typeface="Times New Roman" panose="02020603050405020304" pitchFamily="18" charset="0"/>
              </a:rPr>
              <a:t>Défis en termes de Désagrégation des </a:t>
            </a:r>
            <a:r>
              <a:rPr lang="fr-FR" sz="3200" b="1" dirty="0" smtClean="0">
                <a:solidFill>
                  <a:schemeClr val="tx1"/>
                </a:solidFill>
                <a:latin typeface="Times New Roman" panose="02020603050405020304" pitchFamily="18" charset="0"/>
                <a:cs typeface="Times New Roman" panose="02020603050405020304" pitchFamily="18" charset="0"/>
              </a:rPr>
              <a:t>données</a:t>
            </a:r>
            <a:r>
              <a:rPr lang="fr-FR" sz="3800" dirty="0" smtClean="0">
                <a:latin typeface="Times New Roman" panose="02020603050405020304" pitchFamily="18" charset="0"/>
                <a:cs typeface="Times New Roman" panose="02020603050405020304" pitchFamily="18" charset="0"/>
              </a:rPr>
              <a:t>	</a:t>
            </a:r>
            <a:endParaRPr lang="fr-FR" sz="38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304799" y="1845733"/>
            <a:ext cx="6316133" cy="4588933"/>
          </a:xfrm>
        </p:spPr>
        <p:txBody>
          <a:bodyPr>
            <a:normAutofit/>
          </a:bodyPr>
          <a:lstStyle/>
          <a:p>
            <a:pPr marL="0" indent="0" algn="just">
              <a:buClrTx/>
              <a:buNone/>
            </a:pPr>
            <a:r>
              <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(i) Niveau de désagrégation: </a:t>
            </a:r>
          </a:p>
          <a:p>
            <a:pPr marL="0" indent="0" algn="just">
              <a:buNone/>
            </a:pPr>
            <a:r>
              <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ne laisser personne derrière » n’est pas forcement lié, seulement, à la désagrégation mais plutôt au niveau de cette désagrégation  Prévoir grands échantillons (#coûts!); petits domaines…</a:t>
            </a:r>
          </a:p>
          <a:p>
            <a:pPr marL="0" indent="0" algn="just">
              <a:buNone/>
            </a:pPr>
            <a:endParaRPr lang="fr-FR" sz="2800" dirty="0" smtClean="0">
              <a:solidFill>
                <a:schemeClr val="tx1"/>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fr-FR" sz="2800" dirty="0" smtClean="0">
              <a:solidFill>
                <a:schemeClr val="tx1"/>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fr-FR" sz="2800" dirty="0" smtClean="0">
              <a:solidFill>
                <a:schemeClr val="tx1"/>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fr-FR" sz="2800" dirty="0">
              <a:solidFill>
                <a:schemeClr val="tx1"/>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4563" y="1828801"/>
            <a:ext cx="3843570" cy="4436532"/>
          </a:xfrm>
          <a:prstGeom prst="rect">
            <a:avLst/>
          </a:prstGeom>
        </p:spPr>
      </p:pic>
    </p:spTree>
    <p:extLst>
      <p:ext uri="{BB962C8B-B14F-4D97-AF65-F5344CB8AC3E}">
        <p14:creationId xmlns:p14="http://schemas.microsoft.com/office/powerpoint/2010/main" val="4293654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742950" indent="-742950" algn="just">
              <a:buFont typeface="+mj-lt"/>
              <a:buAutoNum type="arabicPeriod" startAt="5"/>
            </a:pPr>
            <a:r>
              <a:rPr lang="fr-FR" sz="3200" b="1" dirty="0">
                <a:solidFill>
                  <a:schemeClr val="tx1"/>
                </a:solidFill>
                <a:latin typeface="Times New Roman" panose="02020603050405020304" pitchFamily="18" charset="0"/>
                <a:cs typeface="Times New Roman" panose="02020603050405020304" pitchFamily="18" charset="0"/>
              </a:rPr>
              <a:t>Défis en termes de Désagrégation des </a:t>
            </a:r>
            <a:r>
              <a:rPr lang="fr-FR" sz="3200" b="1" dirty="0" smtClean="0">
                <a:solidFill>
                  <a:schemeClr val="tx1"/>
                </a:solidFill>
                <a:latin typeface="Times New Roman" panose="02020603050405020304" pitchFamily="18" charset="0"/>
                <a:cs typeface="Times New Roman" panose="02020603050405020304" pitchFamily="18" charset="0"/>
              </a:rPr>
              <a:t>données</a:t>
            </a:r>
            <a:r>
              <a:rPr lang="fr-FR" sz="3200" b="1" dirty="0" smtClean="0">
                <a:latin typeface="Times New Roman" panose="02020603050405020304" pitchFamily="18" charset="0"/>
                <a:cs typeface="Times New Roman" panose="02020603050405020304" pitchFamily="18" charset="0"/>
              </a:rPr>
              <a:t>	</a:t>
            </a:r>
            <a:endParaRPr lang="fr-FR" sz="32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304800" y="1845734"/>
            <a:ext cx="10850880" cy="4023360"/>
          </a:xfrm>
        </p:spPr>
        <p:txBody>
          <a:bodyPr>
            <a:normAutofit/>
          </a:bodyPr>
          <a:lstStyle/>
          <a:p>
            <a:pPr marL="0" indent="0" algn="just">
              <a:buNone/>
            </a:pPr>
            <a:endParaRPr lang="fr-FR" sz="280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fr-FR" sz="2800" dirty="0" smtClean="0">
                <a:solidFill>
                  <a:schemeClr val="tx1"/>
                </a:solidFill>
                <a:latin typeface="Times New Roman" panose="02020603050405020304" pitchFamily="18" charset="0"/>
                <a:cs typeface="Times New Roman" panose="02020603050405020304" pitchFamily="18" charset="0"/>
              </a:rPr>
              <a:t>(ii) Statistiques administratives vs standards statistiques: </a:t>
            </a:r>
          </a:p>
          <a:p>
            <a:pPr marL="0" indent="0" algn="just">
              <a:buNone/>
            </a:pPr>
            <a:endParaRPr lang="fr-FR" sz="280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Les statistiques administratives échappent, dans la plus part des temps, aux standards et cadres conceptuels statistiques  Effort de standardisation et d’incitation à plus de </a:t>
            </a:r>
            <a:r>
              <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désagrégation;</a:t>
            </a:r>
          </a:p>
          <a:p>
            <a:pPr marL="0" indent="0" algn="just">
              <a:buNone/>
            </a:pPr>
            <a:r>
              <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Amélioration des règles d’échanges des données; accès aux fichiers des impôts comme exemple!</a:t>
            </a:r>
            <a:endPar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endParaRPr lang="fr-FR" sz="2800" dirty="0" smtClean="0">
              <a:solidFill>
                <a:schemeClr val="tx1"/>
              </a:solidFill>
              <a:latin typeface="Times New Roman" panose="02020603050405020304" pitchFamily="18" charset="0"/>
              <a:cs typeface="Times New Roman" panose="02020603050405020304" pitchFamily="18" charset="0"/>
            </a:endParaRPr>
          </a:p>
          <a:p>
            <a:pPr marL="514350" indent="-514350">
              <a:buFont typeface="+mj-lt"/>
              <a:buAutoNum type="arabicPeriod"/>
            </a:pPr>
            <a:endParaRPr lang="fr-FR" sz="2800" dirty="0" smtClean="0">
              <a:solidFill>
                <a:schemeClr val="tx1"/>
              </a:solidFill>
              <a:latin typeface="Times New Roman" panose="02020603050405020304" pitchFamily="18" charset="0"/>
              <a:cs typeface="Times New Roman" panose="02020603050405020304" pitchFamily="18" charset="0"/>
            </a:endParaRPr>
          </a:p>
          <a:p>
            <a:pPr marL="514350" indent="-514350">
              <a:buFont typeface="+mj-lt"/>
              <a:buAutoNum type="arabicPeriod"/>
            </a:pPr>
            <a:endParaRPr lang="fr-FR" sz="2800" dirty="0" smtClean="0">
              <a:solidFill>
                <a:schemeClr val="tx1"/>
              </a:solidFill>
              <a:latin typeface="Times New Roman" panose="02020603050405020304" pitchFamily="18" charset="0"/>
              <a:cs typeface="Times New Roman" panose="02020603050405020304" pitchFamily="18" charset="0"/>
            </a:endParaRPr>
          </a:p>
          <a:p>
            <a:pPr marL="514350" indent="-514350">
              <a:buFont typeface="+mj-lt"/>
              <a:buAutoNum type="arabicPeriod"/>
            </a:pPr>
            <a:endParaRPr lang="fr-FR"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7159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742950" indent="-742950" algn="just">
              <a:buFont typeface="+mj-lt"/>
              <a:buAutoNum type="arabicPeriod" startAt="5"/>
            </a:pPr>
            <a:r>
              <a:rPr lang="fr-FR" sz="3200" b="1" dirty="0">
                <a:solidFill>
                  <a:schemeClr val="tx1"/>
                </a:solidFill>
                <a:latin typeface="Times New Roman" panose="02020603050405020304" pitchFamily="18" charset="0"/>
                <a:cs typeface="Times New Roman" panose="02020603050405020304" pitchFamily="18" charset="0"/>
              </a:rPr>
              <a:t>Défis en termes de Désagrégation des </a:t>
            </a:r>
            <a:r>
              <a:rPr lang="fr-FR" sz="3200" b="1" dirty="0" smtClean="0">
                <a:solidFill>
                  <a:schemeClr val="tx1"/>
                </a:solidFill>
                <a:latin typeface="Times New Roman" panose="02020603050405020304" pitchFamily="18" charset="0"/>
                <a:cs typeface="Times New Roman" panose="02020603050405020304" pitchFamily="18" charset="0"/>
              </a:rPr>
              <a:t>données</a:t>
            </a:r>
            <a:r>
              <a:rPr lang="fr-FR" sz="3200" b="1" dirty="0" smtClean="0">
                <a:latin typeface="Times New Roman" panose="02020603050405020304" pitchFamily="18" charset="0"/>
                <a:cs typeface="Times New Roman" panose="02020603050405020304" pitchFamily="18" charset="0"/>
              </a:rPr>
              <a:t>	</a:t>
            </a:r>
            <a:endParaRPr lang="fr-FR" sz="32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304800" y="1845734"/>
            <a:ext cx="10850880" cy="4023360"/>
          </a:xfrm>
        </p:spPr>
        <p:txBody>
          <a:bodyPr>
            <a:normAutofit fontScale="92500" lnSpcReduction="10000"/>
          </a:bodyPr>
          <a:lstStyle/>
          <a:p>
            <a:pPr marL="0" indent="0" algn="just">
              <a:buNone/>
            </a:pPr>
            <a:r>
              <a:rPr lang="fr-FR" sz="2800" dirty="0" smtClean="0">
                <a:solidFill>
                  <a:schemeClr val="tx1"/>
                </a:solidFill>
                <a:latin typeface="Times New Roman" panose="02020603050405020304" pitchFamily="18" charset="0"/>
                <a:cs typeface="Times New Roman" panose="02020603050405020304" pitchFamily="18" charset="0"/>
              </a:rPr>
              <a:t>(iii) Différentes sources d’informations statistiques avec manque de suivi longitudinale: </a:t>
            </a:r>
          </a:p>
          <a:p>
            <a:pPr marL="0" indent="0" algn="just">
              <a:buNone/>
            </a:pPr>
            <a:r>
              <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Le Maroc travaille sur le registre national de la population et le registre social pour affiner le ciblage et éviter les pertes </a:t>
            </a:r>
            <a:r>
              <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(ne laisser </a:t>
            </a:r>
            <a:r>
              <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personne </a:t>
            </a:r>
            <a:r>
              <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pour compte d’une manière </a:t>
            </a:r>
            <a:r>
              <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efficiente) </a:t>
            </a:r>
            <a:endPar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r>
              <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(iv) Micro-données: Dilemme anonymisation vs désagrégation !</a:t>
            </a:r>
            <a:endPar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r>
              <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 Mettre en place de dispositif de collecte des données sur les revenus -ménage/individu- (sensibilité de la question)!</a:t>
            </a:r>
            <a:endPar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r>
              <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(vi) </a:t>
            </a:r>
            <a:r>
              <a:rPr lang="fr-FR" sz="28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Big</a:t>
            </a:r>
            <a:r>
              <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-data et implication du secteur privé dans la production de l’information statistique désagrégée!</a:t>
            </a:r>
          </a:p>
          <a:p>
            <a:pPr marL="0" indent="0" algn="just">
              <a:buNone/>
            </a:pPr>
            <a:endParaRPr lang="fr-FR"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endParaRPr lang="fr-FR" sz="2800" dirty="0" smtClean="0">
              <a:solidFill>
                <a:schemeClr val="tx1"/>
              </a:solidFill>
              <a:latin typeface="Times New Roman" panose="02020603050405020304" pitchFamily="18" charset="0"/>
              <a:cs typeface="Times New Roman" panose="02020603050405020304" pitchFamily="18" charset="0"/>
            </a:endParaRPr>
          </a:p>
          <a:p>
            <a:pPr marL="514350" indent="-514350">
              <a:buFont typeface="+mj-lt"/>
              <a:buAutoNum type="arabicPeriod"/>
            </a:pPr>
            <a:endParaRPr lang="fr-FR" sz="2800" dirty="0" smtClean="0">
              <a:solidFill>
                <a:schemeClr val="tx1"/>
              </a:solidFill>
              <a:latin typeface="Times New Roman" panose="02020603050405020304" pitchFamily="18" charset="0"/>
              <a:cs typeface="Times New Roman" panose="02020603050405020304" pitchFamily="18" charset="0"/>
            </a:endParaRPr>
          </a:p>
          <a:p>
            <a:pPr marL="514350" indent="-514350">
              <a:buFont typeface="+mj-lt"/>
              <a:buAutoNum type="arabicPeriod"/>
            </a:pPr>
            <a:endParaRPr lang="fr-FR" sz="2800" dirty="0" smtClean="0">
              <a:solidFill>
                <a:schemeClr val="tx1"/>
              </a:solidFill>
              <a:latin typeface="Times New Roman" panose="02020603050405020304" pitchFamily="18" charset="0"/>
              <a:cs typeface="Times New Roman" panose="02020603050405020304" pitchFamily="18" charset="0"/>
            </a:endParaRPr>
          </a:p>
          <a:p>
            <a:pPr marL="514350" indent="-514350">
              <a:buFont typeface="+mj-lt"/>
              <a:buAutoNum type="arabicPeriod"/>
            </a:pPr>
            <a:endParaRPr lang="fr-FR"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121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514350" indent="-514350" algn="just">
              <a:buFont typeface="+mj-lt"/>
              <a:buAutoNum type="arabicPeriod"/>
            </a:pPr>
            <a:r>
              <a:rPr lang="fr-FR" sz="3200" b="1" dirty="0">
                <a:solidFill>
                  <a:schemeClr val="tx1"/>
                </a:solidFill>
                <a:latin typeface="Times New Roman" panose="02020603050405020304" pitchFamily="18" charset="0"/>
                <a:cs typeface="Times New Roman" panose="02020603050405020304" pitchFamily="18" charset="0"/>
              </a:rPr>
              <a:t>Système statistique national (SSN): cadre juridique et organisation</a:t>
            </a:r>
          </a:p>
        </p:txBody>
      </p:sp>
      <p:sp>
        <p:nvSpPr>
          <p:cNvPr id="3" name="Espace réservé du contenu 2"/>
          <p:cNvSpPr>
            <a:spLocks noGrp="1"/>
          </p:cNvSpPr>
          <p:nvPr>
            <p:ph idx="1"/>
          </p:nvPr>
        </p:nvSpPr>
        <p:spPr>
          <a:xfrm>
            <a:off x="1097279" y="1879600"/>
            <a:ext cx="10603653" cy="3989493"/>
          </a:xfrm>
        </p:spPr>
        <p:txBody>
          <a:bodyPr>
            <a:normAutofit/>
          </a:bodyPr>
          <a:lstStyle/>
          <a:p>
            <a:pPr algn="just">
              <a:buClr>
                <a:srgbClr val="C00000"/>
              </a:buClr>
              <a:buFont typeface="Wingdings" pitchFamily="2" charset="2"/>
              <a:buChar char="Ø"/>
            </a:pPr>
            <a:r>
              <a:rPr lang="fr-FR" sz="2800" dirty="0" smtClean="0">
                <a:solidFill>
                  <a:schemeClr val="tx1"/>
                </a:solidFill>
                <a:latin typeface="Times New Roman" pitchFamily="18" charset="0"/>
                <a:cs typeface="Times New Roman" pitchFamily="18" charset="0"/>
              </a:rPr>
              <a:t>Le </a:t>
            </a:r>
            <a:r>
              <a:rPr lang="fr-FR" sz="2800" dirty="0">
                <a:solidFill>
                  <a:schemeClr val="tx1"/>
                </a:solidFill>
                <a:latin typeface="Times New Roman" pitchFamily="18" charset="0"/>
                <a:cs typeface="Times New Roman" pitchFamily="18" charset="0"/>
              </a:rPr>
              <a:t>comité de coordination des études statistiques (</a:t>
            </a:r>
            <a:r>
              <a:rPr lang="fr-FR" sz="2800" dirty="0">
                <a:solidFill>
                  <a:schemeClr val="tx1"/>
                </a:solidFill>
                <a:latin typeface="Times New Roman" pitchFamily="18" charset="0"/>
                <a:cs typeface="Times New Roman" pitchFamily="18" charset="0"/>
                <a:hlinkClick r:id="rId2" action="ppaction://hlinkfile"/>
              </a:rPr>
              <a:t>COCOES</a:t>
            </a:r>
            <a:r>
              <a:rPr lang="fr-FR" sz="2800" dirty="0">
                <a:solidFill>
                  <a:schemeClr val="tx1"/>
                </a:solidFill>
                <a:latin typeface="Times New Roman" pitchFamily="18" charset="0"/>
                <a:cs typeface="Times New Roman" pitchFamily="18" charset="0"/>
              </a:rPr>
              <a:t>), qui est chargé de coordonner et de promouvoir les études statistiques (sous la présidence du Premier ministre ou de l'autorité déléguée), prend en charge l’échange des données et garantit la consistance des méthodologies et résultats;</a:t>
            </a:r>
          </a:p>
          <a:p>
            <a:pPr algn="just">
              <a:buClr>
                <a:srgbClr val="C00000"/>
              </a:buClr>
              <a:buFont typeface="Wingdings" pitchFamily="2" charset="2"/>
              <a:buChar char="Ø"/>
            </a:pPr>
            <a:r>
              <a:rPr lang="fr-FR" sz="2800" dirty="0">
                <a:solidFill>
                  <a:schemeClr val="tx1"/>
                </a:solidFill>
                <a:latin typeface="Times New Roman" pitchFamily="18" charset="0"/>
                <a:cs typeface="Times New Roman" pitchFamily="18" charset="0"/>
              </a:rPr>
              <a:t>La Direction de la statistique (DS) du HCP, qui assure le secrétariat du COCOES, est le cœur du système statistique national marocain</a:t>
            </a:r>
            <a:r>
              <a:rPr lang="fr-FR" sz="2800" dirty="0" smtClean="0">
                <a:solidFill>
                  <a:schemeClr val="tx1"/>
                </a:solidFill>
                <a:latin typeface="Times New Roman" pitchFamily="18" charset="0"/>
                <a:cs typeface="Times New Roman" pitchFamily="18" charset="0"/>
              </a:rPr>
              <a:t>.</a:t>
            </a:r>
          </a:p>
          <a:p>
            <a:pPr marL="0" indent="0" algn="just">
              <a:buClr>
                <a:srgbClr val="C00000"/>
              </a:buClr>
              <a:buNone/>
            </a:pPr>
            <a:r>
              <a:rPr lang="fr-FR" sz="2800" dirty="0" smtClean="0">
                <a:solidFill>
                  <a:schemeClr val="tx1"/>
                </a:solidFill>
                <a:latin typeface="Times New Roman" pitchFamily="18" charset="0"/>
                <a:cs typeface="Times New Roman" pitchFamily="18" charset="0"/>
                <a:sym typeface="Wingdings" panose="05000000000000000000" pitchFamily="2" charset="2"/>
              </a:rPr>
              <a:t>	 Veiller sur le respect des principes fondamentaux de la 	statistique officielle.</a:t>
            </a:r>
            <a:endParaRPr lang="fr-FR"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64832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0286" y="319315"/>
            <a:ext cx="10865394" cy="793934"/>
          </a:xfrm>
        </p:spPr>
        <p:txBody>
          <a:bodyPr>
            <a:normAutofit/>
          </a:bodyPr>
          <a:lstStyle/>
          <a:p>
            <a:pPr marL="742950" indent="-742950" algn="just">
              <a:buClrTx/>
              <a:buFont typeface="+mj-lt"/>
              <a:buAutoNum type="arabicPeriod" startAt="2"/>
            </a:pPr>
            <a:r>
              <a:rPr lang="fr-FR" sz="3200" b="1" dirty="0">
                <a:solidFill>
                  <a:schemeClr val="tx1"/>
                </a:solidFill>
                <a:latin typeface="Times New Roman" pitchFamily="18" charset="0"/>
                <a:cs typeface="Times New Roman" pitchFamily="18" charset="0"/>
              </a:rPr>
              <a:t>HCP au centre du SSN</a:t>
            </a:r>
          </a:p>
        </p:txBody>
      </p:sp>
      <p:sp>
        <p:nvSpPr>
          <p:cNvPr id="6" name="ZoneTexte 5"/>
          <p:cNvSpPr txBox="1"/>
          <p:nvPr/>
        </p:nvSpPr>
        <p:spPr>
          <a:xfrm>
            <a:off x="159657" y="2032000"/>
            <a:ext cx="3744686" cy="646331"/>
          </a:xfrm>
          <a:prstGeom prst="rect">
            <a:avLst/>
          </a:prstGeom>
          <a:noFill/>
        </p:spPr>
        <p:txBody>
          <a:bodyPr wrap="square" rtlCol="0">
            <a:spAutoFit/>
          </a:bodyPr>
          <a:lstStyle/>
          <a:p>
            <a:r>
              <a:rPr lang="fr-FR" b="1" dirty="0">
                <a:latin typeface="Times New Roman" pitchFamily="18" charset="0"/>
                <a:cs typeface="Times New Roman" pitchFamily="18" charset="0"/>
              </a:rPr>
              <a:t>Principales sources </a:t>
            </a:r>
            <a:r>
              <a:rPr lang="fr-FR" b="1" dirty="0" smtClean="0">
                <a:latin typeface="Times New Roman" pitchFamily="18" charset="0"/>
                <a:cs typeface="Times New Roman" pitchFamily="18" charset="0"/>
              </a:rPr>
              <a:t>d'informations statistiques au Maroc:</a:t>
            </a:r>
            <a:endParaRPr lang="fr-FR" b="1" dirty="0"/>
          </a:p>
        </p:txBody>
      </p:sp>
      <p:graphicFrame>
        <p:nvGraphicFramePr>
          <p:cNvPr id="7" name="Diagramme 6"/>
          <p:cNvGraphicFramePr/>
          <p:nvPr>
            <p:extLst>
              <p:ext uri="{D42A27DB-BD31-4B8C-83A1-F6EECF244321}">
                <p14:modId xmlns:p14="http://schemas.microsoft.com/office/powerpoint/2010/main" val="3818924577"/>
              </p:ext>
            </p:extLst>
          </p:nvPr>
        </p:nvGraphicFramePr>
        <p:xfrm>
          <a:off x="2782329" y="746108"/>
          <a:ext cx="8286808" cy="5857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591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881797"/>
          </a:xfrm>
        </p:spPr>
        <p:txBody>
          <a:bodyPr>
            <a:normAutofit/>
          </a:bodyPr>
          <a:lstStyle/>
          <a:p>
            <a:pPr marL="742950" indent="-742950" algn="just">
              <a:buClrTx/>
              <a:buFont typeface="+mj-lt"/>
              <a:buAutoNum type="arabicPeriod" startAt="2"/>
            </a:pPr>
            <a:r>
              <a:rPr lang="fr-FR" sz="3200" b="1" dirty="0" smtClean="0">
                <a:solidFill>
                  <a:schemeClr val="tx1"/>
                </a:solidFill>
                <a:latin typeface="Times New Roman" pitchFamily="18" charset="0"/>
                <a:cs typeface="Times New Roman" pitchFamily="18" charset="0"/>
              </a:rPr>
              <a:t>HCP </a:t>
            </a:r>
            <a:r>
              <a:rPr lang="fr-FR" sz="3200" b="1" dirty="0">
                <a:solidFill>
                  <a:schemeClr val="tx1"/>
                </a:solidFill>
                <a:latin typeface="Times New Roman" pitchFamily="18" charset="0"/>
                <a:cs typeface="Times New Roman" pitchFamily="18" charset="0"/>
              </a:rPr>
              <a:t>au centre du SSN</a:t>
            </a:r>
          </a:p>
        </p:txBody>
      </p:sp>
      <p:sp>
        <p:nvSpPr>
          <p:cNvPr id="7" name="ZoneTexte 6"/>
          <p:cNvSpPr txBox="1"/>
          <p:nvPr/>
        </p:nvSpPr>
        <p:spPr>
          <a:xfrm>
            <a:off x="3352801" y="2065867"/>
            <a:ext cx="5164666" cy="369332"/>
          </a:xfrm>
          <a:prstGeom prst="rect">
            <a:avLst/>
          </a:prstGeom>
          <a:noFill/>
        </p:spPr>
        <p:txBody>
          <a:bodyPr wrap="square" rtlCol="0">
            <a:spAutoFit/>
          </a:bodyPr>
          <a:lstStyle/>
          <a:p>
            <a:r>
              <a:rPr lang="fr-FR" b="1" dirty="0" smtClean="0">
                <a:solidFill>
                  <a:schemeClr val="bg2">
                    <a:lumMod val="50000"/>
                  </a:schemeClr>
                </a:solidFill>
                <a:latin typeface="Times New Roman" panose="02020603050405020304" pitchFamily="18" charset="0"/>
                <a:cs typeface="Times New Roman" panose="02020603050405020304" pitchFamily="18" charset="0"/>
              </a:rPr>
              <a:t>PRINCIPALES OPERATIONS STATISTIQUES</a:t>
            </a:r>
            <a:endParaRPr lang="fr-FR" b="1" dirty="0">
              <a:solidFill>
                <a:schemeClr val="bg2">
                  <a:lumMod val="50000"/>
                </a:schemeClr>
              </a:solidFill>
              <a:latin typeface="Times New Roman" panose="02020603050405020304" pitchFamily="18" charset="0"/>
              <a:cs typeface="Times New Roman" panose="02020603050405020304" pitchFamily="18" charset="0"/>
            </a:endParaRPr>
          </a:p>
        </p:txBody>
      </p:sp>
      <p:graphicFrame>
        <p:nvGraphicFramePr>
          <p:cNvPr id="8" name="Diagram 3"/>
          <p:cNvGraphicFramePr/>
          <p:nvPr>
            <p:extLst>
              <p:ext uri="{D42A27DB-BD31-4B8C-83A1-F6EECF244321}">
                <p14:modId xmlns:p14="http://schemas.microsoft.com/office/powerpoint/2010/main" val="741505716"/>
              </p:ext>
            </p:extLst>
          </p:nvPr>
        </p:nvGraphicFramePr>
        <p:xfrm>
          <a:off x="1862667" y="1972733"/>
          <a:ext cx="773853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5406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881797"/>
          </a:xfrm>
        </p:spPr>
        <p:txBody>
          <a:bodyPr>
            <a:normAutofit/>
          </a:bodyPr>
          <a:lstStyle/>
          <a:p>
            <a:pPr marL="742950" indent="-742950" algn="just">
              <a:buClrTx/>
              <a:buFont typeface="+mj-lt"/>
              <a:buAutoNum type="arabicPeriod" startAt="2"/>
            </a:pPr>
            <a:r>
              <a:rPr lang="fr-FR" sz="3200" b="1" dirty="0" smtClean="0">
                <a:solidFill>
                  <a:schemeClr val="tx1"/>
                </a:solidFill>
                <a:latin typeface="Times New Roman" pitchFamily="18" charset="0"/>
                <a:cs typeface="Times New Roman" pitchFamily="18" charset="0"/>
              </a:rPr>
              <a:t>HCP </a:t>
            </a:r>
            <a:r>
              <a:rPr lang="fr-FR" sz="3200" b="1" dirty="0">
                <a:solidFill>
                  <a:schemeClr val="tx1"/>
                </a:solidFill>
                <a:latin typeface="Times New Roman" pitchFamily="18" charset="0"/>
                <a:cs typeface="Times New Roman" pitchFamily="18" charset="0"/>
              </a:rPr>
              <a:t>au centre du SSN</a:t>
            </a:r>
          </a:p>
        </p:txBody>
      </p:sp>
      <p:sp>
        <p:nvSpPr>
          <p:cNvPr id="7" name="ZoneTexte 6"/>
          <p:cNvSpPr txBox="1"/>
          <p:nvPr/>
        </p:nvSpPr>
        <p:spPr>
          <a:xfrm>
            <a:off x="3352801" y="2065867"/>
            <a:ext cx="5164666" cy="369332"/>
          </a:xfrm>
          <a:prstGeom prst="rect">
            <a:avLst/>
          </a:prstGeom>
          <a:noFill/>
        </p:spPr>
        <p:txBody>
          <a:bodyPr wrap="square" rtlCol="0">
            <a:spAutoFit/>
          </a:bodyPr>
          <a:lstStyle/>
          <a:p>
            <a:r>
              <a:rPr lang="fr-FR" b="1" dirty="0" smtClean="0">
                <a:solidFill>
                  <a:schemeClr val="bg2">
                    <a:lumMod val="50000"/>
                  </a:schemeClr>
                </a:solidFill>
                <a:latin typeface="Times New Roman" panose="02020603050405020304" pitchFamily="18" charset="0"/>
                <a:cs typeface="Times New Roman" panose="02020603050405020304" pitchFamily="18" charset="0"/>
              </a:rPr>
              <a:t>EXEMPLE D’OPERATIONS STATISTIQUES</a:t>
            </a:r>
            <a:endParaRPr lang="fr-FR" b="1" dirty="0">
              <a:solidFill>
                <a:schemeClr val="bg2">
                  <a:lumMod val="50000"/>
                </a:schemeClr>
              </a:solidFill>
              <a:latin typeface="Times New Roman" panose="02020603050405020304" pitchFamily="18" charset="0"/>
              <a:cs typeface="Times New Roman" panose="02020603050405020304" pitchFamily="18" charset="0"/>
            </a:endParaRPr>
          </a:p>
        </p:txBody>
      </p:sp>
      <p:graphicFrame>
        <p:nvGraphicFramePr>
          <p:cNvPr id="5" name="Diagram 3"/>
          <p:cNvGraphicFramePr/>
          <p:nvPr>
            <p:extLst>
              <p:ext uri="{D42A27DB-BD31-4B8C-83A1-F6EECF244321}">
                <p14:modId xmlns:p14="http://schemas.microsoft.com/office/powerpoint/2010/main" val="1322495871"/>
              </p:ext>
            </p:extLst>
          </p:nvPr>
        </p:nvGraphicFramePr>
        <p:xfrm>
          <a:off x="1331640" y="2564904"/>
          <a:ext cx="5256584" cy="305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1792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881797"/>
          </a:xfrm>
        </p:spPr>
        <p:txBody>
          <a:bodyPr>
            <a:normAutofit/>
          </a:bodyPr>
          <a:lstStyle/>
          <a:p>
            <a:pPr marL="742950" indent="-742950" algn="just">
              <a:buClrTx/>
              <a:buFont typeface="+mj-lt"/>
              <a:buAutoNum type="arabicPeriod" startAt="2"/>
            </a:pPr>
            <a:r>
              <a:rPr lang="fr-FR" sz="3200" b="1" dirty="0" smtClean="0">
                <a:solidFill>
                  <a:schemeClr val="tx1"/>
                </a:solidFill>
                <a:latin typeface="Times New Roman" pitchFamily="18" charset="0"/>
                <a:cs typeface="Times New Roman" pitchFamily="18" charset="0"/>
              </a:rPr>
              <a:t>HCP </a:t>
            </a:r>
            <a:r>
              <a:rPr lang="fr-FR" sz="3200" b="1" dirty="0">
                <a:solidFill>
                  <a:schemeClr val="tx1"/>
                </a:solidFill>
                <a:latin typeface="Times New Roman" pitchFamily="18" charset="0"/>
                <a:cs typeface="Times New Roman" pitchFamily="18" charset="0"/>
              </a:rPr>
              <a:t>au centre du SSN</a:t>
            </a:r>
          </a:p>
        </p:txBody>
      </p:sp>
      <p:sp>
        <p:nvSpPr>
          <p:cNvPr id="7" name="ZoneTexte 6"/>
          <p:cNvSpPr txBox="1"/>
          <p:nvPr/>
        </p:nvSpPr>
        <p:spPr>
          <a:xfrm>
            <a:off x="3335868" y="1727201"/>
            <a:ext cx="5164666" cy="369332"/>
          </a:xfrm>
          <a:prstGeom prst="rect">
            <a:avLst/>
          </a:prstGeom>
          <a:noFill/>
        </p:spPr>
        <p:txBody>
          <a:bodyPr wrap="square" rtlCol="0">
            <a:spAutoFit/>
          </a:bodyPr>
          <a:lstStyle/>
          <a:p>
            <a:r>
              <a:rPr lang="fr-FR" b="1" dirty="0" smtClean="0">
                <a:solidFill>
                  <a:schemeClr val="bg2">
                    <a:lumMod val="50000"/>
                  </a:schemeClr>
                </a:solidFill>
                <a:latin typeface="Times New Roman" panose="02020603050405020304" pitchFamily="18" charset="0"/>
                <a:cs typeface="Times New Roman" panose="02020603050405020304" pitchFamily="18" charset="0"/>
              </a:rPr>
              <a:t>EXEMPLE D’OPERATIONS STATISTIQUES</a:t>
            </a:r>
            <a:endParaRPr lang="fr-FR" b="1" dirty="0">
              <a:solidFill>
                <a:schemeClr val="bg2">
                  <a:lumMod val="50000"/>
                </a:schemeClr>
              </a:solidFill>
              <a:latin typeface="Times New Roman" panose="02020603050405020304" pitchFamily="18" charset="0"/>
              <a:cs typeface="Times New Roman" panose="02020603050405020304" pitchFamily="18" charset="0"/>
            </a:endParaRPr>
          </a:p>
        </p:txBody>
      </p:sp>
      <p:graphicFrame>
        <p:nvGraphicFramePr>
          <p:cNvPr id="6" name="Diagram 3"/>
          <p:cNvGraphicFramePr/>
          <p:nvPr>
            <p:extLst>
              <p:ext uri="{D42A27DB-BD31-4B8C-83A1-F6EECF244321}">
                <p14:modId xmlns:p14="http://schemas.microsoft.com/office/powerpoint/2010/main" val="2886636124"/>
              </p:ext>
            </p:extLst>
          </p:nvPr>
        </p:nvGraphicFramePr>
        <p:xfrm>
          <a:off x="1120706" y="2167384"/>
          <a:ext cx="9699693" cy="4690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4407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881797"/>
          </a:xfrm>
        </p:spPr>
        <p:txBody>
          <a:bodyPr>
            <a:normAutofit/>
          </a:bodyPr>
          <a:lstStyle/>
          <a:p>
            <a:pPr marL="742950" indent="-742950" algn="just">
              <a:buClrTx/>
              <a:buFont typeface="+mj-lt"/>
              <a:buAutoNum type="arabicPeriod" startAt="2"/>
            </a:pPr>
            <a:r>
              <a:rPr lang="fr-FR" sz="3200" b="1" dirty="0" smtClean="0">
                <a:solidFill>
                  <a:schemeClr val="tx1"/>
                </a:solidFill>
                <a:latin typeface="Times New Roman" pitchFamily="18" charset="0"/>
                <a:cs typeface="Times New Roman" pitchFamily="18" charset="0"/>
              </a:rPr>
              <a:t>HCP </a:t>
            </a:r>
            <a:r>
              <a:rPr lang="fr-FR" sz="3200" b="1" dirty="0">
                <a:solidFill>
                  <a:schemeClr val="tx1"/>
                </a:solidFill>
                <a:latin typeface="Times New Roman" pitchFamily="18" charset="0"/>
                <a:cs typeface="Times New Roman" pitchFamily="18" charset="0"/>
              </a:rPr>
              <a:t>au centre du SSN</a:t>
            </a:r>
          </a:p>
        </p:txBody>
      </p:sp>
      <p:sp>
        <p:nvSpPr>
          <p:cNvPr id="7" name="ZoneTexte 6"/>
          <p:cNvSpPr txBox="1"/>
          <p:nvPr/>
        </p:nvSpPr>
        <p:spPr>
          <a:xfrm>
            <a:off x="3335868" y="1727201"/>
            <a:ext cx="5164666" cy="369332"/>
          </a:xfrm>
          <a:prstGeom prst="rect">
            <a:avLst/>
          </a:prstGeom>
          <a:noFill/>
        </p:spPr>
        <p:txBody>
          <a:bodyPr wrap="square" rtlCol="0">
            <a:spAutoFit/>
          </a:bodyPr>
          <a:lstStyle/>
          <a:p>
            <a:r>
              <a:rPr lang="fr-FR" b="1" dirty="0" smtClean="0">
                <a:solidFill>
                  <a:schemeClr val="bg2">
                    <a:lumMod val="50000"/>
                  </a:schemeClr>
                </a:solidFill>
                <a:latin typeface="Times New Roman" panose="02020603050405020304" pitchFamily="18" charset="0"/>
                <a:cs typeface="Times New Roman" panose="02020603050405020304" pitchFamily="18" charset="0"/>
              </a:rPr>
              <a:t>EXEMPLE D’OPERATIONS STATISTIQUES</a:t>
            </a:r>
            <a:endParaRPr lang="fr-FR" b="1" dirty="0">
              <a:solidFill>
                <a:schemeClr val="bg2">
                  <a:lumMod val="50000"/>
                </a:schemeClr>
              </a:solidFill>
              <a:latin typeface="Times New Roman" panose="02020603050405020304" pitchFamily="18" charset="0"/>
              <a:cs typeface="Times New Roman" panose="02020603050405020304" pitchFamily="18" charset="0"/>
            </a:endParaRPr>
          </a:p>
        </p:txBody>
      </p:sp>
      <p:graphicFrame>
        <p:nvGraphicFramePr>
          <p:cNvPr id="5" name="Diagram 3"/>
          <p:cNvGraphicFramePr/>
          <p:nvPr>
            <p:extLst>
              <p:ext uri="{D42A27DB-BD31-4B8C-83A1-F6EECF244321}">
                <p14:modId xmlns:p14="http://schemas.microsoft.com/office/powerpoint/2010/main" val="2356278078"/>
              </p:ext>
            </p:extLst>
          </p:nvPr>
        </p:nvGraphicFramePr>
        <p:xfrm>
          <a:off x="274040" y="1896532"/>
          <a:ext cx="10190759" cy="4724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1135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881797"/>
          </a:xfrm>
        </p:spPr>
        <p:txBody>
          <a:bodyPr>
            <a:normAutofit/>
          </a:bodyPr>
          <a:lstStyle/>
          <a:p>
            <a:pPr marL="742950" indent="-742950" algn="just">
              <a:buClrTx/>
              <a:buFont typeface="+mj-lt"/>
              <a:buAutoNum type="arabicPeriod" startAt="2"/>
            </a:pPr>
            <a:r>
              <a:rPr lang="fr-FR" sz="3200" b="1" dirty="0" smtClean="0">
                <a:solidFill>
                  <a:schemeClr val="tx1"/>
                </a:solidFill>
                <a:latin typeface="Times New Roman" pitchFamily="18" charset="0"/>
                <a:cs typeface="Times New Roman" pitchFamily="18" charset="0"/>
              </a:rPr>
              <a:t>HCP </a:t>
            </a:r>
            <a:r>
              <a:rPr lang="fr-FR" sz="3200" b="1" dirty="0">
                <a:solidFill>
                  <a:schemeClr val="tx1"/>
                </a:solidFill>
                <a:latin typeface="Times New Roman" pitchFamily="18" charset="0"/>
                <a:cs typeface="Times New Roman" pitchFamily="18" charset="0"/>
              </a:rPr>
              <a:t>au centre du SSN</a:t>
            </a:r>
          </a:p>
        </p:txBody>
      </p:sp>
      <p:sp>
        <p:nvSpPr>
          <p:cNvPr id="7" name="ZoneTexte 6"/>
          <p:cNvSpPr txBox="1"/>
          <p:nvPr/>
        </p:nvSpPr>
        <p:spPr>
          <a:xfrm>
            <a:off x="1066800" y="1727201"/>
            <a:ext cx="10414000" cy="369332"/>
          </a:xfrm>
          <a:prstGeom prst="rect">
            <a:avLst/>
          </a:prstGeom>
          <a:noFill/>
        </p:spPr>
        <p:txBody>
          <a:bodyPr wrap="square" rtlCol="0">
            <a:spAutoFit/>
          </a:bodyPr>
          <a:lstStyle/>
          <a:p>
            <a:r>
              <a:rPr lang="fr-FR" dirty="0">
                <a:latin typeface="Cambria" panose="02040503050406030204" pitchFamily="18" charset="0"/>
              </a:rPr>
              <a:t>Qualité des Micro-données</a:t>
            </a:r>
            <a:r>
              <a:rPr lang="en-US" dirty="0">
                <a:latin typeface="Cambria" panose="02040503050406030204" pitchFamily="18" charset="0"/>
              </a:rPr>
              <a:t>: les </a:t>
            </a:r>
            <a:r>
              <a:rPr lang="en-US" dirty="0" err="1">
                <a:latin typeface="Cambria" panose="02040503050406030204" pitchFamily="18" charset="0"/>
              </a:rPr>
              <a:t>différentes</a:t>
            </a:r>
            <a:r>
              <a:rPr lang="en-US" dirty="0">
                <a:latin typeface="Cambria" panose="02040503050406030204" pitchFamily="18" charset="0"/>
              </a:rPr>
              <a:t> </a:t>
            </a:r>
            <a:r>
              <a:rPr lang="en-US" dirty="0" err="1">
                <a:latin typeface="Cambria" panose="02040503050406030204" pitchFamily="18" charset="0"/>
              </a:rPr>
              <a:t>enquêtes</a:t>
            </a:r>
            <a:r>
              <a:rPr lang="en-US" dirty="0">
                <a:latin typeface="Cambria" panose="02040503050406030204" pitchFamily="18" charset="0"/>
              </a:rPr>
              <a:t> du HCP </a:t>
            </a:r>
            <a:r>
              <a:rPr lang="en-US" dirty="0" err="1">
                <a:latin typeface="Cambria" panose="02040503050406030204" pitchFamily="18" charset="0"/>
              </a:rPr>
              <a:t>suivent</a:t>
            </a:r>
            <a:r>
              <a:rPr lang="en-US" dirty="0">
                <a:latin typeface="Cambria" panose="02040503050406030204" pitchFamily="18" charset="0"/>
              </a:rPr>
              <a:t> le </a:t>
            </a:r>
            <a:r>
              <a:rPr lang="en-US" dirty="0" err="1">
                <a:latin typeface="Cambria" panose="02040503050406030204" pitchFamily="18" charset="0"/>
              </a:rPr>
              <a:t>processus</a:t>
            </a:r>
            <a:r>
              <a:rPr lang="en-US" dirty="0">
                <a:latin typeface="Cambria" panose="02040503050406030204" pitchFamily="18" charset="0"/>
              </a:rPr>
              <a:t> GSBP 5.0</a:t>
            </a:r>
            <a:endParaRPr lang="fr-FR" dirty="0">
              <a:latin typeface="Cambria" panose="02040503050406030204" pitchFamily="18" charset="0"/>
            </a:endParaRPr>
          </a:p>
        </p:txBody>
      </p:sp>
      <p:pic>
        <p:nvPicPr>
          <p:cNvPr id="6" name="Picture 3" descr="GSBPM-2"/>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304596" y="269659"/>
            <a:ext cx="4585131" cy="8591550"/>
          </a:xfrm>
          <a:prstGeom prst="rect">
            <a:avLst/>
          </a:prstGeom>
          <a:noFill/>
          <a:ln>
            <a:noFill/>
          </a:ln>
        </p:spPr>
      </p:pic>
    </p:spTree>
    <p:extLst>
      <p:ext uri="{BB962C8B-B14F-4D97-AF65-F5344CB8AC3E}">
        <p14:creationId xmlns:p14="http://schemas.microsoft.com/office/powerpoint/2010/main" val="2936902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1206</Words>
  <Application>Microsoft Office PowerPoint</Application>
  <PresentationFormat>Grand écran</PresentationFormat>
  <Paragraphs>184</Paragraphs>
  <Slides>26</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Calibri</vt:lpstr>
      <vt:lpstr>Calibri Light</vt:lpstr>
      <vt:lpstr>Cambria</vt:lpstr>
      <vt:lpstr>Courier New</vt:lpstr>
      <vt:lpstr>Times New Roman</vt:lpstr>
      <vt:lpstr>Wingdings</vt:lpstr>
      <vt:lpstr>Rétrospective</vt:lpstr>
      <vt:lpstr>Désagrégation des données : Expérience du HCP-Maroc</vt:lpstr>
      <vt:lpstr>Sommaire </vt:lpstr>
      <vt:lpstr>Système statistique national (SSN): cadre juridique et organisation</vt:lpstr>
      <vt:lpstr>HCP au centre du SSN</vt:lpstr>
      <vt:lpstr>HCP au centre du SSN</vt:lpstr>
      <vt:lpstr>HCP au centre du SSN</vt:lpstr>
      <vt:lpstr>HCP au centre du SSN</vt:lpstr>
      <vt:lpstr>HCP au centre du SSN</vt:lpstr>
      <vt:lpstr>HCP au centre du SSN</vt:lpstr>
      <vt:lpstr>Expérience du Maroc en termes de désagrégation des données</vt:lpstr>
      <vt:lpstr>Expérience du Maroc en termes de désagrégation des données</vt:lpstr>
      <vt:lpstr>Expérience du Maroc en termes de désagrégation des données</vt:lpstr>
      <vt:lpstr>Expérience du Maroc en termes de désagrégation des données</vt:lpstr>
      <vt:lpstr>Expérience du Maroc en termes de désagrégation des données </vt:lpstr>
      <vt:lpstr>Expérience du Maroc en termes de désagrégation des données</vt:lpstr>
      <vt:lpstr>Expérience du Maroc en termes de désagrégation des données</vt:lpstr>
      <vt:lpstr>Expérience du Maroc en termes de désagrégation des données</vt:lpstr>
      <vt:lpstr>Expérience du Maroc en termes de désagrégation des données</vt:lpstr>
      <vt:lpstr>Expérience du Maroc en termes de désagrégation des données</vt:lpstr>
      <vt:lpstr>Expérience du Maroc en termes de désagrégation des données</vt:lpstr>
      <vt:lpstr>Expérience du Maroc en termes de désagrégation des données</vt:lpstr>
      <vt:lpstr>Désagrégation des données: vers des mesures de désagrégation indirectes</vt:lpstr>
      <vt:lpstr>Désagrégation des données: vers des mesures de désagrégation indirectes</vt:lpstr>
      <vt:lpstr>Défis en termes de Désagrégation des données </vt:lpstr>
      <vt:lpstr>Défis en termes de Désagrégation des données </vt:lpstr>
      <vt:lpstr>Défis en termes de Désagrégation des données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Mustapha Ziroili</dc:creator>
  <cp:lastModifiedBy>Mustapha Ziroili</cp:lastModifiedBy>
  <cp:revision>159</cp:revision>
  <dcterms:created xsi:type="dcterms:W3CDTF">2017-10-01T09:15:13Z</dcterms:created>
  <dcterms:modified xsi:type="dcterms:W3CDTF">2017-10-25T08:16:09Z</dcterms:modified>
</cp:coreProperties>
</file>