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notesMasterIdLst>
    <p:notesMasterId r:id="rId14"/>
  </p:notesMasterIdLst>
  <p:sldIdLst>
    <p:sldId id="256" r:id="rId2"/>
    <p:sldId id="257" r:id="rId3"/>
    <p:sldId id="284" r:id="rId4"/>
    <p:sldId id="292" r:id="rId5"/>
    <p:sldId id="285" r:id="rId6"/>
    <p:sldId id="286" r:id="rId7"/>
    <p:sldId id="287" r:id="rId8"/>
    <p:sldId id="289" r:id="rId9"/>
    <p:sldId id="288" r:id="rId10"/>
    <p:sldId id="290" r:id="rId11"/>
    <p:sldId id="291" r:id="rId12"/>
    <p:sldId id="276" r:id="rId13"/>
  </p:sldIdLst>
  <p:sldSz cx="9829800" cy="756126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94761" autoAdjust="0"/>
  </p:normalViewPr>
  <p:slideViewPr>
    <p:cSldViewPr>
      <p:cViewPr>
        <p:scale>
          <a:sx n="66" d="100"/>
          <a:sy n="66" d="100"/>
        </p:scale>
        <p:origin x="-1368" y="-24"/>
      </p:cViewPr>
      <p:guideLst>
        <p:guide orient="horz" pos="2382"/>
        <p:guide pos="3096"/>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7C946-6103-48C3-BF84-5A14187998B2}" type="datetimeFigureOut">
              <a:rPr lang="fr-FR" smtClean="0"/>
              <a:pPr/>
              <a:t>01/10/2018</a:t>
            </a:fld>
            <a:endParaRPr lang="fr-FR"/>
          </a:p>
        </p:txBody>
      </p:sp>
      <p:sp>
        <p:nvSpPr>
          <p:cNvPr id="4" name="Espace réservé de l'image des diapositives 3"/>
          <p:cNvSpPr>
            <a:spLocks noGrp="1" noRot="1" noChangeAspect="1"/>
          </p:cNvSpPr>
          <p:nvPr>
            <p:ph type="sldImg" idx="2"/>
          </p:nvPr>
        </p:nvSpPr>
        <p:spPr>
          <a:xfrm>
            <a:off x="1200150" y="685800"/>
            <a:ext cx="4457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661B57-6E4A-499E-AFFA-F778819129B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457450" y="3444575"/>
            <a:ext cx="6635115" cy="208862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457450" y="5516394"/>
            <a:ext cx="6635115" cy="1512253"/>
          </a:xfrm>
        </p:spPr>
        <p:txBody>
          <a:bodyPr/>
          <a:lstStyle>
            <a:lvl1pPr marL="0" indent="0" algn="l">
              <a:buNone/>
              <a:defRPr sz="2000" b="1">
                <a:solidFill>
                  <a:schemeClr val="tx2"/>
                </a:solidFill>
              </a:defRPr>
            </a:lvl1pPr>
            <a:lvl2pPr marL="496885" indent="0" algn="ctr">
              <a:buNone/>
            </a:lvl2pPr>
            <a:lvl3pPr marL="993770" indent="0" algn="ctr">
              <a:buNone/>
            </a:lvl3pPr>
            <a:lvl4pPr marL="1490655" indent="0" algn="ctr">
              <a:buNone/>
            </a:lvl4pPr>
            <a:lvl5pPr marL="1987540" indent="0" algn="ctr">
              <a:buNone/>
            </a:lvl5pPr>
            <a:lvl6pPr marL="2484425" indent="0" algn="ctr">
              <a:buNone/>
            </a:lvl6pPr>
            <a:lvl7pPr marL="2981310" indent="0" algn="ctr">
              <a:buNone/>
            </a:lvl7pPr>
            <a:lvl8pPr marL="3478195" indent="0" algn="ctr">
              <a:buNone/>
            </a:lvl8pPr>
            <a:lvl9pPr marL="397508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8315482" y="1299744"/>
            <a:ext cx="2520421" cy="409575"/>
          </a:xfrm>
        </p:spPr>
        <p:txBody>
          <a:bodyPr/>
          <a:lstStyle/>
          <a:p>
            <a:pPr>
              <a:defRPr/>
            </a:pPr>
            <a:endParaRPr lang="fr-FR"/>
          </a:p>
        </p:txBody>
      </p:sp>
      <p:sp>
        <p:nvSpPr>
          <p:cNvPr id="17" name="Espace réservé du pied de page 16"/>
          <p:cNvSpPr>
            <a:spLocks noGrp="1"/>
          </p:cNvSpPr>
          <p:nvPr>
            <p:ph type="ftr" sz="quarter" idx="11"/>
          </p:nvPr>
        </p:nvSpPr>
        <p:spPr bwMode="auto">
          <a:xfrm rot="5400000">
            <a:off x="7557687" y="4615773"/>
            <a:ext cx="4032674" cy="412852"/>
          </a:xfrm>
        </p:spPr>
        <p:txBody>
          <a:bodyPr/>
          <a:lstStyle/>
          <a:p>
            <a:pPr>
              <a:defRPr/>
            </a:pPr>
            <a:endParaRPr lang="fr-FR"/>
          </a:p>
        </p:txBody>
      </p:sp>
      <p:sp>
        <p:nvSpPr>
          <p:cNvPr id="10" name="Rectangle 9"/>
          <p:cNvSpPr/>
          <p:nvPr/>
        </p:nvSpPr>
        <p:spPr bwMode="auto">
          <a:xfrm>
            <a:off x="409575" y="0"/>
            <a:ext cx="655320" cy="7561263"/>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2" name="Rectangle 11"/>
          <p:cNvSpPr/>
          <p:nvPr/>
        </p:nvSpPr>
        <p:spPr bwMode="auto">
          <a:xfrm>
            <a:off x="297061" y="0"/>
            <a:ext cx="112514" cy="7561263"/>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4" name="Rectangle 13"/>
          <p:cNvSpPr/>
          <p:nvPr/>
        </p:nvSpPr>
        <p:spPr bwMode="auto">
          <a:xfrm>
            <a:off x="1064895" y="0"/>
            <a:ext cx="195512" cy="7561263"/>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9" name="Rectangle 18"/>
          <p:cNvSpPr/>
          <p:nvPr/>
        </p:nvSpPr>
        <p:spPr bwMode="auto">
          <a:xfrm>
            <a:off x="1226919" y="0"/>
            <a:ext cx="247551" cy="7561263"/>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1" name="Connecteur droit 10"/>
          <p:cNvSpPr>
            <a:spLocks noChangeShapeType="1"/>
          </p:cNvSpPr>
          <p:nvPr/>
        </p:nvSpPr>
        <p:spPr bwMode="auto">
          <a:xfrm>
            <a:off x="114320" y="0"/>
            <a:ext cx="0" cy="7561263"/>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8" name="Connecteur droit 17"/>
          <p:cNvSpPr>
            <a:spLocks noChangeShapeType="1"/>
          </p:cNvSpPr>
          <p:nvPr/>
        </p:nvSpPr>
        <p:spPr bwMode="auto">
          <a:xfrm>
            <a:off x="982980" y="0"/>
            <a:ext cx="0" cy="7561263"/>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20" name="Connecteur droit 19"/>
          <p:cNvSpPr>
            <a:spLocks noChangeShapeType="1"/>
          </p:cNvSpPr>
          <p:nvPr/>
        </p:nvSpPr>
        <p:spPr bwMode="auto">
          <a:xfrm>
            <a:off x="918170" y="0"/>
            <a:ext cx="0" cy="7561263"/>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6" name="Connecteur droit 15"/>
          <p:cNvSpPr>
            <a:spLocks noChangeShapeType="1"/>
          </p:cNvSpPr>
          <p:nvPr/>
        </p:nvSpPr>
        <p:spPr bwMode="auto">
          <a:xfrm>
            <a:off x="1856138" y="0"/>
            <a:ext cx="0" cy="7561263"/>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5" name="Connecteur droit 14"/>
          <p:cNvSpPr>
            <a:spLocks noChangeShapeType="1"/>
          </p:cNvSpPr>
          <p:nvPr/>
        </p:nvSpPr>
        <p:spPr bwMode="auto">
          <a:xfrm>
            <a:off x="1146810" y="0"/>
            <a:ext cx="0" cy="7561263"/>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22" name="Connecteur droit 21"/>
          <p:cNvSpPr>
            <a:spLocks noChangeShapeType="1"/>
          </p:cNvSpPr>
          <p:nvPr/>
        </p:nvSpPr>
        <p:spPr bwMode="auto">
          <a:xfrm>
            <a:off x="9797395" y="0"/>
            <a:ext cx="0" cy="7561263"/>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27" name="Rectangle 26"/>
          <p:cNvSpPr/>
          <p:nvPr/>
        </p:nvSpPr>
        <p:spPr bwMode="auto">
          <a:xfrm>
            <a:off x="1310640" y="0"/>
            <a:ext cx="81915" cy="7561263"/>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1" name="Ellipse 20"/>
          <p:cNvSpPr/>
          <p:nvPr/>
        </p:nvSpPr>
        <p:spPr bwMode="auto">
          <a:xfrm>
            <a:off x="655320" y="3780631"/>
            <a:ext cx="1392555" cy="1428239"/>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3" name="Ellipse 22"/>
          <p:cNvSpPr/>
          <p:nvPr/>
        </p:nvSpPr>
        <p:spPr bwMode="auto">
          <a:xfrm>
            <a:off x="1407854" y="5365820"/>
            <a:ext cx="689531" cy="70720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4" name="Ellipse 23"/>
          <p:cNvSpPr/>
          <p:nvPr/>
        </p:nvSpPr>
        <p:spPr bwMode="auto">
          <a:xfrm>
            <a:off x="1172911" y="6064702"/>
            <a:ext cx="147447" cy="1512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6" name="Ellipse 25"/>
          <p:cNvSpPr/>
          <p:nvPr/>
        </p:nvSpPr>
        <p:spPr bwMode="auto">
          <a:xfrm>
            <a:off x="1789024" y="6381706"/>
            <a:ext cx="294894" cy="302451"/>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5" name="Ellipse 24"/>
          <p:cNvSpPr/>
          <p:nvPr/>
        </p:nvSpPr>
        <p:spPr>
          <a:xfrm>
            <a:off x="2047875" y="4956828"/>
            <a:ext cx="393192" cy="403267"/>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424960" y="5434123"/>
            <a:ext cx="655320" cy="570594"/>
          </a:xfrm>
        </p:spPr>
        <p:txBody>
          <a:bodyPr/>
          <a:lstStyle/>
          <a:p>
            <a:pPr>
              <a:defRPr/>
            </a:pPr>
            <a:fld id="{B27B9AAC-536A-4B43-A1DA-C538CC3DB6A7}" type="slidenum">
              <a:rPr lang="fr-FR" smtClean="0"/>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9ED941EC-D53F-4A53-BDEF-546FA165C8C2}" type="slidenum">
              <a:rPr lang="fr-FR" smtClean="0"/>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26605" y="302803"/>
            <a:ext cx="1802130" cy="6451578"/>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91490" y="302802"/>
            <a:ext cx="6471285" cy="6451578"/>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2FC7B1A2-11D9-4E10-BDFD-B1D8B5A119DA}" type="slidenum">
              <a:rPr lang="fr-FR" smtClean="0"/>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91490" y="1764294"/>
            <a:ext cx="8027670" cy="537353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pPr>
              <a:defRPr/>
            </a:pPr>
            <a:endParaRPr lang="fr-FR"/>
          </a:p>
        </p:txBody>
      </p:sp>
      <p:sp>
        <p:nvSpPr>
          <p:cNvPr id="9" name="Espace réservé du numéro de diapositive 8"/>
          <p:cNvSpPr>
            <a:spLocks noGrp="1"/>
          </p:cNvSpPr>
          <p:nvPr>
            <p:ph type="sldNum" sz="quarter" idx="15"/>
          </p:nvPr>
        </p:nvSpPr>
        <p:spPr/>
        <p:txBody>
          <a:bodyPr rtlCol="0"/>
          <a:lstStyle/>
          <a:p>
            <a:pPr>
              <a:defRPr/>
            </a:pPr>
            <a:fld id="{3C4F8C64-5208-4431-8C9D-C3926703779C}" type="slidenum">
              <a:rPr lang="fr-FR" smtClean="0"/>
              <a:pPr>
                <a:defRPr/>
              </a:pPr>
              <a:t>‹N°›</a:t>
            </a:fld>
            <a:endParaRPr lang="fr-FR"/>
          </a:p>
        </p:txBody>
      </p:sp>
      <p:sp>
        <p:nvSpPr>
          <p:cNvPr id="10" name="Espace réservé du pied de page 9"/>
          <p:cNvSpPr>
            <a:spLocks noGrp="1"/>
          </p:cNvSpPr>
          <p:nvPr>
            <p:ph type="ftr" sz="quarter" idx="16"/>
          </p:nvPr>
        </p:nvSpPr>
        <p:spPr/>
        <p:txBody>
          <a:bodyPr rtlCol="0"/>
          <a:lstStyle/>
          <a:p>
            <a:pPr>
              <a:defRPr/>
            </a:pP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57450" y="3192533"/>
            <a:ext cx="6635115" cy="2264178"/>
          </a:xfrm>
        </p:spPr>
        <p:txBody>
          <a:bodyPr/>
          <a:lstStyle>
            <a:lvl1pPr algn="l">
              <a:buNone/>
              <a:defRPr sz="33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457450" y="5523922"/>
            <a:ext cx="6635115" cy="1512253"/>
          </a:xfrm>
        </p:spPr>
        <p:txBody>
          <a:bodyPr anchor="t"/>
          <a:lstStyle>
            <a:lvl1pPr marL="0" indent="0">
              <a:buNone/>
              <a:defRPr sz="2000" b="1">
                <a:solidFill>
                  <a:schemeClr val="tx2"/>
                </a:solidFill>
              </a:defRPr>
            </a:lvl1pPr>
            <a:lvl2pPr>
              <a:buNone/>
              <a:defRPr sz="20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8314015" y="1295703"/>
            <a:ext cx="2520421" cy="409575"/>
          </a:xfrm>
        </p:spPr>
        <p:txBody>
          <a:bodyPr/>
          <a:lstStyle/>
          <a:p>
            <a:pPr>
              <a:defRPr/>
            </a:pPr>
            <a:endParaRPr lang="fr-FR"/>
          </a:p>
        </p:txBody>
      </p:sp>
      <p:sp>
        <p:nvSpPr>
          <p:cNvPr id="5" name="Espace réservé du pied de page 4"/>
          <p:cNvSpPr>
            <a:spLocks noGrp="1"/>
          </p:cNvSpPr>
          <p:nvPr>
            <p:ph type="ftr" sz="quarter" idx="11"/>
          </p:nvPr>
        </p:nvSpPr>
        <p:spPr bwMode="auto">
          <a:xfrm rot="5400000">
            <a:off x="7557888" y="4612619"/>
            <a:ext cx="4032674" cy="412852"/>
          </a:xfrm>
        </p:spPr>
        <p:txBody>
          <a:bodyPr/>
          <a:lstStyle/>
          <a:p>
            <a:pPr>
              <a:defRPr/>
            </a:pPr>
            <a:endParaRPr lang="fr-FR"/>
          </a:p>
        </p:txBody>
      </p:sp>
      <p:sp>
        <p:nvSpPr>
          <p:cNvPr id="9" name="Rectangle 8"/>
          <p:cNvSpPr/>
          <p:nvPr/>
        </p:nvSpPr>
        <p:spPr bwMode="auto">
          <a:xfrm>
            <a:off x="409575" y="0"/>
            <a:ext cx="655320" cy="7561263"/>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0" name="Rectangle 9"/>
          <p:cNvSpPr/>
          <p:nvPr/>
        </p:nvSpPr>
        <p:spPr bwMode="auto">
          <a:xfrm>
            <a:off x="297061" y="0"/>
            <a:ext cx="112514" cy="7561263"/>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1" name="Rectangle 10"/>
          <p:cNvSpPr/>
          <p:nvPr/>
        </p:nvSpPr>
        <p:spPr bwMode="auto">
          <a:xfrm>
            <a:off x="1064895" y="0"/>
            <a:ext cx="195512" cy="7561263"/>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2" name="Rectangle 11"/>
          <p:cNvSpPr/>
          <p:nvPr/>
        </p:nvSpPr>
        <p:spPr bwMode="auto">
          <a:xfrm>
            <a:off x="1226919" y="0"/>
            <a:ext cx="247551" cy="7561263"/>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3" name="Connecteur droit 12"/>
          <p:cNvSpPr>
            <a:spLocks noChangeShapeType="1"/>
          </p:cNvSpPr>
          <p:nvPr/>
        </p:nvSpPr>
        <p:spPr bwMode="auto">
          <a:xfrm>
            <a:off x="114320" y="0"/>
            <a:ext cx="0" cy="7561263"/>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4" name="Connecteur droit 13"/>
          <p:cNvSpPr>
            <a:spLocks noChangeShapeType="1"/>
          </p:cNvSpPr>
          <p:nvPr/>
        </p:nvSpPr>
        <p:spPr bwMode="auto">
          <a:xfrm>
            <a:off x="982980" y="0"/>
            <a:ext cx="0" cy="7561263"/>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5" name="Connecteur droit 14"/>
          <p:cNvSpPr>
            <a:spLocks noChangeShapeType="1"/>
          </p:cNvSpPr>
          <p:nvPr/>
        </p:nvSpPr>
        <p:spPr bwMode="auto">
          <a:xfrm>
            <a:off x="918170" y="0"/>
            <a:ext cx="0" cy="7561263"/>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6" name="Connecteur droit 15"/>
          <p:cNvSpPr>
            <a:spLocks noChangeShapeType="1"/>
          </p:cNvSpPr>
          <p:nvPr/>
        </p:nvSpPr>
        <p:spPr bwMode="auto">
          <a:xfrm>
            <a:off x="1856138" y="0"/>
            <a:ext cx="0" cy="7561263"/>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7" name="Connecteur droit 16"/>
          <p:cNvSpPr>
            <a:spLocks noChangeShapeType="1"/>
          </p:cNvSpPr>
          <p:nvPr/>
        </p:nvSpPr>
        <p:spPr bwMode="auto">
          <a:xfrm>
            <a:off x="1146810" y="0"/>
            <a:ext cx="0" cy="7561263"/>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8" name="Rectangle 17"/>
          <p:cNvSpPr/>
          <p:nvPr/>
        </p:nvSpPr>
        <p:spPr bwMode="auto">
          <a:xfrm>
            <a:off x="1310640" y="0"/>
            <a:ext cx="81915" cy="7561263"/>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19" name="Ellipse 18"/>
          <p:cNvSpPr/>
          <p:nvPr/>
        </p:nvSpPr>
        <p:spPr bwMode="auto">
          <a:xfrm>
            <a:off x="655320" y="3780631"/>
            <a:ext cx="1392555" cy="1428239"/>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0" name="Ellipse 19"/>
          <p:cNvSpPr/>
          <p:nvPr/>
        </p:nvSpPr>
        <p:spPr bwMode="auto">
          <a:xfrm>
            <a:off x="1424057" y="5365820"/>
            <a:ext cx="689531" cy="70720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1" name="Ellipse 20"/>
          <p:cNvSpPr/>
          <p:nvPr/>
        </p:nvSpPr>
        <p:spPr bwMode="auto">
          <a:xfrm>
            <a:off x="1172911" y="6064702"/>
            <a:ext cx="147447" cy="1512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2" name="Ellipse 21"/>
          <p:cNvSpPr/>
          <p:nvPr/>
        </p:nvSpPr>
        <p:spPr bwMode="auto">
          <a:xfrm>
            <a:off x="1789024" y="6385066"/>
            <a:ext cx="294894" cy="302451"/>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3" name="Ellipse 22"/>
          <p:cNvSpPr/>
          <p:nvPr/>
        </p:nvSpPr>
        <p:spPr bwMode="auto">
          <a:xfrm>
            <a:off x="2019968" y="4939284"/>
            <a:ext cx="393192" cy="403267"/>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6" name="Connecteur droit 25"/>
          <p:cNvSpPr>
            <a:spLocks noChangeShapeType="1"/>
          </p:cNvSpPr>
          <p:nvPr/>
        </p:nvSpPr>
        <p:spPr bwMode="auto">
          <a:xfrm>
            <a:off x="9780290" y="0"/>
            <a:ext cx="0" cy="7561263"/>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6" name="Espace réservé du numéro de diapositive 5"/>
          <p:cNvSpPr>
            <a:spLocks noGrp="1"/>
          </p:cNvSpPr>
          <p:nvPr>
            <p:ph type="sldNum" sz="quarter" idx="12"/>
          </p:nvPr>
        </p:nvSpPr>
        <p:spPr bwMode="auto">
          <a:xfrm>
            <a:off x="1441162" y="5434123"/>
            <a:ext cx="655320" cy="570594"/>
          </a:xfrm>
        </p:spPr>
        <p:txBody>
          <a:bodyPr/>
          <a:lstStyle/>
          <a:p>
            <a:pPr>
              <a:defRPr/>
            </a:pPr>
            <a:fld id="{8DB09AFD-4AE2-4193-A3C7-3D9CD56070AD}" type="slidenum">
              <a:rPr lang="fr-FR" smtClean="0"/>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7D5DD8E7-6E12-4BD5-947F-D4F6AFB4B495}" type="slidenum">
              <a:rPr lang="fr-FR" smtClean="0"/>
              <a:pPr>
                <a:defRPr/>
              </a:pPr>
              <a:t>‹N°›</a:t>
            </a:fld>
            <a:endParaRPr lang="fr-FR"/>
          </a:p>
        </p:txBody>
      </p:sp>
      <p:sp>
        <p:nvSpPr>
          <p:cNvPr id="9" name="Espace réservé du contenu 8"/>
          <p:cNvSpPr>
            <a:spLocks noGrp="1"/>
          </p:cNvSpPr>
          <p:nvPr>
            <p:ph sz="quarter" idx="1"/>
          </p:nvPr>
        </p:nvSpPr>
        <p:spPr>
          <a:xfrm>
            <a:off x="491490" y="1764295"/>
            <a:ext cx="3931920" cy="504084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590517" y="1764295"/>
            <a:ext cx="3931920" cy="504084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1490" y="301050"/>
            <a:ext cx="8109585" cy="1260211"/>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p:txBody>
          <a:bodyPr/>
          <a:lstStyle/>
          <a:p>
            <a:pPr>
              <a:defRPr/>
            </a:pPr>
            <a:endParaRPr lang="fr-FR"/>
          </a:p>
        </p:txBody>
      </p:sp>
      <p:sp>
        <p:nvSpPr>
          <p:cNvPr id="9" name="Espace réservé du numéro de diapositive 8"/>
          <p:cNvSpPr>
            <a:spLocks noGrp="1"/>
          </p:cNvSpPr>
          <p:nvPr>
            <p:ph type="sldNum" sz="quarter" idx="12"/>
          </p:nvPr>
        </p:nvSpPr>
        <p:spPr/>
        <p:txBody>
          <a:bodyPr/>
          <a:lstStyle/>
          <a:p>
            <a:pPr>
              <a:defRPr/>
            </a:pPr>
            <a:fld id="{7953CB77-047C-4710-B737-A2553CD093E8}" type="slidenum">
              <a:rPr lang="fr-FR" smtClean="0"/>
              <a:pPr>
                <a:defRPr/>
              </a:pPr>
              <a:t>‹N°›</a:t>
            </a:fld>
            <a:endParaRPr lang="fr-FR"/>
          </a:p>
        </p:txBody>
      </p:sp>
      <p:sp>
        <p:nvSpPr>
          <p:cNvPr id="11" name="Espace réservé du contenu 10"/>
          <p:cNvSpPr>
            <a:spLocks noGrp="1"/>
          </p:cNvSpPr>
          <p:nvPr>
            <p:ph sz="quarter" idx="2"/>
          </p:nvPr>
        </p:nvSpPr>
        <p:spPr>
          <a:xfrm>
            <a:off x="491490" y="2604435"/>
            <a:ext cx="3931920" cy="4284716"/>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99873" y="2604435"/>
            <a:ext cx="3931920" cy="4284716"/>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91490" y="1730689"/>
            <a:ext cx="3931920" cy="725881"/>
          </a:xfrm>
          <a:prstGeom prst="roundRect">
            <a:avLst>
              <a:gd name="adj" fmla="val 16667"/>
            </a:avLst>
          </a:prstGeom>
          <a:solidFill>
            <a:schemeClr val="accent1"/>
          </a:solidFill>
        </p:spPr>
        <p:txBody>
          <a:bodyPr rtlCol="0" anchor="ctr">
            <a:noAutofit/>
          </a:bodyPr>
          <a:lstStyle>
            <a:lvl1pPr marL="0" indent="0">
              <a:buFontTx/>
              <a:buNone/>
              <a:defRPr sz="22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669155" y="1730689"/>
            <a:ext cx="3931920" cy="725881"/>
          </a:xfrm>
          <a:prstGeom prst="roundRect">
            <a:avLst>
              <a:gd name="adj" fmla="val 16667"/>
            </a:avLst>
          </a:prstGeom>
          <a:solidFill>
            <a:schemeClr val="accent1"/>
          </a:solidFill>
        </p:spPr>
        <p:txBody>
          <a:bodyPr rtlCol="0" anchor="ctr">
            <a:noAutofit/>
          </a:bodyPr>
          <a:lstStyle>
            <a:lvl1pPr marL="0" indent="0">
              <a:buFontTx/>
              <a:buNone/>
              <a:defRPr sz="22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pPr>
              <a:defRPr/>
            </a:pPr>
            <a:endParaRPr lang="fr-FR"/>
          </a:p>
        </p:txBody>
      </p:sp>
      <p:sp>
        <p:nvSpPr>
          <p:cNvPr id="7" name="Espace réservé du numéro de diapositive 6"/>
          <p:cNvSpPr>
            <a:spLocks noGrp="1"/>
          </p:cNvSpPr>
          <p:nvPr>
            <p:ph type="sldNum" sz="quarter" idx="11"/>
          </p:nvPr>
        </p:nvSpPr>
        <p:spPr/>
        <p:txBody>
          <a:bodyPr rtlCol="0"/>
          <a:lstStyle/>
          <a:p>
            <a:pPr>
              <a:defRPr/>
            </a:pPr>
            <a:fld id="{0C904866-E581-406C-A8EB-2E45F48E0D6F}" type="slidenum">
              <a:rPr lang="fr-FR" smtClean="0"/>
              <a:pPr>
                <a:defRPr/>
              </a:pPr>
              <a:t>‹N°›</a:t>
            </a:fld>
            <a:endParaRPr lang="fr-FR"/>
          </a:p>
        </p:txBody>
      </p:sp>
      <p:sp>
        <p:nvSpPr>
          <p:cNvPr id="8" name="Espace réservé du pied de page 7"/>
          <p:cNvSpPr>
            <a:spLocks noGrp="1"/>
          </p:cNvSpPr>
          <p:nvPr>
            <p:ph type="ftr" sz="quarter" idx="12"/>
          </p:nvPr>
        </p:nvSpPr>
        <p:spPr/>
        <p:txBody>
          <a:bodyPr rtlCol="0"/>
          <a:lstStyle/>
          <a:p>
            <a:pPr>
              <a:defRPr/>
            </a:pP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p:txBody>
          <a:bodyPr/>
          <a:lstStyle/>
          <a:p>
            <a:pPr>
              <a:defRPr/>
            </a:pPr>
            <a:fld id="{1F0A40A6-3A73-49D2-98DC-59CFC344DB2F}"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9420225" y="0"/>
            <a:ext cx="0" cy="7561263"/>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9377" tIns="49688" rIns="99377" bIns="49688" anchor="t" compatLnSpc="1"/>
          <a:lstStyle/>
          <a:p>
            <a:endParaRPr kumimoji="0" lang="en-US" dirty="0"/>
          </a:p>
        </p:txBody>
      </p:sp>
      <p:sp>
        <p:nvSpPr>
          <p:cNvPr id="2" name="Titre 1"/>
          <p:cNvSpPr>
            <a:spLocks noGrp="1"/>
          </p:cNvSpPr>
          <p:nvPr>
            <p:ph type="title"/>
          </p:nvPr>
        </p:nvSpPr>
        <p:spPr>
          <a:xfrm rot="5400000">
            <a:off x="3537839" y="3534887"/>
            <a:ext cx="6956362" cy="491490"/>
          </a:xfrm>
        </p:spPr>
        <p:txBody>
          <a:bodyPr anchor="b"/>
          <a:lstStyle>
            <a:lvl1pPr algn="l">
              <a:buNone/>
              <a:defRPr sz="22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7323201" y="302450"/>
            <a:ext cx="1641577" cy="5494518"/>
          </a:xfrm>
        </p:spPr>
        <p:txBody>
          <a:bodyPr/>
          <a:lstStyle>
            <a:lvl1pPr marL="0" indent="0">
              <a:spcBef>
                <a:spcPts val="435"/>
              </a:spcBef>
              <a:spcAft>
                <a:spcPts val="1087"/>
              </a:spcAft>
              <a:buNone/>
              <a:defRPr sz="1300"/>
            </a:lvl1pPr>
            <a:lvl2pPr>
              <a:buNone/>
              <a:defRPr sz="1300"/>
            </a:lvl2pPr>
            <a:lvl3pPr>
              <a:buNone/>
              <a:defRPr sz="1100"/>
            </a:lvl3pPr>
            <a:lvl4pPr>
              <a:buNone/>
              <a:defRPr sz="1000"/>
            </a:lvl4pPr>
            <a:lvl5pPr>
              <a:buNone/>
              <a:defRPr sz="10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717030" y="0"/>
            <a:ext cx="0" cy="7561263"/>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9377" tIns="49688" rIns="99377" bIns="49688" anchor="t" compatLnSpc="1"/>
          <a:lstStyle/>
          <a:p>
            <a:endParaRPr kumimoji="0" lang="en-US" dirty="0"/>
          </a:p>
        </p:txBody>
      </p:sp>
      <p:sp>
        <p:nvSpPr>
          <p:cNvPr id="9" name="Connecteur droit 8"/>
          <p:cNvSpPr>
            <a:spLocks noChangeShapeType="1"/>
          </p:cNvSpPr>
          <p:nvPr/>
        </p:nvSpPr>
        <p:spPr bwMode="auto">
          <a:xfrm>
            <a:off x="6656718" y="0"/>
            <a:ext cx="0" cy="7561263"/>
          </a:xfrm>
          <a:prstGeom prst="line">
            <a:avLst/>
          </a:prstGeom>
          <a:noFill/>
          <a:ln w="12700" cap="flat" cmpd="sng" algn="ctr">
            <a:solidFill>
              <a:schemeClr val="accent1"/>
            </a:solidFill>
            <a:prstDash val="solid"/>
            <a:round/>
            <a:headEnd type="none" w="med" len="med"/>
            <a:tailEnd type="none" w="med" len="med"/>
          </a:ln>
          <a:effectLst/>
        </p:spPr>
        <p:txBody>
          <a:bodyPr vert="horz" wrap="square" lIns="99377" tIns="49688" rIns="99377" bIns="49688" anchor="t" compatLnSpc="1"/>
          <a:lstStyle/>
          <a:p>
            <a:endParaRPr kumimoji="0" lang="en-US" dirty="0"/>
          </a:p>
        </p:txBody>
      </p:sp>
      <p:sp>
        <p:nvSpPr>
          <p:cNvPr id="11" name="Connecteur droit 10"/>
          <p:cNvSpPr>
            <a:spLocks noChangeShapeType="1"/>
          </p:cNvSpPr>
          <p:nvPr/>
        </p:nvSpPr>
        <p:spPr bwMode="auto">
          <a:xfrm>
            <a:off x="9665970" y="0"/>
            <a:ext cx="0" cy="7561263"/>
          </a:xfrm>
          <a:prstGeom prst="line">
            <a:avLst/>
          </a:prstGeom>
          <a:noFill/>
          <a:ln w="19050" cap="flat" cmpd="sng" algn="ctr">
            <a:solidFill>
              <a:schemeClr val="accent1"/>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2" name="Rectangle 11"/>
          <p:cNvSpPr/>
          <p:nvPr/>
        </p:nvSpPr>
        <p:spPr bwMode="auto">
          <a:xfrm>
            <a:off x="9502140" y="0"/>
            <a:ext cx="327660" cy="7561263"/>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3" name="Connecteur droit 12"/>
          <p:cNvSpPr>
            <a:spLocks noChangeShapeType="1"/>
          </p:cNvSpPr>
          <p:nvPr/>
        </p:nvSpPr>
        <p:spPr bwMode="auto">
          <a:xfrm>
            <a:off x="9584055" y="0"/>
            <a:ext cx="0" cy="7561263"/>
          </a:xfrm>
          <a:prstGeom prst="line">
            <a:avLst/>
          </a:prstGeom>
          <a:noFill/>
          <a:ln w="9525" cap="flat" cmpd="sng" algn="ctr">
            <a:solidFill>
              <a:schemeClr val="accent1"/>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4" name="Ellipse 13"/>
          <p:cNvSpPr/>
          <p:nvPr/>
        </p:nvSpPr>
        <p:spPr>
          <a:xfrm>
            <a:off x="8768182" y="6301053"/>
            <a:ext cx="589788" cy="604901"/>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18" name="Espace réservé du contenu 17"/>
          <p:cNvSpPr>
            <a:spLocks noGrp="1"/>
          </p:cNvSpPr>
          <p:nvPr>
            <p:ph sz="quarter" idx="1"/>
          </p:nvPr>
        </p:nvSpPr>
        <p:spPr>
          <a:xfrm>
            <a:off x="327660" y="302451"/>
            <a:ext cx="6061710" cy="6976525"/>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pPr>
              <a:defRPr/>
            </a:pPr>
            <a:endParaRPr lang="fr-FR"/>
          </a:p>
        </p:txBody>
      </p:sp>
      <p:sp>
        <p:nvSpPr>
          <p:cNvPr id="22" name="Espace réservé du numéro de diapositive 21"/>
          <p:cNvSpPr>
            <a:spLocks noGrp="1"/>
          </p:cNvSpPr>
          <p:nvPr>
            <p:ph type="sldNum" sz="quarter" idx="15"/>
          </p:nvPr>
        </p:nvSpPr>
        <p:spPr/>
        <p:txBody>
          <a:bodyPr rtlCol="0"/>
          <a:lstStyle/>
          <a:p>
            <a:pPr>
              <a:defRPr/>
            </a:pPr>
            <a:fld id="{36369275-BCB5-473B-906B-0FED5B2603E0}" type="slidenum">
              <a:rPr lang="fr-FR" smtClean="0"/>
              <a:pPr>
                <a:defRPr/>
              </a:pPr>
              <a:t>‹N°›</a:t>
            </a:fld>
            <a:endParaRPr lang="fr-FR"/>
          </a:p>
        </p:txBody>
      </p:sp>
      <p:sp>
        <p:nvSpPr>
          <p:cNvPr id="23" name="Espace réservé du pied de page 22"/>
          <p:cNvSpPr>
            <a:spLocks noGrp="1"/>
          </p:cNvSpPr>
          <p:nvPr>
            <p:ph type="ftr" sz="quarter" idx="16"/>
          </p:nvPr>
        </p:nvSpPr>
        <p:spPr/>
        <p:txBody>
          <a:bodyPr rtlCol="0"/>
          <a:lstStyle/>
          <a:p>
            <a:pPr>
              <a:defRPr/>
            </a:pP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9420225" y="0"/>
            <a:ext cx="0" cy="7561263"/>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3" name="Ellipse 12"/>
          <p:cNvSpPr/>
          <p:nvPr/>
        </p:nvSpPr>
        <p:spPr>
          <a:xfrm>
            <a:off x="8768182" y="6301053"/>
            <a:ext cx="589788" cy="604901"/>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 name="Titre 1"/>
          <p:cNvSpPr>
            <a:spLocks noGrp="1"/>
          </p:cNvSpPr>
          <p:nvPr>
            <p:ph type="title"/>
          </p:nvPr>
        </p:nvSpPr>
        <p:spPr>
          <a:xfrm rot="5400000">
            <a:off x="3514493" y="3534887"/>
            <a:ext cx="6956362" cy="491490"/>
          </a:xfrm>
        </p:spPr>
        <p:txBody>
          <a:bodyPr anchor="b"/>
          <a:lstStyle>
            <a:lvl1pPr algn="l">
              <a:buNone/>
              <a:defRPr sz="22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635115" cy="7561263"/>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5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7273233" y="291949"/>
            <a:ext cx="1638300" cy="5464273"/>
          </a:xfrm>
        </p:spPr>
        <p:txBody>
          <a:bodyPr rot="0" spcFirstLastPara="0" vertOverflow="overflow" horzOverflow="overflow" vert="horz" wrap="square" lIns="99377" tIns="49688" rIns="99377" bIns="49688" numCol="1" spcCol="298131" rtlCol="0" fromWordArt="0" anchor="t" anchorCtr="0" forceAA="0" compatLnSpc="1">
            <a:normAutofit/>
          </a:bodyPr>
          <a:lstStyle>
            <a:lvl1pPr marL="0" indent="0">
              <a:spcBef>
                <a:spcPts val="109"/>
              </a:spcBef>
              <a:spcAft>
                <a:spcPts val="435"/>
              </a:spcAft>
              <a:buFontTx/>
              <a:buNone/>
              <a:defRPr sz="1300"/>
            </a:lvl1pPr>
            <a:lvl2pPr>
              <a:defRPr sz="1300"/>
            </a:lvl2pPr>
            <a:lvl3pPr>
              <a:defRPr sz="1100"/>
            </a:lvl3pPr>
            <a:lvl4pPr>
              <a:defRPr sz="1000"/>
            </a:lvl4pPr>
            <a:lvl5pPr>
              <a:defRPr sz="10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9665970" y="0"/>
            <a:ext cx="0" cy="7561263"/>
          </a:xfrm>
          <a:prstGeom prst="line">
            <a:avLst/>
          </a:prstGeom>
          <a:noFill/>
          <a:ln w="9525" cap="flat" cmpd="sng" algn="ctr">
            <a:solidFill>
              <a:schemeClr val="tx1"/>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1" name="Rectangle 10"/>
          <p:cNvSpPr/>
          <p:nvPr/>
        </p:nvSpPr>
        <p:spPr bwMode="auto">
          <a:xfrm>
            <a:off x="9502140" y="0"/>
            <a:ext cx="327660" cy="7561263"/>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2" name="Connecteur droit 11"/>
          <p:cNvSpPr>
            <a:spLocks noChangeShapeType="1"/>
          </p:cNvSpPr>
          <p:nvPr/>
        </p:nvSpPr>
        <p:spPr bwMode="auto">
          <a:xfrm>
            <a:off x="9584055" y="0"/>
            <a:ext cx="0" cy="7561263"/>
          </a:xfrm>
          <a:prstGeom prst="line">
            <a:avLst/>
          </a:prstGeom>
          <a:noFill/>
          <a:ln w="9525" cap="flat" cmpd="sng" algn="ctr">
            <a:solidFill>
              <a:schemeClr val="accent1"/>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9" name="Connecteur droit 18"/>
          <p:cNvSpPr>
            <a:spLocks noChangeShapeType="1"/>
          </p:cNvSpPr>
          <p:nvPr/>
        </p:nvSpPr>
        <p:spPr bwMode="auto">
          <a:xfrm>
            <a:off x="6717030" y="0"/>
            <a:ext cx="0" cy="7561263"/>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9377" tIns="49688" rIns="99377" bIns="49688" anchor="t" compatLnSpc="1"/>
          <a:lstStyle/>
          <a:p>
            <a:endParaRPr kumimoji="0" lang="en-US" dirty="0"/>
          </a:p>
        </p:txBody>
      </p:sp>
      <p:sp>
        <p:nvSpPr>
          <p:cNvPr id="20" name="Connecteur droit 19"/>
          <p:cNvSpPr>
            <a:spLocks noChangeShapeType="1"/>
          </p:cNvSpPr>
          <p:nvPr/>
        </p:nvSpPr>
        <p:spPr bwMode="auto">
          <a:xfrm>
            <a:off x="6656718" y="0"/>
            <a:ext cx="0" cy="7561263"/>
          </a:xfrm>
          <a:prstGeom prst="line">
            <a:avLst/>
          </a:prstGeom>
          <a:noFill/>
          <a:ln w="12700" cap="flat" cmpd="sng" algn="ctr">
            <a:solidFill>
              <a:schemeClr val="accent1"/>
            </a:solidFill>
            <a:prstDash val="solid"/>
            <a:round/>
            <a:headEnd type="none" w="med" len="med"/>
            <a:tailEnd type="none" w="med" len="med"/>
          </a:ln>
          <a:effectLst/>
        </p:spPr>
        <p:txBody>
          <a:bodyPr vert="horz" wrap="square" lIns="99377" tIns="49688" rIns="99377" bIns="49688" anchor="t" compatLnSpc="1"/>
          <a:lstStyle/>
          <a:p>
            <a:endParaRPr kumimoji="0" lang="en-US" dirty="0"/>
          </a:p>
        </p:txBody>
      </p:sp>
      <p:sp>
        <p:nvSpPr>
          <p:cNvPr id="17" name="Espace réservé de la date 16"/>
          <p:cNvSpPr>
            <a:spLocks noGrp="1"/>
          </p:cNvSpPr>
          <p:nvPr>
            <p:ph type="dt" sz="half" idx="10"/>
          </p:nvPr>
        </p:nvSpPr>
        <p:spPr/>
        <p:txBody>
          <a:bodyPr rtlCol="0"/>
          <a:lstStyle/>
          <a:p>
            <a:pPr>
              <a:defRPr/>
            </a:pPr>
            <a:endParaRPr lang="fr-FR"/>
          </a:p>
        </p:txBody>
      </p:sp>
      <p:sp>
        <p:nvSpPr>
          <p:cNvPr id="18" name="Espace réservé du numéro de diapositive 17"/>
          <p:cNvSpPr>
            <a:spLocks noGrp="1"/>
          </p:cNvSpPr>
          <p:nvPr>
            <p:ph type="sldNum" sz="quarter" idx="11"/>
          </p:nvPr>
        </p:nvSpPr>
        <p:spPr/>
        <p:txBody>
          <a:bodyPr rtlCol="0"/>
          <a:lstStyle/>
          <a:p>
            <a:pPr>
              <a:defRPr/>
            </a:pPr>
            <a:fld id="{7003AC99-BD26-4893-8E4B-2EE93F13ADBA}" type="slidenum">
              <a:rPr lang="fr-FR" smtClean="0"/>
              <a:pPr>
                <a:defRPr/>
              </a:pPr>
              <a:t>‹N°›</a:t>
            </a:fld>
            <a:endParaRPr lang="fr-FR"/>
          </a:p>
        </p:txBody>
      </p:sp>
      <p:sp>
        <p:nvSpPr>
          <p:cNvPr id="21" name="Espace réservé du pied de page 20"/>
          <p:cNvSpPr>
            <a:spLocks noGrp="1"/>
          </p:cNvSpPr>
          <p:nvPr>
            <p:ph type="ftr" sz="quarter" idx="12"/>
          </p:nvPr>
        </p:nvSpPr>
        <p:spPr/>
        <p:txBody>
          <a:bodyPr rtlCol="0"/>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9420225" y="0"/>
            <a:ext cx="0" cy="7561263"/>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9377" tIns="49688" rIns="99377" bIns="49688" anchor="t" compatLnSpc="1"/>
          <a:lstStyle/>
          <a:p>
            <a:endParaRPr kumimoji="0" lang="en-US" dirty="0"/>
          </a:p>
        </p:txBody>
      </p:sp>
      <p:sp>
        <p:nvSpPr>
          <p:cNvPr id="22" name="Espace réservé du titre 21"/>
          <p:cNvSpPr>
            <a:spLocks noGrp="1"/>
          </p:cNvSpPr>
          <p:nvPr>
            <p:ph type="title"/>
          </p:nvPr>
        </p:nvSpPr>
        <p:spPr>
          <a:xfrm>
            <a:off x="491490" y="302801"/>
            <a:ext cx="8027670" cy="1260211"/>
          </a:xfrm>
          <a:prstGeom prst="rect">
            <a:avLst/>
          </a:prstGeom>
        </p:spPr>
        <p:txBody>
          <a:bodyPr vert="horz" lIns="99377" tIns="49688" rIns="99377" bIns="49688"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91490" y="1764294"/>
            <a:ext cx="8027670" cy="5373538"/>
          </a:xfrm>
          <a:prstGeom prst="rect">
            <a:avLst/>
          </a:prstGeom>
        </p:spPr>
        <p:txBody>
          <a:bodyPr vert="horz" lIns="99377" tIns="49688" rIns="99377" bIns="49688">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8131027" y="1198080"/>
            <a:ext cx="2217970" cy="412852"/>
          </a:xfrm>
          <a:prstGeom prst="rect">
            <a:avLst/>
          </a:prstGeom>
        </p:spPr>
        <p:txBody>
          <a:bodyPr vert="horz" lIns="99377" tIns="49688" rIns="99377" bIns="49688" anchor="ctr" anchorCtr="0"/>
          <a:lstStyle>
            <a:lvl1pPr algn="r" eaLnBrk="1" latinLnBrk="0" hangingPunct="1">
              <a:defRPr kumimoji="0" sz="1300">
                <a:solidFill>
                  <a:schemeClr val="tx2"/>
                </a:solidFill>
              </a:defRPr>
            </a:lvl1pPr>
          </a:lstStyle>
          <a:p>
            <a:pPr>
              <a:defRPr/>
            </a:pPr>
            <a:endParaRPr lang="fr-FR"/>
          </a:p>
        </p:txBody>
      </p:sp>
      <p:sp>
        <p:nvSpPr>
          <p:cNvPr id="3" name="Espace réservé du pied de page 2"/>
          <p:cNvSpPr>
            <a:spLocks noGrp="1"/>
          </p:cNvSpPr>
          <p:nvPr>
            <p:ph type="ftr" sz="quarter" idx="3"/>
          </p:nvPr>
        </p:nvSpPr>
        <p:spPr>
          <a:xfrm rot="5400000">
            <a:off x="7470370" y="4125518"/>
            <a:ext cx="3528589" cy="393192"/>
          </a:xfrm>
          <a:prstGeom prst="rect">
            <a:avLst/>
          </a:prstGeom>
        </p:spPr>
        <p:txBody>
          <a:bodyPr vert="horz" lIns="99377" tIns="49688" rIns="99377" bIns="49688" anchor="ctr" anchorCtr="0"/>
          <a:lstStyle>
            <a:lvl1pPr algn="l" eaLnBrk="1" latinLnBrk="0" hangingPunct="1">
              <a:defRPr kumimoji="0" sz="1300">
                <a:solidFill>
                  <a:schemeClr val="tx2"/>
                </a:solidFill>
              </a:defRPr>
            </a:lvl1pPr>
          </a:lstStyle>
          <a:p>
            <a:pPr>
              <a:defRPr/>
            </a:pPr>
            <a:endParaRPr lang="fr-FR"/>
          </a:p>
        </p:txBody>
      </p:sp>
      <p:sp>
        <p:nvSpPr>
          <p:cNvPr id="7" name="Connecteur droit 6"/>
          <p:cNvSpPr>
            <a:spLocks noChangeShapeType="1"/>
          </p:cNvSpPr>
          <p:nvPr/>
        </p:nvSpPr>
        <p:spPr bwMode="auto">
          <a:xfrm>
            <a:off x="81915" y="0"/>
            <a:ext cx="0" cy="7561263"/>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9" name="Connecteur droit 8"/>
          <p:cNvSpPr>
            <a:spLocks noChangeShapeType="1"/>
          </p:cNvSpPr>
          <p:nvPr/>
        </p:nvSpPr>
        <p:spPr bwMode="auto">
          <a:xfrm>
            <a:off x="9665970" y="0"/>
            <a:ext cx="0" cy="7561263"/>
          </a:xfrm>
          <a:prstGeom prst="line">
            <a:avLst/>
          </a:prstGeom>
          <a:noFill/>
          <a:ln w="19050" cap="flat" cmpd="sng" algn="ctr">
            <a:solidFill>
              <a:schemeClr val="accent1"/>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0" name="Rectangle 9"/>
          <p:cNvSpPr/>
          <p:nvPr/>
        </p:nvSpPr>
        <p:spPr bwMode="auto">
          <a:xfrm>
            <a:off x="9502140" y="0"/>
            <a:ext cx="327660" cy="7561263"/>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a:p>
        </p:txBody>
      </p:sp>
      <p:sp>
        <p:nvSpPr>
          <p:cNvPr id="11" name="Connecteur droit 10"/>
          <p:cNvSpPr>
            <a:spLocks noChangeShapeType="1"/>
          </p:cNvSpPr>
          <p:nvPr/>
        </p:nvSpPr>
        <p:spPr bwMode="auto">
          <a:xfrm>
            <a:off x="9584055" y="0"/>
            <a:ext cx="0" cy="7561263"/>
          </a:xfrm>
          <a:prstGeom prst="line">
            <a:avLst/>
          </a:prstGeom>
          <a:noFill/>
          <a:ln w="9525" cap="flat" cmpd="sng" algn="ctr">
            <a:solidFill>
              <a:schemeClr val="accent1"/>
            </a:solidFill>
            <a:prstDash val="solid"/>
            <a:round/>
            <a:headEnd type="none" w="med" len="med"/>
            <a:tailEnd type="none" w="med" len="med"/>
          </a:ln>
          <a:effectLst/>
        </p:spPr>
        <p:txBody>
          <a:bodyPr vert="horz" wrap="square" lIns="99377" tIns="49688" rIns="99377" bIns="49688" anchor="t" compatLnSpc="1"/>
          <a:lstStyle/>
          <a:p>
            <a:endParaRPr kumimoji="0" lang="en-US"/>
          </a:p>
        </p:txBody>
      </p:sp>
      <p:sp>
        <p:nvSpPr>
          <p:cNvPr id="12" name="Ellipse 11"/>
          <p:cNvSpPr/>
          <p:nvPr/>
        </p:nvSpPr>
        <p:spPr>
          <a:xfrm>
            <a:off x="8768182" y="6301053"/>
            <a:ext cx="589788" cy="604901"/>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9377" tIns="49688" rIns="99377" bIns="49688"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738692" y="6322056"/>
            <a:ext cx="655320" cy="574656"/>
          </a:xfrm>
          <a:prstGeom prst="rect">
            <a:avLst/>
          </a:prstGeom>
        </p:spPr>
        <p:txBody>
          <a:bodyPr vert="horz" lIns="99377" tIns="49688" rIns="99377" bIns="49688" anchor="ctr"/>
          <a:lstStyle>
            <a:lvl1pPr algn="ctr" eaLnBrk="1" latinLnBrk="0" hangingPunct="1">
              <a:defRPr kumimoji="0" sz="1500" b="1">
                <a:solidFill>
                  <a:srgbClr val="FFFFFF"/>
                </a:solidFill>
              </a:defRPr>
            </a:lvl1pPr>
          </a:lstStyle>
          <a:p>
            <a:pPr>
              <a:defRPr/>
            </a:pPr>
            <a:fld id="{AD2A1590-96E4-43DF-925F-EA78A2398558}" type="slidenum">
              <a:rPr lang="fr-FR" smtClean="0"/>
              <a:pPr>
                <a:defRPr/>
              </a:pPr>
              <a:t>‹N°›</a:t>
            </a:fld>
            <a:endParaRPr lang="fr-FR"/>
          </a:p>
        </p:txBody>
      </p:sp>
    </p:spTree>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xStyles>
    <p:titleStyle>
      <a:lvl1pPr algn="l" rtl="0" eaLnBrk="1" latinLnBrk="0" hangingPunct="1">
        <a:spcBef>
          <a:spcPct val="0"/>
        </a:spcBef>
        <a:buNone/>
        <a:defRPr kumimoji="0" sz="3300" b="0" kern="1200" cap="small" baseline="0">
          <a:solidFill>
            <a:schemeClr val="tx2"/>
          </a:solidFill>
          <a:latin typeface="+mj-lt"/>
          <a:ea typeface="+mj-ea"/>
          <a:cs typeface="+mj-cs"/>
        </a:defRPr>
      </a:lvl1pPr>
    </p:titleStyle>
    <p:bodyStyle>
      <a:lvl1pPr marL="298131" indent="-298131" algn="l" rtl="0" eaLnBrk="1" latinLnBrk="0" hangingPunct="1">
        <a:spcBef>
          <a:spcPts val="652"/>
        </a:spcBef>
        <a:buClr>
          <a:schemeClr val="accent1"/>
        </a:buClr>
        <a:buSzPct val="70000"/>
        <a:buFont typeface="Wingdings"/>
        <a:buChar char=""/>
        <a:defRPr kumimoji="0" sz="2600" kern="1200">
          <a:solidFill>
            <a:schemeClr val="tx1"/>
          </a:solidFill>
          <a:latin typeface="+mn-lt"/>
          <a:ea typeface="+mn-ea"/>
          <a:cs typeface="+mn-cs"/>
        </a:defRPr>
      </a:lvl1pPr>
      <a:lvl2pPr marL="695639" indent="-298131" algn="l" rtl="0" eaLnBrk="1" latinLnBrk="0" hangingPunct="1">
        <a:spcBef>
          <a:spcPct val="20000"/>
        </a:spcBef>
        <a:buClr>
          <a:schemeClr val="accent1"/>
        </a:buClr>
        <a:buSzPct val="80000"/>
        <a:buFont typeface="Wingdings 2"/>
        <a:buChar char=""/>
        <a:defRPr kumimoji="0" sz="2300" kern="1200">
          <a:solidFill>
            <a:schemeClr val="tx1"/>
          </a:solidFill>
          <a:latin typeface="+mn-lt"/>
          <a:ea typeface="+mn-ea"/>
          <a:cs typeface="+mn-cs"/>
        </a:defRPr>
      </a:lvl2pPr>
      <a:lvl3pPr marL="993770" indent="-198754" algn="l" rtl="0" eaLnBrk="1" latinLnBrk="0" hangingPunct="1">
        <a:spcBef>
          <a:spcPct val="20000"/>
        </a:spcBef>
        <a:buClr>
          <a:schemeClr val="accent1">
            <a:shade val="75000"/>
          </a:schemeClr>
        </a:buClr>
        <a:buSzPct val="60000"/>
        <a:buFont typeface="Wingdings"/>
        <a:buChar char=""/>
        <a:defRPr kumimoji="0" sz="2000" kern="1200">
          <a:solidFill>
            <a:schemeClr val="tx1"/>
          </a:solidFill>
          <a:latin typeface="+mn-lt"/>
          <a:ea typeface="+mn-ea"/>
          <a:cs typeface="+mn-cs"/>
        </a:defRPr>
      </a:lvl3pPr>
      <a:lvl4pPr marL="1291901" indent="-198754" algn="l" rtl="0" eaLnBrk="1" latinLnBrk="0" hangingPunct="1">
        <a:spcBef>
          <a:spcPct val="20000"/>
        </a:spcBef>
        <a:buClr>
          <a:schemeClr val="accent1">
            <a:tint val="60000"/>
          </a:schemeClr>
        </a:buClr>
        <a:buSzPct val="60000"/>
        <a:buFont typeface="Wingdings"/>
        <a:buChar char=""/>
        <a:defRPr kumimoji="0" sz="2000" kern="1200">
          <a:solidFill>
            <a:schemeClr val="tx1"/>
          </a:solidFill>
          <a:latin typeface="+mn-lt"/>
          <a:ea typeface="+mn-ea"/>
          <a:cs typeface="+mn-cs"/>
        </a:defRPr>
      </a:lvl4pPr>
      <a:lvl5pPr marL="1590032" indent="-198754" algn="l" rtl="0" eaLnBrk="1" latinLnBrk="0" hangingPunct="1">
        <a:spcBef>
          <a:spcPct val="20000"/>
        </a:spcBef>
        <a:buClr>
          <a:schemeClr val="accent2">
            <a:tint val="60000"/>
          </a:schemeClr>
        </a:buClr>
        <a:buSzPct val="68000"/>
        <a:buFont typeface="Wingdings 2"/>
        <a:buChar char=""/>
        <a:defRPr kumimoji="0" sz="1700" kern="1200">
          <a:solidFill>
            <a:schemeClr val="tx1"/>
          </a:solidFill>
          <a:latin typeface="+mn-lt"/>
          <a:ea typeface="+mn-ea"/>
          <a:cs typeface="+mn-cs"/>
        </a:defRPr>
      </a:lvl5pPr>
      <a:lvl6pPr marL="1888163" indent="-198754" algn="l" rtl="0" eaLnBrk="1" latinLnBrk="0" hangingPunct="1">
        <a:spcBef>
          <a:spcPct val="20000"/>
        </a:spcBef>
        <a:buClr>
          <a:schemeClr val="accent1"/>
        </a:buClr>
        <a:buChar char="•"/>
        <a:defRPr kumimoji="0" sz="1700" kern="1200">
          <a:solidFill>
            <a:schemeClr val="tx2"/>
          </a:solidFill>
          <a:latin typeface="+mn-lt"/>
          <a:ea typeface="+mn-ea"/>
          <a:cs typeface="+mn-cs"/>
        </a:defRPr>
      </a:lvl6pPr>
      <a:lvl7pPr marL="2186294" indent="-198754" algn="l" rtl="0" eaLnBrk="1" latinLnBrk="0" hangingPunct="1">
        <a:spcBef>
          <a:spcPct val="20000"/>
        </a:spcBef>
        <a:buClr>
          <a:schemeClr val="accent1">
            <a:tint val="60000"/>
          </a:schemeClr>
        </a:buClr>
        <a:buSzPct val="60000"/>
        <a:buFont typeface="Wingdings"/>
        <a:buChar char=""/>
        <a:defRPr kumimoji="0" sz="1500" kern="1200" baseline="0">
          <a:solidFill>
            <a:schemeClr val="tx2"/>
          </a:solidFill>
          <a:latin typeface="+mn-lt"/>
          <a:ea typeface="+mn-ea"/>
          <a:cs typeface="+mn-cs"/>
        </a:defRPr>
      </a:lvl7pPr>
      <a:lvl8pPr marL="2484425" indent="-198754" algn="l" rtl="0" eaLnBrk="1" latinLnBrk="0" hangingPunct="1">
        <a:spcBef>
          <a:spcPct val="20000"/>
        </a:spcBef>
        <a:buClr>
          <a:schemeClr val="accent2"/>
        </a:buClr>
        <a:buChar char="•"/>
        <a:defRPr kumimoji="0" sz="1500" kern="1200" cap="small" baseline="0">
          <a:solidFill>
            <a:schemeClr val="tx2"/>
          </a:solidFill>
          <a:latin typeface="+mn-lt"/>
          <a:ea typeface="+mn-ea"/>
          <a:cs typeface="+mn-cs"/>
        </a:defRPr>
      </a:lvl8pPr>
      <a:lvl9pPr marL="2782556" indent="-198754" algn="l" rtl="0" eaLnBrk="1" latinLnBrk="0" hangingPunct="1">
        <a:spcBef>
          <a:spcPct val="20000"/>
        </a:spcBef>
        <a:buClr>
          <a:schemeClr val="accent1">
            <a:shade val="75000"/>
          </a:schemeClr>
        </a:buClr>
        <a:buChar char="•"/>
        <a:defRPr kumimoji="0" sz="15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96885" algn="l" rtl="0" eaLnBrk="1" latinLnBrk="0" hangingPunct="1">
        <a:defRPr kumimoji="0" kern="1200">
          <a:solidFill>
            <a:schemeClr val="tx1"/>
          </a:solidFill>
          <a:latin typeface="+mn-lt"/>
          <a:ea typeface="+mn-ea"/>
          <a:cs typeface="+mn-cs"/>
        </a:defRPr>
      </a:lvl2pPr>
      <a:lvl3pPr marL="993770" algn="l" rtl="0" eaLnBrk="1" latinLnBrk="0" hangingPunct="1">
        <a:defRPr kumimoji="0" kern="1200">
          <a:solidFill>
            <a:schemeClr val="tx1"/>
          </a:solidFill>
          <a:latin typeface="+mn-lt"/>
          <a:ea typeface="+mn-ea"/>
          <a:cs typeface="+mn-cs"/>
        </a:defRPr>
      </a:lvl3pPr>
      <a:lvl4pPr marL="1490655" algn="l" rtl="0" eaLnBrk="1" latinLnBrk="0" hangingPunct="1">
        <a:defRPr kumimoji="0" kern="1200">
          <a:solidFill>
            <a:schemeClr val="tx1"/>
          </a:solidFill>
          <a:latin typeface="+mn-lt"/>
          <a:ea typeface="+mn-ea"/>
          <a:cs typeface="+mn-cs"/>
        </a:defRPr>
      </a:lvl4pPr>
      <a:lvl5pPr marL="1987540" algn="l" rtl="0" eaLnBrk="1" latinLnBrk="0" hangingPunct="1">
        <a:defRPr kumimoji="0" kern="1200">
          <a:solidFill>
            <a:schemeClr val="tx1"/>
          </a:solidFill>
          <a:latin typeface="+mn-lt"/>
          <a:ea typeface="+mn-ea"/>
          <a:cs typeface="+mn-cs"/>
        </a:defRPr>
      </a:lvl5pPr>
      <a:lvl6pPr marL="2484425" algn="l" rtl="0" eaLnBrk="1" latinLnBrk="0" hangingPunct="1">
        <a:defRPr kumimoji="0" kern="1200">
          <a:solidFill>
            <a:schemeClr val="tx1"/>
          </a:solidFill>
          <a:latin typeface="+mn-lt"/>
          <a:ea typeface="+mn-ea"/>
          <a:cs typeface="+mn-cs"/>
        </a:defRPr>
      </a:lvl6pPr>
      <a:lvl7pPr marL="2981310" algn="l" rtl="0" eaLnBrk="1" latinLnBrk="0" hangingPunct="1">
        <a:defRPr kumimoji="0" kern="1200">
          <a:solidFill>
            <a:schemeClr val="tx1"/>
          </a:solidFill>
          <a:latin typeface="+mn-lt"/>
          <a:ea typeface="+mn-ea"/>
          <a:cs typeface="+mn-cs"/>
        </a:defRPr>
      </a:lvl7pPr>
      <a:lvl8pPr marL="3478195" algn="l" rtl="0" eaLnBrk="1" latinLnBrk="0" hangingPunct="1">
        <a:defRPr kumimoji="0" kern="1200">
          <a:solidFill>
            <a:schemeClr val="tx1"/>
          </a:solidFill>
          <a:latin typeface="+mn-lt"/>
          <a:ea typeface="+mn-ea"/>
          <a:cs typeface="+mn-cs"/>
        </a:defRPr>
      </a:lvl8pPr>
      <a:lvl9pPr marL="39750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22612" y="612279"/>
            <a:ext cx="6635115" cy="2088622"/>
          </a:xfrm>
        </p:spPr>
        <p:txBody>
          <a:bodyPr/>
          <a:lstStyle/>
          <a:p>
            <a:r>
              <a:rPr lang="fr-FR" sz="3200" dirty="0" smtClean="0"/>
              <a:t>TREIZIEME SYMPOSIUM AFRICAIN SUR LE DEVELOPPEMENT DE LA STATISTIQUE</a:t>
            </a:r>
            <a:endParaRPr lang="fr-FR" sz="3200" dirty="0"/>
          </a:p>
        </p:txBody>
      </p:sp>
      <p:sp>
        <p:nvSpPr>
          <p:cNvPr id="2051" name="Rectangle 3"/>
          <p:cNvSpPr>
            <a:spLocks noGrp="1" noChangeArrowheads="1"/>
          </p:cNvSpPr>
          <p:nvPr>
            <p:ph type="subTitle" idx="1"/>
          </p:nvPr>
        </p:nvSpPr>
        <p:spPr>
          <a:xfrm>
            <a:off x="2322612" y="3276575"/>
            <a:ext cx="6635115" cy="3861642"/>
          </a:xfrm>
        </p:spPr>
        <p:txBody>
          <a:bodyPr>
            <a:normAutofit/>
          </a:bodyPr>
          <a:lstStyle/>
          <a:p>
            <a:pPr eaLnBrk="1" hangingPunct="1">
              <a:lnSpc>
                <a:spcPct val="80000"/>
              </a:lnSpc>
              <a:defRPr/>
            </a:pPr>
            <a:endParaRPr lang="fr-FR" sz="2200" dirty="0" smtClean="0"/>
          </a:p>
          <a:p>
            <a:pPr>
              <a:lnSpc>
                <a:spcPct val="80000"/>
              </a:lnSpc>
              <a:defRPr/>
            </a:pPr>
            <a:r>
              <a:rPr lang="fr-FR" sz="2400" i="1" dirty="0" smtClean="0"/>
              <a:t>Pratique de changement de base du PIB:</a:t>
            </a:r>
          </a:p>
          <a:p>
            <a:pPr>
              <a:lnSpc>
                <a:spcPct val="80000"/>
              </a:lnSpc>
              <a:defRPr/>
            </a:pPr>
            <a:endParaRPr lang="fr-FR" sz="2400" i="1" dirty="0" smtClean="0"/>
          </a:p>
          <a:p>
            <a:pPr>
              <a:lnSpc>
                <a:spcPct val="80000"/>
              </a:lnSpc>
              <a:defRPr/>
            </a:pPr>
            <a:r>
              <a:rPr lang="fr-FR" sz="2400" i="1" dirty="0" smtClean="0"/>
              <a:t> Présentation de l’expérience du Burundi</a:t>
            </a:r>
            <a:endParaRPr lang="fr-FR" sz="2400" dirty="0" smtClean="0"/>
          </a:p>
          <a:p>
            <a:pPr eaLnBrk="1" hangingPunct="1">
              <a:lnSpc>
                <a:spcPct val="80000"/>
              </a:lnSpc>
              <a:defRPr/>
            </a:pPr>
            <a:endParaRPr lang="fr-FR" sz="2200" dirty="0" smtClean="0"/>
          </a:p>
          <a:p>
            <a:pPr eaLnBrk="1" hangingPunct="1">
              <a:lnSpc>
                <a:spcPct val="80000"/>
              </a:lnSpc>
              <a:defRPr/>
            </a:pPr>
            <a:endParaRPr lang="fr-FR" sz="2200" dirty="0" smtClean="0"/>
          </a:p>
          <a:p>
            <a:pPr>
              <a:lnSpc>
                <a:spcPct val="80000"/>
              </a:lnSpc>
              <a:defRPr/>
            </a:pPr>
            <a:r>
              <a:rPr lang="fr-FR" sz="2200" dirty="0" smtClean="0"/>
              <a:t>                    Par Florence NSHIMIRIMANA</a:t>
            </a:r>
          </a:p>
          <a:p>
            <a:pPr eaLnBrk="1" hangingPunct="1">
              <a:lnSpc>
                <a:spcPct val="80000"/>
              </a:lnSpc>
              <a:defRPr/>
            </a:pPr>
            <a:endParaRPr lang="fr-FR" sz="2200" dirty="0" smtClean="0"/>
          </a:p>
          <a:p>
            <a:pPr algn="ctr" eaLnBrk="1" hangingPunct="1">
              <a:lnSpc>
                <a:spcPct val="80000"/>
              </a:lnSpc>
              <a:defRPr/>
            </a:pPr>
            <a:r>
              <a:rPr lang="fr-FR" sz="2200" dirty="0" smtClean="0"/>
              <a:t>                ADDIS-ABEBA,OCTOBRE 2018</a:t>
            </a:r>
          </a:p>
          <a:p>
            <a:pPr algn="ctr" eaLnBrk="1" hangingPunct="1">
              <a:lnSpc>
                <a:spcPct val="80000"/>
              </a:lnSpc>
              <a:defRPr/>
            </a:pPr>
            <a:endParaRPr lang="fr-FR" sz="2200" dirty="0" smtClean="0"/>
          </a:p>
          <a:p>
            <a:pPr algn="ctr" eaLnBrk="1" hangingPunct="1">
              <a:lnSpc>
                <a:spcPct val="80000"/>
              </a:lnSpc>
              <a:defRPr/>
            </a:pPr>
            <a:endParaRPr lang="fr-FR" sz="2200" dirty="0" smtClean="0"/>
          </a:p>
          <a:p>
            <a:pPr algn="ctr" eaLnBrk="1" hangingPunct="1">
              <a:lnSpc>
                <a:spcPct val="80000"/>
              </a:lnSpc>
              <a:defRPr/>
            </a:pPr>
            <a:endParaRPr lang="fr-FR" sz="2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800" b="1" dirty="0" smtClean="0"/>
              <a:t>LES EXIGENCES POUR CHANGEMENT DE BASE SELON SCN2008 :</a:t>
            </a:r>
            <a:endParaRPr lang="fr-FR" sz="2800" b="1" dirty="0"/>
          </a:p>
        </p:txBody>
      </p:sp>
      <p:sp>
        <p:nvSpPr>
          <p:cNvPr id="11267" name="Espace réservé du contenu 2"/>
          <p:cNvSpPr>
            <a:spLocks noGrp="1"/>
          </p:cNvSpPr>
          <p:nvPr>
            <p:ph sz="quarter" idx="1"/>
          </p:nvPr>
        </p:nvSpPr>
        <p:spPr/>
        <p:txBody>
          <a:bodyPr/>
          <a:lstStyle/>
          <a:p>
            <a:pPr algn="just">
              <a:buNone/>
            </a:pPr>
            <a:r>
              <a:rPr lang="fr-FR" sz="3200" dirty="0" smtClean="0">
                <a:solidFill>
                  <a:srgbClr val="00B0F0"/>
                </a:solidFill>
              </a:rPr>
              <a:t>7.Dispositif de mise en place des comptes nationaux trimestriels (condition préalable)</a:t>
            </a:r>
          </a:p>
          <a:p>
            <a:pPr algn="just">
              <a:buNone/>
            </a:pPr>
            <a:r>
              <a:rPr lang="fr-FR" sz="2800" b="1" i="1" dirty="0" smtClean="0">
                <a:solidFill>
                  <a:srgbClr val="00B050"/>
                </a:solidFill>
              </a:rPr>
              <a:t>SITUATION ACTUELLE AU BURUNDI</a:t>
            </a:r>
            <a:endParaRPr lang="fr-FR" sz="2800" dirty="0" smtClean="0">
              <a:solidFill>
                <a:srgbClr val="00B0F0"/>
              </a:solidFill>
            </a:endParaRPr>
          </a:p>
          <a:p>
            <a:pPr algn="just">
              <a:buNone/>
            </a:pPr>
            <a:r>
              <a:rPr lang="fr-FR" sz="3200" i="1" dirty="0" smtClean="0"/>
              <a:t>Le Burundi a déjà entamé la mise en place du dispositif de production des comptes nationaux trimestriels. Actuellement, les </a:t>
            </a:r>
            <a:r>
              <a:rPr lang="fr-FR" sz="3200" i="1" smtClean="0"/>
              <a:t>comptes nationaux </a:t>
            </a:r>
            <a:r>
              <a:rPr lang="fr-FR" sz="3200" i="1" dirty="0" smtClean="0"/>
              <a:t>trimestriels sont des comptes à prix constants, optique production.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sz="2800" b="1" dirty="0" smtClean="0"/>
              <a:t>LES EXIGENCES POUR CHANGEMENT DE BASE SELON SCN2008 :</a:t>
            </a:r>
            <a:endParaRPr lang="fr-FR" sz="2800" b="1" dirty="0"/>
          </a:p>
        </p:txBody>
      </p:sp>
      <p:sp>
        <p:nvSpPr>
          <p:cNvPr id="12291" name="Espace réservé du contenu 2"/>
          <p:cNvSpPr>
            <a:spLocks noGrp="1"/>
          </p:cNvSpPr>
          <p:nvPr>
            <p:ph sz="quarter" idx="1"/>
          </p:nvPr>
        </p:nvSpPr>
        <p:spPr>
          <a:xfrm>
            <a:off x="492125" y="1763713"/>
            <a:ext cx="8845550" cy="3961134"/>
          </a:xfrm>
        </p:spPr>
        <p:txBody>
          <a:bodyPr>
            <a:normAutofit lnSpcReduction="10000"/>
          </a:bodyPr>
          <a:lstStyle/>
          <a:p>
            <a:pPr>
              <a:buNone/>
            </a:pPr>
            <a:r>
              <a:rPr lang="fr-FR" sz="3600" dirty="0" smtClean="0">
                <a:solidFill>
                  <a:srgbClr val="00B0F0"/>
                </a:solidFill>
              </a:rPr>
              <a:t>8.Appliquer des outils informatiques modernes et adaptés:</a:t>
            </a:r>
          </a:p>
          <a:p>
            <a:pPr>
              <a:buNone/>
            </a:pPr>
            <a:endParaRPr lang="fr-FR" sz="3200" dirty="0" smtClean="0">
              <a:solidFill>
                <a:srgbClr val="00B0F0"/>
              </a:solidFill>
            </a:endParaRPr>
          </a:p>
          <a:p>
            <a:pPr>
              <a:buNone/>
            </a:pPr>
            <a:r>
              <a:rPr lang="fr-FR" sz="3200" b="1" i="1" dirty="0" smtClean="0">
                <a:solidFill>
                  <a:srgbClr val="00B050"/>
                </a:solidFill>
              </a:rPr>
              <a:t>SITUATION ACTUELLE AU BURUNDI</a:t>
            </a:r>
            <a:endParaRPr lang="fr-FR" sz="3200" dirty="0" smtClean="0">
              <a:solidFill>
                <a:srgbClr val="00B0F0"/>
              </a:solidFill>
            </a:endParaRPr>
          </a:p>
          <a:p>
            <a:pPr>
              <a:buNone/>
            </a:pPr>
            <a:endParaRPr lang="fr-FR" sz="3200" dirty="0" smtClean="0">
              <a:solidFill>
                <a:srgbClr val="00B0F0"/>
              </a:solidFill>
            </a:endParaRPr>
          </a:p>
          <a:p>
            <a:pPr>
              <a:buNone/>
            </a:pPr>
            <a:r>
              <a:rPr lang="fr-FR" sz="3600" dirty="0" smtClean="0"/>
              <a:t>Le Burundi va continuer à utiliser le module ERETES.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defRPr/>
            </a:pP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300" dirty="0" smtClean="0"/>
              <a:t/>
            </a:r>
            <a:br>
              <a:rPr lang="fr-FR" sz="4300" dirty="0" smtClean="0"/>
            </a:br>
            <a:r>
              <a:rPr lang="fr-FR" sz="4400" dirty="0" smtClean="0"/>
              <a:t>Merci de votre attention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defRPr/>
            </a:pPr>
            <a:r>
              <a:rPr lang="fr-FR" sz="4000" dirty="0" smtClean="0"/>
              <a:t>CONTENU DE L’EXPOSE</a:t>
            </a:r>
          </a:p>
        </p:txBody>
      </p:sp>
      <p:sp>
        <p:nvSpPr>
          <p:cNvPr id="4099" name="Rectangle 3"/>
          <p:cNvSpPr>
            <a:spLocks noGrp="1" noChangeArrowheads="1"/>
          </p:cNvSpPr>
          <p:nvPr>
            <p:ph sz="quarter" idx="1"/>
          </p:nvPr>
        </p:nvSpPr>
        <p:spPr/>
        <p:txBody>
          <a:bodyPr>
            <a:normAutofit/>
          </a:bodyPr>
          <a:lstStyle/>
          <a:p>
            <a:r>
              <a:rPr lang="fr-FR" sz="2400" b="1" dirty="0" smtClean="0"/>
              <a:t>I. LES EXIGENCES POUR CHANGEMENT DE BASE SELON SCN2008 </a:t>
            </a:r>
          </a:p>
          <a:p>
            <a:pPr>
              <a:buNone/>
            </a:pPr>
            <a:endParaRPr lang="fr-FR" sz="2400" b="1" dirty="0" smtClean="0"/>
          </a:p>
          <a:p>
            <a:pPr>
              <a:lnSpc>
                <a:spcPct val="150000"/>
              </a:lnSpc>
            </a:pPr>
            <a:r>
              <a:rPr lang="fr-FR" sz="2400" b="1" dirty="0" smtClean="0"/>
              <a:t>  II. SITUATION ACTUELLE AU BURUNDI</a:t>
            </a:r>
          </a:p>
          <a:p>
            <a:pPr>
              <a:lnSpc>
                <a:spcPct val="150000"/>
              </a:lnSpc>
            </a:pPr>
            <a:endParaRPr lang="fr-FR" sz="2400" b="1" dirty="0" smtClean="0"/>
          </a:p>
          <a:p>
            <a:pPr>
              <a:lnSpc>
                <a:spcPct val="150000"/>
              </a:lnSpc>
            </a:pPr>
            <a:r>
              <a:rPr lang="fr-FR" sz="2400" b="1" dirty="0" smtClean="0"/>
              <a:t>  III.LES ATOUTS DONT DISPOSE LE BURUNDI</a:t>
            </a:r>
          </a:p>
          <a:p>
            <a:pPr eaLnBrk="1" hangingPunct="1">
              <a:buNone/>
            </a:pPr>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7182" y="423045"/>
            <a:ext cx="8845550" cy="1313639"/>
          </a:xfrm>
        </p:spPr>
        <p:txBody>
          <a:bodyPr>
            <a:normAutofit fontScale="90000"/>
          </a:bodyPr>
          <a:lstStyle/>
          <a:p>
            <a:pPr>
              <a:lnSpc>
                <a:spcPct val="80000"/>
              </a:lnSpc>
              <a:defRPr/>
            </a:pPr>
            <a:r>
              <a:rPr lang="fr-FR" sz="2800" b="1" dirty="0" smtClean="0"/>
              <a:t>LES EXIGENCES POUR CHANGEMENT DE BASE SELON SCN2008 : </a:t>
            </a:r>
            <a:r>
              <a:rPr lang="fr-FR" sz="2800" i="1" dirty="0" smtClean="0"/>
              <a:t/>
            </a:r>
            <a:br>
              <a:rPr lang="fr-FR" sz="2800" i="1" dirty="0" smtClean="0"/>
            </a:br>
            <a:r>
              <a:rPr lang="fr-FR" sz="2800" dirty="0" smtClean="0"/>
              <a:t/>
            </a:r>
            <a:br>
              <a:rPr lang="fr-FR" sz="2800" dirty="0" smtClean="0"/>
            </a:br>
            <a:endParaRPr lang="fr-FR" sz="2800" b="1" dirty="0"/>
          </a:p>
        </p:txBody>
      </p:sp>
      <p:sp>
        <p:nvSpPr>
          <p:cNvPr id="5123" name="Espace réservé du contenu 2"/>
          <p:cNvSpPr>
            <a:spLocks noGrp="1"/>
          </p:cNvSpPr>
          <p:nvPr>
            <p:ph sz="quarter" idx="1"/>
          </p:nvPr>
        </p:nvSpPr>
        <p:spPr>
          <a:xfrm>
            <a:off x="485744" y="1566053"/>
            <a:ext cx="8845550" cy="5260004"/>
          </a:xfrm>
        </p:spPr>
        <p:txBody>
          <a:bodyPr>
            <a:normAutofit fontScale="92500" lnSpcReduction="20000"/>
          </a:bodyPr>
          <a:lstStyle/>
          <a:p>
            <a:pPr algn="just">
              <a:buNone/>
            </a:pPr>
            <a:r>
              <a:rPr lang="fr-FR" sz="2800" b="1" dirty="0" smtClean="0"/>
              <a:t> </a:t>
            </a:r>
            <a:endParaRPr lang="fr-FR" sz="1800" b="1" dirty="0" smtClean="0"/>
          </a:p>
          <a:p>
            <a:pPr marL="457200" indent="-457200" algn="just">
              <a:buNone/>
            </a:pPr>
            <a:r>
              <a:rPr lang="fr-FR" sz="3600" dirty="0" smtClean="0">
                <a:solidFill>
                  <a:srgbClr val="0070C0"/>
                </a:solidFill>
              </a:rPr>
              <a:t>1.Un nouveau système de comptabilité nationale de 2008(SCN 2008), a été adopté et il a été recommandé à tous les Etats de le mettre en œuvre.</a:t>
            </a:r>
          </a:p>
          <a:p>
            <a:pPr marL="457200" indent="-457200" algn="just">
              <a:buNone/>
            </a:pPr>
            <a:r>
              <a:rPr lang="fr-FR" sz="3000" b="1" i="1" dirty="0" smtClean="0">
                <a:solidFill>
                  <a:srgbClr val="00B050"/>
                </a:solidFill>
              </a:rPr>
              <a:t>SITUATION ACTUELLE AU BURUNDI</a:t>
            </a:r>
            <a:endParaRPr lang="fr-FR" sz="3000" i="1" dirty="0" smtClean="0">
              <a:solidFill>
                <a:srgbClr val="00B050"/>
              </a:solidFill>
            </a:endParaRPr>
          </a:p>
          <a:p>
            <a:r>
              <a:rPr lang="fr-FR" sz="3600" i="1" dirty="0" smtClean="0"/>
              <a:t>Le pays se prépare pour la mise en œuvre du SCN 2008 ;</a:t>
            </a:r>
          </a:p>
          <a:p>
            <a:r>
              <a:rPr lang="fr-FR" sz="3600" i="1" dirty="0" smtClean="0"/>
              <a:t> Stratégie nationale de mise en œuvre du SCN 2008 déjà élaborée avec  son plan d’action;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a:buNone/>
            </a:pPr>
            <a:r>
              <a:rPr lang="fr-FR" sz="3100" b="1" i="1" dirty="0" smtClean="0">
                <a:solidFill>
                  <a:srgbClr val="00B050"/>
                </a:solidFill>
              </a:rPr>
              <a:t>SITUATION ACTUELLE AU BURUNDI (suite)</a:t>
            </a:r>
            <a:endParaRPr lang="fr-FR" sz="3600" i="1" dirty="0" smtClean="0"/>
          </a:p>
          <a:p>
            <a:r>
              <a:rPr lang="fr-FR" sz="3600" i="1" dirty="0" smtClean="0"/>
              <a:t>Choix de la nouvelle année de base </a:t>
            </a:r>
          </a:p>
          <a:p>
            <a:pPr>
              <a:buNone/>
            </a:pPr>
            <a:r>
              <a:rPr lang="fr-FR" sz="3600" i="1" dirty="0" smtClean="0"/>
              <a:t>(2016);</a:t>
            </a:r>
          </a:p>
          <a:p>
            <a:r>
              <a:rPr lang="fr-FR" sz="3600" i="1" dirty="0" smtClean="0"/>
              <a:t> Adaptation de nouvelles nomenclatures au contexte national (NABU et NOPROBU);</a:t>
            </a:r>
          </a:p>
          <a:p>
            <a:r>
              <a:rPr lang="fr-FR" sz="3600" i="1" dirty="0" smtClean="0"/>
              <a:t>Formation des comptables nationaux au SCN 2008.</a:t>
            </a:r>
          </a:p>
          <a:p>
            <a:endParaRPr lang="fr-FR" dirty="0"/>
          </a:p>
        </p:txBody>
      </p:sp>
      <p:sp>
        <p:nvSpPr>
          <p:cNvPr id="4" name="Titre 1"/>
          <p:cNvSpPr>
            <a:spLocks noGrp="1"/>
          </p:cNvSpPr>
          <p:nvPr>
            <p:ph type="title"/>
          </p:nvPr>
        </p:nvSpPr>
        <p:spPr>
          <a:xfrm>
            <a:off x="491490" y="1"/>
            <a:ext cx="8027670" cy="1563012"/>
          </a:xfrm>
        </p:spPr>
        <p:txBody>
          <a:bodyPr>
            <a:normAutofit fontScale="90000"/>
          </a:bodyPr>
          <a:lstStyle/>
          <a:p>
            <a:pPr>
              <a:lnSpc>
                <a:spcPct val="80000"/>
              </a:lnSpc>
              <a:defRPr/>
            </a:pPr>
            <a:r>
              <a:rPr lang="fr-FR" sz="2800" b="1" dirty="0" smtClean="0"/>
              <a:t/>
            </a:r>
            <a:br>
              <a:rPr lang="fr-FR" sz="2800" b="1" dirty="0" smtClean="0"/>
            </a:br>
            <a:r>
              <a:rPr lang="fr-FR" sz="2800" b="1" dirty="0" smtClean="0"/>
              <a:t/>
            </a:r>
            <a:br>
              <a:rPr lang="fr-FR" sz="2800" b="1" dirty="0" smtClean="0"/>
            </a:br>
            <a:r>
              <a:rPr lang="fr-FR" sz="2800" b="1" dirty="0" smtClean="0"/>
              <a:t/>
            </a:r>
            <a:br>
              <a:rPr lang="fr-FR" sz="2800" b="1" dirty="0" smtClean="0"/>
            </a:br>
            <a:r>
              <a:rPr lang="fr-FR" sz="2800" b="1" dirty="0" smtClean="0"/>
              <a:t>LES EXIGENCES POUR CHANGEMENT DE BASE SELON SCN2008 : </a:t>
            </a:r>
            <a:r>
              <a:rPr lang="fr-FR" sz="2800" i="1" dirty="0" smtClean="0"/>
              <a:t/>
            </a:r>
            <a:br>
              <a:rPr lang="fr-FR" sz="2800" i="1" dirty="0" smtClean="0"/>
            </a:br>
            <a:r>
              <a:rPr lang="fr-FR" sz="2800" dirty="0" smtClean="0"/>
              <a:t/>
            </a:r>
            <a:br>
              <a:rPr lang="fr-FR" sz="2800" dirty="0" smtClean="0"/>
            </a:br>
            <a:endParaRPr lang="fr-FR"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2125" y="252414"/>
            <a:ext cx="8845550" cy="863922"/>
          </a:xfrm>
        </p:spPr>
        <p:txBody>
          <a:bodyPr>
            <a:normAutofit fontScale="90000"/>
          </a:bodyPr>
          <a:lstStyle/>
          <a:p>
            <a:pPr>
              <a:defRPr/>
            </a:pPr>
            <a:r>
              <a:rPr lang="fr-FR" sz="2800" b="1" dirty="0" smtClean="0"/>
              <a:t> LES EXIGENCES POUR CHANGEMENT DE BASE SELON SCN2008 :</a:t>
            </a:r>
            <a:endParaRPr lang="fr-FR" sz="2800" b="1" dirty="0"/>
          </a:p>
        </p:txBody>
      </p:sp>
      <p:sp>
        <p:nvSpPr>
          <p:cNvPr id="6147" name="Espace réservé du contenu 2"/>
          <p:cNvSpPr>
            <a:spLocks noGrp="1"/>
          </p:cNvSpPr>
          <p:nvPr>
            <p:ph sz="quarter" idx="1"/>
          </p:nvPr>
        </p:nvSpPr>
        <p:spPr>
          <a:xfrm>
            <a:off x="485744" y="1351739"/>
            <a:ext cx="8845550" cy="2304256"/>
          </a:xfrm>
        </p:spPr>
        <p:txBody>
          <a:bodyPr>
            <a:normAutofit fontScale="25000" lnSpcReduction="20000"/>
          </a:bodyPr>
          <a:lstStyle/>
          <a:p>
            <a:pPr algn="just">
              <a:buNone/>
            </a:pPr>
            <a:r>
              <a:rPr lang="fr-FR" sz="7600" dirty="0" smtClean="0">
                <a:solidFill>
                  <a:srgbClr val="00B0F0"/>
                </a:solidFill>
              </a:rPr>
              <a:t>2</a:t>
            </a:r>
            <a:r>
              <a:rPr lang="fr-FR" sz="16000" dirty="0" smtClean="0">
                <a:solidFill>
                  <a:srgbClr val="00B0F0"/>
                </a:solidFill>
              </a:rPr>
              <a:t>. Implantation du module ERETES</a:t>
            </a:r>
          </a:p>
          <a:p>
            <a:pPr algn="just">
              <a:buNone/>
            </a:pPr>
            <a:endParaRPr lang="fr-FR" sz="16000" dirty="0" smtClean="0">
              <a:solidFill>
                <a:srgbClr val="00B0F0"/>
              </a:solidFill>
            </a:endParaRPr>
          </a:p>
          <a:p>
            <a:pPr algn="just">
              <a:buNone/>
            </a:pPr>
            <a:r>
              <a:rPr lang="fr-FR" sz="16000" b="1" i="1" dirty="0" smtClean="0">
                <a:solidFill>
                  <a:srgbClr val="00B050"/>
                </a:solidFill>
              </a:rPr>
              <a:t>SITUATION ACTUELLE AU BURUNDI</a:t>
            </a:r>
            <a:endParaRPr lang="fr-FR" sz="16000" dirty="0" smtClean="0">
              <a:solidFill>
                <a:srgbClr val="00B0F0"/>
              </a:solidFill>
            </a:endParaRPr>
          </a:p>
          <a:p>
            <a:pPr algn="just">
              <a:buNone/>
            </a:pPr>
            <a:endParaRPr lang="fr-FR" sz="4400" dirty="0" smtClean="0">
              <a:solidFill>
                <a:srgbClr val="00B0F0"/>
              </a:solidFill>
            </a:endParaRPr>
          </a:p>
          <a:p>
            <a:r>
              <a:rPr lang="fr-FR" sz="16000" i="1" dirty="0" smtClean="0"/>
              <a:t>Le Burundi utilise déjà le module ERETES</a:t>
            </a:r>
          </a:p>
          <a:p>
            <a:pPr>
              <a:buNone/>
            </a:pPr>
            <a:endParaRPr lang="fr-FR" sz="2800" dirty="0" smtClean="0"/>
          </a:p>
          <a:p>
            <a:pPr algn="just">
              <a:buNone/>
            </a:pPr>
            <a:endParaRPr lang="fr-FR"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2125" y="252414"/>
            <a:ext cx="8845550" cy="935930"/>
          </a:xfrm>
        </p:spPr>
        <p:txBody>
          <a:bodyPr>
            <a:normAutofit fontScale="90000"/>
          </a:bodyPr>
          <a:lstStyle/>
          <a:p>
            <a:pPr>
              <a:defRPr/>
            </a:pPr>
            <a:r>
              <a:rPr lang="fr-FR" sz="2800" b="1" dirty="0" smtClean="0"/>
              <a:t>LES EXIGENCES POUR CHANGEMENT DE BASE SELON SCN2008 :</a:t>
            </a:r>
            <a:endParaRPr lang="fr-FR" sz="2800" b="1" dirty="0"/>
          </a:p>
        </p:txBody>
      </p:sp>
      <p:sp>
        <p:nvSpPr>
          <p:cNvPr id="7171" name="Espace réservé du contenu 2"/>
          <p:cNvSpPr>
            <a:spLocks noGrp="1"/>
          </p:cNvSpPr>
          <p:nvPr>
            <p:ph sz="quarter" idx="1"/>
          </p:nvPr>
        </p:nvSpPr>
        <p:spPr>
          <a:xfrm>
            <a:off x="492125" y="1279525"/>
            <a:ext cx="8845550" cy="5441950"/>
          </a:xfrm>
        </p:spPr>
        <p:txBody>
          <a:bodyPr/>
          <a:lstStyle/>
          <a:p>
            <a:pPr algn="just">
              <a:buNone/>
            </a:pPr>
            <a:r>
              <a:rPr lang="fr-FR" sz="2400" dirty="0" smtClean="0">
                <a:solidFill>
                  <a:srgbClr val="00B0F0"/>
                </a:solidFill>
              </a:rPr>
              <a:t>3</a:t>
            </a:r>
            <a:r>
              <a:rPr lang="fr-FR" sz="2800" dirty="0" smtClean="0">
                <a:solidFill>
                  <a:srgbClr val="00B0F0"/>
                </a:solidFill>
              </a:rPr>
              <a:t>. </a:t>
            </a:r>
            <a:r>
              <a:rPr lang="fr-FR" sz="3600" dirty="0" smtClean="0">
                <a:solidFill>
                  <a:srgbClr val="00B0F0"/>
                </a:solidFill>
              </a:rPr>
              <a:t>Réviser le dispositif de collecte des données de base, tout en consolidant les acquis :</a:t>
            </a:r>
          </a:p>
          <a:p>
            <a:pPr algn="just">
              <a:buNone/>
            </a:pPr>
            <a:r>
              <a:rPr lang="fr-FR" sz="2400" b="1" i="1" dirty="0" smtClean="0">
                <a:solidFill>
                  <a:srgbClr val="00B050"/>
                </a:solidFill>
              </a:rPr>
              <a:t>SITUATION ACTUELLE AU BURUNDI</a:t>
            </a:r>
            <a:endParaRPr lang="fr-FR" sz="2400" dirty="0" smtClean="0"/>
          </a:p>
          <a:p>
            <a:pPr algn="just">
              <a:buNone/>
            </a:pPr>
            <a:r>
              <a:rPr lang="fr-FR" sz="3200" i="1" dirty="0" smtClean="0"/>
              <a:t>Un dispositif de collecte des données nécessaires à la mise en œuvre du SCN  2008 est disponible et couvre tous les secteurs de l’Economie (entreprises, ISBL, institutions financières et l’administration)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defRPr/>
            </a:pPr>
            <a:r>
              <a:rPr lang="fr-FR" sz="3200" b="1" dirty="0" smtClean="0"/>
              <a:t>LES EXIGENCES POUR CHANGEMENT DE BASE SELON SCN2008 :</a:t>
            </a:r>
            <a:endParaRPr lang="fr-FR" sz="3200" dirty="0"/>
          </a:p>
        </p:txBody>
      </p:sp>
      <p:sp>
        <p:nvSpPr>
          <p:cNvPr id="8195" name="Espace réservé du contenu 2"/>
          <p:cNvSpPr>
            <a:spLocks noGrp="1"/>
          </p:cNvSpPr>
          <p:nvPr>
            <p:ph sz="quarter" idx="1"/>
          </p:nvPr>
        </p:nvSpPr>
        <p:spPr>
          <a:xfrm>
            <a:off x="492125" y="1764407"/>
            <a:ext cx="9103295" cy="4320480"/>
          </a:xfrm>
        </p:spPr>
        <p:txBody>
          <a:bodyPr>
            <a:normAutofit/>
          </a:bodyPr>
          <a:lstStyle/>
          <a:p>
            <a:pPr>
              <a:buNone/>
            </a:pPr>
            <a:r>
              <a:rPr lang="fr-FR" sz="3600" dirty="0" smtClean="0">
                <a:solidFill>
                  <a:srgbClr val="00B0F0"/>
                </a:solidFill>
              </a:rPr>
              <a:t>4. Formuler les plans nationaux d’implémentation du SCN 2008:</a:t>
            </a:r>
          </a:p>
          <a:p>
            <a:pPr>
              <a:buNone/>
            </a:pPr>
            <a:r>
              <a:rPr lang="fr-FR" sz="3600" b="1" i="1" dirty="0" smtClean="0">
                <a:solidFill>
                  <a:srgbClr val="00B050"/>
                </a:solidFill>
              </a:rPr>
              <a:t>SITUATION ACTUELLE AU BURUNDI</a:t>
            </a:r>
            <a:endParaRPr lang="fr-FR" sz="3600" dirty="0" smtClean="0">
              <a:solidFill>
                <a:srgbClr val="00B0F0"/>
              </a:solidFill>
            </a:endParaRPr>
          </a:p>
          <a:p>
            <a:pPr>
              <a:buNone/>
            </a:pPr>
            <a:r>
              <a:rPr lang="fr-FR" sz="4000" i="1" dirty="0" smtClean="0"/>
              <a:t>Les plans nationaux  ont été déjà réalisés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defRPr/>
            </a:pPr>
            <a:r>
              <a:rPr lang="fr-FR" sz="3200" b="1" dirty="0" smtClean="0"/>
              <a:t>LES EXIGENCES POUR CHANGEMENT DE BASE SELON SCN2008 :</a:t>
            </a:r>
            <a:endParaRPr lang="fr-FR" sz="3200" dirty="0"/>
          </a:p>
        </p:txBody>
      </p:sp>
      <p:sp>
        <p:nvSpPr>
          <p:cNvPr id="9219" name="Espace réservé du contenu 2"/>
          <p:cNvSpPr>
            <a:spLocks noGrp="1"/>
          </p:cNvSpPr>
          <p:nvPr>
            <p:ph sz="quarter" idx="1"/>
          </p:nvPr>
        </p:nvSpPr>
        <p:spPr>
          <a:xfrm>
            <a:off x="414306" y="1708929"/>
            <a:ext cx="8027670" cy="5373538"/>
          </a:xfrm>
        </p:spPr>
        <p:txBody>
          <a:bodyPr>
            <a:normAutofit/>
          </a:bodyPr>
          <a:lstStyle/>
          <a:p>
            <a:pPr algn="just">
              <a:buNone/>
            </a:pPr>
            <a:r>
              <a:rPr lang="fr-FR" sz="2800" b="1" dirty="0" smtClean="0">
                <a:solidFill>
                  <a:srgbClr val="00B0F0"/>
                </a:solidFill>
              </a:rPr>
              <a:t>  5.</a:t>
            </a:r>
            <a:r>
              <a:rPr lang="fr-FR" sz="3200" dirty="0" smtClean="0">
                <a:solidFill>
                  <a:srgbClr val="00B0F0"/>
                </a:solidFill>
              </a:rPr>
              <a:t>Rétropolation des comptes historiques élaborés sous le SCN 93:</a:t>
            </a:r>
          </a:p>
          <a:p>
            <a:pPr algn="just">
              <a:buNone/>
            </a:pPr>
            <a:r>
              <a:rPr lang="fr-FR" sz="2800" b="1" i="1" dirty="0" smtClean="0">
                <a:solidFill>
                  <a:srgbClr val="00B050"/>
                </a:solidFill>
              </a:rPr>
              <a:t>SITUATION ACTUELLE AU BURUNDI</a:t>
            </a:r>
            <a:endParaRPr lang="fr-FR" sz="2800" dirty="0" smtClean="0">
              <a:solidFill>
                <a:srgbClr val="00B0F0"/>
              </a:solidFill>
            </a:endParaRPr>
          </a:p>
          <a:p>
            <a:pPr algn="just">
              <a:buNone/>
            </a:pPr>
            <a:r>
              <a:rPr lang="fr-FR" sz="3200" i="1" dirty="0" smtClean="0"/>
              <a:t>Le plan d’action de la stratégie nationale de mise en œuvre du SCN 2008 couvre aussi la rétropolation des comptes nationaux pour disposer d’une série longue et homogène élaborée sous le SCN 2008</a:t>
            </a:r>
          </a:p>
          <a:p>
            <a:endParaRPr lang="fr-F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20" y="302801"/>
            <a:ext cx="7890540" cy="1260211"/>
          </a:xfrm>
        </p:spPr>
        <p:txBody>
          <a:bodyPr>
            <a:normAutofit/>
          </a:bodyPr>
          <a:lstStyle/>
          <a:p>
            <a:pPr algn="just">
              <a:defRPr/>
            </a:pPr>
            <a:r>
              <a:rPr lang="fr-FR" sz="2800" b="1" dirty="0" smtClean="0"/>
              <a:t>LES EXIGENCES POUR CHANGEMENT DE BASE SELON SCN2008 :</a:t>
            </a:r>
            <a:endParaRPr lang="fr-FR" sz="2800" b="1" dirty="0"/>
          </a:p>
        </p:txBody>
      </p:sp>
      <p:sp>
        <p:nvSpPr>
          <p:cNvPr id="10243" name="Espace réservé du contenu 2"/>
          <p:cNvSpPr>
            <a:spLocks noGrp="1"/>
          </p:cNvSpPr>
          <p:nvPr>
            <p:ph sz="quarter" idx="1"/>
          </p:nvPr>
        </p:nvSpPr>
        <p:spPr/>
        <p:txBody>
          <a:bodyPr>
            <a:normAutofit/>
          </a:bodyPr>
          <a:lstStyle/>
          <a:p>
            <a:pPr>
              <a:buNone/>
            </a:pPr>
            <a:r>
              <a:rPr lang="fr-FR" sz="3200" dirty="0" smtClean="0">
                <a:solidFill>
                  <a:srgbClr val="00B0F0"/>
                </a:solidFill>
              </a:rPr>
              <a:t>6.Mettre en place un dispositif de production régulière des matrices de comptabilité sociale (MCS) : </a:t>
            </a:r>
          </a:p>
          <a:p>
            <a:pPr>
              <a:buNone/>
            </a:pPr>
            <a:r>
              <a:rPr lang="fr-FR" sz="2800" b="1" i="1" dirty="0" smtClean="0">
                <a:solidFill>
                  <a:srgbClr val="00B050"/>
                </a:solidFill>
              </a:rPr>
              <a:t>SITUATION ACTUELLE AU BURUNDI</a:t>
            </a:r>
            <a:endParaRPr lang="fr-FR" sz="2800" dirty="0" smtClean="0">
              <a:solidFill>
                <a:srgbClr val="00B0F0"/>
              </a:solidFill>
            </a:endParaRPr>
          </a:p>
          <a:p>
            <a:r>
              <a:rPr lang="fr-FR" sz="3200" i="1" dirty="0" smtClean="0"/>
              <a:t>Une matrice de comptabilité sociale existe mais n’est pas produite de façon régulière</a:t>
            </a:r>
            <a:r>
              <a:rPr lang="fr-FR" sz="3200" dirty="0" smtClean="0"/>
              <a:t>.</a:t>
            </a:r>
          </a:p>
          <a:p>
            <a:r>
              <a:rPr lang="fr-FR" sz="3200" dirty="0" smtClean="0"/>
              <a:t> </a:t>
            </a:r>
            <a:r>
              <a:rPr lang="fr-FR" sz="3200" i="1" dirty="0" smtClean="0"/>
              <a:t>Cette activité a été prise en compte dans la stratégie nationale de mise en œuvre du SCN 2008.</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2040</TotalTime>
  <Words>445</Words>
  <Application>Microsoft Office PowerPoint</Application>
  <PresentationFormat>Personnalisé</PresentationFormat>
  <Paragraphs>63</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Oriel</vt:lpstr>
      <vt:lpstr>TREIZIEME SYMPOSIUM AFRICAIN SUR LE DEVELOPPEMENT DE LA STATISTIQUE</vt:lpstr>
      <vt:lpstr>CONTENU DE L’EXPOSE</vt:lpstr>
      <vt:lpstr>LES EXIGENCES POUR CHANGEMENT DE BASE SELON SCN2008 :   </vt:lpstr>
      <vt:lpstr>   LES EXIGENCES POUR CHANGEMENT DE BASE SELON SCN2008 :   </vt:lpstr>
      <vt:lpstr> LES EXIGENCES POUR CHANGEMENT DE BASE SELON SCN2008 :</vt:lpstr>
      <vt:lpstr>LES EXIGENCES POUR CHANGEMENT DE BASE SELON SCN2008 :</vt:lpstr>
      <vt:lpstr>LES EXIGENCES POUR CHANGEMENT DE BASE SELON SCN2008 :</vt:lpstr>
      <vt:lpstr>LES EXIGENCES POUR CHANGEMENT DE BASE SELON SCN2008 :</vt:lpstr>
      <vt:lpstr>LES EXIGENCES POUR CHANGEMENT DE BASE SELON SCN2008 :</vt:lpstr>
      <vt:lpstr>LES EXIGENCES POUR CHANGEMENT DE BASE SELON SCN2008 :</vt:lpstr>
      <vt:lpstr>LES EXIGENCES POUR CHANGEMENT DE BASE SELON SCN2008 :</vt:lpstr>
      <vt:lpstr>                  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DE VALIDATION DES COMPTES NATIONAUX 2006</dc:title>
  <dc:creator>Administrator</dc:creator>
  <cp:lastModifiedBy>HP</cp:lastModifiedBy>
  <cp:revision>151</cp:revision>
  <dcterms:created xsi:type="dcterms:W3CDTF">2010-07-07T12:09:23Z</dcterms:created>
  <dcterms:modified xsi:type="dcterms:W3CDTF">2018-10-01T03:15:12Z</dcterms:modified>
</cp:coreProperties>
</file>