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515DB-7BCA-486E-A23A-079389E399A4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A665-5C10-4CD6-AA60-C27A8935E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CEF5-E454-46C8-BBAA-1D02268A34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CEF5-E454-46C8-BBAA-1D02268A34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CEF5-E454-46C8-BBAA-1D02268A34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A665-5C10-4CD6-AA60-C27A8935EA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56D763-C308-41FA-B502-38940D1F3E65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10770C-CFC7-4E80-9618-2E3EA68A1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Users\HP PRO BOOK\Desktop\Ethiopia Census 2018 progress &amp; Challenegs. ASSD meeting.v1\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 PRO BOOK\Desktop\Ethiopia Census 2018 progress &amp; Challenegs. ASSD meeting.v1\Slid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 PRO BOOK\Desktop\Ethiopia Census 2018 progress &amp; Challenegs. ASSD meeting.v1\Slid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 PRO BOOK\Desktop\Ethiopia Census 2018 progress &amp; Challenegs. ASSD meeting.v1\Slid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 PRO BOOK\Desktop\Ethiopia Census 2018 progress &amp; Challenegs. ASSD meeting.v1\Slid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 PRO BOOK\Desktop\Ethiopia Census 2018 progress &amp; Challenegs. ASSD meeting.v1\Slid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 PRO BOOK\Desktop\Ethiopia Census 2018 progress &amp; Challenegs. ASSD meeting.v1\Slid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990600"/>
          </a:xfrm>
        </p:spPr>
        <p:txBody>
          <a:bodyPr/>
          <a:lstStyle/>
          <a:p>
            <a:r>
              <a:rPr lang="en-US" b="1" dirty="0" smtClean="0"/>
              <a:t>9.Challenges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2. Project execution phase</a:t>
            </a:r>
            <a:r>
              <a:rPr lang="en-US" sz="3600" b="1" dirty="0" smtClean="0"/>
              <a:t>;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2.1. Technical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Developing Multi-lingual DP applications,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Data transfer modality (mapping data),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Building data security system,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Integration of different databases (GIS, </a:t>
            </a:r>
            <a:r>
              <a:rPr lang="en-US" dirty="0" err="1" smtClean="0"/>
              <a:t>CSPro</a:t>
            </a:r>
            <a:r>
              <a:rPr lang="en-US" dirty="0" smtClean="0"/>
              <a:t>),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Challenges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2.2.  Administrative &amp; others :  </a:t>
            </a:r>
          </a:p>
          <a:p>
            <a:pPr lvl="1"/>
            <a:r>
              <a:rPr lang="en-US" sz="3200" dirty="0" smtClean="0"/>
              <a:t>Data center infrastructure,  </a:t>
            </a:r>
          </a:p>
          <a:p>
            <a:pPr lvl="1"/>
            <a:r>
              <a:rPr lang="en-US" sz="3200" dirty="0" smtClean="0"/>
              <a:t>Power supply, </a:t>
            </a:r>
          </a:p>
          <a:p>
            <a:pPr lvl="1"/>
            <a:r>
              <a:rPr lang="en-US" sz="3200" dirty="0" smtClean="0"/>
              <a:t>Administrative boundary,</a:t>
            </a:r>
          </a:p>
          <a:p>
            <a:pPr lvl="1"/>
            <a:r>
              <a:rPr lang="en-US" sz="3200" dirty="0" smtClean="0"/>
              <a:t>Resource shortage (logistics, vehicles,..) </a:t>
            </a:r>
          </a:p>
          <a:p>
            <a:pPr lvl="1"/>
            <a:r>
              <a:rPr lang="en-US" sz="3200" dirty="0" smtClean="0"/>
              <a:t>Social </a:t>
            </a:r>
            <a:r>
              <a:rPr lang="en-US" sz="3200" dirty="0" smtClean="0"/>
              <a:t>problem,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Census date reschedule from November 2018. 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 PRO BOOK\Desktop\Ethiopia Census 2018 progress &amp; Challenegs. ASSD meeting.v1\Slid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5300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Introduction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Goal &amp; Objectives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Legal &amp; Administrative Basis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Methodological Improvement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Achievements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Census Topics &amp; Products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Partnership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Opportunities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Challenges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 PRO BOOK\Desktop\Ethiopia Census 2018 progress &amp; Challenegs. ASSD meeting.v1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 PRO BOOK\Desktop\Ethiopia Census 2018 progress &amp; Challenegs. ASSD meeting.v1\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 PRO BOOK\Desktop\Ethiopia Census 2018 progress &amp; Challenegs. ASSD meeting.v1\Sli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 PRO BOOK\Desktop\Ethiopia Census 2018 progress &amp; Challenegs. ASSD meeting.v1\Slid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P PRO BOOK\Desktop\Ethiopia Census 2018 progress &amp; Challenegs. ASSD meeting.v1\Slid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 PRO BOOK\Desktop\Ethiopia Census 2018 progress &amp; Challenegs. ASSD meeting.v1\Slid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 PRO BOOK\Desktop\Ethiopia Census 2018 progress &amp; Challenegs. ASSD meeting.v1\Slid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111</Words>
  <Application>Microsoft Office PowerPoint</Application>
  <PresentationFormat>On-screen Show (4:3)</PresentationFormat>
  <Paragraphs>46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Outlines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9.Challenges …</vt:lpstr>
      <vt:lpstr>9. Challenges …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PRO BOOK</dc:creator>
  <cp:lastModifiedBy>HP PRO BOOK</cp:lastModifiedBy>
  <cp:revision>12</cp:revision>
  <dcterms:created xsi:type="dcterms:W3CDTF">2018-09-30T13:01:18Z</dcterms:created>
  <dcterms:modified xsi:type="dcterms:W3CDTF">2018-10-01T08:36:29Z</dcterms:modified>
</cp:coreProperties>
</file>